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2" r:id="rId2"/>
    <p:sldId id="394" r:id="rId3"/>
    <p:sldId id="396" r:id="rId4"/>
    <p:sldId id="408" r:id="rId5"/>
    <p:sldId id="404" r:id="rId6"/>
    <p:sldId id="2147310608" r:id="rId7"/>
    <p:sldId id="21473106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E7627-0098-494F-B8F5-0F25C03630E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E9B18-66BC-4720-9B8C-4F707AFC5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5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3E06-F444-41D8-8182-511287549408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E12053-9AE5-4B37-C6B0-B31E9266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7367587"/>
            <a:ext cx="6162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3E06-F444-41D8-8182-5112875494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2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3E06-F444-41D8-8182-5112875494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5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3E06-F444-41D8-8182-5112875494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6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3E06-F444-41D8-8182-5112875494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7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3E06-F444-41D8-8182-5112875494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2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3E06-F444-41D8-8182-51128754940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F6EABC-3792-F322-93AC-9AE2C118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7367587"/>
            <a:ext cx="6162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63A09-A469-C3E5-7721-A5D40997D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8206C-4A50-3C91-466E-AE14D2AE9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73FD3-2F7C-4C1A-B19A-892B454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32923-B0BE-C31E-2753-1DC06ABD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B304E-FCBE-DFDC-9B8F-7E9114BB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C7AD-78F8-2AF4-3E91-DE051FD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C0385-BB18-169D-42AB-2A44820A7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5AE57-0565-CC9E-F336-F709AC71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92830-28AF-CC7E-D5C1-6BFE789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06996-F1A3-E8A9-25A3-7AE048F9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4F4140-0B74-4694-7307-E9DC3F001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E3DA3-F08C-B78D-CFE7-1670D05B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5EE2A-2266-A375-1224-EC12E084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020F2-4DB6-AE21-A90B-10B292A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7B949-B401-002D-9538-09F3C05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3A2B4-DC1B-67CD-BB95-3DBDBF9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6A07-9FE2-4422-D1B4-6C1B0A49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509E-ECBD-76EA-1FF1-FA0F2633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88CE8-D668-B57C-891C-8D496422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ACAA0-A8FC-7A50-47FA-73BE2911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3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298FA-CBC0-0330-B751-24B3836B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9140F-F189-5474-652A-4EB9BBAF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FFEB4-145D-056D-1688-5B513409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5FDAB-3D5C-D2B2-F427-80CFCC43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6523E-53E6-3083-E315-3CB0C505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86F28-B0F3-828A-FD72-65D9F68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19907-E0B0-F345-7A7D-119D34D5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B46F0-B99C-A09C-68CF-F6C977132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F6817-96BC-3C61-7AB2-A7F3B011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93303-D78C-979E-71F5-E80DD490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12C2A-30E0-6A1C-5B4E-630AF54F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1589-734F-BD4A-7F08-7751A26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0982D-368B-04C7-4040-4CF35339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B4E5B-0C1C-0A76-C17F-C501CC87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03491F-7681-207B-D3BD-A40561CCB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70BB03-7AFD-E3D6-F3B2-D809298DF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8E51FD-F9E8-6E0C-CAB9-2C5A8E91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BBE40B-6F44-EB10-1030-72C7A6B5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998F0C-7118-5D2A-DF1D-0EE5FD6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D4924-93B5-D2BE-BF6A-C1EBCB0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991D5-58CB-0CD0-B820-1789C93C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A52DC4-5E02-563A-2C48-AC0D2525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ED6746-0161-D7C4-4EE9-43779B15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6A0CE1-3E4C-5C3B-E1FA-BD2858C1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32A29-684F-68DD-E5D1-868B0508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60655-C108-A230-054D-1087ACC4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4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CFC9-FB05-4BC5-B23C-B4536718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2CBDF-B27F-6EE2-B67A-D8ABE90F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973E0-2FC2-411D-3F66-91D017F1E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F91BB-001C-BD2F-AD10-2FA5DE75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E8B90-463A-E5A0-C2B7-BC137044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4C730-5B51-D44A-C1B8-D1CFB4E9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4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2C847-890B-2732-624C-F36D510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17306E-5112-BC7B-6E77-4F7B8C3AD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808AC-4206-11E9-6345-3AF2600EE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2BF0-551D-0123-E397-976CAD8C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71E1C-8982-6AC3-056B-3C78DB4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90A69-EA18-0995-E162-61885C12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F240A1-6973-BC26-708B-0082B2A9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32BA8-19DF-6C29-EA68-30C510E7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5FF8F-5D8E-235C-DB2D-B4E6CFD6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B072-09A8-4D34-83D4-E0B069EBD21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954BD-6FDF-CE01-3B28-656B76B1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65797-4066-13FD-6CA9-34A63B47F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52BA-8A06-4D5D-ADBA-A66B90E87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平行四边形 237">
            <a:extLst>
              <a:ext uri="{FF2B5EF4-FFF2-40B4-BE49-F238E27FC236}">
                <a16:creationId xmlns:a16="http://schemas.microsoft.com/office/drawing/2014/main" id="{95F80CE2-11CA-6A95-3714-237F216C8EB8}"/>
              </a:ext>
            </a:extLst>
          </p:cNvPr>
          <p:cNvSpPr/>
          <p:nvPr/>
        </p:nvSpPr>
        <p:spPr>
          <a:xfrm>
            <a:off x="1764813" y="1773403"/>
            <a:ext cx="5290840" cy="1825485"/>
          </a:xfrm>
          <a:prstGeom prst="parallelogram">
            <a:avLst>
              <a:gd name="adj" fmla="val 25750"/>
            </a:avLst>
          </a:prstGeom>
          <a:solidFill>
            <a:srgbClr val="FFDF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17" name="任意多边形: 形状 216" descr="D:\51PPT模板网\51pptmoban.com\图片.jpg">
            <a:extLst>
              <a:ext uri="{FF2B5EF4-FFF2-40B4-BE49-F238E27FC236}">
                <a16:creationId xmlns:a16="http://schemas.microsoft.com/office/drawing/2014/main" id="{DA39BF5D-1D9E-A9EE-AD4E-8561BC4552F8}"/>
              </a:ext>
            </a:extLst>
          </p:cNvPr>
          <p:cNvSpPr/>
          <p:nvPr/>
        </p:nvSpPr>
        <p:spPr>
          <a:xfrm>
            <a:off x="7647820" y="0"/>
            <a:ext cx="4544180" cy="6858000"/>
          </a:xfrm>
          <a:custGeom>
            <a:avLst/>
            <a:gdLst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3962908 w 4544180"/>
              <a:gd name="connsiteY23" fmla="*/ 0 h 6858000"/>
              <a:gd name="connsiteX24" fmla="*/ 4544180 w 4544180"/>
              <a:gd name="connsiteY24" fmla="*/ 0 h 6858000"/>
              <a:gd name="connsiteX25" fmla="*/ 4544180 w 4544180"/>
              <a:gd name="connsiteY25" fmla="*/ 6858000 h 6858000"/>
              <a:gd name="connsiteX26" fmla="*/ 0 w 4544180"/>
              <a:gd name="connsiteY26" fmla="*/ 6858000 h 6858000"/>
              <a:gd name="connsiteX27" fmla="*/ 125625 w 4544180"/>
              <a:gd name="connsiteY27" fmla="*/ 6680983 h 6858000"/>
              <a:gd name="connsiteX28" fmla="*/ 114205 w 4544180"/>
              <a:gd name="connsiteY28" fmla="*/ 6675273 h 6858000"/>
              <a:gd name="connsiteX29" fmla="*/ 114205 w 4544180"/>
              <a:gd name="connsiteY29" fmla="*/ 6658142 h 6858000"/>
              <a:gd name="connsiteX30" fmla="*/ 137046 w 4544180"/>
              <a:gd name="connsiteY30" fmla="*/ 6675273 h 6858000"/>
              <a:gd name="connsiteX31" fmla="*/ 159887 w 4544180"/>
              <a:gd name="connsiteY31" fmla="*/ 6589619 h 6858000"/>
              <a:gd name="connsiteX32" fmla="*/ 142756 w 4544180"/>
              <a:gd name="connsiteY32" fmla="*/ 6578198 h 6858000"/>
              <a:gd name="connsiteX33" fmla="*/ 182728 w 4544180"/>
              <a:gd name="connsiteY33" fmla="*/ 6498255 h 6858000"/>
              <a:gd name="connsiteX34" fmla="*/ 199858 w 4544180"/>
              <a:gd name="connsiteY34" fmla="*/ 6452573 h 6858000"/>
              <a:gd name="connsiteX35" fmla="*/ 142756 w 4544180"/>
              <a:gd name="connsiteY35" fmla="*/ 6401181 h 6858000"/>
              <a:gd name="connsiteX36" fmla="*/ 137046 w 4544180"/>
              <a:gd name="connsiteY36" fmla="*/ 6384050 h 6858000"/>
              <a:gd name="connsiteX37" fmla="*/ 154177 w 4544180"/>
              <a:gd name="connsiteY37" fmla="*/ 6372630 h 6858000"/>
              <a:gd name="connsiteX38" fmla="*/ 199858 w 4544180"/>
              <a:gd name="connsiteY38" fmla="*/ 6412601 h 6858000"/>
              <a:gd name="connsiteX39" fmla="*/ 194148 w 4544180"/>
              <a:gd name="connsiteY39" fmla="*/ 6401181 h 6858000"/>
              <a:gd name="connsiteX40" fmla="*/ 211279 w 4544180"/>
              <a:gd name="connsiteY40" fmla="*/ 6361209 h 6858000"/>
              <a:gd name="connsiteX41" fmla="*/ 159887 w 4544180"/>
              <a:gd name="connsiteY41" fmla="*/ 6361209 h 6858000"/>
              <a:gd name="connsiteX42" fmla="*/ 182728 w 4544180"/>
              <a:gd name="connsiteY42" fmla="*/ 6338368 h 6858000"/>
              <a:gd name="connsiteX43" fmla="*/ 205569 w 4544180"/>
              <a:gd name="connsiteY43" fmla="*/ 6355499 h 6858000"/>
              <a:gd name="connsiteX44" fmla="*/ 228410 w 4544180"/>
              <a:gd name="connsiteY44" fmla="*/ 6281266 h 6858000"/>
              <a:gd name="connsiteX45" fmla="*/ 199858 w 4544180"/>
              <a:gd name="connsiteY45" fmla="*/ 6264135 h 6858000"/>
              <a:gd name="connsiteX46" fmla="*/ 228410 w 4544180"/>
              <a:gd name="connsiteY46" fmla="*/ 6229874 h 6858000"/>
              <a:gd name="connsiteX47" fmla="*/ 256961 w 4544180"/>
              <a:gd name="connsiteY47" fmla="*/ 6229874 h 6858000"/>
              <a:gd name="connsiteX48" fmla="*/ 319774 w 4544180"/>
              <a:gd name="connsiteY48" fmla="*/ 6189902 h 6858000"/>
              <a:gd name="connsiteX49" fmla="*/ 354035 w 4544180"/>
              <a:gd name="connsiteY49" fmla="*/ 6155641 h 6858000"/>
              <a:gd name="connsiteX50" fmla="*/ 376876 w 4544180"/>
              <a:gd name="connsiteY50" fmla="*/ 6161351 h 6858000"/>
              <a:gd name="connsiteX51" fmla="*/ 388296 w 4544180"/>
              <a:gd name="connsiteY51" fmla="*/ 6144220 h 6858000"/>
              <a:gd name="connsiteX52" fmla="*/ 365455 w 4544180"/>
              <a:gd name="connsiteY52" fmla="*/ 6081407 h 6858000"/>
              <a:gd name="connsiteX53" fmla="*/ 382586 w 4544180"/>
              <a:gd name="connsiteY53" fmla="*/ 6030015 h 6858000"/>
              <a:gd name="connsiteX54" fmla="*/ 439689 w 4544180"/>
              <a:gd name="connsiteY54" fmla="*/ 5927231 h 6858000"/>
              <a:gd name="connsiteX55" fmla="*/ 502501 w 4544180"/>
              <a:gd name="connsiteY55" fmla="*/ 5904390 h 6858000"/>
              <a:gd name="connsiteX56" fmla="*/ 548183 w 4544180"/>
              <a:gd name="connsiteY56" fmla="*/ 5767344 h 6858000"/>
              <a:gd name="connsiteX57" fmla="*/ 662388 w 4544180"/>
              <a:gd name="connsiteY57" fmla="*/ 5698821 h 6858000"/>
              <a:gd name="connsiteX58" fmla="*/ 890798 w 4544180"/>
              <a:gd name="connsiteY58" fmla="*/ 5647429 h 6858000"/>
              <a:gd name="connsiteX59" fmla="*/ 702360 w 4544180"/>
              <a:gd name="connsiteY59" fmla="*/ 5561775 h 6858000"/>
              <a:gd name="connsiteX60" fmla="*/ 708070 w 4544180"/>
              <a:gd name="connsiteY60" fmla="*/ 5516094 h 6858000"/>
              <a:gd name="connsiteX61" fmla="*/ 708070 w 4544180"/>
              <a:gd name="connsiteY61" fmla="*/ 5493253 h 6858000"/>
              <a:gd name="connsiteX62" fmla="*/ 730911 w 4544180"/>
              <a:gd name="connsiteY62" fmla="*/ 5379048 h 6858000"/>
              <a:gd name="connsiteX63" fmla="*/ 742331 w 4544180"/>
              <a:gd name="connsiteY63" fmla="*/ 5224871 h 6858000"/>
              <a:gd name="connsiteX64" fmla="*/ 822275 w 4544180"/>
              <a:gd name="connsiteY64" fmla="*/ 4910808 h 6858000"/>
              <a:gd name="connsiteX65" fmla="*/ 930769 w 4544180"/>
              <a:gd name="connsiteY65" fmla="*/ 4568193 h 6858000"/>
              <a:gd name="connsiteX66" fmla="*/ 839406 w 4544180"/>
              <a:gd name="connsiteY66" fmla="*/ 4242710 h 6858000"/>
              <a:gd name="connsiteX67" fmla="*/ 690939 w 4544180"/>
              <a:gd name="connsiteY67" fmla="*/ 3905805 h 6858000"/>
              <a:gd name="connsiteX68" fmla="*/ 1016423 w 4544180"/>
              <a:gd name="connsiteY68" fmla="*/ 3334781 h 6858000"/>
              <a:gd name="connsiteX69" fmla="*/ 1301935 w 4544180"/>
              <a:gd name="connsiteY69" fmla="*/ 3054979 h 6858000"/>
              <a:gd name="connsiteX70" fmla="*/ 1404720 w 4544180"/>
              <a:gd name="connsiteY70" fmla="*/ 3003587 h 6858000"/>
              <a:gd name="connsiteX71" fmla="*/ 1410430 w 4544180"/>
              <a:gd name="connsiteY71" fmla="*/ 2969326 h 6858000"/>
              <a:gd name="connsiteX72" fmla="*/ 1427561 w 4544180"/>
              <a:gd name="connsiteY72" fmla="*/ 2917934 h 6858000"/>
              <a:gd name="connsiteX73" fmla="*/ 1593158 w 4544180"/>
              <a:gd name="connsiteY73" fmla="*/ 2889382 h 6858000"/>
              <a:gd name="connsiteX74" fmla="*/ 1638839 w 4544180"/>
              <a:gd name="connsiteY74" fmla="*/ 2929354 h 6858000"/>
              <a:gd name="connsiteX75" fmla="*/ 1724493 w 4544180"/>
              <a:gd name="connsiteY75" fmla="*/ 2900803 h 6858000"/>
              <a:gd name="connsiteX76" fmla="*/ 1747334 w 4544180"/>
              <a:gd name="connsiteY76" fmla="*/ 2917934 h 6858000"/>
              <a:gd name="connsiteX77" fmla="*/ 1798726 w 4544180"/>
              <a:gd name="connsiteY77" fmla="*/ 2889382 h 6858000"/>
              <a:gd name="connsiteX78" fmla="*/ 1901511 w 4544180"/>
              <a:gd name="connsiteY78" fmla="*/ 2866541 h 6858000"/>
              <a:gd name="connsiteX79" fmla="*/ 2061397 w 4544180"/>
              <a:gd name="connsiteY79" fmla="*/ 3043559 h 6858000"/>
              <a:gd name="connsiteX80" fmla="*/ 2061397 w 4544180"/>
              <a:gd name="connsiteY80" fmla="*/ 3117792 h 6858000"/>
              <a:gd name="connsiteX81" fmla="*/ 2089949 w 4544180"/>
              <a:gd name="connsiteY81" fmla="*/ 3146343 h 6858000"/>
              <a:gd name="connsiteX82" fmla="*/ 2124210 w 4544180"/>
              <a:gd name="connsiteY82" fmla="*/ 3134923 h 6858000"/>
              <a:gd name="connsiteX83" fmla="*/ 2249835 w 4544180"/>
              <a:gd name="connsiteY83" fmla="*/ 2752337 h 6858000"/>
              <a:gd name="connsiteX84" fmla="*/ 2312648 w 4544180"/>
              <a:gd name="connsiteY84" fmla="*/ 2586740 h 6858000"/>
              <a:gd name="connsiteX85" fmla="*/ 2255546 w 4544180"/>
              <a:gd name="connsiteY85" fmla="*/ 2552478 h 6858000"/>
              <a:gd name="connsiteX86" fmla="*/ 2198443 w 4544180"/>
              <a:gd name="connsiteY86" fmla="*/ 2563899 h 6858000"/>
              <a:gd name="connsiteX87" fmla="*/ 2164182 w 4544180"/>
              <a:gd name="connsiteY87" fmla="*/ 2523927 h 6858000"/>
              <a:gd name="connsiteX88" fmla="*/ 2181313 w 4544180"/>
              <a:gd name="connsiteY88" fmla="*/ 2523927 h 6858000"/>
              <a:gd name="connsiteX89" fmla="*/ 2575319 w 4544180"/>
              <a:gd name="connsiteY89" fmla="*/ 2678103 h 6858000"/>
              <a:gd name="connsiteX90" fmla="*/ 2369750 w 4544180"/>
              <a:gd name="connsiteY90" fmla="*/ 2592450 h 6858000"/>
              <a:gd name="connsiteX91" fmla="*/ 2318358 w 4544180"/>
              <a:gd name="connsiteY91" fmla="*/ 2678103 h 6858000"/>
              <a:gd name="connsiteX92" fmla="*/ 2181313 w 4544180"/>
              <a:gd name="connsiteY92" fmla="*/ 3134923 h 6858000"/>
              <a:gd name="connsiteX93" fmla="*/ 2198443 w 4544180"/>
              <a:gd name="connsiteY93" fmla="*/ 3152053 h 6858000"/>
              <a:gd name="connsiteX94" fmla="*/ 2232705 w 4544180"/>
              <a:gd name="connsiteY94" fmla="*/ 3214866 h 6858000"/>
              <a:gd name="connsiteX95" fmla="*/ 2187023 w 4544180"/>
              <a:gd name="connsiteY95" fmla="*/ 3249128 h 6858000"/>
              <a:gd name="connsiteX96" fmla="*/ 2158472 w 4544180"/>
              <a:gd name="connsiteY96" fmla="*/ 3311940 h 6858000"/>
              <a:gd name="connsiteX97" fmla="*/ 2124210 w 4544180"/>
              <a:gd name="connsiteY97" fmla="*/ 3323361 h 6858000"/>
              <a:gd name="connsiteX98" fmla="*/ 2067108 w 4544180"/>
              <a:gd name="connsiteY98" fmla="*/ 3420435 h 6858000"/>
              <a:gd name="connsiteX99" fmla="*/ 2067108 w 4544180"/>
              <a:gd name="connsiteY99" fmla="*/ 3329071 h 6858000"/>
              <a:gd name="connsiteX100" fmla="*/ 2021426 w 4544180"/>
              <a:gd name="connsiteY100" fmla="*/ 3317650 h 6858000"/>
              <a:gd name="connsiteX101" fmla="*/ 1964323 w 4544180"/>
              <a:gd name="connsiteY101" fmla="*/ 3340491 h 6858000"/>
              <a:gd name="connsiteX102" fmla="*/ 1918641 w 4544180"/>
              <a:gd name="connsiteY102" fmla="*/ 3380463 h 6858000"/>
              <a:gd name="connsiteX103" fmla="*/ 1867249 w 4544180"/>
              <a:gd name="connsiteY103" fmla="*/ 3386173 h 6858000"/>
              <a:gd name="connsiteX104" fmla="*/ 1758755 w 4544180"/>
              <a:gd name="connsiteY104" fmla="*/ 3448986 h 6858000"/>
              <a:gd name="connsiteX105" fmla="*/ 1598868 w 4544180"/>
              <a:gd name="connsiteY105" fmla="*/ 3471827 h 6858000"/>
              <a:gd name="connsiteX106" fmla="*/ 1593158 w 4544180"/>
              <a:gd name="connsiteY106" fmla="*/ 3534640 h 6858000"/>
              <a:gd name="connsiteX107" fmla="*/ 1621709 w 4544180"/>
              <a:gd name="connsiteY107" fmla="*/ 3608873 h 6858000"/>
              <a:gd name="connsiteX108" fmla="*/ 1690232 w 4544180"/>
              <a:gd name="connsiteY108" fmla="*/ 3648844 h 6858000"/>
              <a:gd name="connsiteX109" fmla="*/ 1775885 w 4544180"/>
              <a:gd name="connsiteY109" fmla="*/ 3711657 h 6858000"/>
              <a:gd name="connsiteX110" fmla="*/ 1821567 w 4544180"/>
              <a:gd name="connsiteY110" fmla="*/ 3728788 h 6858000"/>
              <a:gd name="connsiteX111" fmla="*/ 1855829 w 4544180"/>
              <a:gd name="connsiteY111" fmla="*/ 3785890 h 6858000"/>
              <a:gd name="connsiteX112" fmla="*/ 1895800 w 4544180"/>
              <a:gd name="connsiteY112" fmla="*/ 3911516 h 6858000"/>
              <a:gd name="connsiteX113" fmla="*/ 1764465 w 4544180"/>
              <a:gd name="connsiteY113" fmla="*/ 4082823 h 6858000"/>
              <a:gd name="connsiteX114" fmla="*/ 1701652 w 4544180"/>
              <a:gd name="connsiteY114" fmla="*/ 4476830 h 6858000"/>
              <a:gd name="connsiteX115" fmla="*/ 1718783 w 4544180"/>
              <a:gd name="connsiteY115" fmla="*/ 4545352 h 6858000"/>
              <a:gd name="connsiteX116" fmla="*/ 1695942 w 4544180"/>
              <a:gd name="connsiteY116" fmla="*/ 4619586 h 6858000"/>
              <a:gd name="connsiteX117" fmla="*/ 1861539 w 4544180"/>
              <a:gd name="connsiteY117" fmla="*/ 4670978 h 6858000"/>
              <a:gd name="connsiteX118" fmla="*/ 1912931 w 4544180"/>
              <a:gd name="connsiteY118" fmla="*/ 4710949 h 6858000"/>
              <a:gd name="connsiteX119" fmla="*/ 1918641 w 4544180"/>
              <a:gd name="connsiteY119" fmla="*/ 4693819 h 6858000"/>
              <a:gd name="connsiteX120" fmla="*/ 2152761 w 4544180"/>
              <a:gd name="connsiteY120" fmla="*/ 4465409 h 6858000"/>
              <a:gd name="connsiteX121" fmla="*/ 2164182 w 4544180"/>
              <a:gd name="connsiteY121" fmla="*/ 4396886 h 6858000"/>
              <a:gd name="connsiteX122" fmla="*/ 2169892 w 4544180"/>
              <a:gd name="connsiteY122" fmla="*/ 4345494 h 6858000"/>
              <a:gd name="connsiteX123" fmla="*/ 2244125 w 4544180"/>
              <a:gd name="connsiteY123" fmla="*/ 4231289 h 6858000"/>
              <a:gd name="connsiteX124" fmla="*/ 2369750 w 4544180"/>
              <a:gd name="connsiteY124" fmla="*/ 4191317 h 6858000"/>
              <a:gd name="connsiteX125" fmla="*/ 2426853 w 4544180"/>
              <a:gd name="connsiteY125" fmla="*/ 4002879 h 6858000"/>
              <a:gd name="connsiteX126" fmla="*/ 2501086 w 4544180"/>
              <a:gd name="connsiteY126" fmla="*/ 3871544 h 6858000"/>
              <a:gd name="connsiteX127" fmla="*/ 2563899 w 4544180"/>
              <a:gd name="connsiteY127" fmla="*/ 3734498 h 6858000"/>
              <a:gd name="connsiteX128" fmla="*/ 2712365 w 4544180"/>
              <a:gd name="connsiteY128" fmla="*/ 3528929 h 6858000"/>
              <a:gd name="connsiteX129" fmla="*/ 2729496 w 4544180"/>
              <a:gd name="connsiteY129" fmla="*/ 3454696 h 6858000"/>
              <a:gd name="connsiteX130" fmla="*/ 2729496 w 4544180"/>
              <a:gd name="connsiteY130" fmla="*/ 3426145 h 6858000"/>
              <a:gd name="connsiteX131" fmla="*/ 2883672 w 4544180"/>
              <a:gd name="connsiteY131" fmla="*/ 3106371 h 6858000"/>
              <a:gd name="connsiteX132" fmla="*/ 2900803 w 4544180"/>
              <a:gd name="connsiteY132" fmla="*/ 3043559 h 6858000"/>
              <a:gd name="connsiteX133" fmla="*/ 3100661 w 4544180"/>
              <a:gd name="connsiteY133" fmla="*/ 2832280 h 6858000"/>
              <a:gd name="connsiteX134" fmla="*/ 3134923 w 4544180"/>
              <a:gd name="connsiteY134" fmla="*/ 2695234 h 6858000"/>
              <a:gd name="connsiteX135" fmla="*/ 3220577 w 4544180"/>
              <a:gd name="connsiteY135" fmla="*/ 2346909 h 6858000"/>
              <a:gd name="connsiteX136" fmla="*/ 3174895 w 4544180"/>
              <a:gd name="connsiteY136" fmla="*/ 2318358 h 6858000"/>
              <a:gd name="connsiteX137" fmla="*/ 3231997 w 4544180"/>
              <a:gd name="connsiteY137" fmla="*/ 2266966 h 6858000"/>
              <a:gd name="connsiteX138" fmla="*/ 3528930 w 4544180"/>
              <a:gd name="connsiteY138" fmla="*/ 2209864 h 6858000"/>
              <a:gd name="connsiteX139" fmla="*/ 3511799 w 4544180"/>
              <a:gd name="connsiteY139" fmla="*/ 2192733 h 6858000"/>
              <a:gd name="connsiteX140" fmla="*/ 3540350 w 4544180"/>
              <a:gd name="connsiteY140" fmla="*/ 2169892 h 6858000"/>
              <a:gd name="connsiteX141" fmla="*/ 3614583 w 4544180"/>
              <a:gd name="connsiteY141" fmla="*/ 2181312 h 6858000"/>
              <a:gd name="connsiteX142" fmla="*/ 3808731 w 4544180"/>
              <a:gd name="connsiteY142" fmla="*/ 1992874 h 6858000"/>
              <a:gd name="connsiteX143" fmla="*/ 3797311 w 4544180"/>
              <a:gd name="connsiteY143" fmla="*/ 1981454 h 6858000"/>
              <a:gd name="connsiteX144" fmla="*/ 3637424 w 4544180"/>
              <a:gd name="connsiteY144" fmla="*/ 1855829 h 6858000"/>
              <a:gd name="connsiteX145" fmla="*/ 3546060 w 4544180"/>
              <a:gd name="connsiteY145" fmla="*/ 1701652 h 6858000"/>
              <a:gd name="connsiteX146" fmla="*/ 3460407 w 4544180"/>
              <a:gd name="connsiteY146" fmla="*/ 1496083 h 6858000"/>
              <a:gd name="connsiteX147" fmla="*/ 3426145 w 4544180"/>
              <a:gd name="connsiteY147" fmla="*/ 1284804 h 6858000"/>
              <a:gd name="connsiteX148" fmla="*/ 3380463 w 4544180"/>
              <a:gd name="connsiteY148" fmla="*/ 1193441 h 6858000"/>
              <a:gd name="connsiteX149" fmla="*/ 3369043 w 4544180"/>
              <a:gd name="connsiteY149" fmla="*/ 1039264 h 6858000"/>
              <a:gd name="connsiteX150" fmla="*/ 3340492 w 4544180"/>
              <a:gd name="connsiteY150" fmla="*/ 965031 h 6858000"/>
              <a:gd name="connsiteX151" fmla="*/ 3409015 w 4544180"/>
              <a:gd name="connsiteY151" fmla="*/ 645257 h 6858000"/>
              <a:gd name="connsiteX152" fmla="*/ 3409015 w 4544180"/>
              <a:gd name="connsiteY152" fmla="*/ 531052 h 6858000"/>
              <a:gd name="connsiteX153" fmla="*/ 3448986 w 4544180"/>
              <a:gd name="connsiteY153" fmla="*/ 508212 h 6858000"/>
              <a:gd name="connsiteX154" fmla="*/ 3488958 w 4544180"/>
              <a:gd name="connsiteY154" fmla="*/ 462530 h 6858000"/>
              <a:gd name="connsiteX155" fmla="*/ 3551771 w 4544180"/>
              <a:gd name="connsiteY155" fmla="*/ 439689 h 6858000"/>
              <a:gd name="connsiteX156" fmla="*/ 3677396 w 4544180"/>
              <a:gd name="connsiteY156" fmla="*/ 513922 h 6858000"/>
              <a:gd name="connsiteX157" fmla="*/ 3763050 w 4544180"/>
              <a:gd name="connsiteY157" fmla="*/ 382586 h 6858000"/>
              <a:gd name="connsiteX158" fmla="*/ 3757339 w 4544180"/>
              <a:gd name="connsiteY158" fmla="*/ 291222 h 6858000"/>
              <a:gd name="connsiteX159" fmla="*/ 3820152 w 4544180"/>
              <a:gd name="connsiteY159" fmla="*/ 57102 h 6858000"/>
              <a:gd name="connsiteX160" fmla="*/ 3905806 w 4544180"/>
              <a:gd name="connsiteY160" fmla="*/ 74233 h 6858000"/>
              <a:gd name="connsiteX161" fmla="*/ 3911516 w 4544180"/>
              <a:gd name="connsiteY161" fmla="*/ 57102 h 6858000"/>
              <a:gd name="connsiteX162" fmla="*/ 3894385 w 4544180"/>
              <a:gd name="connsiteY162" fmla="*/ 11420 h 6858000"/>
              <a:gd name="connsiteX163" fmla="*/ 3962908 w 4544180"/>
              <a:gd name="connsiteY163" fmla="*/ 0 h 6858000"/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1444691 w 4544180"/>
              <a:gd name="connsiteY23" fmla="*/ 4037141 h 6858000"/>
              <a:gd name="connsiteX24" fmla="*/ 3962908 w 4544180"/>
              <a:gd name="connsiteY24" fmla="*/ 0 h 6858000"/>
              <a:gd name="connsiteX25" fmla="*/ 4544180 w 4544180"/>
              <a:gd name="connsiteY25" fmla="*/ 0 h 6858000"/>
              <a:gd name="connsiteX26" fmla="*/ 4544180 w 4544180"/>
              <a:gd name="connsiteY26" fmla="*/ 6858000 h 6858000"/>
              <a:gd name="connsiteX27" fmla="*/ 0 w 4544180"/>
              <a:gd name="connsiteY27" fmla="*/ 6858000 h 6858000"/>
              <a:gd name="connsiteX28" fmla="*/ 125625 w 4544180"/>
              <a:gd name="connsiteY28" fmla="*/ 6680983 h 6858000"/>
              <a:gd name="connsiteX29" fmla="*/ 114205 w 4544180"/>
              <a:gd name="connsiteY29" fmla="*/ 6675273 h 6858000"/>
              <a:gd name="connsiteX30" fmla="*/ 114205 w 4544180"/>
              <a:gd name="connsiteY30" fmla="*/ 6658142 h 6858000"/>
              <a:gd name="connsiteX31" fmla="*/ 137046 w 4544180"/>
              <a:gd name="connsiteY31" fmla="*/ 6675273 h 6858000"/>
              <a:gd name="connsiteX32" fmla="*/ 159887 w 4544180"/>
              <a:gd name="connsiteY32" fmla="*/ 6589619 h 6858000"/>
              <a:gd name="connsiteX33" fmla="*/ 142756 w 4544180"/>
              <a:gd name="connsiteY33" fmla="*/ 6578198 h 6858000"/>
              <a:gd name="connsiteX34" fmla="*/ 182728 w 4544180"/>
              <a:gd name="connsiteY34" fmla="*/ 6498255 h 6858000"/>
              <a:gd name="connsiteX35" fmla="*/ 199858 w 4544180"/>
              <a:gd name="connsiteY35" fmla="*/ 6452573 h 6858000"/>
              <a:gd name="connsiteX36" fmla="*/ 142756 w 4544180"/>
              <a:gd name="connsiteY36" fmla="*/ 6401181 h 6858000"/>
              <a:gd name="connsiteX37" fmla="*/ 137046 w 4544180"/>
              <a:gd name="connsiteY37" fmla="*/ 6384050 h 6858000"/>
              <a:gd name="connsiteX38" fmla="*/ 154177 w 4544180"/>
              <a:gd name="connsiteY38" fmla="*/ 6372630 h 6858000"/>
              <a:gd name="connsiteX39" fmla="*/ 199858 w 4544180"/>
              <a:gd name="connsiteY39" fmla="*/ 6412601 h 6858000"/>
              <a:gd name="connsiteX40" fmla="*/ 194148 w 4544180"/>
              <a:gd name="connsiteY40" fmla="*/ 6401181 h 6858000"/>
              <a:gd name="connsiteX41" fmla="*/ 211279 w 4544180"/>
              <a:gd name="connsiteY41" fmla="*/ 6361209 h 6858000"/>
              <a:gd name="connsiteX42" fmla="*/ 159887 w 4544180"/>
              <a:gd name="connsiteY42" fmla="*/ 6361209 h 6858000"/>
              <a:gd name="connsiteX43" fmla="*/ 182728 w 4544180"/>
              <a:gd name="connsiteY43" fmla="*/ 6338368 h 6858000"/>
              <a:gd name="connsiteX44" fmla="*/ 205569 w 4544180"/>
              <a:gd name="connsiteY44" fmla="*/ 6355499 h 6858000"/>
              <a:gd name="connsiteX45" fmla="*/ 228410 w 4544180"/>
              <a:gd name="connsiteY45" fmla="*/ 6281266 h 6858000"/>
              <a:gd name="connsiteX46" fmla="*/ 199858 w 4544180"/>
              <a:gd name="connsiteY46" fmla="*/ 6264135 h 6858000"/>
              <a:gd name="connsiteX47" fmla="*/ 228410 w 4544180"/>
              <a:gd name="connsiteY47" fmla="*/ 6229874 h 6858000"/>
              <a:gd name="connsiteX48" fmla="*/ 256961 w 4544180"/>
              <a:gd name="connsiteY48" fmla="*/ 6229874 h 6858000"/>
              <a:gd name="connsiteX49" fmla="*/ 319774 w 4544180"/>
              <a:gd name="connsiteY49" fmla="*/ 6189902 h 6858000"/>
              <a:gd name="connsiteX50" fmla="*/ 354035 w 4544180"/>
              <a:gd name="connsiteY50" fmla="*/ 6155641 h 6858000"/>
              <a:gd name="connsiteX51" fmla="*/ 376876 w 4544180"/>
              <a:gd name="connsiteY51" fmla="*/ 6161351 h 6858000"/>
              <a:gd name="connsiteX52" fmla="*/ 388296 w 4544180"/>
              <a:gd name="connsiteY52" fmla="*/ 6144220 h 6858000"/>
              <a:gd name="connsiteX53" fmla="*/ 365455 w 4544180"/>
              <a:gd name="connsiteY53" fmla="*/ 6081407 h 6858000"/>
              <a:gd name="connsiteX54" fmla="*/ 382586 w 4544180"/>
              <a:gd name="connsiteY54" fmla="*/ 6030015 h 6858000"/>
              <a:gd name="connsiteX55" fmla="*/ 439689 w 4544180"/>
              <a:gd name="connsiteY55" fmla="*/ 5927231 h 6858000"/>
              <a:gd name="connsiteX56" fmla="*/ 502501 w 4544180"/>
              <a:gd name="connsiteY56" fmla="*/ 5904390 h 6858000"/>
              <a:gd name="connsiteX57" fmla="*/ 548183 w 4544180"/>
              <a:gd name="connsiteY57" fmla="*/ 5767344 h 6858000"/>
              <a:gd name="connsiteX58" fmla="*/ 662388 w 4544180"/>
              <a:gd name="connsiteY58" fmla="*/ 5698821 h 6858000"/>
              <a:gd name="connsiteX59" fmla="*/ 890798 w 4544180"/>
              <a:gd name="connsiteY59" fmla="*/ 5647429 h 6858000"/>
              <a:gd name="connsiteX60" fmla="*/ 702360 w 4544180"/>
              <a:gd name="connsiteY60" fmla="*/ 5561775 h 6858000"/>
              <a:gd name="connsiteX61" fmla="*/ 708070 w 4544180"/>
              <a:gd name="connsiteY61" fmla="*/ 5516094 h 6858000"/>
              <a:gd name="connsiteX62" fmla="*/ 708070 w 4544180"/>
              <a:gd name="connsiteY62" fmla="*/ 5493253 h 6858000"/>
              <a:gd name="connsiteX63" fmla="*/ 730911 w 4544180"/>
              <a:gd name="connsiteY63" fmla="*/ 5379048 h 6858000"/>
              <a:gd name="connsiteX64" fmla="*/ 742331 w 4544180"/>
              <a:gd name="connsiteY64" fmla="*/ 5224871 h 6858000"/>
              <a:gd name="connsiteX65" fmla="*/ 822275 w 4544180"/>
              <a:gd name="connsiteY65" fmla="*/ 4910808 h 6858000"/>
              <a:gd name="connsiteX66" fmla="*/ 930769 w 4544180"/>
              <a:gd name="connsiteY66" fmla="*/ 4568193 h 6858000"/>
              <a:gd name="connsiteX67" fmla="*/ 839406 w 4544180"/>
              <a:gd name="connsiteY67" fmla="*/ 4242710 h 6858000"/>
              <a:gd name="connsiteX68" fmla="*/ 690939 w 4544180"/>
              <a:gd name="connsiteY68" fmla="*/ 3905805 h 6858000"/>
              <a:gd name="connsiteX69" fmla="*/ 1016423 w 4544180"/>
              <a:gd name="connsiteY69" fmla="*/ 3334781 h 6858000"/>
              <a:gd name="connsiteX70" fmla="*/ 1301935 w 4544180"/>
              <a:gd name="connsiteY70" fmla="*/ 3054979 h 6858000"/>
              <a:gd name="connsiteX71" fmla="*/ 1404720 w 4544180"/>
              <a:gd name="connsiteY71" fmla="*/ 3003587 h 6858000"/>
              <a:gd name="connsiteX72" fmla="*/ 1410430 w 4544180"/>
              <a:gd name="connsiteY72" fmla="*/ 2969326 h 6858000"/>
              <a:gd name="connsiteX73" fmla="*/ 1427561 w 4544180"/>
              <a:gd name="connsiteY73" fmla="*/ 2917934 h 6858000"/>
              <a:gd name="connsiteX74" fmla="*/ 1593158 w 4544180"/>
              <a:gd name="connsiteY74" fmla="*/ 2889382 h 6858000"/>
              <a:gd name="connsiteX75" fmla="*/ 1638839 w 4544180"/>
              <a:gd name="connsiteY75" fmla="*/ 2929354 h 6858000"/>
              <a:gd name="connsiteX76" fmla="*/ 1724493 w 4544180"/>
              <a:gd name="connsiteY76" fmla="*/ 2900803 h 6858000"/>
              <a:gd name="connsiteX77" fmla="*/ 1747334 w 4544180"/>
              <a:gd name="connsiteY77" fmla="*/ 2917934 h 6858000"/>
              <a:gd name="connsiteX78" fmla="*/ 1798726 w 4544180"/>
              <a:gd name="connsiteY78" fmla="*/ 2889382 h 6858000"/>
              <a:gd name="connsiteX79" fmla="*/ 1901511 w 4544180"/>
              <a:gd name="connsiteY79" fmla="*/ 2866541 h 6858000"/>
              <a:gd name="connsiteX80" fmla="*/ 2061397 w 4544180"/>
              <a:gd name="connsiteY80" fmla="*/ 3043559 h 6858000"/>
              <a:gd name="connsiteX81" fmla="*/ 2061397 w 4544180"/>
              <a:gd name="connsiteY81" fmla="*/ 3117792 h 6858000"/>
              <a:gd name="connsiteX82" fmla="*/ 2089949 w 4544180"/>
              <a:gd name="connsiteY82" fmla="*/ 3146343 h 6858000"/>
              <a:gd name="connsiteX83" fmla="*/ 2124210 w 4544180"/>
              <a:gd name="connsiteY83" fmla="*/ 3134923 h 6858000"/>
              <a:gd name="connsiteX84" fmla="*/ 2249835 w 4544180"/>
              <a:gd name="connsiteY84" fmla="*/ 2752337 h 6858000"/>
              <a:gd name="connsiteX85" fmla="*/ 2312648 w 4544180"/>
              <a:gd name="connsiteY85" fmla="*/ 2586740 h 6858000"/>
              <a:gd name="connsiteX86" fmla="*/ 2250783 w 4544180"/>
              <a:gd name="connsiteY86" fmla="*/ 2569146 h 6858000"/>
              <a:gd name="connsiteX87" fmla="*/ 2198443 w 4544180"/>
              <a:gd name="connsiteY87" fmla="*/ 2563899 h 6858000"/>
              <a:gd name="connsiteX88" fmla="*/ 2164182 w 4544180"/>
              <a:gd name="connsiteY88" fmla="*/ 2523927 h 6858000"/>
              <a:gd name="connsiteX89" fmla="*/ 2181313 w 4544180"/>
              <a:gd name="connsiteY89" fmla="*/ 2523927 h 6858000"/>
              <a:gd name="connsiteX90" fmla="*/ 2575319 w 4544180"/>
              <a:gd name="connsiteY90" fmla="*/ 2678103 h 6858000"/>
              <a:gd name="connsiteX91" fmla="*/ 2369750 w 4544180"/>
              <a:gd name="connsiteY91" fmla="*/ 2592450 h 6858000"/>
              <a:gd name="connsiteX92" fmla="*/ 2318358 w 4544180"/>
              <a:gd name="connsiteY92" fmla="*/ 2678103 h 6858000"/>
              <a:gd name="connsiteX93" fmla="*/ 2181313 w 4544180"/>
              <a:gd name="connsiteY93" fmla="*/ 3134923 h 6858000"/>
              <a:gd name="connsiteX94" fmla="*/ 2198443 w 4544180"/>
              <a:gd name="connsiteY94" fmla="*/ 3152053 h 6858000"/>
              <a:gd name="connsiteX95" fmla="*/ 2232705 w 4544180"/>
              <a:gd name="connsiteY95" fmla="*/ 3214866 h 6858000"/>
              <a:gd name="connsiteX96" fmla="*/ 2187023 w 4544180"/>
              <a:gd name="connsiteY96" fmla="*/ 3249128 h 6858000"/>
              <a:gd name="connsiteX97" fmla="*/ 2158472 w 4544180"/>
              <a:gd name="connsiteY97" fmla="*/ 3311940 h 6858000"/>
              <a:gd name="connsiteX98" fmla="*/ 2124210 w 4544180"/>
              <a:gd name="connsiteY98" fmla="*/ 3323361 h 6858000"/>
              <a:gd name="connsiteX99" fmla="*/ 2067108 w 4544180"/>
              <a:gd name="connsiteY99" fmla="*/ 3420435 h 6858000"/>
              <a:gd name="connsiteX100" fmla="*/ 2067108 w 4544180"/>
              <a:gd name="connsiteY100" fmla="*/ 3329071 h 6858000"/>
              <a:gd name="connsiteX101" fmla="*/ 2021426 w 4544180"/>
              <a:gd name="connsiteY101" fmla="*/ 3317650 h 6858000"/>
              <a:gd name="connsiteX102" fmla="*/ 1964323 w 4544180"/>
              <a:gd name="connsiteY102" fmla="*/ 3340491 h 6858000"/>
              <a:gd name="connsiteX103" fmla="*/ 1918641 w 4544180"/>
              <a:gd name="connsiteY103" fmla="*/ 3380463 h 6858000"/>
              <a:gd name="connsiteX104" fmla="*/ 1867249 w 4544180"/>
              <a:gd name="connsiteY104" fmla="*/ 3386173 h 6858000"/>
              <a:gd name="connsiteX105" fmla="*/ 1758755 w 4544180"/>
              <a:gd name="connsiteY105" fmla="*/ 3448986 h 6858000"/>
              <a:gd name="connsiteX106" fmla="*/ 1598868 w 4544180"/>
              <a:gd name="connsiteY106" fmla="*/ 3471827 h 6858000"/>
              <a:gd name="connsiteX107" fmla="*/ 1593158 w 4544180"/>
              <a:gd name="connsiteY107" fmla="*/ 3534640 h 6858000"/>
              <a:gd name="connsiteX108" fmla="*/ 1621709 w 4544180"/>
              <a:gd name="connsiteY108" fmla="*/ 3608873 h 6858000"/>
              <a:gd name="connsiteX109" fmla="*/ 1690232 w 4544180"/>
              <a:gd name="connsiteY109" fmla="*/ 3648844 h 6858000"/>
              <a:gd name="connsiteX110" fmla="*/ 1775885 w 4544180"/>
              <a:gd name="connsiteY110" fmla="*/ 3711657 h 6858000"/>
              <a:gd name="connsiteX111" fmla="*/ 1821567 w 4544180"/>
              <a:gd name="connsiteY111" fmla="*/ 3728788 h 6858000"/>
              <a:gd name="connsiteX112" fmla="*/ 1855829 w 4544180"/>
              <a:gd name="connsiteY112" fmla="*/ 3785890 h 6858000"/>
              <a:gd name="connsiteX113" fmla="*/ 1895800 w 4544180"/>
              <a:gd name="connsiteY113" fmla="*/ 3911516 h 6858000"/>
              <a:gd name="connsiteX114" fmla="*/ 1764465 w 4544180"/>
              <a:gd name="connsiteY114" fmla="*/ 4082823 h 6858000"/>
              <a:gd name="connsiteX115" fmla="*/ 1701652 w 4544180"/>
              <a:gd name="connsiteY115" fmla="*/ 4476830 h 6858000"/>
              <a:gd name="connsiteX116" fmla="*/ 1718783 w 4544180"/>
              <a:gd name="connsiteY116" fmla="*/ 4545352 h 6858000"/>
              <a:gd name="connsiteX117" fmla="*/ 1695942 w 4544180"/>
              <a:gd name="connsiteY117" fmla="*/ 4619586 h 6858000"/>
              <a:gd name="connsiteX118" fmla="*/ 1861539 w 4544180"/>
              <a:gd name="connsiteY118" fmla="*/ 4670978 h 6858000"/>
              <a:gd name="connsiteX119" fmla="*/ 1912931 w 4544180"/>
              <a:gd name="connsiteY119" fmla="*/ 4710949 h 6858000"/>
              <a:gd name="connsiteX120" fmla="*/ 1918641 w 4544180"/>
              <a:gd name="connsiteY120" fmla="*/ 4693819 h 6858000"/>
              <a:gd name="connsiteX121" fmla="*/ 2152761 w 4544180"/>
              <a:gd name="connsiteY121" fmla="*/ 4465409 h 6858000"/>
              <a:gd name="connsiteX122" fmla="*/ 2164182 w 4544180"/>
              <a:gd name="connsiteY122" fmla="*/ 4396886 h 6858000"/>
              <a:gd name="connsiteX123" fmla="*/ 2169892 w 4544180"/>
              <a:gd name="connsiteY123" fmla="*/ 4345494 h 6858000"/>
              <a:gd name="connsiteX124" fmla="*/ 2244125 w 4544180"/>
              <a:gd name="connsiteY124" fmla="*/ 4231289 h 6858000"/>
              <a:gd name="connsiteX125" fmla="*/ 2369750 w 4544180"/>
              <a:gd name="connsiteY125" fmla="*/ 4191317 h 6858000"/>
              <a:gd name="connsiteX126" fmla="*/ 2426853 w 4544180"/>
              <a:gd name="connsiteY126" fmla="*/ 4002879 h 6858000"/>
              <a:gd name="connsiteX127" fmla="*/ 2501086 w 4544180"/>
              <a:gd name="connsiteY127" fmla="*/ 3871544 h 6858000"/>
              <a:gd name="connsiteX128" fmla="*/ 2563899 w 4544180"/>
              <a:gd name="connsiteY128" fmla="*/ 3734498 h 6858000"/>
              <a:gd name="connsiteX129" fmla="*/ 2712365 w 4544180"/>
              <a:gd name="connsiteY129" fmla="*/ 3528929 h 6858000"/>
              <a:gd name="connsiteX130" fmla="*/ 2729496 w 4544180"/>
              <a:gd name="connsiteY130" fmla="*/ 3454696 h 6858000"/>
              <a:gd name="connsiteX131" fmla="*/ 2729496 w 4544180"/>
              <a:gd name="connsiteY131" fmla="*/ 3426145 h 6858000"/>
              <a:gd name="connsiteX132" fmla="*/ 2883672 w 4544180"/>
              <a:gd name="connsiteY132" fmla="*/ 3106371 h 6858000"/>
              <a:gd name="connsiteX133" fmla="*/ 2900803 w 4544180"/>
              <a:gd name="connsiteY133" fmla="*/ 3043559 h 6858000"/>
              <a:gd name="connsiteX134" fmla="*/ 3100661 w 4544180"/>
              <a:gd name="connsiteY134" fmla="*/ 2832280 h 6858000"/>
              <a:gd name="connsiteX135" fmla="*/ 3134923 w 4544180"/>
              <a:gd name="connsiteY135" fmla="*/ 2695234 h 6858000"/>
              <a:gd name="connsiteX136" fmla="*/ 3220577 w 4544180"/>
              <a:gd name="connsiteY136" fmla="*/ 2346909 h 6858000"/>
              <a:gd name="connsiteX137" fmla="*/ 3174895 w 4544180"/>
              <a:gd name="connsiteY137" fmla="*/ 2318358 h 6858000"/>
              <a:gd name="connsiteX138" fmla="*/ 3231997 w 4544180"/>
              <a:gd name="connsiteY138" fmla="*/ 2266966 h 6858000"/>
              <a:gd name="connsiteX139" fmla="*/ 3528930 w 4544180"/>
              <a:gd name="connsiteY139" fmla="*/ 2209864 h 6858000"/>
              <a:gd name="connsiteX140" fmla="*/ 3511799 w 4544180"/>
              <a:gd name="connsiteY140" fmla="*/ 2192733 h 6858000"/>
              <a:gd name="connsiteX141" fmla="*/ 3540350 w 4544180"/>
              <a:gd name="connsiteY141" fmla="*/ 2169892 h 6858000"/>
              <a:gd name="connsiteX142" fmla="*/ 3614583 w 4544180"/>
              <a:gd name="connsiteY142" fmla="*/ 2181312 h 6858000"/>
              <a:gd name="connsiteX143" fmla="*/ 3808731 w 4544180"/>
              <a:gd name="connsiteY143" fmla="*/ 1992874 h 6858000"/>
              <a:gd name="connsiteX144" fmla="*/ 3797311 w 4544180"/>
              <a:gd name="connsiteY144" fmla="*/ 1981454 h 6858000"/>
              <a:gd name="connsiteX145" fmla="*/ 3637424 w 4544180"/>
              <a:gd name="connsiteY145" fmla="*/ 1855829 h 6858000"/>
              <a:gd name="connsiteX146" fmla="*/ 3546060 w 4544180"/>
              <a:gd name="connsiteY146" fmla="*/ 1701652 h 6858000"/>
              <a:gd name="connsiteX147" fmla="*/ 3460407 w 4544180"/>
              <a:gd name="connsiteY147" fmla="*/ 1496083 h 6858000"/>
              <a:gd name="connsiteX148" fmla="*/ 3426145 w 4544180"/>
              <a:gd name="connsiteY148" fmla="*/ 1284804 h 6858000"/>
              <a:gd name="connsiteX149" fmla="*/ 3380463 w 4544180"/>
              <a:gd name="connsiteY149" fmla="*/ 1193441 h 6858000"/>
              <a:gd name="connsiteX150" fmla="*/ 3369043 w 4544180"/>
              <a:gd name="connsiteY150" fmla="*/ 1039264 h 6858000"/>
              <a:gd name="connsiteX151" fmla="*/ 3340492 w 4544180"/>
              <a:gd name="connsiteY151" fmla="*/ 965031 h 6858000"/>
              <a:gd name="connsiteX152" fmla="*/ 3409015 w 4544180"/>
              <a:gd name="connsiteY152" fmla="*/ 645257 h 6858000"/>
              <a:gd name="connsiteX153" fmla="*/ 3409015 w 4544180"/>
              <a:gd name="connsiteY153" fmla="*/ 531052 h 6858000"/>
              <a:gd name="connsiteX154" fmla="*/ 3448986 w 4544180"/>
              <a:gd name="connsiteY154" fmla="*/ 508212 h 6858000"/>
              <a:gd name="connsiteX155" fmla="*/ 3488958 w 4544180"/>
              <a:gd name="connsiteY155" fmla="*/ 462530 h 6858000"/>
              <a:gd name="connsiteX156" fmla="*/ 3551771 w 4544180"/>
              <a:gd name="connsiteY156" fmla="*/ 439689 h 6858000"/>
              <a:gd name="connsiteX157" fmla="*/ 3677396 w 4544180"/>
              <a:gd name="connsiteY157" fmla="*/ 513922 h 6858000"/>
              <a:gd name="connsiteX158" fmla="*/ 3763050 w 4544180"/>
              <a:gd name="connsiteY158" fmla="*/ 382586 h 6858000"/>
              <a:gd name="connsiteX159" fmla="*/ 3757339 w 4544180"/>
              <a:gd name="connsiteY159" fmla="*/ 291222 h 6858000"/>
              <a:gd name="connsiteX160" fmla="*/ 3820152 w 4544180"/>
              <a:gd name="connsiteY160" fmla="*/ 57102 h 6858000"/>
              <a:gd name="connsiteX161" fmla="*/ 3905806 w 4544180"/>
              <a:gd name="connsiteY161" fmla="*/ 74233 h 6858000"/>
              <a:gd name="connsiteX162" fmla="*/ 3911516 w 4544180"/>
              <a:gd name="connsiteY162" fmla="*/ 57102 h 6858000"/>
              <a:gd name="connsiteX163" fmla="*/ 3894385 w 4544180"/>
              <a:gd name="connsiteY163" fmla="*/ 11420 h 6858000"/>
              <a:gd name="connsiteX164" fmla="*/ 3962908 w 4544180"/>
              <a:gd name="connsiteY16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544180" h="6858000">
                <a:moveTo>
                  <a:pt x="1444691" y="4037141"/>
                </a:moveTo>
                <a:cubicBezTo>
                  <a:pt x="1393299" y="4048561"/>
                  <a:pt x="1301935" y="4048561"/>
                  <a:pt x="1267674" y="4088533"/>
                </a:cubicBezTo>
                <a:cubicBezTo>
                  <a:pt x="1227702" y="4128505"/>
                  <a:pt x="1176310" y="4219869"/>
                  <a:pt x="1176310" y="4231289"/>
                </a:cubicBezTo>
                <a:cubicBezTo>
                  <a:pt x="1176310" y="4248420"/>
                  <a:pt x="1204861" y="4516801"/>
                  <a:pt x="1204861" y="4528222"/>
                </a:cubicBezTo>
                <a:cubicBezTo>
                  <a:pt x="1204861" y="4648137"/>
                  <a:pt x="1130628" y="4750921"/>
                  <a:pt x="1084946" y="4893677"/>
                </a:cubicBezTo>
                <a:cubicBezTo>
                  <a:pt x="1062105" y="4962200"/>
                  <a:pt x="1044974" y="5047854"/>
                  <a:pt x="1027844" y="5122087"/>
                </a:cubicBezTo>
                <a:cubicBezTo>
                  <a:pt x="1022133" y="5167769"/>
                  <a:pt x="1005003" y="5213451"/>
                  <a:pt x="993582" y="5253422"/>
                </a:cubicBezTo>
                <a:cubicBezTo>
                  <a:pt x="982162" y="5304815"/>
                  <a:pt x="947900" y="5390468"/>
                  <a:pt x="947900" y="5407599"/>
                </a:cubicBezTo>
                <a:cubicBezTo>
                  <a:pt x="947900" y="5419019"/>
                  <a:pt x="953610" y="5441860"/>
                  <a:pt x="965031" y="5447571"/>
                </a:cubicBezTo>
                <a:cubicBezTo>
                  <a:pt x="1016423" y="5453281"/>
                  <a:pt x="1084946" y="5458991"/>
                  <a:pt x="1130628" y="5481832"/>
                </a:cubicBezTo>
                <a:cubicBezTo>
                  <a:pt x="1147759" y="5493253"/>
                  <a:pt x="1170600" y="5521804"/>
                  <a:pt x="1187730" y="5527514"/>
                </a:cubicBezTo>
                <a:cubicBezTo>
                  <a:pt x="1216282" y="5487542"/>
                  <a:pt x="1216282" y="5441860"/>
                  <a:pt x="1239123" y="5407599"/>
                </a:cubicBezTo>
                <a:cubicBezTo>
                  <a:pt x="1244833" y="5390468"/>
                  <a:pt x="1273384" y="5373337"/>
                  <a:pt x="1284804" y="5361917"/>
                </a:cubicBezTo>
                <a:cubicBezTo>
                  <a:pt x="1296225" y="5339076"/>
                  <a:pt x="1296225" y="5304815"/>
                  <a:pt x="1307645" y="5287684"/>
                </a:cubicBezTo>
                <a:cubicBezTo>
                  <a:pt x="1324776" y="5247712"/>
                  <a:pt x="1347617" y="5207740"/>
                  <a:pt x="1376168" y="5190610"/>
                </a:cubicBezTo>
                <a:cubicBezTo>
                  <a:pt x="1484663" y="5104956"/>
                  <a:pt x="1570317" y="4979331"/>
                  <a:pt x="1587447" y="4882257"/>
                </a:cubicBezTo>
                <a:lnTo>
                  <a:pt x="1587447" y="4870836"/>
                </a:lnTo>
                <a:cubicBezTo>
                  <a:pt x="1547476" y="4887967"/>
                  <a:pt x="1444691" y="4865126"/>
                  <a:pt x="1444691" y="4802313"/>
                </a:cubicBezTo>
                <a:cubicBezTo>
                  <a:pt x="1444691" y="4790893"/>
                  <a:pt x="1461822" y="4745211"/>
                  <a:pt x="1461822" y="4716660"/>
                </a:cubicBezTo>
                <a:cubicBezTo>
                  <a:pt x="1473242" y="4648137"/>
                  <a:pt x="1467532" y="4579614"/>
                  <a:pt x="1473242" y="4511091"/>
                </a:cubicBezTo>
                <a:lnTo>
                  <a:pt x="1473242" y="4408307"/>
                </a:lnTo>
                <a:cubicBezTo>
                  <a:pt x="1473242" y="4391176"/>
                  <a:pt x="1484663" y="4208448"/>
                  <a:pt x="1496083" y="4111374"/>
                </a:cubicBezTo>
                <a:lnTo>
                  <a:pt x="1518924" y="4037141"/>
                </a:lnTo>
                <a:lnTo>
                  <a:pt x="1444691" y="4037141"/>
                </a:lnTo>
                <a:close/>
                <a:moveTo>
                  <a:pt x="3962908" y="0"/>
                </a:moveTo>
                <a:lnTo>
                  <a:pt x="4544180" y="0"/>
                </a:lnTo>
                <a:lnTo>
                  <a:pt x="4544180" y="6858000"/>
                </a:lnTo>
                <a:lnTo>
                  <a:pt x="0" y="6858000"/>
                </a:lnTo>
                <a:cubicBezTo>
                  <a:pt x="0" y="6852290"/>
                  <a:pt x="125625" y="6715244"/>
                  <a:pt x="125625" y="6680983"/>
                </a:cubicBezTo>
                <a:cubicBezTo>
                  <a:pt x="125625" y="6669562"/>
                  <a:pt x="114205" y="6692403"/>
                  <a:pt x="114205" y="6675273"/>
                </a:cubicBezTo>
                <a:lnTo>
                  <a:pt x="114205" y="6658142"/>
                </a:lnTo>
                <a:cubicBezTo>
                  <a:pt x="119915" y="6658142"/>
                  <a:pt x="119915" y="6669562"/>
                  <a:pt x="137046" y="6675273"/>
                </a:cubicBezTo>
                <a:cubicBezTo>
                  <a:pt x="137046" y="6646721"/>
                  <a:pt x="159887" y="6606750"/>
                  <a:pt x="159887" y="6589619"/>
                </a:cubicBezTo>
                <a:cubicBezTo>
                  <a:pt x="159887" y="6578198"/>
                  <a:pt x="148466" y="6578198"/>
                  <a:pt x="142756" y="6578198"/>
                </a:cubicBezTo>
                <a:cubicBezTo>
                  <a:pt x="177018" y="6583909"/>
                  <a:pt x="171307" y="6521096"/>
                  <a:pt x="182728" y="6498255"/>
                </a:cubicBezTo>
                <a:cubicBezTo>
                  <a:pt x="194148" y="6481124"/>
                  <a:pt x="199858" y="6463994"/>
                  <a:pt x="199858" y="6452573"/>
                </a:cubicBezTo>
                <a:cubicBezTo>
                  <a:pt x="199858" y="6406891"/>
                  <a:pt x="205569" y="6418312"/>
                  <a:pt x="142756" y="6401181"/>
                </a:cubicBezTo>
                <a:cubicBezTo>
                  <a:pt x="137046" y="6395471"/>
                  <a:pt x="137046" y="6389760"/>
                  <a:pt x="137046" y="6384050"/>
                </a:cubicBezTo>
                <a:cubicBezTo>
                  <a:pt x="142756" y="6384050"/>
                  <a:pt x="148466" y="6372630"/>
                  <a:pt x="154177" y="6372630"/>
                </a:cubicBezTo>
                <a:cubicBezTo>
                  <a:pt x="154177" y="6395471"/>
                  <a:pt x="165597" y="6395471"/>
                  <a:pt x="199858" y="6412601"/>
                </a:cubicBezTo>
                <a:cubicBezTo>
                  <a:pt x="199858" y="6412601"/>
                  <a:pt x="194148" y="6412601"/>
                  <a:pt x="194148" y="6401181"/>
                </a:cubicBezTo>
                <a:cubicBezTo>
                  <a:pt x="194148" y="6384050"/>
                  <a:pt x="205569" y="6372630"/>
                  <a:pt x="211279" y="6361209"/>
                </a:cubicBezTo>
                <a:cubicBezTo>
                  <a:pt x="194148" y="6355499"/>
                  <a:pt x="177018" y="6355499"/>
                  <a:pt x="159887" y="6361209"/>
                </a:cubicBezTo>
                <a:cubicBezTo>
                  <a:pt x="159887" y="6349789"/>
                  <a:pt x="165597" y="6338368"/>
                  <a:pt x="182728" y="6338368"/>
                </a:cubicBezTo>
                <a:cubicBezTo>
                  <a:pt x="194148" y="6338368"/>
                  <a:pt x="199858" y="6344079"/>
                  <a:pt x="205569" y="6355499"/>
                </a:cubicBezTo>
                <a:cubicBezTo>
                  <a:pt x="211279" y="6332658"/>
                  <a:pt x="222699" y="6304107"/>
                  <a:pt x="228410" y="6281266"/>
                </a:cubicBezTo>
                <a:cubicBezTo>
                  <a:pt x="222699" y="6275556"/>
                  <a:pt x="211279" y="6269845"/>
                  <a:pt x="199858" y="6264135"/>
                </a:cubicBezTo>
                <a:cubicBezTo>
                  <a:pt x="199858" y="6252715"/>
                  <a:pt x="216989" y="6247004"/>
                  <a:pt x="228410" y="6229874"/>
                </a:cubicBezTo>
                <a:cubicBezTo>
                  <a:pt x="234120" y="6235584"/>
                  <a:pt x="245540" y="6235584"/>
                  <a:pt x="256961" y="6229874"/>
                </a:cubicBezTo>
                <a:cubicBezTo>
                  <a:pt x="279802" y="6218453"/>
                  <a:pt x="302643" y="6201322"/>
                  <a:pt x="319774" y="6189902"/>
                </a:cubicBezTo>
                <a:cubicBezTo>
                  <a:pt x="325484" y="6184192"/>
                  <a:pt x="348325" y="6172771"/>
                  <a:pt x="354035" y="6155641"/>
                </a:cubicBezTo>
                <a:cubicBezTo>
                  <a:pt x="359745" y="6155641"/>
                  <a:pt x="371166" y="6161351"/>
                  <a:pt x="376876" y="6161351"/>
                </a:cubicBezTo>
                <a:cubicBezTo>
                  <a:pt x="382586" y="6155641"/>
                  <a:pt x="388296" y="6161351"/>
                  <a:pt x="388296" y="6144220"/>
                </a:cubicBezTo>
                <a:cubicBezTo>
                  <a:pt x="388296" y="6132800"/>
                  <a:pt x="365455" y="6092828"/>
                  <a:pt x="365455" y="6081407"/>
                </a:cubicBezTo>
                <a:cubicBezTo>
                  <a:pt x="365455" y="6064277"/>
                  <a:pt x="382586" y="6041436"/>
                  <a:pt x="382586" y="6030015"/>
                </a:cubicBezTo>
                <a:cubicBezTo>
                  <a:pt x="382586" y="5995754"/>
                  <a:pt x="433978" y="5932941"/>
                  <a:pt x="439689" y="5927231"/>
                </a:cubicBezTo>
                <a:cubicBezTo>
                  <a:pt x="456819" y="5915810"/>
                  <a:pt x="485371" y="5921521"/>
                  <a:pt x="502501" y="5904390"/>
                </a:cubicBezTo>
                <a:cubicBezTo>
                  <a:pt x="519632" y="5858708"/>
                  <a:pt x="513922" y="5801606"/>
                  <a:pt x="548183" y="5767344"/>
                </a:cubicBezTo>
                <a:cubicBezTo>
                  <a:pt x="576734" y="5733083"/>
                  <a:pt x="622416" y="5715952"/>
                  <a:pt x="662388" y="5698821"/>
                </a:cubicBezTo>
                <a:cubicBezTo>
                  <a:pt x="725201" y="5670270"/>
                  <a:pt x="827985" y="5738793"/>
                  <a:pt x="890798" y="5647429"/>
                </a:cubicBezTo>
                <a:cubicBezTo>
                  <a:pt x="879377" y="5590327"/>
                  <a:pt x="702360" y="5658850"/>
                  <a:pt x="702360" y="5561775"/>
                </a:cubicBezTo>
                <a:cubicBezTo>
                  <a:pt x="702360" y="5550355"/>
                  <a:pt x="708070" y="5533224"/>
                  <a:pt x="708070" y="5516094"/>
                </a:cubicBezTo>
                <a:lnTo>
                  <a:pt x="708070" y="5493253"/>
                </a:lnTo>
                <a:cubicBezTo>
                  <a:pt x="736621" y="5413309"/>
                  <a:pt x="730911" y="5430440"/>
                  <a:pt x="730911" y="5379048"/>
                </a:cubicBezTo>
                <a:cubicBezTo>
                  <a:pt x="730911" y="5361917"/>
                  <a:pt x="742331" y="5276263"/>
                  <a:pt x="742331" y="5224871"/>
                </a:cubicBezTo>
                <a:cubicBezTo>
                  <a:pt x="765172" y="5122087"/>
                  <a:pt x="788013" y="5007882"/>
                  <a:pt x="822275" y="4910808"/>
                </a:cubicBezTo>
                <a:cubicBezTo>
                  <a:pt x="856536" y="4796603"/>
                  <a:pt x="930769" y="4676688"/>
                  <a:pt x="930769" y="4568193"/>
                </a:cubicBezTo>
                <a:cubicBezTo>
                  <a:pt x="930769" y="4488250"/>
                  <a:pt x="856536" y="4276971"/>
                  <a:pt x="839406" y="4242710"/>
                </a:cubicBezTo>
                <a:cubicBezTo>
                  <a:pt x="793724" y="4134215"/>
                  <a:pt x="690939" y="4014300"/>
                  <a:pt x="690939" y="3905805"/>
                </a:cubicBezTo>
                <a:cubicBezTo>
                  <a:pt x="690939" y="3728788"/>
                  <a:pt x="976451" y="3386173"/>
                  <a:pt x="1016423" y="3334781"/>
                </a:cubicBezTo>
                <a:cubicBezTo>
                  <a:pt x="1084946" y="3237707"/>
                  <a:pt x="1204861" y="3117792"/>
                  <a:pt x="1301935" y="3054979"/>
                </a:cubicBezTo>
                <a:cubicBezTo>
                  <a:pt x="1330486" y="3032138"/>
                  <a:pt x="1370458" y="3020718"/>
                  <a:pt x="1404720" y="3003587"/>
                </a:cubicBezTo>
                <a:cubicBezTo>
                  <a:pt x="1410430" y="2997877"/>
                  <a:pt x="1410430" y="2980746"/>
                  <a:pt x="1410430" y="2969326"/>
                </a:cubicBezTo>
                <a:cubicBezTo>
                  <a:pt x="1410430" y="2952195"/>
                  <a:pt x="1399009" y="2923644"/>
                  <a:pt x="1427561" y="2917934"/>
                </a:cubicBezTo>
                <a:cubicBezTo>
                  <a:pt x="1473242" y="2900803"/>
                  <a:pt x="1576027" y="2889382"/>
                  <a:pt x="1593158" y="2889382"/>
                </a:cubicBezTo>
                <a:cubicBezTo>
                  <a:pt x="1650260" y="2889382"/>
                  <a:pt x="1621709" y="2929354"/>
                  <a:pt x="1638839" y="2929354"/>
                </a:cubicBezTo>
                <a:cubicBezTo>
                  <a:pt x="1655970" y="2929354"/>
                  <a:pt x="1713073" y="2900803"/>
                  <a:pt x="1724493" y="2900803"/>
                </a:cubicBezTo>
                <a:cubicBezTo>
                  <a:pt x="1741624" y="2900803"/>
                  <a:pt x="1730203" y="2917934"/>
                  <a:pt x="1747334" y="2917934"/>
                </a:cubicBezTo>
                <a:cubicBezTo>
                  <a:pt x="1758755" y="2917934"/>
                  <a:pt x="1781596" y="2895093"/>
                  <a:pt x="1798726" y="2889382"/>
                </a:cubicBezTo>
                <a:cubicBezTo>
                  <a:pt x="1827277" y="2872252"/>
                  <a:pt x="1884380" y="2866541"/>
                  <a:pt x="1901511" y="2866541"/>
                </a:cubicBezTo>
                <a:cubicBezTo>
                  <a:pt x="1998585" y="2866541"/>
                  <a:pt x="2038556" y="2946485"/>
                  <a:pt x="2061397" y="3043559"/>
                </a:cubicBezTo>
                <a:cubicBezTo>
                  <a:pt x="2067108" y="3060690"/>
                  <a:pt x="2061397" y="3100661"/>
                  <a:pt x="2061397" y="3117792"/>
                </a:cubicBezTo>
                <a:cubicBezTo>
                  <a:pt x="2061397" y="3129212"/>
                  <a:pt x="2078528" y="3146343"/>
                  <a:pt x="2089949" y="3146343"/>
                </a:cubicBezTo>
                <a:cubicBezTo>
                  <a:pt x="2107079" y="3146343"/>
                  <a:pt x="2118500" y="3140633"/>
                  <a:pt x="2124210" y="3134923"/>
                </a:cubicBezTo>
                <a:cubicBezTo>
                  <a:pt x="2169892" y="3009297"/>
                  <a:pt x="2215574" y="2872252"/>
                  <a:pt x="2249835" y="2752337"/>
                </a:cubicBezTo>
                <a:cubicBezTo>
                  <a:pt x="2261256" y="2700944"/>
                  <a:pt x="2312490" y="2617272"/>
                  <a:pt x="2312648" y="2586740"/>
                </a:cubicBezTo>
                <a:cubicBezTo>
                  <a:pt x="2312806" y="2556208"/>
                  <a:pt x="2250783" y="2569146"/>
                  <a:pt x="2250783" y="2569146"/>
                </a:cubicBezTo>
                <a:cubicBezTo>
                  <a:pt x="2233652" y="2569146"/>
                  <a:pt x="2212876" y="2571435"/>
                  <a:pt x="2198443" y="2563899"/>
                </a:cubicBezTo>
                <a:cubicBezTo>
                  <a:pt x="2184010" y="2556363"/>
                  <a:pt x="2181313" y="2558188"/>
                  <a:pt x="2164182" y="2523927"/>
                </a:cubicBezTo>
                <a:lnTo>
                  <a:pt x="2181313" y="2523927"/>
                </a:lnTo>
                <a:cubicBezTo>
                  <a:pt x="2312648" y="2563899"/>
                  <a:pt x="2449694" y="2546768"/>
                  <a:pt x="2575319" y="2678103"/>
                </a:cubicBezTo>
                <a:cubicBezTo>
                  <a:pt x="2541058" y="2660973"/>
                  <a:pt x="2415432" y="2592450"/>
                  <a:pt x="2369750" y="2592450"/>
                </a:cubicBezTo>
                <a:cubicBezTo>
                  <a:pt x="2318358" y="2592450"/>
                  <a:pt x="2324069" y="2649552"/>
                  <a:pt x="2318358" y="2678103"/>
                </a:cubicBezTo>
                <a:cubicBezTo>
                  <a:pt x="2278387" y="2826570"/>
                  <a:pt x="2181313" y="3117792"/>
                  <a:pt x="2181313" y="3134923"/>
                </a:cubicBezTo>
                <a:lnTo>
                  <a:pt x="2198443" y="3152053"/>
                </a:lnTo>
                <a:cubicBezTo>
                  <a:pt x="2198443" y="3169184"/>
                  <a:pt x="2215574" y="3192025"/>
                  <a:pt x="2232705" y="3214866"/>
                </a:cubicBezTo>
                <a:cubicBezTo>
                  <a:pt x="2215574" y="3231997"/>
                  <a:pt x="2198443" y="3226287"/>
                  <a:pt x="2187023" y="3249128"/>
                </a:cubicBezTo>
                <a:cubicBezTo>
                  <a:pt x="2187023" y="3266258"/>
                  <a:pt x="2187023" y="3294809"/>
                  <a:pt x="2158472" y="3311940"/>
                </a:cubicBezTo>
                <a:cubicBezTo>
                  <a:pt x="2147051" y="3317650"/>
                  <a:pt x="2129920" y="3311940"/>
                  <a:pt x="2124210" y="3323361"/>
                </a:cubicBezTo>
                <a:cubicBezTo>
                  <a:pt x="2101369" y="3346202"/>
                  <a:pt x="2089949" y="3386173"/>
                  <a:pt x="2067108" y="3420435"/>
                </a:cubicBezTo>
                <a:cubicBezTo>
                  <a:pt x="2067108" y="3397594"/>
                  <a:pt x="2061397" y="3369043"/>
                  <a:pt x="2067108" y="3329071"/>
                </a:cubicBezTo>
                <a:cubicBezTo>
                  <a:pt x="2055687" y="3329071"/>
                  <a:pt x="2032846" y="3317650"/>
                  <a:pt x="2021426" y="3317650"/>
                </a:cubicBezTo>
                <a:cubicBezTo>
                  <a:pt x="2010005" y="3317650"/>
                  <a:pt x="1998585" y="3323361"/>
                  <a:pt x="1964323" y="3340491"/>
                </a:cubicBezTo>
                <a:cubicBezTo>
                  <a:pt x="1947193" y="3346202"/>
                  <a:pt x="1930062" y="3369043"/>
                  <a:pt x="1918641" y="3380463"/>
                </a:cubicBezTo>
                <a:cubicBezTo>
                  <a:pt x="1901511" y="3380463"/>
                  <a:pt x="1878670" y="3380463"/>
                  <a:pt x="1867249" y="3386173"/>
                </a:cubicBezTo>
                <a:cubicBezTo>
                  <a:pt x="1827277" y="3403304"/>
                  <a:pt x="1793016" y="3437565"/>
                  <a:pt x="1758755" y="3448986"/>
                </a:cubicBezTo>
                <a:cubicBezTo>
                  <a:pt x="1701652" y="3471827"/>
                  <a:pt x="1655970" y="3471827"/>
                  <a:pt x="1598868" y="3471827"/>
                </a:cubicBezTo>
                <a:cubicBezTo>
                  <a:pt x="1598868" y="3494668"/>
                  <a:pt x="1593158" y="3523219"/>
                  <a:pt x="1593158" y="3534640"/>
                </a:cubicBezTo>
                <a:cubicBezTo>
                  <a:pt x="1593158" y="3563191"/>
                  <a:pt x="1598868" y="3580322"/>
                  <a:pt x="1621709" y="3608873"/>
                </a:cubicBezTo>
                <a:cubicBezTo>
                  <a:pt x="1638839" y="3626003"/>
                  <a:pt x="1667391" y="3631714"/>
                  <a:pt x="1690232" y="3648844"/>
                </a:cubicBezTo>
                <a:cubicBezTo>
                  <a:pt x="1713073" y="3671685"/>
                  <a:pt x="1747334" y="3694526"/>
                  <a:pt x="1775885" y="3711657"/>
                </a:cubicBezTo>
                <a:cubicBezTo>
                  <a:pt x="1781596" y="3723078"/>
                  <a:pt x="1804436" y="3717367"/>
                  <a:pt x="1821567" y="3728788"/>
                </a:cubicBezTo>
                <a:cubicBezTo>
                  <a:pt x="1832988" y="3740208"/>
                  <a:pt x="1844408" y="3768759"/>
                  <a:pt x="1855829" y="3785890"/>
                </a:cubicBezTo>
                <a:cubicBezTo>
                  <a:pt x="1884380" y="3820152"/>
                  <a:pt x="1895800" y="3877254"/>
                  <a:pt x="1895800" y="3911516"/>
                </a:cubicBezTo>
                <a:cubicBezTo>
                  <a:pt x="1895800" y="4008590"/>
                  <a:pt x="1855829" y="4065692"/>
                  <a:pt x="1764465" y="4082823"/>
                </a:cubicBezTo>
                <a:cubicBezTo>
                  <a:pt x="1741624" y="4214158"/>
                  <a:pt x="1701652" y="4459699"/>
                  <a:pt x="1701652" y="4476830"/>
                </a:cubicBezTo>
                <a:cubicBezTo>
                  <a:pt x="1701652" y="4488250"/>
                  <a:pt x="1718783" y="4533932"/>
                  <a:pt x="1718783" y="4545352"/>
                </a:cubicBezTo>
                <a:cubicBezTo>
                  <a:pt x="1718783" y="4562483"/>
                  <a:pt x="1695942" y="4602455"/>
                  <a:pt x="1695942" y="4619586"/>
                </a:cubicBezTo>
                <a:cubicBezTo>
                  <a:pt x="1695942" y="4670978"/>
                  <a:pt x="1844408" y="4665268"/>
                  <a:pt x="1861539" y="4670978"/>
                </a:cubicBezTo>
                <a:cubicBezTo>
                  <a:pt x="1878670" y="4676688"/>
                  <a:pt x="1895800" y="4693819"/>
                  <a:pt x="1912931" y="4710949"/>
                </a:cubicBezTo>
                <a:cubicBezTo>
                  <a:pt x="1918641" y="4705239"/>
                  <a:pt x="1918641" y="4699529"/>
                  <a:pt x="1918641" y="4693819"/>
                </a:cubicBezTo>
                <a:cubicBezTo>
                  <a:pt x="1912931" y="4568193"/>
                  <a:pt x="2124210" y="4562483"/>
                  <a:pt x="2152761" y="4465409"/>
                </a:cubicBezTo>
                <a:cubicBezTo>
                  <a:pt x="2158472" y="4442568"/>
                  <a:pt x="2164182" y="4419727"/>
                  <a:pt x="2164182" y="4396886"/>
                </a:cubicBezTo>
                <a:cubicBezTo>
                  <a:pt x="2169892" y="4379755"/>
                  <a:pt x="2169892" y="4362625"/>
                  <a:pt x="2169892" y="4345494"/>
                </a:cubicBezTo>
                <a:cubicBezTo>
                  <a:pt x="2175602" y="4311233"/>
                  <a:pt x="2192733" y="4259840"/>
                  <a:pt x="2244125" y="4231289"/>
                </a:cubicBezTo>
                <a:cubicBezTo>
                  <a:pt x="2278387" y="4208448"/>
                  <a:pt x="2341199" y="4254130"/>
                  <a:pt x="2369750" y="4191317"/>
                </a:cubicBezTo>
                <a:cubicBezTo>
                  <a:pt x="2398302" y="4128505"/>
                  <a:pt x="2404012" y="4059982"/>
                  <a:pt x="2426853" y="4002879"/>
                </a:cubicBezTo>
                <a:cubicBezTo>
                  <a:pt x="2438273" y="3957197"/>
                  <a:pt x="2472535" y="3917226"/>
                  <a:pt x="2501086" y="3871544"/>
                </a:cubicBezTo>
                <a:cubicBezTo>
                  <a:pt x="2529637" y="3825862"/>
                  <a:pt x="2541058" y="3774470"/>
                  <a:pt x="2563899" y="3734498"/>
                </a:cubicBezTo>
                <a:cubicBezTo>
                  <a:pt x="2603870" y="3660265"/>
                  <a:pt x="2666683" y="3597452"/>
                  <a:pt x="2712365" y="3528929"/>
                </a:cubicBezTo>
                <a:cubicBezTo>
                  <a:pt x="2723785" y="3506088"/>
                  <a:pt x="2729496" y="3477537"/>
                  <a:pt x="2729496" y="3454696"/>
                </a:cubicBezTo>
                <a:lnTo>
                  <a:pt x="2729496" y="3426145"/>
                </a:lnTo>
                <a:cubicBezTo>
                  <a:pt x="2775178" y="3317650"/>
                  <a:pt x="2815149" y="3209156"/>
                  <a:pt x="2883672" y="3106371"/>
                </a:cubicBezTo>
                <a:cubicBezTo>
                  <a:pt x="2895093" y="3089241"/>
                  <a:pt x="2900803" y="3066400"/>
                  <a:pt x="2900803" y="3043559"/>
                </a:cubicBezTo>
                <a:cubicBezTo>
                  <a:pt x="2940775" y="2957905"/>
                  <a:pt x="3037849" y="2906513"/>
                  <a:pt x="3100661" y="2832280"/>
                </a:cubicBezTo>
                <a:cubicBezTo>
                  <a:pt x="3134923" y="2792308"/>
                  <a:pt x="3123502" y="2740916"/>
                  <a:pt x="3134923" y="2695234"/>
                </a:cubicBezTo>
                <a:cubicBezTo>
                  <a:pt x="3146343" y="2586740"/>
                  <a:pt x="3174895" y="2449694"/>
                  <a:pt x="3220577" y="2346909"/>
                </a:cubicBezTo>
                <a:cubicBezTo>
                  <a:pt x="3209156" y="2335489"/>
                  <a:pt x="3192025" y="2324068"/>
                  <a:pt x="3174895" y="2318358"/>
                </a:cubicBezTo>
                <a:cubicBezTo>
                  <a:pt x="3174895" y="2289807"/>
                  <a:pt x="3209156" y="2272676"/>
                  <a:pt x="3231997" y="2266966"/>
                </a:cubicBezTo>
                <a:cubicBezTo>
                  <a:pt x="3317651" y="2244125"/>
                  <a:pt x="3528930" y="2272676"/>
                  <a:pt x="3528930" y="2209864"/>
                </a:cubicBezTo>
                <a:cubicBezTo>
                  <a:pt x="3528930" y="2192733"/>
                  <a:pt x="3517509" y="2192733"/>
                  <a:pt x="3511799" y="2192733"/>
                </a:cubicBezTo>
                <a:cubicBezTo>
                  <a:pt x="3523219" y="2181312"/>
                  <a:pt x="3528930" y="2169892"/>
                  <a:pt x="3540350" y="2169892"/>
                </a:cubicBezTo>
                <a:cubicBezTo>
                  <a:pt x="3557481" y="2169892"/>
                  <a:pt x="3603163" y="2181312"/>
                  <a:pt x="3614583" y="2181312"/>
                </a:cubicBezTo>
                <a:cubicBezTo>
                  <a:pt x="3694527" y="2181312"/>
                  <a:pt x="3808731" y="2055687"/>
                  <a:pt x="3808731" y="1992874"/>
                </a:cubicBezTo>
                <a:lnTo>
                  <a:pt x="3797311" y="1981454"/>
                </a:lnTo>
                <a:cubicBezTo>
                  <a:pt x="3751629" y="1952903"/>
                  <a:pt x="3671686" y="1907221"/>
                  <a:pt x="3637424" y="1855829"/>
                </a:cubicBezTo>
                <a:cubicBezTo>
                  <a:pt x="3603163" y="1804436"/>
                  <a:pt x="3574612" y="1753044"/>
                  <a:pt x="3546060" y="1701652"/>
                </a:cubicBezTo>
                <a:cubicBezTo>
                  <a:pt x="3506089" y="1633129"/>
                  <a:pt x="3483248" y="1564606"/>
                  <a:pt x="3460407" y="1496083"/>
                </a:cubicBezTo>
                <a:cubicBezTo>
                  <a:pt x="3437566" y="1427560"/>
                  <a:pt x="3448986" y="1347617"/>
                  <a:pt x="3426145" y="1284804"/>
                </a:cubicBezTo>
                <a:cubicBezTo>
                  <a:pt x="3420435" y="1250543"/>
                  <a:pt x="3380463" y="1221992"/>
                  <a:pt x="3380463" y="1193441"/>
                </a:cubicBezTo>
                <a:cubicBezTo>
                  <a:pt x="3374753" y="1142048"/>
                  <a:pt x="3374753" y="1084946"/>
                  <a:pt x="3369043" y="1039264"/>
                </a:cubicBezTo>
                <a:cubicBezTo>
                  <a:pt x="3369043" y="1010713"/>
                  <a:pt x="3346202" y="987872"/>
                  <a:pt x="3340492" y="965031"/>
                </a:cubicBezTo>
                <a:lnTo>
                  <a:pt x="3409015" y="645257"/>
                </a:lnTo>
                <a:lnTo>
                  <a:pt x="3409015" y="531052"/>
                </a:lnTo>
                <a:cubicBezTo>
                  <a:pt x="3420435" y="519632"/>
                  <a:pt x="3437566" y="513922"/>
                  <a:pt x="3448986" y="508212"/>
                </a:cubicBezTo>
                <a:cubicBezTo>
                  <a:pt x="3466117" y="496791"/>
                  <a:pt x="3471827" y="473950"/>
                  <a:pt x="3488958" y="462530"/>
                </a:cubicBezTo>
                <a:cubicBezTo>
                  <a:pt x="3506089" y="445399"/>
                  <a:pt x="3540350" y="439689"/>
                  <a:pt x="3551771" y="439689"/>
                </a:cubicBezTo>
                <a:cubicBezTo>
                  <a:pt x="3614583" y="439689"/>
                  <a:pt x="3597453" y="502501"/>
                  <a:pt x="3677396" y="513922"/>
                </a:cubicBezTo>
                <a:cubicBezTo>
                  <a:pt x="3705947" y="462530"/>
                  <a:pt x="3763050" y="428268"/>
                  <a:pt x="3763050" y="382586"/>
                </a:cubicBezTo>
                <a:cubicBezTo>
                  <a:pt x="3763050" y="354035"/>
                  <a:pt x="3757339" y="319774"/>
                  <a:pt x="3757339" y="291222"/>
                </a:cubicBezTo>
                <a:cubicBezTo>
                  <a:pt x="3757339" y="279802"/>
                  <a:pt x="3757339" y="57102"/>
                  <a:pt x="3820152" y="57102"/>
                </a:cubicBezTo>
                <a:cubicBezTo>
                  <a:pt x="3837283" y="57102"/>
                  <a:pt x="3865834" y="68523"/>
                  <a:pt x="3905806" y="74233"/>
                </a:cubicBezTo>
                <a:cubicBezTo>
                  <a:pt x="3911516" y="68523"/>
                  <a:pt x="3911516" y="68523"/>
                  <a:pt x="3911516" y="57102"/>
                </a:cubicBezTo>
                <a:cubicBezTo>
                  <a:pt x="3911516" y="39972"/>
                  <a:pt x="3900095" y="28551"/>
                  <a:pt x="3894385" y="11420"/>
                </a:cubicBezTo>
                <a:cubicBezTo>
                  <a:pt x="3917226" y="5710"/>
                  <a:pt x="3940067" y="5710"/>
                  <a:pt x="3962908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2BFCD068-C680-C3EA-7039-7E7EC9C28DE7}"/>
              </a:ext>
            </a:extLst>
          </p:cNvPr>
          <p:cNvSpPr/>
          <p:nvPr/>
        </p:nvSpPr>
        <p:spPr>
          <a:xfrm>
            <a:off x="-1" y="-523434"/>
            <a:ext cx="330408" cy="330408"/>
          </a:xfrm>
          <a:prstGeom prst="ellipse">
            <a:avLst/>
          </a:prstGeom>
          <a:solidFill>
            <a:srgbClr val="000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E89C20F5-2769-2930-F86D-92F4EACD7BA1}"/>
              </a:ext>
            </a:extLst>
          </p:cNvPr>
          <p:cNvSpPr/>
          <p:nvPr/>
        </p:nvSpPr>
        <p:spPr>
          <a:xfrm>
            <a:off x="469899" y="-523434"/>
            <a:ext cx="330408" cy="330408"/>
          </a:xfrm>
          <a:prstGeom prst="ellipse">
            <a:avLst/>
          </a:prstGeom>
          <a:solidFill>
            <a:srgbClr val="FFDF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C602103A-71DD-96EA-DCE2-B1DFA479DFC8}"/>
              </a:ext>
            </a:extLst>
          </p:cNvPr>
          <p:cNvSpPr/>
          <p:nvPr/>
        </p:nvSpPr>
        <p:spPr>
          <a:xfrm>
            <a:off x="939799" y="-523434"/>
            <a:ext cx="330408" cy="330408"/>
          </a:xfrm>
          <a:prstGeom prst="ellipse">
            <a:avLst/>
          </a:prstGeom>
          <a:solidFill>
            <a:srgbClr val="CCF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D5909121-6575-C56B-9D6F-4F039FDA7F35}"/>
              </a:ext>
            </a:extLst>
          </p:cNvPr>
          <p:cNvSpPr/>
          <p:nvPr/>
        </p:nvSpPr>
        <p:spPr>
          <a:xfrm>
            <a:off x="1409699" y="-523434"/>
            <a:ext cx="330408" cy="330408"/>
          </a:xfrm>
          <a:prstGeom prst="ellipse">
            <a:avLst/>
          </a:prstGeom>
          <a:solidFill>
            <a:srgbClr val="CFE1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C589AB8-B14E-6EA4-39E0-B131997DD7CE}"/>
              </a:ext>
            </a:extLst>
          </p:cNvPr>
          <p:cNvSpPr txBox="1"/>
          <p:nvPr/>
        </p:nvSpPr>
        <p:spPr>
          <a:xfrm>
            <a:off x="2055301" y="2069430"/>
            <a:ext cx="48013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人工智能期末大作业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中期报告</a:t>
            </a:r>
          </a:p>
        </p:txBody>
      </p:sp>
      <p:sp>
        <p:nvSpPr>
          <p:cNvPr id="237" name="等腰三角形 236">
            <a:extLst>
              <a:ext uri="{FF2B5EF4-FFF2-40B4-BE49-F238E27FC236}">
                <a16:creationId xmlns:a16="http://schemas.microsoft.com/office/drawing/2014/main" id="{9FEF60D0-C2BE-D49B-43A4-8129F8BEB370}"/>
              </a:ext>
            </a:extLst>
          </p:cNvPr>
          <p:cNvSpPr/>
          <p:nvPr/>
        </p:nvSpPr>
        <p:spPr>
          <a:xfrm rot="8063378">
            <a:off x="1730651" y="1155191"/>
            <a:ext cx="237094" cy="600686"/>
          </a:xfrm>
          <a:prstGeom prst="triangle">
            <a:avLst/>
          </a:prstGeom>
          <a:noFill/>
          <a:ln w="25400">
            <a:solidFill>
              <a:srgbClr val="FFD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3ABA93A-7D4D-FF9F-4424-BF70CBDA5CAF}"/>
              </a:ext>
            </a:extLst>
          </p:cNvPr>
          <p:cNvGrpSpPr/>
          <p:nvPr/>
        </p:nvGrpSpPr>
        <p:grpSpPr>
          <a:xfrm>
            <a:off x="2253261" y="3966273"/>
            <a:ext cx="4313944" cy="315056"/>
            <a:chOff x="1253246" y="4118390"/>
            <a:chExt cx="4313944" cy="315056"/>
          </a:xfrm>
        </p:grpSpPr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1EE6684D-EBE0-2888-7B58-8642F953B4BA}"/>
                </a:ext>
              </a:extLst>
            </p:cNvPr>
            <p:cNvSpPr txBox="1"/>
            <p:nvPr/>
          </p:nvSpPr>
          <p:spPr>
            <a:xfrm>
              <a:off x="1561022" y="4125669"/>
              <a:ext cx="2027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汇报人：黄亮铭</a:t>
              </a:r>
            </a:p>
          </p:txBody>
        </p:sp>
        <p:sp>
          <p:nvSpPr>
            <p:cNvPr id="242" name="iconfont-10019-4889788">
              <a:extLst>
                <a:ext uri="{FF2B5EF4-FFF2-40B4-BE49-F238E27FC236}">
                  <a16:creationId xmlns:a16="http://schemas.microsoft.com/office/drawing/2014/main" id="{B7F0E5C5-0C6B-1CF6-5991-25366B5A3E0F}"/>
                </a:ext>
              </a:extLst>
            </p:cNvPr>
            <p:cNvSpPr/>
            <p:nvPr/>
          </p:nvSpPr>
          <p:spPr>
            <a:xfrm>
              <a:off x="1253246" y="4118392"/>
              <a:ext cx="307776" cy="307776"/>
            </a:xfrm>
            <a:custGeom>
              <a:avLst/>
              <a:gdLst>
                <a:gd name="T0" fmla="*/ 6383 w 12767"/>
                <a:gd name="T1" fmla="*/ 0 h 12767"/>
                <a:gd name="T2" fmla="*/ 0 w 12767"/>
                <a:gd name="T3" fmla="*/ 6383 h 12767"/>
                <a:gd name="T4" fmla="*/ 6383 w 12767"/>
                <a:gd name="T5" fmla="*/ 12767 h 12767"/>
                <a:gd name="T6" fmla="*/ 12767 w 12767"/>
                <a:gd name="T7" fmla="*/ 6383 h 12767"/>
                <a:gd name="T8" fmla="*/ 6383 w 12767"/>
                <a:gd name="T9" fmla="*/ 0 h 12767"/>
                <a:gd name="T10" fmla="*/ 6383 w 12767"/>
                <a:gd name="T11" fmla="*/ 870 h 12767"/>
                <a:gd name="T12" fmla="*/ 11897 w 12767"/>
                <a:gd name="T13" fmla="*/ 6383 h 12767"/>
                <a:gd name="T14" fmla="*/ 11032 w 12767"/>
                <a:gd name="T15" fmla="*/ 9349 h 12767"/>
                <a:gd name="T16" fmla="*/ 7524 w 12767"/>
                <a:gd name="T17" fmla="*/ 7451 h 12767"/>
                <a:gd name="T18" fmla="*/ 9004 w 12767"/>
                <a:gd name="T19" fmla="*/ 5101 h 12767"/>
                <a:gd name="T20" fmla="*/ 6393 w 12767"/>
                <a:gd name="T21" fmla="*/ 2489 h 12767"/>
                <a:gd name="T22" fmla="*/ 3781 w 12767"/>
                <a:gd name="T23" fmla="*/ 5101 h 12767"/>
                <a:gd name="T24" fmla="*/ 5261 w 12767"/>
                <a:gd name="T25" fmla="*/ 7451 h 12767"/>
                <a:gd name="T26" fmla="*/ 1743 w 12767"/>
                <a:gd name="T27" fmla="*/ 9361 h 12767"/>
                <a:gd name="T28" fmla="*/ 870 w 12767"/>
                <a:gd name="T29" fmla="*/ 6383 h 12767"/>
                <a:gd name="T30" fmla="*/ 6383 w 12767"/>
                <a:gd name="T31" fmla="*/ 870 h 1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67" h="12767">
                  <a:moveTo>
                    <a:pt x="6383" y="0"/>
                  </a:moveTo>
                  <a:cubicBezTo>
                    <a:pt x="2858" y="0"/>
                    <a:pt x="0" y="2858"/>
                    <a:pt x="0" y="6383"/>
                  </a:cubicBezTo>
                  <a:cubicBezTo>
                    <a:pt x="0" y="9909"/>
                    <a:pt x="2858" y="12767"/>
                    <a:pt x="6383" y="12767"/>
                  </a:cubicBezTo>
                  <a:cubicBezTo>
                    <a:pt x="9909" y="12767"/>
                    <a:pt x="12767" y="9909"/>
                    <a:pt x="12767" y="6383"/>
                  </a:cubicBezTo>
                  <a:cubicBezTo>
                    <a:pt x="12767" y="2858"/>
                    <a:pt x="9909" y="0"/>
                    <a:pt x="6383" y="0"/>
                  </a:cubicBezTo>
                  <a:close/>
                  <a:moveTo>
                    <a:pt x="6383" y="870"/>
                  </a:moveTo>
                  <a:cubicBezTo>
                    <a:pt x="9428" y="870"/>
                    <a:pt x="11897" y="3339"/>
                    <a:pt x="11897" y="6383"/>
                  </a:cubicBezTo>
                  <a:cubicBezTo>
                    <a:pt x="11897" y="7475"/>
                    <a:pt x="11579" y="8493"/>
                    <a:pt x="11032" y="9349"/>
                  </a:cubicBezTo>
                  <a:cubicBezTo>
                    <a:pt x="10114" y="8379"/>
                    <a:pt x="8895" y="7697"/>
                    <a:pt x="7524" y="7451"/>
                  </a:cubicBezTo>
                  <a:cubicBezTo>
                    <a:pt x="8399" y="7030"/>
                    <a:pt x="9004" y="6137"/>
                    <a:pt x="9004" y="5101"/>
                  </a:cubicBezTo>
                  <a:cubicBezTo>
                    <a:pt x="9004" y="3658"/>
                    <a:pt x="7835" y="2489"/>
                    <a:pt x="6393" y="2489"/>
                  </a:cubicBezTo>
                  <a:cubicBezTo>
                    <a:pt x="4950" y="2489"/>
                    <a:pt x="3781" y="3658"/>
                    <a:pt x="3781" y="5101"/>
                  </a:cubicBezTo>
                  <a:cubicBezTo>
                    <a:pt x="3781" y="6137"/>
                    <a:pt x="4386" y="7030"/>
                    <a:pt x="5261" y="7451"/>
                  </a:cubicBezTo>
                  <a:cubicBezTo>
                    <a:pt x="3885" y="7698"/>
                    <a:pt x="2662" y="8385"/>
                    <a:pt x="1743" y="9361"/>
                  </a:cubicBezTo>
                  <a:cubicBezTo>
                    <a:pt x="1190" y="8502"/>
                    <a:pt x="870" y="7480"/>
                    <a:pt x="870" y="6383"/>
                  </a:cubicBezTo>
                  <a:cubicBezTo>
                    <a:pt x="870" y="3339"/>
                    <a:pt x="3339" y="870"/>
                    <a:pt x="6383" y="870"/>
                  </a:cubicBezTo>
                  <a:close/>
                </a:path>
              </a:pathLst>
            </a:custGeom>
            <a:solidFill>
              <a:srgbClr val="000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0598CA9B-725D-388D-7CE4-6D4F708405DF}"/>
                </a:ext>
              </a:extLst>
            </p:cNvPr>
            <p:cNvSpPr txBox="1"/>
            <p:nvPr/>
          </p:nvSpPr>
          <p:spPr>
            <a:xfrm>
              <a:off x="3898985" y="4118390"/>
              <a:ext cx="1668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时间：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2024.11.28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4" name="iconfont-11899-5651509">
              <a:extLst>
                <a:ext uri="{FF2B5EF4-FFF2-40B4-BE49-F238E27FC236}">
                  <a16:creationId xmlns:a16="http://schemas.microsoft.com/office/drawing/2014/main" id="{E7F28212-6D91-21B5-4AA4-C0ECFBF89877}"/>
                </a:ext>
              </a:extLst>
            </p:cNvPr>
            <p:cNvSpPr/>
            <p:nvPr/>
          </p:nvSpPr>
          <p:spPr>
            <a:xfrm>
              <a:off x="3588150" y="4118394"/>
              <a:ext cx="307836" cy="307774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000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46" name="等腰三角形 245">
            <a:extLst>
              <a:ext uri="{FF2B5EF4-FFF2-40B4-BE49-F238E27FC236}">
                <a16:creationId xmlns:a16="http://schemas.microsoft.com/office/drawing/2014/main" id="{0C62B8C3-8640-26DF-18E4-AA972ACEB1E2}"/>
              </a:ext>
            </a:extLst>
          </p:cNvPr>
          <p:cNvSpPr/>
          <p:nvPr/>
        </p:nvSpPr>
        <p:spPr>
          <a:xfrm rot="5010413">
            <a:off x="1719109" y="1614429"/>
            <a:ext cx="193533" cy="402559"/>
          </a:xfrm>
          <a:prstGeom prst="triangle">
            <a:avLst/>
          </a:prstGeom>
          <a:noFill/>
          <a:ln w="38100">
            <a:solidFill>
              <a:srgbClr val="FFD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A21BF162-2317-90CA-7A34-69D895B27B6F}"/>
              </a:ext>
            </a:extLst>
          </p:cNvPr>
          <p:cNvGrpSpPr/>
          <p:nvPr/>
        </p:nvGrpSpPr>
        <p:grpSpPr>
          <a:xfrm>
            <a:off x="6731507" y="3548076"/>
            <a:ext cx="618976" cy="554064"/>
            <a:chOff x="6780843" y="3514842"/>
            <a:chExt cx="618976" cy="554064"/>
          </a:xfrm>
        </p:grpSpPr>
        <p:sp>
          <p:nvSpPr>
            <p:cNvPr id="247" name="等腰三角形 246">
              <a:extLst>
                <a:ext uri="{FF2B5EF4-FFF2-40B4-BE49-F238E27FC236}">
                  <a16:creationId xmlns:a16="http://schemas.microsoft.com/office/drawing/2014/main" id="{F3087F47-E241-7DD0-1D26-5C4E732C90DA}"/>
                </a:ext>
              </a:extLst>
            </p:cNvPr>
            <p:cNvSpPr/>
            <p:nvPr/>
          </p:nvSpPr>
          <p:spPr>
            <a:xfrm rot="17697943">
              <a:off x="6980929" y="3333046"/>
              <a:ext cx="237094" cy="600686"/>
            </a:xfrm>
            <a:prstGeom prst="triangle">
              <a:avLst/>
            </a:prstGeom>
            <a:noFill/>
            <a:ln w="25400">
              <a:solidFill>
                <a:srgbClr val="FFDF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47D9BE8A-331B-63EF-C761-9435D518AD79}"/>
                </a:ext>
              </a:extLst>
            </p:cNvPr>
            <p:cNvSpPr/>
            <p:nvPr/>
          </p:nvSpPr>
          <p:spPr>
            <a:xfrm rot="20263242">
              <a:off x="6780843" y="3666347"/>
              <a:ext cx="193533" cy="402559"/>
            </a:xfrm>
            <a:prstGeom prst="triangle">
              <a:avLst/>
            </a:prstGeom>
            <a:noFill/>
            <a:ln w="38100">
              <a:solidFill>
                <a:srgbClr val="FFDF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02442CEE-0483-FBBE-4D93-8FE17C0424CA}"/>
              </a:ext>
            </a:extLst>
          </p:cNvPr>
          <p:cNvGrpSpPr/>
          <p:nvPr/>
        </p:nvGrpSpPr>
        <p:grpSpPr>
          <a:xfrm>
            <a:off x="7372455" y="597214"/>
            <a:ext cx="1955895" cy="1127012"/>
            <a:chOff x="7372455" y="597214"/>
            <a:chExt cx="1955895" cy="1127012"/>
          </a:xfrm>
        </p:grpSpPr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77A7F8C8-AEDC-EEA8-2C3D-4E5668F0DFDA}"/>
                </a:ext>
              </a:extLst>
            </p:cNvPr>
            <p:cNvSpPr/>
            <p:nvPr/>
          </p:nvSpPr>
          <p:spPr>
            <a:xfrm>
              <a:off x="7714495" y="732178"/>
              <a:ext cx="301650" cy="38387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03FE4394-0EAF-86B9-2539-C4301276C1FE}"/>
                </a:ext>
              </a:extLst>
            </p:cNvPr>
            <p:cNvSpPr/>
            <p:nvPr/>
          </p:nvSpPr>
          <p:spPr>
            <a:xfrm>
              <a:off x="8983350" y="597214"/>
              <a:ext cx="345000" cy="439040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C2E8444B-F2B6-1B38-CEF9-73E47F13A140}"/>
                </a:ext>
              </a:extLst>
            </p:cNvPr>
            <p:cNvSpPr/>
            <p:nvPr/>
          </p:nvSpPr>
          <p:spPr>
            <a:xfrm>
              <a:off x="7372455" y="1349128"/>
              <a:ext cx="142343" cy="181143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5" name="任意多边形: 形状 254" descr="D:\51PPT模板网\51pptmoban.com\图片.jpg">
              <a:extLst>
                <a:ext uri="{FF2B5EF4-FFF2-40B4-BE49-F238E27FC236}">
                  <a16:creationId xmlns:a16="http://schemas.microsoft.com/office/drawing/2014/main" id="{1CBE7F21-4986-B12C-AE66-85E82AF6F936}"/>
                </a:ext>
              </a:extLst>
            </p:cNvPr>
            <p:cNvSpPr/>
            <p:nvPr/>
          </p:nvSpPr>
          <p:spPr>
            <a:xfrm>
              <a:off x="8303976" y="858712"/>
              <a:ext cx="680125" cy="86551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71E344AE-830A-BFBD-2A79-627BA91F815F}"/>
                </a:ext>
              </a:extLst>
            </p:cNvPr>
            <p:cNvSpPr/>
            <p:nvPr/>
          </p:nvSpPr>
          <p:spPr>
            <a:xfrm>
              <a:off x="7802629" y="1452510"/>
              <a:ext cx="213516" cy="271716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BFA51-FC85-1538-4057-BA2B0DF72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7295DA8D-72B8-023D-8A95-3286AFF490E8}"/>
              </a:ext>
            </a:extLst>
          </p:cNvPr>
          <p:cNvSpPr/>
          <p:nvPr/>
        </p:nvSpPr>
        <p:spPr>
          <a:xfrm>
            <a:off x="7647820" y="0"/>
            <a:ext cx="4544180" cy="6858000"/>
          </a:xfrm>
          <a:custGeom>
            <a:avLst/>
            <a:gdLst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3962908 w 4544180"/>
              <a:gd name="connsiteY23" fmla="*/ 0 h 6858000"/>
              <a:gd name="connsiteX24" fmla="*/ 4544180 w 4544180"/>
              <a:gd name="connsiteY24" fmla="*/ 0 h 6858000"/>
              <a:gd name="connsiteX25" fmla="*/ 4544180 w 4544180"/>
              <a:gd name="connsiteY25" fmla="*/ 6858000 h 6858000"/>
              <a:gd name="connsiteX26" fmla="*/ 0 w 4544180"/>
              <a:gd name="connsiteY26" fmla="*/ 6858000 h 6858000"/>
              <a:gd name="connsiteX27" fmla="*/ 125625 w 4544180"/>
              <a:gd name="connsiteY27" fmla="*/ 6680983 h 6858000"/>
              <a:gd name="connsiteX28" fmla="*/ 114205 w 4544180"/>
              <a:gd name="connsiteY28" fmla="*/ 6675273 h 6858000"/>
              <a:gd name="connsiteX29" fmla="*/ 114205 w 4544180"/>
              <a:gd name="connsiteY29" fmla="*/ 6658142 h 6858000"/>
              <a:gd name="connsiteX30" fmla="*/ 137046 w 4544180"/>
              <a:gd name="connsiteY30" fmla="*/ 6675273 h 6858000"/>
              <a:gd name="connsiteX31" fmla="*/ 159887 w 4544180"/>
              <a:gd name="connsiteY31" fmla="*/ 6589619 h 6858000"/>
              <a:gd name="connsiteX32" fmla="*/ 142756 w 4544180"/>
              <a:gd name="connsiteY32" fmla="*/ 6578198 h 6858000"/>
              <a:gd name="connsiteX33" fmla="*/ 182728 w 4544180"/>
              <a:gd name="connsiteY33" fmla="*/ 6498255 h 6858000"/>
              <a:gd name="connsiteX34" fmla="*/ 199858 w 4544180"/>
              <a:gd name="connsiteY34" fmla="*/ 6452573 h 6858000"/>
              <a:gd name="connsiteX35" fmla="*/ 142756 w 4544180"/>
              <a:gd name="connsiteY35" fmla="*/ 6401181 h 6858000"/>
              <a:gd name="connsiteX36" fmla="*/ 137046 w 4544180"/>
              <a:gd name="connsiteY36" fmla="*/ 6384050 h 6858000"/>
              <a:gd name="connsiteX37" fmla="*/ 154177 w 4544180"/>
              <a:gd name="connsiteY37" fmla="*/ 6372630 h 6858000"/>
              <a:gd name="connsiteX38" fmla="*/ 199858 w 4544180"/>
              <a:gd name="connsiteY38" fmla="*/ 6412601 h 6858000"/>
              <a:gd name="connsiteX39" fmla="*/ 194148 w 4544180"/>
              <a:gd name="connsiteY39" fmla="*/ 6401181 h 6858000"/>
              <a:gd name="connsiteX40" fmla="*/ 211279 w 4544180"/>
              <a:gd name="connsiteY40" fmla="*/ 6361209 h 6858000"/>
              <a:gd name="connsiteX41" fmla="*/ 159887 w 4544180"/>
              <a:gd name="connsiteY41" fmla="*/ 6361209 h 6858000"/>
              <a:gd name="connsiteX42" fmla="*/ 182728 w 4544180"/>
              <a:gd name="connsiteY42" fmla="*/ 6338368 h 6858000"/>
              <a:gd name="connsiteX43" fmla="*/ 205569 w 4544180"/>
              <a:gd name="connsiteY43" fmla="*/ 6355499 h 6858000"/>
              <a:gd name="connsiteX44" fmla="*/ 228410 w 4544180"/>
              <a:gd name="connsiteY44" fmla="*/ 6281266 h 6858000"/>
              <a:gd name="connsiteX45" fmla="*/ 199858 w 4544180"/>
              <a:gd name="connsiteY45" fmla="*/ 6264135 h 6858000"/>
              <a:gd name="connsiteX46" fmla="*/ 228410 w 4544180"/>
              <a:gd name="connsiteY46" fmla="*/ 6229874 h 6858000"/>
              <a:gd name="connsiteX47" fmla="*/ 256961 w 4544180"/>
              <a:gd name="connsiteY47" fmla="*/ 6229874 h 6858000"/>
              <a:gd name="connsiteX48" fmla="*/ 319774 w 4544180"/>
              <a:gd name="connsiteY48" fmla="*/ 6189902 h 6858000"/>
              <a:gd name="connsiteX49" fmla="*/ 354035 w 4544180"/>
              <a:gd name="connsiteY49" fmla="*/ 6155641 h 6858000"/>
              <a:gd name="connsiteX50" fmla="*/ 376876 w 4544180"/>
              <a:gd name="connsiteY50" fmla="*/ 6161351 h 6858000"/>
              <a:gd name="connsiteX51" fmla="*/ 388296 w 4544180"/>
              <a:gd name="connsiteY51" fmla="*/ 6144220 h 6858000"/>
              <a:gd name="connsiteX52" fmla="*/ 365455 w 4544180"/>
              <a:gd name="connsiteY52" fmla="*/ 6081407 h 6858000"/>
              <a:gd name="connsiteX53" fmla="*/ 382586 w 4544180"/>
              <a:gd name="connsiteY53" fmla="*/ 6030015 h 6858000"/>
              <a:gd name="connsiteX54" fmla="*/ 439689 w 4544180"/>
              <a:gd name="connsiteY54" fmla="*/ 5927231 h 6858000"/>
              <a:gd name="connsiteX55" fmla="*/ 502501 w 4544180"/>
              <a:gd name="connsiteY55" fmla="*/ 5904390 h 6858000"/>
              <a:gd name="connsiteX56" fmla="*/ 548183 w 4544180"/>
              <a:gd name="connsiteY56" fmla="*/ 5767344 h 6858000"/>
              <a:gd name="connsiteX57" fmla="*/ 662388 w 4544180"/>
              <a:gd name="connsiteY57" fmla="*/ 5698821 h 6858000"/>
              <a:gd name="connsiteX58" fmla="*/ 890798 w 4544180"/>
              <a:gd name="connsiteY58" fmla="*/ 5647429 h 6858000"/>
              <a:gd name="connsiteX59" fmla="*/ 702360 w 4544180"/>
              <a:gd name="connsiteY59" fmla="*/ 5561775 h 6858000"/>
              <a:gd name="connsiteX60" fmla="*/ 708070 w 4544180"/>
              <a:gd name="connsiteY60" fmla="*/ 5516094 h 6858000"/>
              <a:gd name="connsiteX61" fmla="*/ 708070 w 4544180"/>
              <a:gd name="connsiteY61" fmla="*/ 5493253 h 6858000"/>
              <a:gd name="connsiteX62" fmla="*/ 730911 w 4544180"/>
              <a:gd name="connsiteY62" fmla="*/ 5379048 h 6858000"/>
              <a:gd name="connsiteX63" fmla="*/ 742331 w 4544180"/>
              <a:gd name="connsiteY63" fmla="*/ 5224871 h 6858000"/>
              <a:gd name="connsiteX64" fmla="*/ 822275 w 4544180"/>
              <a:gd name="connsiteY64" fmla="*/ 4910808 h 6858000"/>
              <a:gd name="connsiteX65" fmla="*/ 930769 w 4544180"/>
              <a:gd name="connsiteY65" fmla="*/ 4568193 h 6858000"/>
              <a:gd name="connsiteX66" fmla="*/ 839406 w 4544180"/>
              <a:gd name="connsiteY66" fmla="*/ 4242710 h 6858000"/>
              <a:gd name="connsiteX67" fmla="*/ 690939 w 4544180"/>
              <a:gd name="connsiteY67" fmla="*/ 3905805 h 6858000"/>
              <a:gd name="connsiteX68" fmla="*/ 1016423 w 4544180"/>
              <a:gd name="connsiteY68" fmla="*/ 3334781 h 6858000"/>
              <a:gd name="connsiteX69" fmla="*/ 1301935 w 4544180"/>
              <a:gd name="connsiteY69" fmla="*/ 3054979 h 6858000"/>
              <a:gd name="connsiteX70" fmla="*/ 1404720 w 4544180"/>
              <a:gd name="connsiteY70" fmla="*/ 3003587 h 6858000"/>
              <a:gd name="connsiteX71" fmla="*/ 1410430 w 4544180"/>
              <a:gd name="connsiteY71" fmla="*/ 2969326 h 6858000"/>
              <a:gd name="connsiteX72" fmla="*/ 1427561 w 4544180"/>
              <a:gd name="connsiteY72" fmla="*/ 2917934 h 6858000"/>
              <a:gd name="connsiteX73" fmla="*/ 1593158 w 4544180"/>
              <a:gd name="connsiteY73" fmla="*/ 2889382 h 6858000"/>
              <a:gd name="connsiteX74" fmla="*/ 1638839 w 4544180"/>
              <a:gd name="connsiteY74" fmla="*/ 2929354 h 6858000"/>
              <a:gd name="connsiteX75" fmla="*/ 1724493 w 4544180"/>
              <a:gd name="connsiteY75" fmla="*/ 2900803 h 6858000"/>
              <a:gd name="connsiteX76" fmla="*/ 1747334 w 4544180"/>
              <a:gd name="connsiteY76" fmla="*/ 2917934 h 6858000"/>
              <a:gd name="connsiteX77" fmla="*/ 1798726 w 4544180"/>
              <a:gd name="connsiteY77" fmla="*/ 2889382 h 6858000"/>
              <a:gd name="connsiteX78" fmla="*/ 1901511 w 4544180"/>
              <a:gd name="connsiteY78" fmla="*/ 2866541 h 6858000"/>
              <a:gd name="connsiteX79" fmla="*/ 2061397 w 4544180"/>
              <a:gd name="connsiteY79" fmla="*/ 3043559 h 6858000"/>
              <a:gd name="connsiteX80" fmla="*/ 2061397 w 4544180"/>
              <a:gd name="connsiteY80" fmla="*/ 3117792 h 6858000"/>
              <a:gd name="connsiteX81" fmla="*/ 2089949 w 4544180"/>
              <a:gd name="connsiteY81" fmla="*/ 3146343 h 6858000"/>
              <a:gd name="connsiteX82" fmla="*/ 2124210 w 4544180"/>
              <a:gd name="connsiteY82" fmla="*/ 3134923 h 6858000"/>
              <a:gd name="connsiteX83" fmla="*/ 2249835 w 4544180"/>
              <a:gd name="connsiteY83" fmla="*/ 2752337 h 6858000"/>
              <a:gd name="connsiteX84" fmla="*/ 2312648 w 4544180"/>
              <a:gd name="connsiteY84" fmla="*/ 2586740 h 6858000"/>
              <a:gd name="connsiteX85" fmla="*/ 2255546 w 4544180"/>
              <a:gd name="connsiteY85" fmla="*/ 2552478 h 6858000"/>
              <a:gd name="connsiteX86" fmla="*/ 2198443 w 4544180"/>
              <a:gd name="connsiteY86" fmla="*/ 2563899 h 6858000"/>
              <a:gd name="connsiteX87" fmla="*/ 2164182 w 4544180"/>
              <a:gd name="connsiteY87" fmla="*/ 2523927 h 6858000"/>
              <a:gd name="connsiteX88" fmla="*/ 2181313 w 4544180"/>
              <a:gd name="connsiteY88" fmla="*/ 2523927 h 6858000"/>
              <a:gd name="connsiteX89" fmla="*/ 2575319 w 4544180"/>
              <a:gd name="connsiteY89" fmla="*/ 2678103 h 6858000"/>
              <a:gd name="connsiteX90" fmla="*/ 2369750 w 4544180"/>
              <a:gd name="connsiteY90" fmla="*/ 2592450 h 6858000"/>
              <a:gd name="connsiteX91" fmla="*/ 2318358 w 4544180"/>
              <a:gd name="connsiteY91" fmla="*/ 2678103 h 6858000"/>
              <a:gd name="connsiteX92" fmla="*/ 2181313 w 4544180"/>
              <a:gd name="connsiteY92" fmla="*/ 3134923 h 6858000"/>
              <a:gd name="connsiteX93" fmla="*/ 2198443 w 4544180"/>
              <a:gd name="connsiteY93" fmla="*/ 3152053 h 6858000"/>
              <a:gd name="connsiteX94" fmla="*/ 2232705 w 4544180"/>
              <a:gd name="connsiteY94" fmla="*/ 3214866 h 6858000"/>
              <a:gd name="connsiteX95" fmla="*/ 2187023 w 4544180"/>
              <a:gd name="connsiteY95" fmla="*/ 3249128 h 6858000"/>
              <a:gd name="connsiteX96" fmla="*/ 2158472 w 4544180"/>
              <a:gd name="connsiteY96" fmla="*/ 3311940 h 6858000"/>
              <a:gd name="connsiteX97" fmla="*/ 2124210 w 4544180"/>
              <a:gd name="connsiteY97" fmla="*/ 3323361 h 6858000"/>
              <a:gd name="connsiteX98" fmla="*/ 2067108 w 4544180"/>
              <a:gd name="connsiteY98" fmla="*/ 3420435 h 6858000"/>
              <a:gd name="connsiteX99" fmla="*/ 2067108 w 4544180"/>
              <a:gd name="connsiteY99" fmla="*/ 3329071 h 6858000"/>
              <a:gd name="connsiteX100" fmla="*/ 2021426 w 4544180"/>
              <a:gd name="connsiteY100" fmla="*/ 3317650 h 6858000"/>
              <a:gd name="connsiteX101" fmla="*/ 1964323 w 4544180"/>
              <a:gd name="connsiteY101" fmla="*/ 3340491 h 6858000"/>
              <a:gd name="connsiteX102" fmla="*/ 1918641 w 4544180"/>
              <a:gd name="connsiteY102" fmla="*/ 3380463 h 6858000"/>
              <a:gd name="connsiteX103" fmla="*/ 1867249 w 4544180"/>
              <a:gd name="connsiteY103" fmla="*/ 3386173 h 6858000"/>
              <a:gd name="connsiteX104" fmla="*/ 1758755 w 4544180"/>
              <a:gd name="connsiteY104" fmla="*/ 3448986 h 6858000"/>
              <a:gd name="connsiteX105" fmla="*/ 1598868 w 4544180"/>
              <a:gd name="connsiteY105" fmla="*/ 3471827 h 6858000"/>
              <a:gd name="connsiteX106" fmla="*/ 1593158 w 4544180"/>
              <a:gd name="connsiteY106" fmla="*/ 3534640 h 6858000"/>
              <a:gd name="connsiteX107" fmla="*/ 1621709 w 4544180"/>
              <a:gd name="connsiteY107" fmla="*/ 3608873 h 6858000"/>
              <a:gd name="connsiteX108" fmla="*/ 1690232 w 4544180"/>
              <a:gd name="connsiteY108" fmla="*/ 3648844 h 6858000"/>
              <a:gd name="connsiteX109" fmla="*/ 1775885 w 4544180"/>
              <a:gd name="connsiteY109" fmla="*/ 3711657 h 6858000"/>
              <a:gd name="connsiteX110" fmla="*/ 1821567 w 4544180"/>
              <a:gd name="connsiteY110" fmla="*/ 3728788 h 6858000"/>
              <a:gd name="connsiteX111" fmla="*/ 1855829 w 4544180"/>
              <a:gd name="connsiteY111" fmla="*/ 3785890 h 6858000"/>
              <a:gd name="connsiteX112" fmla="*/ 1895800 w 4544180"/>
              <a:gd name="connsiteY112" fmla="*/ 3911516 h 6858000"/>
              <a:gd name="connsiteX113" fmla="*/ 1764465 w 4544180"/>
              <a:gd name="connsiteY113" fmla="*/ 4082823 h 6858000"/>
              <a:gd name="connsiteX114" fmla="*/ 1701652 w 4544180"/>
              <a:gd name="connsiteY114" fmla="*/ 4476830 h 6858000"/>
              <a:gd name="connsiteX115" fmla="*/ 1718783 w 4544180"/>
              <a:gd name="connsiteY115" fmla="*/ 4545352 h 6858000"/>
              <a:gd name="connsiteX116" fmla="*/ 1695942 w 4544180"/>
              <a:gd name="connsiteY116" fmla="*/ 4619586 h 6858000"/>
              <a:gd name="connsiteX117" fmla="*/ 1861539 w 4544180"/>
              <a:gd name="connsiteY117" fmla="*/ 4670978 h 6858000"/>
              <a:gd name="connsiteX118" fmla="*/ 1912931 w 4544180"/>
              <a:gd name="connsiteY118" fmla="*/ 4710949 h 6858000"/>
              <a:gd name="connsiteX119" fmla="*/ 1918641 w 4544180"/>
              <a:gd name="connsiteY119" fmla="*/ 4693819 h 6858000"/>
              <a:gd name="connsiteX120" fmla="*/ 2152761 w 4544180"/>
              <a:gd name="connsiteY120" fmla="*/ 4465409 h 6858000"/>
              <a:gd name="connsiteX121" fmla="*/ 2164182 w 4544180"/>
              <a:gd name="connsiteY121" fmla="*/ 4396886 h 6858000"/>
              <a:gd name="connsiteX122" fmla="*/ 2169892 w 4544180"/>
              <a:gd name="connsiteY122" fmla="*/ 4345494 h 6858000"/>
              <a:gd name="connsiteX123" fmla="*/ 2244125 w 4544180"/>
              <a:gd name="connsiteY123" fmla="*/ 4231289 h 6858000"/>
              <a:gd name="connsiteX124" fmla="*/ 2369750 w 4544180"/>
              <a:gd name="connsiteY124" fmla="*/ 4191317 h 6858000"/>
              <a:gd name="connsiteX125" fmla="*/ 2426853 w 4544180"/>
              <a:gd name="connsiteY125" fmla="*/ 4002879 h 6858000"/>
              <a:gd name="connsiteX126" fmla="*/ 2501086 w 4544180"/>
              <a:gd name="connsiteY126" fmla="*/ 3871544 h 6858000"/>
              <a:gd name="connsiteX127" fmla="*/ 2563899 w 4544180"/>
              <a:gd name="connsiteY127" fmla="*/ 3734498 h 6858000"/>
              <a:gd name="connsiteX128" fmla="*/ 2712365 w 4544180"/>
              <a:gd name="connsiteY128" fmla="*/ 3528929 h 6858000"/>
              <a:gd name="connsiteX129" fmla="*/ 2729496 w 4544180"/>
              <a:gd name="connsiteY129" fmla="*/ 3454696 h 6858000"/>
              <a:gd name="connsiteX130" fmla="*/ 2729496 w 4544180"/>
              <a:gd name="connsiteY130" fmla="*/ 3426145 h 6858000"/>
              <a:gd name="connsiteX131" fmla="*/ 2883672 w 4544180"/>
              <a:gd name="connsiteY131" fmla="*/ 3106371 h 6858000"/>
              <a:gd name="connsiteX132" fmla="*/ 2900803 w 4544180"/>
              <a:gd name="connsiteY132" fmla="*/ 3043559 h 6858000"/>
              <a:gd name="connsiteX133" fmla="*/ 3100661 w 4544180"/>
              <a:gd name="connsiteY133" fmla="*/ 2832280 h 6858000"/>
              <a:gd name="connsiteX134" fmla="*/ 3134923 w 4544180"/>
              <a:gd name="connsiteY134" fmla="*/ 2695234 h 6858000"/>
              <a:gd name="connsiteX135" fmla="*/ 3220577 w 4544180"/>
              <a:gd name="connsiteY135" fmla="*/ 2346909 h 6858000"/>
              <a:gd name="connsiteX136" fmla="*/ 3174895 w 4544180"/>
              <a:gd name="connsiteY136" fmla="*/ 2318358 h 6858000"/>
              <a:gd name="connsiteX137" fmla="*/ 3231997 w 4544180"/>
              <a:gd name="connsiteY137" fmla="*/ 2266966 h 6858000"/>
              <a:gd name="connsiteX138" fmla="*/ 3528930 w 4544180"/>
              <a:gd name="connsiteY138" fmla="*/ 2209864 h 6858000"/>
              <a:gd name="connsiteX139" fmla="*/ 3511799 w 4544180"/>
              <a:gd name="connsiteY139" fmla="*/ 2192733 h 6858000"/>
              <a:gd name="connsiteX140" fmla="*/ 3540350 w 4544180"/>
              <a:gd name="connsiteY140" fmla="*/ 2169892 h 6858000"/>
              <a:gd name="connsiteX141" fmla="*/ 3614583 w 4544180"/>
              <a:gd name="connsiteY141" fmla="*/ 2181312 h 6858000"/>
              <a:gd name="connsiteX142" fmla="*/ 3808731 w 4544180"/>
              <a:gd name="connsiteY142" fmla="*/ 1992874 h 6858000"/>
              <a:gd name="connsiteX143" fmla="*/ 3797311 w 4544180"/>
              <a:gd name="connsiteY143" fmla="*/ 1981454 h 6858000"/>
              <a:gd name="connsiteX144" fmla="*/ 3637424 w 4544180"/>
              <a:gd name="connsiteY144" fmla="*/ 1855829 h 6858000"/>
              <a:gd name="connsiteX145" fmla="*/ 3546060 w 4544180"/>
              <a:gd name="connsiteY145" fmla="*/ 1701652 h 6858000"/>
              <a:gd name="connsiteX146" fmla="*/ 3460407 w 4544180"/>
              <a:gd name="connsiteY146" fmla="*/ 1496083 h 6858000"/>
              <a:gd name="connsiteX147" fmla="*/ 3426145 w 4544180"/>
              <a:gd name="connsiteY147" fmla="*/ 1284804 h 6858000"/>
              <a:gd name="connsiteX148" fmla="*/ 3380463 w 4544180"/>
              <a:gd name="connsiteY148" fmla="*/ 1193441 h 6858000"/>
              <a:gd name="connsiteX149" fmla="*/ 3369043 w 4544180"/>
              <a:gd name="connsiteY149" fmla="*/ 1039264 h 6858000"/>
              <a:gd name="connsiteX150" fmla="*/ 3340492 w 4544180"/>
              <a:gd name="connsiteY150" fmla="*/ 965031 h 6858000"/>
              <a:gd name="connsiteX151" fmla="*/ 3409015 w 4544180"/>
              <a:gd name="connsiteY151" fmla="*/ 645257 h 6858000"/>
              <a:gd name="connsiteX152" fmla="*/ 3409015 w 4544180"/>
              <a:gd name="connsiteY152" fmla="*/ 531052 h 6858000"/>
              <a:gd name="connsiteX153" fmla="*/ 3448986 w 4544180"/>
              <a:gd name="connsiteY153" fmla="*/ 508212 h 6858000"/>
              <a:gd name="connsiteX154" fmla="*/ 3488958 w 4544180"/>
              <a:gd name="connsiteY154" fmla="*/ 462530 h 6858000"/>
              <a:gd name="connsiteX155" fmla="*/ 3551771 w 4544180"/>
              <a:gd name="connsiteY155" fmla="*/ 439689 h 6858000"/>
              <a:gd name="connsiteX156" fmla="*/ 3677396 w 4544180"/>
              <a:gd name="connsiteY156" fmla="*/ 513922 h 6858000"/>
              <a:gd name="connsiteX157" fmla="*/ 3763050 w 4544180"/>
              <a:gd name="connsiteY157" fmla="*/ 382586 h 6858000"/>
              <a:gd name="connsiteX158" fmla="*/ 3757339 w 4544180"/>
              <a:gd name="connsiteY158" fmla="*/ 291222 h 6858000"/>
              <a:gd name="connsiteX159" fmla="*/ 3820152 w 4544180"/>
              <a:gd name="connsiteY159" fmla="*/ 57102 h 6858000"/>
              <a:gd name="connsiteX160" fmla="*/ 3905806 w 4544180"/>
              <a:gd name="connsiteY160" fmla="*/ 74233 h 6858000"/>
              <a:gd name="connsiteX161" fmla="*/ 3911516 w 4544180"/>
              <a:gd name="connsiteY161" fmla="*/ 57102 h 6858000"/>
              <a:gd name="connsiteX162" fmla="*/ 3894385 w 4544180"/>
              <a:gd name="connsiteY162" fmla="*/ 11420 h 6858000"/>
              <a:gd name="connsiteX163" fmla="*/ 3962908 w 4544180"/>
              <a:gd name="connsiteY163" fmla="*/ 0 h 6858000"/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1444691 w 4544180"/>
              <a:gd name="connsiteY23" fmla="*/ 4037141 h 6858000"/>
              <a:gd name="connsiteX24" fmla="*/ 3962908 w 4544180"/>
              <a:gd name="connsiteY24" fmla="*/ 0 h 6858000"/>
              <a:gd name="connsiteX25" fmla="*/ 4544180 w 4544180"/>
              <a:gd name="connsiteY25" fmla="*/ 0 h 6858000"/>
              <a:gd name="connsiteX26" fmla="*/ 4544180 w 4544180"/>
              <a:gd name="connsiteY26" fmla="*/ 6858000 h 6858000"/>
              <a:gd name="connsiteX27" fmla="*/ 0 w 4544180"/>
              <a:gd name="connsiteY27" fmla="*/ 6858000 h 6858000"/>
              <a:gd name="connsiteX28" fmla="*/ 125625 w 4544180"/>
              <a:gd name="connsiteY28" fmla="*/ 6680983 h 6858000"/>
              <a:gd name="connsiteX29" fmla="*/ 114205 w 4544180"/>
              <a:gd name="connsiteY29" fmla="*/ 6675273 h 6858000"/>
              <a:gd name="connsiteX30" fmla="*/ 114205 w 4544180"/>
              <a:gd name="connsiteY30" fmla="*/ 6658142 h 6858000"/>
              <a:gd name="connsiteX31" fmla="*/ 137046 w 4544180"/>
              <a:gd name="connsiteY31" fmla="*/ 6675273 h 6858000"/>
              <a:gd name="connsiteX32" fmla="*/ 159887 w 4544180"/>
              <a:gd name="connsiteY32" fmla="*/ 6589619 h 6858000"/>
              <a:gd name="connsiteX33" fmla="*/ 142756 w 4544180"/>
              <a:gd name="connsiteY33" fmla="*/ 6578198 h 6858000"/>
              <a:gd name="connsiteX34" fmla="*/ 182728 w 4544180"/>
              <a:gd name="connsiteY34" fmla="*/ 6498255 h 6858000"/>
              <a:gd name="connsiteX35" fmla="*/ 199858 w 4544180"/>
              <a:gd name="connsiteY35" fmla="*/ 6452573 h 6858000"/>
              <a:gd name="connsiteX36" fmla="*/ 142756 w 4544180"/>
              <a:gd name="connsiteY36" fmla="*/ 6401181 h 6858000"/>
              <a:gd name="connsiteX37" fmla="*/ 137046 w 4544180"/>
              <a:gd name="connsiteY37" fmla="*/ 6384050 h 6858000"/>
              <a:gd name="connsiteX38" fmla="*/ 154177 w 4544180"/>
              <a:gd name="connsiteY38" fmla="*/ 6372630 h 6858000"/>
              <a:gd name="connsiteX39" fmla="*/ 199858 w 4544180"/>
              <a:gd name="connsiteY39" fmla="*/ 6412601 h 6858000"/>
              <a:gd name="connsiteX40" fmla="*/ 194148 w 4544180"/>
              <a:gd name="connsiteY40" fmla="*/ 6401181 h 6858000"/>
              <a:gd name="connsiteX41" fmla="*/ 211279 w 4544180"/>
              <a:gd name="connsiteY41" fmla="*/ 6361209 h 6858000"/>
              <a:gd name="connsiteX42" fmla="*/ 159887 w 4544180"/>
              <a:gd name="connsiteY42" fmla="*/ 6361209 h 6858000"/>
              <a:gd name="connsiteX43" fmla="*/ 182728 w 4544180"/>
              <a:gd name="connsiteY43" fmla="*/ 6338368 h 6858000"/>
              <a:gd name="connsiteX44" fmla="*/ 205569 w 4544180"/>
              <a:gd name="connsiteY44" fmla="*/ 6355499 h 6858000"/>
              <a:gd name="connsiteX45" fmla="*/ 228410 w 4544180"/>
              <a:gd name="connsiteY45" fmla="*/ 6281266 h 6858000"/>
              <a:gd name="connsiteX46" fmla="*/ 199858 w 4544180"/>
              <a:gd name="connsiteY46" fmla="*/ 6264135 h 6858000"/>
              <a:gd name="connsiteX47" fmla="*/ 228410 w 4544180"/>
              <a:gd name="connsiteY47" fmla="*/ 6229874 h 6858000"/>
              <a:gd name="connsiteX48" fmla="*/ 256961 w 4544180"/>
              <a:gd name="connsiteY48" fmla="*/ 6229874 h 6858000"/>
              <a:gd name="connsiteX49" fmla="*/ 319774 w 4544180"/>
              <a:gd name="connsiteY49" fmla="*/ 6189902 h 6858000"/>
              <a:gd name="connsiteX50" fmla="*/ 354035 w 4544180"/>
              <a:gd name="connsiteY50" fmla="*/ 6155641 h 6858000"/>
              <a:gd name="connsiteX51" fmla="*/ 376876 w 4544180"/>
              <a:gd name="connsiteY51" fmla="*/ 6161351 h 6858000"/>
              <a:gd name="connsiteX52" fmla="*/ 388296 w 4544180"/>
              <a:gd name="connsiteY52" fmla="*/ 6144220 h 6858000"/>
              <a:gd name="connsiteX53" fmla="*/ 365455 w 4544180"/>
              <a:gd name="connsiteY53" fmla="*/ 6081407 h 6858000"/>
              <a:gd name="connsiteX54" fmla="*/ 382586 w 4544180"/>
              <a:gd name="connsiteY54" fmla="*/ 6030015 h 6858000"/>
              <a:gd name="connsiteX55" fmla="*/ 439689 w 4544180"/>
              <a:gd name="connsiteY55" fmla="*/ 5927231 h 6858000"/>
              <a:gd name="connsiteX56" fmla="*/ 502501 w 4544180"/>
              <a:gd name="connsiteY56" fmla="*/ 5904390 h 6858000"/>
              <a:gd name="connsiteX57" fmla="*/ 548183 w 4544180"/>
              <a:gd name="connsiteY57" fmla="*/ 5767344 h 6858000"/>
              <a:gd name="connsiteX58" fmla="*/ 662388 w 4544180"/>
              <a:gd name="connsiteY58" fmla="*/ 5698821 h 6858000"/>
              <a:gd name="connsiteX59" fmla="*/ 890798 w 4544180"/>
              <a:gd name="connsiteY59" fmla="*/ 5647429 h 6858000"/>
              <a:gd name="connsiteX60" fmla="*/ 702360 w 4544180"/>
              <a:gd name="connsiteY60" fmla="*/ 5561775 h 6858000"/>
              <a:gd name="connsiteX61" fmla="*/ 708070 w 4544180"/>
              <a:gd name="connsiteY61" fmla="*/ 5516094 h 6858000"/>
              <a:gd name="connsiteX62" fmla="*/ 708070 w 4544180"/>
              <a:gd name="connsiteY62" fmla="*/ 5493253 h 6858000"/>
              <a:gd name="connsiteX63" fmla="*/ 730911 w 4544180"/>
              <a:gd name="connsiteY63" fmla="*/ 5379048 h 6858000"/>
              <a:gd name="connsiteX64" fmla="*/ 742331 w 4544180"/>
              <a:gd name="connsiteY64" fmla="*/ 5224871 h 6858000"/>
              <a:gd name="connsiteX65" fmla="*/ 822275 w 4544180"/>
              <a:gd name="connsiteY65" fmla="*/ 4910808 h 6858000"/>
              <a:gd name="connsiteX66" fmla="*/ 930769 w 4544180"/>
              <a:gd name="connsiteY66" fmla="*/ 4568193 h 6858000"/>
              <a:gd name="connsiteX67" fmla="*/ 839406 w 4544180"/>
              <a:gd name="connsiteY67" fmla="*/ 4242710 h 6858000"/>
              <a:gd name="connsiteX68" fmla="*/ 690939 w 4544180"/>
              <a:gd name="connsiteY68" fmla="*/ 3905805 h 6858000"/>
              <a:gd name="connsiteX69" fmla="*/ 1016423 w 4544180"/>
              <a:gd name="connsiteY69" fmla="*/ 3334781 h 6858000"/>
              <a:gd name="connsiteX70" fmla="*/ 1301935 w 4544180"/>
              <a:gd name="connsiteY70" fmla="*/ 3054979 h 6858000"/>
              <a:gd name="connsiteX71" fmla="*/ 1404720 w 4544180"/>
              <a:gd name="connsiteY71" fmla="*/ 3003587 h 6858000"/>
              <a:gd name="connsiteX72" fmla="*/ 1410430 w 4544180"/>
              <a:gd name="connsiteY72" fmla="*/ 2969326 h 6858000"/>
              <a:gd name="connsiteX73" fmla="*/ 1427561 w 4544180"/>
              <a:gd name="connsiteY73" fmla="*/ 2917934 h 6858000"/>
              <a:gd name="connsiteX74" fmla="*/ 1593158 w 4544180"/>
              <a:gd name="connsiteY74" fmla="*/ 2889382 h 6858000"/>
              <a:gd name="connsiteX75" fmla="*/ 1638839 w 4544180"/>
              <a:gd name="connsiteY75" fmla="*/ 2929354 h 6858000"/>
              <a:gd name="connsiteX76" fmla="*/ 1724493 w 4544180"/>
              <a:gd name="connsiteY76" fmla="*/ 2900803 h 6858000"/>
              <a:gd name="connsiteX77" fmla="*/ 1747334 w 4544180"/>
              <a:gd name="connsiteY77" fmla="*/ 2917934 h 6858000"/>
              <a:gd name="connsiteX78" fmla="*/ 1798726 w 4544180"/>
              <a:gd name="connsiteY78" fmla="*/ 2889382 h 6858000"/>
              <a:gd name="connsiteX79" fmla="*/ 1901511 w 4544180"/>
              <a:gd name="connsiteY79" fmla="*/ 2866541 h 6858000"/>
              <a:gd name="connsiteX80" fmla="*/ 2061397 w 4544180"/>
              <a:gd name="connsiteY80" fmla="*/ 3043559 h 6858000"/>
              <a:gd name="connsiteX81" fmla="*/ 2061397 w 4544180"/>
              <a:gd name="connsiteY81" fmla="*/ 3117792 h 6858000"/>
              <a:gd name="connsiteX82" fmla="*/ 2089949 w 4544180"/>
              <a:gd name="connsiteY82" fmla="*/ 3146343 h 6858000"/>
              <a:gd name="connsiteX83" fmla="*/ 2124210 w 4544180"/>
              <a:gd name="connsiteY83" fmla="*/ 3134923 h 6858000"/>
              <a:gd name="connsiteX84" fmla="*/ 2249835 w 4544180"/>
              <a:gd name="connsiteY84" fmla="*/ 2752337 h 6858000"/>
              <a:gd name="connsiteX85" fmla="*/ 2312648 w 4544180"/>
              <a:gd name="connsiteY85" fmla="*/ 2586740 h 6858000"/>
              <a:gd name="connsiteX86" fmla="*/ 2250783 w 4544180"/>
              <a:gd name="connsiteY86" fmla="*/ 2569146 h 6858000"/>
              <a:gd name="connsiteX87" fmla="*/ 2198443 w 4544180"/>
              <a:gd name="connsiteY87" fmla="*/ 2563899 h 6858000"/>
              <a:gd name="connsiteX88" fmla="*/ 2164182 w 4544180"/>
              <a:gd name="connsiteY88" fmla="*/ 2523927 h 6858000"/>
              <a:gd name="connsiteX89" fmla="*/ 2181313 w 4544180"/>
              <a:gd name="connsiteY89" fmla="*/ 2523927 h 6858000"/>
              <a:gd name="connsiteX90" fmla="*/ 2575319 w 4544180"/>
              <a:gd name="connsiteY90" fmla="*/ 2678103 h 6858000"/>
              <a:gd name="connsiteX91" fmla="*/ 2369750 w 4544180"/>
              <a:gd name="connsiteY91" fmla="*/ 2592450 h 6858000"/>
              <a:gd name="connsiteX92" fmla="*/ 2318358 w 4544180"/>
              <a:gd name="connsiteY92" fmla="*/ 2678103 h 6858000"/>
              <a:gd name="connsiteX93" fmla="*/ 2181313 w 4544180"/>
              <a:gd name="connsiteY93" fmla="*/ 3134923 h 6858000"/>
              <a:gd name="connsiteX94" fmla="*/ 2198443 w 4544180"/>
              <a:gd name="connsiteY94" fmla="*/ 3152053 h 6858000"/>
              <a:gd name="connsiteX95" fmla="*/ 2232705 w 4544180"/>
              <a:gd name="connsiteY95" fmla="*/ 3214866 h 6858000"/>
              <a:gd name="connsiteX96" fmla="*/ 2187023 w 4544180"/>
              <a:gd name="connsiteY96" fmla="*/ 3249128 h 6858000"/>
              <a:gd name="connsiteX97" fmla="*/ 2158472 w 4544180"/>
              <a:gd name="connsiteY97" fmla="*/ 3311940 h 6858000"/>
              <a:gd name="connsiteX98" fmla="*/ 2124210 w 4544180"/>
              <a:gd name="connsiteY98" fmla="*/ 3323361 h 6858000"/>
              <a:gd name="connsiteX99" fmla="*/ 2067108 w 4544180"/>
              <a:gd name="connsiteY99" fmla="*/ 3420435 h 6858000"/>
              <a:gd name="connsiteX100" fmla="*/ 2067108 w 4544180"/>
              <a:gd name="connsiteY100" fmla="*/ 3329071 h 6858000"/>
              <a:gd name="connsiteX101" fmla="*/ 2021426 w 4544180"/>
              <a:gd name="connsiteY101" fmla="*/ 3317650 h 6858000"/>
              <a:gd name="connsiteX102" fmla="*/ 1964323 w 4544180"/>
              <a:gd name="connsiteY102" fmla="*/ 3340491 h 6858000"/>
              <a:gd name="connsiteX103" fmla="*/ 1918641 w 4544180"/>
              <a:gd name="connsiteY103" fmla="*/ 3380463 h 6858000"/>
              <a:gd name="connsiteX104" fmla="*/ 1867249 w 4544180"/>
              <a:gd name="connsiteY104" fmla="*/ 3386173 h 6858000"/>
              <a:gd name="connsiteX105" fmla="*/ 1758755 w 4544180"/>
              <a:gd name="connsiteY105" fmla="*/ 3448986 h 6858000"/>
              <a:gd name="connsiteX106" fmla="*/ 1598868 w 4544180"/>
              <a:gd name="connsiteY106" fmla="*/ 3471827 h 6858000"/>
              <a:gd name="connsiteX107" fmla="*/ 1593158 w 4544180"/>
              <a:gd name="connsiteY107" fmla="*/ 3534640 h 6858000"/>
              <a:gd name="connsiteX108" fmla="*/ 1621709 w 4544180"/>
              <a:gd name="connsiteY108" fmla="*/ 3608873 h 6858000"/>
              <a:gd name="connsiteX109" fmla="*/ 1690232 w 4544180"/>
              <a:gd name="connsiteY109" fmla="*/ 3648844 h 6858000"/>
              <a:gd name="connsiteX110" fmla="*/ 1775885 w 4544180"/>
              <a:gd name="connsiteY110" fmla="*/ 3711657 h 6858000"/>
              <a:gd name="connsiteX111" fmla="*/ 1821567 w 4544180"/>
              <a:gd name="connsiteY111" fmla="*/ 3728788 h 6858000"/>
              <a:gd name="connsiteX112" fmla="*/ 1855829 w 4544180"/>
              <a:gd name="connsiteY112" fmla="*/ 3785890 h 6858000"/>
              <a:gd name="connsiteX113" fmla="*/ 1895800 w 4544180"/>
              <a:gd name="connsiteY113" fmla="*/ 3911516 h 6858000"/>
              <a:gd name="connsiteX114" fmla="*/ 1764465 w 4544180"/>
              <a:gd name="connsiteY114" fmla="*/ 4082823 h 6858000"/>
              <a:gd name="connsiteX115" fmla="*/ 1701652 w 4544180"/>
              <a:gd name="connsiteY115" fmla="*/ 4476830 h 6858000"/>
              <a:gd name="connsiteX116" fmla="*/ 1718783 w 4544180"/>
              <a:gd name="connsiteY116" fmla="*/ 4545352 h 6858000"/>
              <a:gd name="connsiteX117" fmla="*/ 1695942 w 4544180"/>
              <a:gd name="connsiteY117" fmla="*/ 4619586 h 6858000"/>
              <a:gd name="connsiteX118" fmla="*/ 1861539 w 4544180"/>
              <a:gd name="connsiteY118" fmla="*/ 4670978 h 6858000"/>
              <a:gd name="connsiteX119" fmla="*/ 1912931 w 4544180"/>
              <a:gd name="connsiteY119" fmla="*/ 4710949 h 6858000"/>
              <a:gd name="connsiteX120" fmla="*/ 1918641 w 4544180"/>
              <a:gd name="connsiteY120" fmla="*/ 4693819 h 6858000"/>
              <a:gd name="connsiteX121" fmla="*/ 2152761 w 4544180"/>
              <a:gd name="connsiteY121" fmla="*/ 4465409 h 6858000"/>
              <a:gd name="connsiteX122" fmla="*/ 2164182 w 4544180"/>
              <a:gd name="connsiteY122" fmla="*/ 4396886 h 6858000"/>
              <a:gd name="connsiteX123" fmla="*/ 2169892 w 4544180"/>
              <a:gd name="connsiteY123" fmla="*/ 4345494 h 6858000"/>
              <a:gd name="connsiteX124" fmla="*/ 2244125 w 4544180"/>
              <a:gd name="connsiteY124" fmla="*/ 4231289 h 6858000"/>
              <a:gd name="connsiteX125" fmla="*/ 2369750 w 4544180"/>
              <a:gd name="connsiteY125" fmla="*/ 4191317 h 6858000"/>
              <a:gd name="connsiteX126" fmla="*/ 2426853 w 4544180"/>
              <a:gd name="connsiteY126" fmla="*/ 4002879 h 6858000"/>
              <a:gd name="connsiteX127" fmla="*/ 2501086 w 4544180"/>
              <a:gd name="connsiteY127" fmla="*/ 3871544 h 6858000"/>
              <a:gd name="connsiteX128" fmla="*/ 2563899 w 4544180"/>
              <a:gd name="connsiteY128" fmla="*/ 3734498 h 6858000"/>
              <a:gd name="connsiteX129" fmla="*/ 2712365 w 4544180"/>
              <a:gd name="connsiteY129" fmla="*/ 3528929 h 6858000"/>
              <a:gd name="connsiteX130" fmla="*/ 2729496 w 4544180"/>
              <a:gd name="connsiteY130" fmla="*/ 3454696 h 6858000"/>
              <a:gd name="connsiteX131" fmla="*/ 2729496 w 4544180"/>
              <a:gd name="connsiteY131" fmla="*/ 3426145 h 6858000"/>
              <a:gd name="connsiteX132" fmla="*/ 2883672 w 4544180"/>
              <a:gd name="connsiteY132" fmla="*/ 3106371 h 6858000"/>
              <a:gd name="connsiteX133" fmla="*/ 2900803 w 4544180"/>
              <a:gd name="connsiteY133" fmla="*/ 3043559 h 6858000"/>
              <a:gd name="connsiteX134" fmla="*/ 3100661 w 4544180"/>
              <a:gd name="connsiteY134" fmla="*/ 2832280 h 6858000"/>
              <a:gd name="connsiteX135" fmla="*/ 3134923 w 4544180"/>
              <a:gd name="connsiteY135" fmla="*/ 2695234 h 6858000"/>
              <a:gd name="connsiteX136" fmla="*/ 3220577 w 4544180"/>
              <a:gd name="connsiteY136" fmla="*/ 2346909 h 6858000"/>
              <a:gd name="connsiteX137" fmla="*/ 3174895 w 4544180"/>
              <a:gd name="connsiteY137" fmla="*/ 2318358 h 6858000"/>
              <a:gd name="connsiteX138" fmla="*/ 3231997 w 4544180"/>
              <a:gd name="connsiteY138" fmla="*/ 2266966 h 6858000"/>
              <a:gd name="connsiteX139" fmla="*/ 3528930 w 4544180"/>
              <a:gd name="connsiteY139" fmla="*/ 2209864 h 6858000"/>
              <a:gd name="connsiteX140" fmla="*/ 3511799 w 4544180"/>
              <a:gd name="connsiteY140" fmla="*/ 2192733 h 6858000"/>
              <a:gd name="connsiteX141" fmla="*/ 3540350 w 4544180"/>
              <a:gd name="connsiteY141" fmla="*/ 2169892 h 6858000"/>
              <a:gd name="connsiteX142" fmla="*/ 3614583 w 4544180"/>
              <a:gd name="connsiteY142" fmla="*/ 2181312 h 6858000"/>
              <a:gd name="connsiteX143" fmla="*/ 3808731 w 4544180"/>
              <a:gd name="connsiteY143" fmla="*/ 1992874 h 6858000"/>
              <a:gd name="connsiteX144" fmla="*/ 3797311 w 4544180"/>
              <a:gd name="connsiteY144" fmla="*/ 1981454 h 6858000"/>
              <a:gd name="connsiteX145" fmla="*/ 3637424 w 4544180"/>
              <a:gd name="connsiteY145" fmla="*/ 1855829 h 6858000"/>
              <a:gd name="connsiteX146" fmla="*/ 3546060 w 4544180"/>
              <a:gd name="connsiteY146" fmla="*/ 1701652 h 6858000"/>
              <a:gd name="connsiteX147" fmla="*/ 3460407 w 4544180"/>
              <a:gd name="connsiteY147" fmla="*/ 1496083 h 6858000"/>
              <a:gd name="connsiteX148" fmla="*/ 3426145 w 4544180"/>
              <a:gd name="connsiteY148" fmla="*/ 1284804 h 6858000"/>
              <a:gd name="connsiteX149" fmla="*/ 3380463 w 4544180"/>
              <a:gd name="connsiteY149" fmla="*/ 1193441 h 6858000"/>
              <a:gd name="connsiteX150" fmla="*/ 3369043 w 4544180"/>
              <a:gd name="connsiteY150" fmla="*/ 1039264 h 6858000"/>
              <a:gd name="connsiteX151" fmla="*/ 3340492 w 4544180"/>
              <a:gd name="connsiteY151" fmla="*/ 965031 h 6858000"/>
              <a:gd name="connsiteX152" fmla="*/ 3409015 w 4544180"/>
              <a:gd name="connsiteY152" fmla="*/ 645257 h 6858000"/>
              <a:gd name="connsiteX153" fmla="*/ 3409015 w 4544180"/>
              <a:gd name="connsiteY153" fmla="*/ 531052 h 6858000"/>
              <a:gd name="connsiteX154" fmla="*/ 3448986 w 4544180"/>
              <a:gd name="connsiteY154" fmla="*/ 508212 h 6858000"/>
              <a:gd name="connsiteX155" fmla="*/ 3488958 w 4544180"/>
              <a:gd name="connsiteY155" fmla="*/ 462530 h 6858000"/>
              <a:gd name="connsiteX156" fmla="*/ 3551771 w 4544180"/>
              <a:gd name="connsiteY156" fmla="*/ 439689 h 6858000"/>
              <a:gd name="connsiteX157" fmla="*/ 3677396 w 4544180"/>
              <a:gd name="connsiteY157" fmla="*/ 513922 h 6858000"/>
              <a:gd name="connsiteX158" fmla="*/ 3763050 w 4544180"/>
              <a:gd name="connsiteY158" fmla="*/ 382586 h 6858000"/>
              <a:gd name="connsiteX159" fmla="*/ 3757339 w 4544180"/>
              <a:gd name="connsiteY159" fmla="*/ 291222 h 6858000"/>
              <a:gd name="connsiteX160" fmla="*/ 3820152 w 4544180"/>
              <a:gd name="connsiteY160" fmla="*/ 57102 h 6858000"/>
              <a:gd name="connsiteX161" fmla="*/ 3905806 w 4544180"/>
              <a:gd name="connsiteY161" fmla="*/ 74233 h 6858000"/>
              <a:gd name="connsiteX162" fmla="*/ 3911516 w 4544180"/>
              <a:gd name="connsiteY162" fmla="*/ 57102 h 6858000"/>
              <a:gd name="connsiteX163" fmla="*/ 3894385 w 4544180"/>
              <a:gd name="connsiteY163" fmla="*/ 11420 h 6858000"/>
              <a:gd name="connsiteX164" fmla="*/ 3962908 w 4544180"/>
              <a:gd name="connsiteY16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544180" h="6858000">
                <a:moveTo>
                  <a:pt x="1444691" y="4037141"/>
                </a:moveTo>
                <a:cubicBezTo>
                  <a:pt x="1393299" y="4048561"/>
                  <a:pt x="1301935" y="4048561"/>
                  <a:pt x="1267674" y="4088533"/>
                </a:cubicBezTo>
                <a:cubicBezTo>
                  <a:pt x="1227702" y="4128505"/>
                  <a:pt x="1176310" y="4219869"/>
                  <a:pt x="1176310" y="4231289"/>
                </a:cubicBezTo>
                <a:cubicBezTo>
                  <a:pt x="1176310" y="4248420"/>
                  <a:pt x="1204861" y="4516801"/>
                  <a:pt x="1204861" y="4528222"/>
                </a:cubicBezTo>
                <a:cubicBezTo>
                  <a:pt x="1204861" y="4648137"/>
                  <a:pt x="1130628" y="4750921"/>
                  <a:pt x="1084946" y="4893677"/>
                </a:cubicBezTo>
                <a:cubicBezTo>
                  <a:pt x="1062105" y="4962200"/>
                  <a:pt x="1044974" y="5047854"/>
                  <a:pt x="1027844" y="5122087"/>
                </a:cubicBezTo>
                <a:cubicBezTo>
                  <a:pt x="1022133" y="5167769"/>
                  <a:pt x="1005003" y="5213451"/>
                  <a:pt x="993582" y="5253422"/>
                </a:cubicBezTo>
                <a:cubicBezTo>
                  <a:pt x="982162" y="5304815"/>
                  <a:pt x="947900" y="5390468"/>
                  <a:pt x="947900" y="5407599"/>
                </a:cubicBezTo>
                <a:cubicBezTo>
                  <a:pt x="947900" y="5419019"/>
                  <a:pt x="953610" y="5441860"/>
                  <a:pt x="965031" y="5447571"/>
                </a:cubicBezTo>
                <a:cubicBezTo>
                  <a:pt x="1016423" y="5453281"/>
                  <a:pt x="1084946" y="5458991"/>
                  <a:pt x="1130628" y="5481832"/>
                </a:cubicBezTo>
                <a:cubicBezTo>
                  <a:pt x="1147759" y="5493253"/>
                  <a:pt x="1170600" y="5521804"/>
                  <a:pt x="1187730" y="5527514"/>
                </a:cubicBezTo>
                <a:cubicBezTo>
                  <a:pt x="1216282" y="5487542"/>
                  <a:pt x="1216282" y="5441860"/>
                  <a:pt x="1239123" y="5407599"/>
                </a:cubicBezTo>
                <a:cubicBezTo>
                  <a:pt x="1244833" y="5390468"/>
                  <a:pt x="1273384" y="5373337"/>
                  <a:pt x="1284804" y="5361917"/>
                </a:cubicBezTo>
                <a:cubicBezTo>
                  <a:pt x="1296225" y="5339076"/>
                  <a:pt x="1296225" y="5304815"/>
                  <a:pt x="1307645" y="5287684"/>
                </a:cubicBezTo>
                <a:cubicBezTo>
                  <a:pt x="1324776" y="5247712"/>
                  <a:pt x="1347617" y="5207740"/>
                  <a:pt x="1376168" y="5190610"/>
                </a:cubicBezTo>
                <a:cubicBezTo>
                  <a:pt x="1484663" y="5104956"/>
                  <a:pt x="1570317" y="4979331"/>
                  <a:pt x="1587447" y="4882257"/>
                </a:cubicBezTo>
                <a:lnTo>
                  <a:pt x="1587447" y="4870836"/>
                </a:lnTo>
                <a:cubicBezTo>
                  <a:pt x="1547476" y="4887967"/>
                  <a:pt x="1444691" y="4865126"/>
                  <a:pt x="1444691" y="4802313"/>
                </a:cubicBezTo>
                <a:cubicBezTo>
                  <a:pt x="1444691" y="4790893"/>
                  <a:pt x="1461822" y="4745211"/>
                  <a:pt x="1461822" y="4716660"/>
                </a:cubicBezTo>
                <a:cubicBezTo>
                  <a:pt x="1473242" y="4648137"/>
                  <a:pt x="1467532" y="4579614"/>
                  <a:pt x="1473242" y="4511091"/>
                </a:cubicBezTo>
                <a:lnTo>
                  <a:pt x="1473242" y="4408307"/>
                </a:lnTo>
                <a:cubicBezTo>
                  <a:pt x="1473242" y="4391176"/>
                  <a:pt x="1484663" y="4208448"/>
                  <a:pt x="1496083" y="4111374"/>
                </a:cubicBezTo>
                <a:lnTo>
                  <a:pt x="1518924" y="4037141"/>
                </a:lnTo>
                <a:lnTo>
                  <a:pt x="1444691" y="4037141"/>
                </a:lnTo>
                <a:close/>
                <a:moveTo>
                  <a:pt x="3962908" y="0"/>
                </a:moveTo>
                <a:lnTo>
                  <a:pt x="4544180" y="0"/>
                </a:lnTo>
                <a:lnTo>
                  <a:pt x="4544180" y="6858000"/>
                </a:lnTo>
                <a:lnTo>
                  <a:pt x="0" y="6858000"/>
                </a:lnTo>
                <a:cubicBezTo>
                  <a:pt x="0" y="6852290"/>
                  <a:pt x="125625" y="6715244"/>
                  <a:pt x="125625" y="6680983"/>
                </a:cubicBezTo>
                <a:cubicBezTo>
                  <a:pt x="125625" y="6669562"/>
                  <a:pt x="114205" y="6692403"/>
                  <a:pt x="114205" y="6675273"/>
                </a:cubicBezTo>
                <a:lnTo>
                  <a:pt x="114205" y="6658142"/>
                </a:lnTo>
                <a:cubicBezTo>
                  <a:pt x="119915" y="6658142"/>
                  <a:pt x="119915" y="6669562"/>
                  <a:pt x="137046" y="6675273"/>
                </a:cubicBezTo>
                <a:cubicBezTo>
                  <a:pt x="137046" y="6646721"/>
                  <a:pt x="159887" y="6606750"/>
                  <a:pt x="159887" y="6589619"/>
                </a:cubicBezTo>
                <a:cubicBezTo>
                  <a:pt x="159887" y="6578198"/>
                  <a:pt x="148466" y="6578198"/>
                  <a:pt x="142756" y="6578198"/>
                </a:cubicBezTo>
                <a:cubicBezTo>
                  <a:pt x="177018" y="6583909"/>
                  <a:pt x="171307" y="6521096"/>
                  <a:pt x="182728" y="6498255"/>
                </a:cubicBezTo>
                <a:cubicBezTo>
                  <a:pt x="194148" y="6481124"/>
                  <a:pt x="199858" y="6463994"/>
                  <a:pt x="199858" y="6452573"/>
                </a:cubicBezTo>
                <a:cubicBezTo>
                  <a:pt x="199858" y="6406891"/>
                  <a:pt x="205569" y="6418312"/>
                  <a:pt x="142756" y="6401181"/>
                </a:cubicBezTo>
                <a:cubicBezTo>
                  <a:pt x="137046" y="6395471"/>
                  <a:pt x="137046" y="6389760"/>
                  <a:pt x="137046" y="6384050"/>
                </a:cubicBezTo>
                <a:cubicBezTo>
                  <a:pt x="142756" y="6384050"/>
                  <a:pt x="148466" y="6372630"/>
                  <a:pt x="154177" y="6372630"/>
                </a:cubicBezTo>
                <a:cubicBezTo>
                  <a:pt x="154177" y="6395471"/>
                  <a:pt x="165597" y="6395471"/>
                  <a:pt x="199858" y="6412601"/>
                </a:cubicBezTo>
                <a:cubicBezTo>
                  <a:pt x="199858" y="6412601"/>
                  <a:pt x="194148" y="6412601"/>
                  <a:pt x="194148" y="6401181"/>
                </a:cubicBezTo>
                <a:cubicBezTo>
                  <a:pt x="194148" y="6384050"/>
                  <a:pt x="205569" y="6372630"/>
                  <a:pt x="211279" y="6361209"/>
                </a:cubicBezTo>
                <a:cubicBezTo>
                  <a:pt x="194148" y="6355499"/>
                  <a:pt x="177018" y="6355499"/>
                  <a:pt x="159887" y="6361209"/>
                </a:cubicBezTo>
                <a:cubicBezTo>
                  <a:pt x="159887" y="6349789"/>
                  <a:pt x="165597" y="6338368"/>
                  <a:pt x="182728" y="6338368"/>
                </a:cubicBezTo>
                <a:cubicBezTo>
                  <a:pt x="194148" y="6338368"/>
                  <a:pt x="199858" y="6344079"/>
                  <a:pt x="205569" y="6355499"/>
                </a:cubicBezTo>
                <a:cubicBezTo>
                  <a:pt x="211279" y="6332658"/>
                  <a:pt x="222699" y="6304107"/>
                  <a:pt x="228410" y="6281266"/>
                </a:cubicBezTo>
                <a:cubicBezTo>
                  <a:pt x="222699" y="6275556"/>
                  <a:pt x="211279" y="6269845"/>
                  <a:pt x="199858" y="6264135"/>
                </a:cubicBezTo>
                <a:cubicBezTo>
                  <a:pt x="199858" y="6252715"/>
                  <a:pt x="216989" y="6247004"/>
                  <a:pt x="228410" y="6229874"/>
                </a:cubicBezTo>
                <a:cubicBezTo>
                  <a:pt x="234120" y="6235584"/>
                  <a:pt x="245540" y="6235584"/>
                  <a:pt x="256961" y="6229874"/>
                </a:cubicBezTo>
                <a:cubicBezTo>
                  <a:pt x="279802" y="6218453"/>
                  <a:pt x="302643" y="6201322"/>
                  <a:pt x="319774" y="6189902"/>
                </a:cubicBezTo>
                <a:cubicBezTo>
                  <a:pt x="325484" y="6184192"/>
                  <a:pt x="348325" y="6172771"/>
                  <a:pt x="354035" y="6155641"/>
                </a:cubicBezTo>
                <a:cubicBezTo>
                  <a:pt x="359745" y="6155641"/>
                  <a:pt x="371166" y="6161351"/>
                  <a:pt x="376876" y="6161351"/>
                </a:cubicBezTo>
                <a:cubicBezTo>
                  <a:pt x="382586" y="6155641"/>
                  <a:pt x="388296" y="6161351"/>
                  <a:pt x="388296" y="6144220"/>
                </a:cubicBezTo>
                <a:cubicBezTo>
                  <a:pt x="388296" y="6132800"/>
                  <a:pt x="365455" y="6092828"/>
                  <a:pt x="365455" y="6081407"/>
                </a:cubicBezTo>
                <a:cubicBezTo>
                  <a:pt x="365455" y="6064277"/>
                  <a:pt x="382586" y="6041436"/>
                  <a:pt x="382586" y="6030015"/>
                </a:cubicBezTo>
                <a:cubicBezTo>
                  <a:pt x="382586" y="5995754"/>
                  <a:pt x="433978" y="5932941"/>
                  <a:pt x="439689" y="5927231"/>
                </a:cubicBezTo>
                <a:cubicBezTo>
                  <a:pt x="456819" y="5915810"/>
                  <a:pt x="485371" y="5921521"/>
                  <a:pt x="502501" y="5904390"/>
                </a:cubicBezTo>
                <a:cubicBezTo>
                  <a:pt x="519632" y="5858708"/>
                  <a:pt x="513922" y="5801606"/>
                  <a:pt x="548183" y="5767344"/>
                </a:cubicBezTo>
                <a:cubicBezTo>
                  <a:pt x="576734" y="5733083"/>
                  <a:pt x="622416" y="5715952"/>
                  <a:pt x="662388" y="5698821"/>
                </a:cubicBezTo>
                <a:cubicBezTo>
                  <a:pt x="725201" y="5670270"/>
                  <a:pt x="827985" y="5738793"/>
                  <a:pt x="890798" y="5647429"/>
                </a:cubicBezTo>
                <a:cubicBezTo>
                  <a:pt x="879377" y="5590327"/>
                  <a:pt x="702360" y="5658850"/>
                  <a:pt x="702360" y="5561775"/>
                </a:cubicBezTo>
                <a:cubicBezTo>
                  <a:pt x="702360" y="5550355"/>
                  <a:pt x="708070" y="5533224"/>
                  <a:pt x="708070" y="5516094"/>
                </a:cubicBezTo>
                <a:lnTo>
                  <a:pt x="708070" y="5493253"/>
                </a:lnTo>
                <a:cubicBezTo>
                  <a:pt x="736621" y="5413309"/>
                  <a:pt x="730911" y="5430440"/>
                  <a:pt x="730911" y="5379048"/>
                </a:cubicBezTo>
                <a:cubicBezTo>
                  <a:pt x="730911" y="5361917"/>
                  <a:pt x="742331" y="5276263"/>
                  <a:pt x="742331" y="5224871"/>
                </a:cubicBezTo>
                <a:cubicBezTo>
                  <a:pt x="765172" y="5122087"/>
                  <a:pt x="788013" y="5007882"/>
                  <a:pt x="822275" y="4910808"/>
                </a:cubicBezTo>
                <a:cubicBezTo>
                  <a:pt x="856536" y="4796603"/>
                  <a:pt x="930769" y="4676688"/>
                  <a:pt x="930769" y="4568193"/>
                </a:cubicBezTo>
                <a:cubicBezTo>
                  <a:pt x="930769" y="4488250"/>
                  <a:pt x="856536" y="4276971"/>
                  <a:pt x="839406" y="4242710"/>
                </a:cubicBezTo>
                <a:cubicBezTo>
                  <a:pt x="793724" y="4134215"/>
                  <a:pt x="690939" y="4014300"/>
                  <a:pt x="690939" y="3905805"/>
                </a:cubicBezTo>
                <a:cubicBezTo>
                  <a:pt x="690939" y="3728788"/>
                  <a:pt x="976451" y="3386173"/>
                  <a:pt x="1016423" y="3334781"/>
                </a:cubicBezTo>
                <a:cubicBezTo>
                  <a:pt x="1084946" y="3237707"/>
                  <a:pt x="1204861" y="3117792"/>
                  <a:pt x="1301935" y="3054979"/>
                </a:cubicBezTo>
                <a:cubicBezTo>
                  <a:pt x="1330486" y="3032138"/>
                  <a:pt x="1370458" y="3020718"/>
                  <a:pt x="1404720" y="3003587"/>
                </a:cubicBezTo>
                <a:cubicBezTo>
                  <a:pt x="1410430" y="2997877"/>
                  <a:pt x="1410430" y="2980746"/>
                  <a:pt x="1410430" y="2969326"/>
                </a:cubicBezTo>
                <a:cubicBezTo>
                  <a:pt x="1410430" y="2952195"/>
                  <a:pt x="1399009" y="2923644"/>
                  <a:pt x="1427561" y="2917934"/>
                </a:cubicBezTo>
                <a:cubicBezTo>
                  <a:pt x="1473242" y="2900803"/>
                  <a:pt x="1576027" y="2889382"/>
                  <a:pt x="1593158" y="2889382"/>
                </a:cubicBezTo>
                <a:cubicBezTo>
                  <a:pt x="1650260" y="2889382"/>
                  <a:pt x="1621709" y="2929354"/>
                  <a:pt x="1638839" y="2929354"/>
                </a:cubicBezTo>
                <a:cubicBezTo>
                  <a:pt x="1655970" y="2929354"/>
                  <a:pt x="1713073" y="2900803"/>
                  <a:pt x="1724493" y="2900803"/>
                </a:cubicBezTo>
                <a:cubicBezTo>
                  <a:pt x="1741624" y="2900803"/>
                  <a:pt x="1730203" y="2917934"/>
                  <a:pt x="1747334" y="2917934"/>
                </a:cubicBezTo>
                <a:cubicBezTo>
                  <a:pt x="1758755" y="2917934"/>
                  <a:pt x="1781596" y="2895093"/>
                  <a:pt x="1798726" y="2889382"/>
                </a:cubicBezTo>
                <a:cubicBezTo>
                  <a:pt x="1827277" y="2872252"/>
                  <a:pt x="1884380" y="2866541"/>
                  <a:pt x="1901511" y="2866541"/>
                </a:cubicBezTo>
                <a:cubicBezTo>
                  <a:pt x="1998585" y="2866541"/>
                  <a:pt x="2038556" y="2946485"/>
                  <a:pt x="2061397" y="3043559"/>
                </a:cubicBezTo>
                <a:cubicBezTo>
                  <a:pt x="2067108" y="3060690"/>
                  <a:pt x="2061397" y="3100661"/>
                  <a:pt x="2061397" y="3117792"/>
                </a:cubicBezTo>
                <a:cubicBezTo>
                  <a:pt x="2061397" y="3129212"/>
                  <a:pt x="2078528" y="3146343"/>
                  <a:pt x="2089949" y="3146343"/>
                </a:cubicBezTo>
                <a:cubicBezTo>
                  <a:pt x="2107079" y="3146343"/>
                  <a:pt x="2118500" y="3140633"/>
                  <a:pt x="2124210" y="3134923"/>
                </a:cubicBezTo>
                <a:cubicBezTo>
                  <a:pt x="2169892" y="3009297"/>
                  <a:pt x="2215574" y="2872252"/>
                  <a:pt x="2249835" y="2752337"/>
                </a:cubicBezTo>
                <a:cubicBezTo>
                  <a:pt x="2261256" y="2700944"/>
                  <a:pt x="2312490" y="2617272"/>
                  <a:pt x="2312648" y="2586740"/>
                </a:cubicBezTo>
                <a:cubicBezTo>
                  <a:pt x="2312806" y="2556208"/>
                  <a:pt x="2250783" y="2569146"/>
                  <a:pt x="2250783" y="2569146"/>
                </a:cubicBezTo>
                <a:cubicBezTo>
                  <a:pt x="2233652" y="2569146"/>
                  <a:pt x="2212876" y="2571435"/>
                  <a:pt x="2198443" y="2563899"/>
                </a:cubicBezTo>
                <a:cubicBezTo>
                  <a:pt x="2184010" y="2556363"/>
                  <a:pt x="2181313" y="2558188"/>
                  <a:pt x="2164182" y="2523927"/>
                </a:cubicBezTo>
                <a:lnTo>
                  <a:pt x="2181313" y="2523927"/>
                </a:lnTo>
                <a:cubicBezTo>
                  <a:pt x="2312648" y="2563899"/>
                  <a:pt x="2449694" y="2546768"/>
                  <a:pt x="2575319" y="2678103"/>
                </a:cubicBezTo>
                <a:cubicBezTo>
                  <a:pt x="2541058" y="2660973"/>
                  <a:pt x="2415432" y="2592450"/>
                  <a:pt x="2369750" y="2592450"/>
                </a:cubicBezTo>
                <a:cubicBezTo>
                  <a:pt x="2318358" y="2592450"/>
                  <a:pt x="2324069" y="2649552"/>
                  <a:pt x="2318358" y="2678103"/>
                </a:cubicBezTo>
                <a:cubicBezTo>
                  <a:pt x="2278387" y="2826570"/>
                  <a:pt x="2181313" y="3117792"/>
                  <a:pt x="2181313" y="3134923"/>
                </a:cubicBezTo>
                <a:lnTo>
                  <a:pt x="2198443" y="3152053"/>
                </a:lnTo>
                <a:cubicBezTo>
                  <a:pt x="2198443" y="3169184"/>
                  <a:pt x="2215574" y="3192025"/>
                  <a:pt x="2232705" y="3214866"/>
                </a:cubicBezTo>
                <a:cubicBezTo>
                  <a:pt x="2215574" y="3231997"/>
                  <a:pt x="2198443" y="3226287"/>
                  <a:pt x="2187023" y="3249128"/>
                </a:cubicBezTo>
                <a:cubicBezTo>
                  <a:pt x="2187023" y="3266258"/>
                  <a:pt x="2187023" y="3294809"/>
                  <a:pt x="2158472" y="3311940"/>
                </a:cubicBezTo>
                <a:cubicBezTo>
                  <a:pt x="2147051" y="3317650"/>
                  <a:pt x="2129920" y="3311940"/>
                  <a:pt x="2124210" y="3323361"/>
                </a:cubicBezTo>
                <a:cubicBezTo>
                  <a:pt x="2101369" y="3346202"/>
                  <a:pt x="2089949" y="3386173"/>
                  <a:pt x="2067108" y="3420435"/>
                </a:cubicBezTo>
                <a:cubicBezTo>
                  <a:pt x="2067108" y="3397594"/>
                  <a:pt x="2061397" y="3369043"/>
                  <a:pt x="2067108" y="3329071"/>
                </a:cubicBezTo>
                <a:cubicBezTo>
                  <a:pt x="2055687" y="3329071"/>
                  <a:pt x="2032846" y="3317650"/>
                  <a:pt x="2021426" y="3317650"/>
                </a:cubicBezTo>
                <a:cubicBezTo>
                  <a:pt x="2010005" y="3317650"/>
                  <a:pt x="1998585" y="3323361"/>
                  <a:pt x="1964323" y="3340491"/>
                </a:cubicBezTo>
                <a:cubicBezTo>
                  <a:pt x="1947193" y="3346202"/>
                  <a:pt x="1930062" y="3369043"/>
                  <a:pt x="1918641" y="3380463"/>
                </a:cubicBezTo>
                <a:cubicBezTo>
                  <a:pt x="1901511" y="3380463"/>
                  <a:pt x="1878670" y="3380463"/>
                  <a:pt x="1867249" y="3386173"/>
                </a:cubicBezTo>
                <a:cubicBezTo>
                  <a:pt x="1827277" y="3403304"/>
                  <a:pt x="1793016" y="3437565"/>
                  <a:pt x="1758755" y="3448986"/>
                </a:cubicBezTo>
                <a:cubicBezTo>
                  <a:pt x="1701652" y="3471827"/>
                  <a:pt x="1655970" y="3471827"/>
                  <a:pt x="1598868" y="3471827"/>
                </a:cubicBezTo>
                <a:cubicBezTo>
                  <a:pt x="1598868" y="3494668"/>
                  <a:pt x="1593158" y="3523219"/>
                  <a:pt x="1593158" y="3534640"/>
                </a:cubicBezTo>
                <a:cubicBezTo>
                  <a:pt x="1593158" y="3563191"/>
                  <a:pt x="1598868" y="3580322"/>
                  <a:pt x="1621709" y="3608873"/>
                </a:cubicBezTo>
                <a:cubicBezTo>
                  <a:pt x="1638839" y="3626003"/>
                  <a:pt x="1667391" y="3631714"/>
                  <a:pt x="1690232" y="3648844"/>
                </a:cubicBezTo>
                <a:cubicBezTo>
                  <a:pt x="1713073" y="3671685"/>
                  <a:pt x="1747334" y="3694526"/>
                  <a:pt x="1775885" y="3711657"/>
                </a:cubicBezTo>
                <a:cubicBezTo>
                  <a:pt x="1781596" y="3723078"/>
                  <a:pt x="1804436" y="3717367"/>
                  <a:pt x="1821567" y="3728788"/>
                </a:cubicBezTo>
                <a:cubicBezTo>
                  <a:pt x="1832988" y="3740208"/>
                  <a:pt x="1844408" y="3768759"/>
                  <a:pt x="1855829" y="3785890"/>
                </a:cubicBezTo>
                <a:cubicBezTo>
                  <a:pt x="1884380" y="3820152"/>
                  <a:pt x="1895800" y="3877254"/>
                  <a:pt x="1895800" y="3911516"/>
                </a:cubicBezTo>
                <a:cubicBezTo>
                  <a:pt x="1895800" y="4008590"/>
                  <a:pt x="1855829" y="4065692"/>
                  <a:pt x="1764465" y="4082823"/>
                </a:cubicBezTo>
                <a:cubicBezTo>
                  <a:pt x="1741624" y="4214158"/>
                  <a:pt x="1701652" y="4459699"/>
                  <a:pt x="1701652" y="4476830"/>
                </a:cubicBezTo>
                <a:cubicBezTo>
                  <a:pt x="1701652" y="4488250"/>
                  <a:pt x="1718783" y="4533932"/>
                  <a:pt x="1718783" y="4545352"/>
                </a:cubicBezTo>
                <a:cubicBezTo>
                  <a:pt x="1718783" y="4562483"/>
                  <a:pt x="1695942" y="4602455"/>
                  <a:pt x="1695942" y="4619586"/>
                </a:cubicBezTo>
                <a:cubicBezTo>
                  <a:pt x="1695942" y="4670978"/>
                  <a:pt x="1844408" y="4665268"/>
                  <a:pt x="1861539" y="4670978"/>
                </a:cubicBezTo>
                <a:cubicBezTo>
                  <a:pt x="1878670" y="4676688"/>
                  <a:pt x="1895800" y="4693819"/>
                  <a:pt x="1912931" y="4710949"/>
                </a:cubicBezTo>
                <a:cubicBezTo>
                  <a:pt x="1918641" y="4705239"/>
                  <a:pt x="1918641" y="4699529"/>
                  <a:pt x="1918641" y="4693819"/>
                </a:cubicBezTo>
                <a:cubicBezTo>
                  <a:pt x="1912931" y="4568193"/>
                  <a:pt x="2124210" y="4562483"/>
                  <a:pt x="2152761" y="4465409"/>
                </a:cubicBezTo>
                <a:cubicBezTo>
                  <a:pt x="2158472" y="4442568"/>
                  <a:pt x="2164182" y="4419727"/>
                  <a:pt x="2164182" y="4396886"/>
                </a:cubicBezTo>
                <a:cubicBezTo>
                  <a:pt x="2169892" y="4379755"/>
                  <a:pt x="2169892" y="4362625"/>
                  <a:pt x="2169892" y="4345494"/>
                </a:cubicBezTo>
                <a:cubicBezTo>
                  <a:pt x="2175602" y="4311233"/>
                  <a:pt x="2192733" y="4259840"/>
                  <a:pt x="2244125" y="4231289"/>
                </a:cubicBezTo>
                <a:cubicBezTo>
                  <a:pt x="2278387" y="4208448"/>
                  <a:pt x="2341199" y="4254130"/>
                  <a:pt x="2369750" y="4191317"/>
                </a:cubicBezTo>
                <a:cubicBezTo>
                  <a:pt x="2398302" y="4128505"/>
                  <a:pt x="2404012" y="4059982"/>
                  <a:pt x="2426853" y="4002879"/>
                </a:cubicBezTo>
                <a:cubicBezTo>
                  <a:pt x="2438273" y="3957197"/>
                  <a:pt x="2472535" y="3917226"/>
                  <a:pt x="2501086" y="3871544"/>
                </a:cubicBezTo>
                <a:cubicBezTo>
                  <a:pt x="2529637" y="3825862"/>
                  <a:pt x="2541058" y="3774470"/>
                  <a:pt x="2563899" y="3734498"/>
                </a:cubicBezTo>
                <a:cubicBezTo>
                  <a:pt x="2603870" y="3660265"/>
                  <a:pt x="2666683" y="3597452"/>
                  <a:pt x="2712365" y="3528929"/>
                </a:cubicBezTo>
                <a:cubicBezTo>
                  <a:pt x="2723785" y="3506088"/>
                  <a:pt x="2729496" y="3477537"/>
                  <a:pt x="2729496" y="3454696"/>
                </a:cubicBezTo>
                <a:lnTo>
                  <a:pt x="2729496" y="3426145"/>
                </a:lnTo>
                <a:cubicBezTo>
                  <a:pt x="2775178" y="3317650"/>
                  <a:pt x="2815149" y="3209156"/>
                  <a:pt x="2883672" y="3106371"/>
                </a:cubicBezTo>
                <a:cubicBezTo>
                  <a:pt x="2895093" y="3089241"/>
                  <a:pt x="2900803" y="3066400"/>
                  <a:pt x="2900803" y="3043559"/>
                </a:cubicBezTo>
                <a:cubicBezTo>
                  <a:pt x="2940775" y="2957905"/>
                  <a:pt x="3037849" y="2906513"/>
                  <a:pt x="3100661" y="2832280"/>
                </a:cubicBezTo>
                <a:cubicBezTo>
                  <a:pt x="3134923" y="2792308"/>
                  <a:pt x="3123502" y="2740916"/>
                  <a:pt x="3134923" y="2695234"/>
                </a:cubicBezTo>
                <a:cubicBezTo>
                  <a:pt x="3146343" y="2586740"/>
                  <a:pt x="3174895" y="2449694"/>
                  <a:pt x="3220577" y="2346909"/>
                </a:cubicBezTo>
                <a:cubicBezTo>
                  <a:pt x="3209156" y="2335489"/>
                  <a:pt x="3192025" y="2324068"/>
                  <a:pt x="3174895" y="2318358"/>
                </a:cubicBezTo>
                <a:cubicBezTo>
                  <a:pt x="3174895" y="2289807"/>
                  <a:pt x="3209156" y="2272676"/>
                  <a:pt x="3231997" y="2266966"/>
                </a:cubicBezTo>
                <a:cubicBezTo>
                  <a:pt x="3317651" y="2244125"/>
                  <a:pt x="3528930" y="2272676"/>
                  <a:pt x="3528930" y="2209864"/>
                </a:cubicBezTo>
                <a:cubicBezTo>
                  <a:pt x="3528930" y="2192733"/>
                  <a:pt x="3517509" y="2192733"/>
                  <a:pt x="3511799" y="2192733"/>
                </a:cubicBezTo>
                <a:cubicBezTo>
                  <a:pt x="3523219" y="2181312"/>
                  <a:pt x="3528930" y="2169892"/>
                  <a:pt x="3540350" y="2169892"/>
                </a:cubicBezTo>
                <a:cubicBezTo>
                  <a:pt x="3557481" y="2169892"/>
                  <a:pt x="3603163" y="2181312"/>
                  <a:pt x="3614583" y="2181312"/>
                </a:cubicBezTo>
                <a:cubicBezTo>
                  <a:pt x="3694527" y="2181312"/>
                  <a:pt x="3808731" y="2055687"/>
                  <a:pt x="3808731" y="1992874"/>
                </a:cubicBezTo>
                <a:lnTo>
                  <a:pt x="3797311" y="1981454"/>
                </a:lnTo>
                <a:cubicBezTo>
                  <a:pt x="3751629" y="1952903"/>
                  <a:pt x="3671686" y="1907221"/>
                  <a:pt x="3637424" y="1855829"/>
                </a:cubicBezTo>
                <a:cubicBezTo>
                  <a:pt x="3603163" y="1804436"/>
                  <a:pt x="3574612" y="1753044"/>
                  <a:pt x="3546060" y="1701652"/>
                </a:cubicBezTo>
                <a:cubicBezTo>
                  <a:pt x="3506089" y="1633129"/>
                  <a:pt x="3483248" y="1564606"/>
                  <a:pt x="3460407" y="1496083"/>
                </a:cubicBezTo>
                <a:cubicBezTo>
                  <a:pt x="3437566" y="1427560"/>
                  <a:pt x="3448986" y="1347617"/>
                  <a:pt x="3426145" y="1284804"/>
                </a:cubicBezTo>
                <a:cubicBezTo>
                  <a:pt x="3420435" y="1250543"/>
                  <a:pt x="3380463" y="1221992"/>
                  <a:pt x="3380463" y="1193441"/>
                </a:cubicBezTo>
                <a:cubicBezTo>
                  <a:pt x="3374753" y="1142048"/>
                  <a:pt x="3374753" y="1084946"/>
                  <a:pt x="3369043" y="1039264"/>
                </a:cubicBezTo>
                <a:cubicBezTo>
                  <a:pt x="3369043" y="1010713"/>
                  <a:pt x="3346202" y="987872"/>
                  <a:pt x="3340492" y="965031"/>
                </a:cubicBezTo>
                <a:lnTo>
                  <a:pt x="3409015" y="645257"/>
                </a:lnTo>
                <a:lnTo>
                  <a:pt x="3409015" y="531052"/>
                </a:lnTo>
                <a:cubicBezTo>
                  <a:pt x="3420435" y="519632"/>
                  <a:pt x="3437566" y="513922"/>
                  <a:pt x="3448986" y="508212"/>
                </a:cubicBezTo>
                <a:cubicBezTo>
                  <a:pt x="3466117" y="496791"/>
                  <a:pt x="3471827" y="473950"/>
                  <a:pt x="3488958" y="462530"/>
                </a:cubicBezTo>
                <a:cubicBezTo>
                  <a:pt x="3506089" y="445399"/>
                  <a:pt x="3540350" y="439689"/>
                  <a:pt x="3551771" y="439689"/>
                </a:cubicBezTo>
                <a:cubicBezTo>
                  <a:pt x="3614583" y="439689"/>
                  <a:pt x="3597453" y="502501"/>
                  <a:pt x="3677396" y="513922"/>
                </a:cubicBezTo>
                <a:cubicBezTo>
                  <a:pt x="3705947" y="462530"/>
                  <a:pt x="3763050" y="428268"/>
                  <a:pt x="3763050" y="382586"/>
                </a:cubicBezTo>
                <a:cubicBezTo>
                  <a:pt x="3763050" y="354035"/>
                  <a:pt x="3757339" y="319774"/>
                  <a:pt x="3757339" y="291222"/>
                </a:cubicBezTo>
                <a:cubicBezTo>
                  <a:pt x="3757339" y="279802"/>
                  <a:pt x="3757339" y="57102"/>
                  <a:pt x="3820152" y="57102"/>
                </a:cubicBezTo>
                <a:cubicBezTo>
                  <a:pt x="3837283" y="57102"/>
                  <a:pt x="3865834" y="68523"/>
                  <a:pt x="3905806" y="74233"/>
                </a:cubicBezTo>
                <a:cubicBezTo>
                  <a:pt x="3911516" y="68523"/>
                  <a:pt x="3911516" y="68523"/>
                  <a:pt x="3911516" y="57102"/>
                </a:cubicBezTo>
                <a:cubicBezTo>
                  <a:pt x="3911516" y="39972"/>
                  <a:pt x="3900095" y="28551"/>
                  <a:pt x="3894385" y="11420"/>
                </a:cubicBezTo>
                <a:cubicBezTo>
                  <a:pt x="3917226" y="5710"/>
                  <a:pt x="3940067" y="5710"/>
                  <a:pt x="3962908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7543B1-8CAF-F538-0113-51284231004A}"/>
              </a:ext>
            </a:extLst>
          </p:cNvPr>
          <p:cNvSpPr txBox="1"/>
          <p:nvPr/>
        </p:nvSpPr>
        <p:spPr>
          <a:xfrm>
            <a:off x="721181" y="56601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a厚底黑" panose="00020600040101010101" pitchFamily="18" charset="-122"/>
                <a:ea typeface="Aa厚底黑" panose="00020600040101010101" pitchFamily="18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102E67-ECED-53D6-8602-E22FFACFBC47}"/>
              </a:ext>
            </a:extLst>
          </p:cNvPr>
          <p:cNvSpPr txBox="1"/>
          <p:nvPr/>
        </p:nvSpPr>
        <p:spPr>
          <a:xfrm>
            <a:off x="2019097" y="924413"/>
            <a:ext cx="1896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2092DFB-5E61-9BEA-8C9C-14C775964C67}"/>
              </a:ext>
            </a:extLst>
          </p:cNvPr>
          <p:cNvSpPr/>
          <p:nvPr/>
        </p:nvSpPr>
        <p:spPr>
          <a:xfrm rot="16200000" flipV="1">
            <a:off x="2444990" y="401902"/>
            <a:ext cx="237094" cy="807928"/>
          </a:xfrm>
          <a:prstGeom prst="triangle">
            <a:avLst>
              <a:gd name="adj" fmla="val 0"/>
            </a:avLst>
          </a:prstGeom>
          <a:noFill/>
          <a:ln w="38100">
            <a:solidFill>
              <a:srgbClr val="FFD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11EFAC-1FF4-D928-794F-EAED629F0831}"/>
              </a:ext>
            </a:extLst>
          </p:cNvPr>
          <p:cNvGrpSpPr/>
          <p:nvPr/>
        </p:nvGrpSpPr>
        <p:grpSpPr>
          <a:xfrm>
            <a:off x="938672" y="2042415"/>
            <a:ext cx="3404728" cy="834847"/>
            <a:chOff x="951372" y="1591565"/>
            <a:chExt cx="3404728" cy="83484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071C78E-FCDB-289C-96C0-DEA83B8A10ED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8" name="平行四边形 7">
                <a:extLst>
                  <a:ext uri="{FF2B5EF4-FFF2-40B4-BE49-F238E27FC236}">
                    <a16:creationId xmlns:a16="http://schemas.microsoft.com/office/drawing/2014/main" id="{A714A3E1-1E6C-FE53-CC49-EFDE9A729600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8" name="平行四边形 237">
                <a:extLst>
                  <a:ext uri="{FF2B5EF4-FFF2-40B4-BE49-F238E27FC236}">
                    <a16:creationId xmlns:a16="http://schemas.microsoft.com/office/drawing/2014/main" id="{F23F30EC-382C-1428-A2BE-E90B3295E46A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903E4E8-6424-6966-9E18-BD3AAEAF250F}"/>
                </a:ext>
              </a:extLst>
            </p:cNvPr>
            <p:cNvGrpSpPr/>
            <p:nvPr/>
          </p:nvGrpSpPr>
          <p:grpSpPr>
            <a:xfrm>
              <a:off x="1241879" y="1683712"/>
              <a:ext cx="2202620" cy="584775"/>
              <a:chOff x="1536483" y="1843295"/>
              <a:chExt cx="2202620" cy="58477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81D6EA4-70DD-F7E1-3D9D-A61D77E1A145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项目介绍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B567CA-8B5B-6352-4393-1536E3A7F226}"/>
                  </a:ext>
                </a:extLst>
              </p:cNvPr>
              <p:cNvSpPr txBox="1"/>
              <p:nvPr/>
            </p:nvSpPr>
            <p:spPr>
              <a:xfrm>
                <a:off x="1536483" y="1843295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01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283595E-D7CA-F512-F6ED-07A149AA4D90}"/>
              </a:ext>
            </a:extLst>
          </p:cNvPr>
          <p:cNvGrpSpPr/>
          <p:nvPr/>
        </p:nvGrpSpPr>
        <p:grpSpPr>
          <a:xfrm>
            <a:off x="4576732" y="2042415"/>
            <a:ext cx="3404728" cy="834847"/>
            <a:chOff x="951372" y="1591565"/>
            <a:chExt cx="3404728" cy="83484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D9A8C12-539E-AC3B-7E21-11486E0ED21C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9E652CD0-03FA-C774-4E42-B6C814FCB76A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D29C1FBD-C496-9B24-0076-785060BE5931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3E87F1A-CBD1-945D-202E-816D7B556CC6}"/>
                </a:ext>
              </a:extLst>
            </p:cNvPr>
            <p:cNvGrpSpPr/>
            <p:nvPr/>
          </p:nvGrpSpPr>
          <p:grpSpPr>
            <a:xfrm>
              <a:off x="1203779" y="1683712"/>
              <a:ext cx="2240720" cy="584775"/>
              <a:chOff x="1498383" y="1843295"/>
              <a:chExt cx="2240720" cy="584775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AEB687-A8D6-436E-BBFB-0165F4BD2262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技术选型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D3B4093-4066-1E4E-58D9-69FEF50ED209}"/>
                  </a:ext>
                </a:extLst>
              </p:cNvPr>
              <p:cNvSpPr txBox="1"/>
              <p:nvPr/>
            </p:nvSpPr>
            <p:spPr>
              <a:xfrm>
                <a:off x="1498383" y="1843295"/>
                <a:ext cx="7296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02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5D0698-16B4-FA50-08AC-D36E5A2769E2}"/>
              </a:ext>
            </a:extLst>
          </p:cNvPr>
          <p:cNvGrpSpPr/>
          <p:nvPr/>
        </p:nvGrpSpPr>
        <p:grpSpPr>
          <a:xfrm>
            <a:off x="938672" y="3972891"/>
            <a:ext cx="3404728" cy="834847"/>
            <a:chOff x="951372" y="1591565"/>
            <a:chExt cx="3404728" cy="8348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02CA26C-6C85-E8B4-5C2F-9AE3B184A2D5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50396BEC-8B60-DA73-2489-95F18CC3512F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2AF1105-D489-FF3F-EC71-7CB3878060FD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289C8FD-DA9C-6049-EBA7-5802C38A27AA}"/>
                </a:ext>
              </a:extLst>
            </p:cNvPr>
            <p:cNvGrpSpPr/>
            <p:nvPr/>
          </p:nvGrpSpPr>
          <p:grpSpPr>
            <a:xfrm>
              <a:off x="1203779" y="1683712"/>
              <a:ext cx="2240720" cy="584775"/>
              <a:chOff x="1498383" y="1843295"/>
              <a:chExt cx="2240720" cy="584775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1EF22FD-0631-9715-49EF-0034B5534C4A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目前进度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E1A0073-8624-D5E7-F0AA-CDDAB6745F45}"/>
                  </a:ext>
                </a:extLst>
              </p:cNvPr>
              <p:cNvSpPr txBox="1"/>
              <p:nvPr/>
            </p:nvSpPr>
            <p:spPr>
              <a:xfrm>
                <a:off x="1498383" y="1843295"/>
                <a:ext cx="7312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03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9FBB23A-77A6-BF09-F880-23C322E14CD6}"/>
              </a:ext>
            </a:extLst>
          </p:cNvPr>
          <p:cNvGrpSpPr/>
          <p:nvPr/>
        </p:nvGrpSpPr>
        <p:grpSpPr>
          <a:xfrm>
            <a:off x="4576732" y="3972891"/>
            <a:ext cx="3404728" cy="834847"/>
            <a:chOff x="951372" y="1591565"/>
            <a:chExt cx="3404728" cy="83484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AAF09C6-C264-948A-285E-CD76D455143F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52" name="平行四边形 51">
                <a:extLst>
                  <a:ext uri="{FF2B5EF4-FFF2-40B4-BE49-F238E27FC236}">
                    <a16:creationId xmlns:a16="http://schemas.microsoft.com/office/drawing/2014/main" id="{54872913-77FB-289C-9AAC-0B9DCD5BD762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3" name="平行四边形 52">
                <a:extLst>
                  <a:ext uri="{FF2B5EF4-FFF2-40B4-BE49-F238E27FC236}">
                    <a16:creationId xmlns:a16="http://schemas.microsoft.com/office/drawing/2014/main" id="{EC976BDD-27BD-C533-7389-6E3AAC104FCE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468492F-CFBD-FA58-8A7D-A16C1BE68352}"/>
                </a:ext>
              </a:extLst>
            </p:cNvPr>
            <p:cNvGrpSpPr/>
            <p:nvPr/>
          </p:nvGrpSpPr>
          <p:grpSpPr>
            <a:xfrm>
              <a:off x="1203779" y="1683712"/>
              <a:ext cx="2240720" cy="584775"/>
              <a:chOff x="1498383" y="1843295"/>
              <a:chExt cx="2240720" cy="584775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1906227-465C-446E-7F95-FEA84BE80B1F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未来计划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1DE64C-C1CD-0B3E-8D72-B4CCA128201F}"/>
                  </a:ext>
                </a:extLst>
              </p:cNvPr>
              <p:cNvSpPr txBox="1"/>
              <p:nvPr/>
            </p:nvSpPr>
            <p:spPr>
              <a:xfrm>
                <a:off x="1498383" y="1843295"/>
                <a:ext cx="7393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04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D6DEA5B-A1B7-3C29-3B96-2BF77A522BC3}"/>
              </a:ext>
            </a:extLst>
          </p:cNvPr>
          <p:cNvGrpSpPr/>
          <p:nvPr/>
        </p:nvGrpSpPr>
        <p:grpSpPr>
          <a:xfrm>
            <a:off x="7372455" y="597214"/>
            <a:ext cx="1955895" cy="1127012"/>
            <a:chOff x="7372455" y="597214"/>
            <a:chExt cx="1955895" cy="1127012"/>
          </a:xfrm>
        </p:grpSpPr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45B90AB2-7DA7-C176-6C62-B30B0250980F}"/>
                </a:ext>
              </a:extLst>
            </p:cNvPr>
            <p:cNvSpPr/>
            <p:nvPr/>
          </p:nvSpPr>
          <p:spPr>
            <a:xfrm>
              <a:off x="7714495" y="732178"/>
              <a:ext cx="301650" cy="38387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F348FC3-AEF9-7264-5A09-2BA2FCC109DD}"/>
                </a:ext>
              </a:extLst>
            </p:cNvPr>
            <p:cNvSpPr/>
            <p:nvPr/>
          </p:nvSpPr>
          <p:spPr>
            <a:xfrm>
              <a:off x="8983350" y="597214"/>
              <a:ext cx="345000" cy="439040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850B668-B1C2-C847-450F-B4661E03AEC9}"/>
                </a:ext>
              </a:extLst>
            </p:cNvPr>
            <p:cNvSpPr/>
            <p:nvPr/>
          </p:nvSpPr>
          <p:spPr>
            <a:xfrm>
              <a:off x="7372455" y="1349128"/>
              <a:ext cx="142343" cy="181143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: 形状 191" descr="D:\51PPT模板网\51pptmoban.com\图片.jpg">
              <a:extLst>
                <a:ext uri="{FF2B5EF4-FFF2-40B4-BE49-F238E27FC236}">
                  <a16:creationId xmlns:a16="http://schemas.microsoft.com/office/drawing/2014/main" id="{19ACFAFD-241C-1A05-7338-BB8893FC3BE2}"/>
                </a:ext>
              </a:extLst>
            </p:cNvPr>
            <p:cNvSpPr/>
            <p:nvPr/>
          </p:nvSpPr>
          <p:spPr>
            <a:xfrm>
              <a:off x="8303976" y="858712"/>
              <a:ext cx="680125" cy="86551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7200AE0F-BEAA-796A-F225-8FDAFBB00795}"/>
                </a:ext>
              </a:extLst>
            </p:cNvPr>
            <p:cNvSpPr/>
            <p:nvPr/>
          </p:nvSpPr>
          <p:spPr>
            <a:xfrm>
              <a:off x="7802629" y="1452510"/>
              <a:ext cx="213516" cy="271716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0F3B-AD72-35AB-16DC-79739200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E073C3-8220-6120-7119-F6A32C705F92}"/>
              </a:ext>
            </a:extLst>
          </p:cNvPr>
          <p:cNvGrpSpPr/>
          <p:nvPr/>
        </p:nvGrpSpPr>
        <p:grpSpPr>
          <a:xfrm>
            <a:off x="267117" y="-102669"/>
            <a:ext cx="3404728" cy="834847"/>
            <a:chOff x="951372" y="1591565"/>
            <a:chExt cx="3404728" cy="83484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BA01AAE-8EC6-866E-028C-D39BC9CAC5D0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0F5F64C3-921B-2EC1-7FD2-2DBBF8BAB77A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6D363F90-28F5-DD04-597E-814432DD7D80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04AB961-39E9-EEF1-D20A-7812237CC5B2}"/>
                </a:ext>
              </a:extLst>
            </p:cNvPr>
            <p:cNvGrpSpPr/>
            <p:nvPr/>
          </p:nvGrpSpPr>
          <p:grpSpPr>
            <a:xfrm>
              <a:off x="1241879" y="1683712"/>
              <a:ext cx="2202620" cy="584775"/>
              <a:chOff x="1536483" y="1843295"/>
              <a:chExt cx="2202620" cy="584775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B2BD9C-0540-64E8-C21E-2723CA0F9585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项目介绍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FF889B-5254-BC45-5E03-6986CC567209}"/>
                  </a:ext>
                </a:extLst>
              </p:cNvPr>
              <p:cNvSpPr txBox="1"/>
              <p:nvPr/>
            </p:nvSpPr>
            <p:spPr>
              <a:xfrm>
                <a:off x="1536483" y="1843295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01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3A1A1B9-53C2-BB85-A7A0-017AD94CBD7B}"/>
              </a:ext>
            </a:extLst>
          </p:cNvPr>
          <p:cNvSpPr txBox="1"/>
          <p:nvPr/>
        </p:nvSpPr>
        <p:spPr>
          <a:xfrm>
            <a:off x="626463" y="1489316"/>
            <a:ext cx="31989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400" kern="100" dirty="0">
                <a:latin typeface="+mn-ea"/>
              </a:rPr>
              <a:t>  </a:t>
            </a:r>
            <a:r>
              <a:rPr lang="zh-CN" altLang="zh-CN" sz="1400" kern="100" dirty="0">
                <a:effectLst/>
                <a:latin typeface="+mn-ea"/>
              </a:rPr>
              <a:t>该项目为</a:t>
            </a:r>
            <a:r>
              <a:rPr lang="zh-CN" altLang="zh-CN" sz="1400" b="1" kern="100" dirty="0">
                <a:effectLst/>
                <a:latin typeface="+mn-ea"/>
              </a:rPr>
              <a:t>基于</a:t>
            </a:r>
            <a:r>
              <a:rPr lang="en-US" altLang="zh-CN" sz="1400" b="1" kern="100" dirty="0" err="1">
                <a:effectLst/>
                <a:latin typeface="+mn-ea"/>
              </a:rPr>
              <a:t>LangChain</a:t>
            </a:r>
            <a:r>
              <a:rPr lang="zh-CN" altLang="zh-CN" sz="1400" b="1" kern="100" dirty="0">
                <a:effectLst/>
                <a:latin typeface="+mn-ea"/>
              </a:rPr>
              <a:t>的本地知识库问答系统</a:t>
            </a:r>
            <a:r>
              <a:rPr lang="zh-CN" altLang="zh-CN" sz="1400" kern="100" dirty="0">
                <a:effectLst/>
                <a:latin typeface="+mn-ea"/>
              </a:rPr>
              <a:t>，主要具备以下功能：实现自然语言查询并提供精准回答、个性化知识库管理、多轮对话支持以及直观友好的用户界面。</a:t>
            </a:r>
            <a:endParaRPr lang="en-US" altLang="zh-CN" sz="1400" kern="100" dirty="0">
              <a:latin typeface="+mn-ea"/>
            </a:endParaRPr>
          </a:p>
          <a:p>
            <a:pPr indent="266700" algn="just"/>
            <a:r>
              <a:rPr lang="en-US" altLang="zh-CN" sz="1400" kern="100" dirty="0"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effectLst/>
                <a:latin typeface="+mn-ea"/>
                <a:cs typeface="Times New Roman" panose="02020603050405020304" pitchFamily="18" charset="0"/>
              </a:rPr>
              <a:t>本项目将采用面向对象设计的方法进行设计，严格遵循系统设计的核心原则。在设计过程中，我们将依据先前编制的开题报告，从中提炼出系统的核心功能模块。在此基础上，我们将精心设计每个功能模块的详细内容，并确保整个设计过程维持清晰的</a:t>
            </a:r>
            <a:r>
              <a:rPr lang="en-US" altLang="zh-CN" sz="1400" b="1" kern="100" dirty="0">
                <a:effectLst/>
                <a:latin typeface="+mn-ea"/>
              </a:rPr>
              <a:t>MVC</a:t>
            </a:r>
            <a:r>
              <a:rPr lang="zh-CN" altLang="zh-CN" sz="1400" b="1" kern="100" dirty="0">
                <a:effectLst/>
                <a:latin typeface="+mn-ea"/>
                <a:cs typeface="Times New Roman" panose="02020603050405020304" pitchFamily="18" charset="0"/>
              </a:rPr>
              <a:t>架构</a:t>
            </a:r>
            <a:r>
              <a:rPr lang="zh-CN" altLang="zh-CN" sz="1400" kern="100" dirty="0">
                <a:effectLst/>
                <a:latin typeface="+mn-ea"/>
                <a:cs typeface="Times New Roman" panose="02020603050405020304" pitchFamily="18" charset="0"/>
              </a:rPr>
              <a:t>，以实现系统的高效性和可维护性</a:t>
            </a:r>
            <a:r>
              <a:rPr lang="zh-CN" altLang="en-US" sz="14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A4F3858-93CB-853A-4A63-2B0C4AD4AC72}"/>
              </a:ext>
            </a:extLst>
          </p:cNvPr>
          <p:cNvSpPr/>
          <p:nvPr/>
        </p:nvSpPr>
        <p:spPr>
          <a:xfrm>
            <a:off x="7647820" y="0"/>
            <a:ext cx="4544180" cy="6858000"/>
          </a:xfrm>
          <a:custGeom>
            <a:avLst/>
            <a:gdLst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3962908 w 4544180"/>
              <a:gd name="connsiteY23" fmla="*/ 0 h 6858000"/>
              <a:gd name="connsiteX24" fmla="*/ 4544180 w 4544180"/>
              <a:gd name="connsiteY24" fmla="*/ 0 h 6858000"/>
              <a:gd name="connsiteX25" fmla="*/ 4544180 w 4544180"/>
              <a:gd name="connsiteY25" fmla="*/ 6858000 h 6858000"/>
              <a:gd name="connsiteX26" fmla="*/ 0 w 4544180"/>
              <a:gd name="connsiteY26" fmla="*/ 6858000 h 6858000"/>
              <a:gd name="connsiteX27" fmla="*/ 125625 w 4544180"/>
              <a:gd name="connsiteY27" fmla="*/ 6680983 h 6858000"/>
              <a:gd name="connsiteX28" fmla="*/ 114205 w 4544180"/>
              <a:gd name="connsiteY28" fmla="*/ 6675273 h 6858000"/>
              <a:gd name="connsiteX29" fmla="*/ 114205 w 4544180"/>
              <a:gd name="connsiteY29" fmla="*/ 6658142 h 6858000"/>
              <a:gd name="connsiteX30" fmla="*/ 137046 w 4544180"/>
              <a:gd name="connsiteY30" fmla="*/ 6675273 h 6858000"/>
              <a:gd name="connsiteX31" fmla="*/ 159887 w 4544180"/>
              <a:gd name="connsiteY31" fmla="*/ 6589619 h 6858000"/>
              <a:gd name="connsiteX32" fmla="*/ 142756 w 4544180"/>
              <a:gd name="connsiteY32" fmla="*/ 6578198 h 6858000"/>
              <a:gd name="connsiteX33" fmla="*/ 182728 w 4544180"/>
              <a:gd name="connsiteY33" fmla="*/ 6498255 h 6858000"/>
              <a:gd name="connsiteX34" fmla="*/ 199858 w 4544180"/>
              <a:gd name="connsiteY34" fmla="*/ 6452573 h 6858000"/>
              <a:gd name="connsiteX35" fmla="*/ 142756 w 4544180"/>
              <a:gd name="connsiteY35" fmla="*/ 6401181 h 6858000"/>
              <a:gd name="connsiteX36" fmla="*/ 137046 w 4544180"/>
              <a:gd name="connsiteY36" fmla="*/ 6384050 h 6858000"/>
              <a:gd name="connsiteX37" fmla="*/ 154177 w 4544180"/>
              <a:gd name="connsiteY37" fmla="*/ 6372630 h 6858000"/>
              <a:gd name="connsiteX38" fmla="*/ 199858 w 4544180"/>
              <a:gd name="connsiteY38" fmla="*/ 6412601 h 6858000"/>
              <a:gd name="connsiteX39" fmla="*/ 194148 w 4544180"/>
              <a:gd name="connsiteY39" fmla="*/ 6401181 h 6858000"/>
              <a:gd name="connsiteX40" fmla="*/ 211279 w 4544180"/>
              <a:gd name="connsiteY40" fmla="*/ 6361209 h 6858000"/>
              <a:gd name="connsiteX41" fmla="*/ 159887 w 4544180"/>
              <a:gd name="connsiteY41" fmla="*/ 6361209 h 6858000"/>
              <a:gd name="connsiteX42" fmla="*/ 182728 w 4544180"/>
              <a:gd name="connsiteY42" fmla="*/ 6338368 h 6858000"/>
              <a:gd name="connsiteX43" fmla="*/ 205569 w 4544180"/>
              <a:gd name="connsiteY43" fmla="*/ 6355499 h 6858000"/>
              <a:gd name="connsiteX44" fmla="*/ 228410 w 4544180"/>
              <a:gd name="connsiteY44" fmla="*/ 6281266 h 6858000"/>
              <a:gd name="connsiteX45" fmla="*/ 199858 w 4544180"/>
              <a:gd name="connsiteY45" fmla="*/ 6264135 h 6858000"/>
              <a:gd name="connsiteX46" fmla="*/ 228410 w 4544180"/>
              <a:gd name="connsiteY46" fmla="*/ 6229874 h 6858000"/>
              <a:gd name="connsiteX47" fmla="*/ 256961 w 4544180"/>
              <a:gd name="connsiteY47" fmla="*/ 6229874 h 6858000"/>
              <a:gd name="connsiteX48" fmla="*/ 319774 w 4544180"/>
              <a:gd name="connsiteY48" fmla="*/ 6189902 h 6858000"/>
              <a:gd name="connsiteX49" fmla="*/ 354035 w 4544180"/>
              <a:gd name="connsiteY49" fmla="*/ 6155641 h 6858000"/>
              <a:gd name="connsiteX50" fmla="*/ 376876 w 4544180"/>
              <a:gd name="connsiteY50" fmla="*/ 6161351 h 6858000"/>
              <a:gd name="connsiteX51" fmla="*/ 388296 w 4544180"/>
              <a:gd name="connsiteY51" fmla="*/ 6144220 h 6858000"/>
              <a:gd name="connsiteX52" fmla="*/ 365455 w 4544180"/>
              <a:gd name="connsiteY52" fmla="*/ 6081407 h 6858000"/>
              <a:gd name="connsiteX53" fmla="*/ 382586 w 4544180"/>
              <a:gd name="connsiteY53" fmla="*/ 6030015 h 6858000"/>
              <a:gd name="connsiteX54" fmla="*/ 439689 w 4544180"/>
              <a:gd name="connsiteY54" fmla="*/ 5927231 h 6858000"/>
              <a:gd name="connsiteX55" fmla="*/ 502501 w 4544180"/>
              <a:gd name="connsiteY55" fmla="*/ 5904390 h 6858000"/>
              <a:gd name="connsiteX56" fmla="*/ 548183 w 4544180"/>
              <a:gd name="connsiteY56" fmla="*/ 5767344 h 6858000"/>
              <a:gd name="connsiteX57" fmla="*/ 662388 w 4544180"/>
              <a:gd name="connsiteY57" fmla="*/ 5698821 h 6858000"/>
              <a:gd name="connsiteX58" fmla="*/ 890798 w 4544180"/>
              <a:gd name="connsiteY58" fmla="*/ 5647429 h 6858000"/>
              <a:gd name="connsiteX59" fmla="*/ 702360 w 4544180"/>
              <a:gd name="connsiteY59" fmla="*/ 5561775 h 6858000"/>
              <a:gd name="connsiteX60" fmla="*/ 708070 w 4544180"/>
              <a:gd name="connsiteY60" fmla="*/ 5516094 h 6858000"/>
              <a:gd name="connsiteX61" fmla="*/ 708070 w 4544180"/>
              <a:gd name="connsiteY61" fmla="*/ 5493253 h 6858000"/>
              <a:gd name="connsiteX62" fmla="*/ 730911 w 4544180"/>
              <a:gd name="connsiteY62" fmla="*/ 5379048 h 6858000"/>
              <a:gd name="connsiteX63" fmla="*/ 742331 w 4544180"/>
              <a:gd name="connsiteY63" fmla="*/ 5224871 h 6858000"/>
              <a:gd name="connsiteX64" fmla="*/ 822275 w 4544180"/>
              <a:gd name="connsiteY64" fmla="*/ 4910808 h 6858000"/>
              <a:gd name="connsiteX65" fmla="*/ 930769 w 4544180"/>
              <a:gd name="connsiteY65" fmla="*/ 4568193 h 6858000"/>
              <a:gd name="connsiteX66" fmla="*/ 839406 w 4544180"/>
              <a:gd name="connsiteY66" fmla="*/ 4242710 h 6858000"/>
              <a:gd name="connsiteX67" fmla="*/ 690939 w 4544180"/>
              <a:gd name="connsiteY67" fmla="*/ 3905805 h 6858000"/>
              <a:gd name="connsiteX68" fmla="*/ 1016423 w 4544180"/>
              <a:gd name="connsiteY68" fmla="*/ 3334781 h 6858000"/>
              <a:gd name="connsiteX69" fmla="*/ 1301935 w 4544180"/>
              <a:gd name="connsiteY69" fmla="*/ 3054979 h 6858000"/>
              <a:gd name="connsiteX70" fmla="*/ 1404720 w 4544180"/>
              <a:gd name="connsiteY70" fmla="*/ 3003587 h 6858000"/>
              <a:gd name="connsiteX71" fmla="*/ 1410430 w 4544180"/>
              <a:gd name="connsiteY71" fmla="*/ 2969326 h 6858000"/>
              <a:gd name="connsiteX72" fmla="*/ 1427561 w 4544180"/>
              <a:gd name="connsiteY72" fmla="*/ 2917934 h 6858000"/>
              <a:gd name="connsiteX73" fmla="*/ 1593158 w 4544180"/>
              <a:gd name="connsiteY73" fmla="*/ 2889382 h 6858000"/>
              <a:gd name="connsiteX74" fmla="*/ 1638839 w 4544180"/>
              <a:gd name="connsiteY74" fmla="*/ 2929354 h 6858000"/>
              <a:gd name="connsiteX75" fmla="*/ 1724493 w 4544180"/>
              <a:gd name="connsiteY75" fmla="*/ 2900803 h 6858000"/>
              <a:gd name="connsiteX76" fmla="*/ 1747334 w 4544180"/>
              <a:gd name="connsiteY76" fmla="*/ 2917934 h 6858000"/>
              <a:gd name="connsiteX77" fmla="*/ 1798726 w 4544180"/>
              <a:gd name="connsiteY77" fmla="*/ 2889382 h 6858000"/>
              <a:gd name="connsiteX78" fmla="*/ 1901511 w 4544180"/>
              <a:gd name="connsiteY78" fmla="*/ 2866541 h 6858000"/>
              <a:gd name="connsiteX79" fmla="*/ 2061397 w 4544180"/>
              <a:gd name="connsiteY79" fmla="*/ 3043559 h 6858000"/>
              <a:gd name="connsiteX80" fmla="*/ 2061397 w 4544180"/>
              <a:gd name="connsiteY80" fmla="*/ 3117792 h 6858000"/>
              <a:gd name="connsiteX81" fmla="*/ 2089949 w 4544180"/>
              <a:gd name="connsiteY81" fmla="*/ 3146343 h 6858000"/>
              <a:gd name="connsiteX82" fmla="*/ 2124210 w 4544180"/>
              <a:gd name="connsiteY82" fmla="*/ 3134923 h 6858000"/>
              <a:gd name="connsiteX83" fmla="*/ 2249835 w 4544180"/>
              <a:gd name="connsiteY83" fmla="*/ 2752337 h 6858000"/>
              <a:gd name="connsiteX84" fmla="*/ 2312648 w 4544180"/>
              <a:gd name="connsiteY84" fmla="*/ 2586740 h 6858000"/>
              <a:gd name="connsiteX85" fmla="*/ 2255546 w 4544180"/>
              <a:gd name="connsiteY85" fmla="*/ 2552478 h 6858000"/>
              <a:gd name="connsiteX86" fmla="*/ 2198443 w 4544180"/>
              <a:gd name="connsiteY86" fmla="*/ 2563899 h 6858000"/>
              <a:gd name="connsiteX87" fmla="*/ 2164182 w 4544180"/>
              <a:gd name="connsiteY87" fmla="*/ 2523927 h 6858000"/>
              <a:gd name="connsiteX88" fmla="*/ 2181313 w 4544180"/>
              <a:gd name="connsiteY88" fmla="*/ 2523927 h 6858000"/>
              <a:gd name="connsiteX89" fmla="*/ 2575319 w 4544180"/>
              <a:gd name="connsiteY89" fmla="*/ 2678103 h 6858000"/>
              <a:gd name="connsiteX90" fmla="*/ 2369750 w 4544180"/>
              <a:gd name="connsiteY90" fmla="*/ 2592450 h 6858000"/>
              <a:gd name="connsiteX91" fmla="*/ 2318358 w 4544180"/>
              <a:gd name="connsiteY91" fmla="*/ 2678103 h 6858000"/>
              <a:gd name="connsiteX92" fmla="*/ 2181313 w 4544180"/>
              <a:gd name="connsiteY92" fmla="*/ 3134923 h 6858000"/>
              <a:gd name="connsiteX93" fmla="*/ 2198443 w 4544180"/>
              <a:gd name="connsiteY93" fmla="*/ 3152053 h 6858000"/>
              <a:gd name="connsiteX94" fmla="*/ 2232705 w 4544180"/>
              <a:gd name="connsiteY94" fmla="*/ 3214866 h 6858000"/>
              <a:gd name="connsiteX95" fmla="*/ 2187023 w 4544180"/>
              <a:gd name="connsiteY95" fmla="*/ 3249128 h 6858000"/>
              <a:gd name="connsiteX96" fmla="*/ 2158472 w 4544180"/>
              <a:gd name="connsiteY96" fmla="*/ 3311940 h 6858000"/>
              <a:gd name="connsiteX97" fmla="*/ 2124210 w 4544180"/>
              <a:gd name="connsiteY97" fmla="*/ 3323361 h 6858000"/>
              <a:gd name="connsiteX98" fmla="*/ 2067108 w 4544180"/>
              <a:gd name="connsiteY98" fmla="*/ 3420435 h 6858000"/>
              <a:gd name="connsiteX99" fmla="*/ 2067108 w 4544180"/>
              <a:gd name="connsiteY99" fmla="*/ 3329071 h 6858000"/>
              <a:gd name="connsiteX100" fmla="*/ 2021426 w 4544180"/>
              <a:gd name="connsiteY100" fmla="*/ 3317650 h 6858000"/>
              <a:gd name="connsiteX101" fmla="*/ 1964323 w 4544180"/>
              <a:gd name="connsiteY101" fmla="*/ 3340491 h 6858000"/>
              <a:gd name="connsiteX102" fmla="*/ 1918641 w 4544180"/>
              <a:gd name="connsiteY102" fmla="*/ 3380463 h 6858000"/>
              <a:gd name="connsiteX103" fmla="*/ 1867249 w 4544180"/>
              <a:gd name="connsiteY103" fmla="*/ 3386173 h 6858000"/>
              <a:gd name="connsiteX104" fmla="*/ 1758755 w 4544180"/>
              <a:gd name="connsiteY104" fmla="*/ 3448986 h 6858000"/>
              <a:gd name="connsiteX105" fmla="*/ 1598868 w 4544180"/>
              <a:gd name="connsiteY105" fmla="*/ 3471827 h 6858000"/>
              <a:gd name="connsiteX106" fmla="*/ 1593158 w 4544180"/>
              <a:gd name="connsiteY106" fmla="*/ 3534640 h 6858000"/>
              <a:gd name="connsiteX107" fmla="*/ 1621709 w 4544180"/>
              <a:gd name="connsiteY107" fmla="*/ 3608873 h 6858000"/>
              <a:gd name="connsiteX108" fmla="*/ 1690232 w 4544180"/>
              <a:gd name="connsiteY108" fmla="*/ 3648844 h 6858000"/>
              <a:gd name="connsiteX109" fmla="*/ 1775885 w 4544180"/>
              <a:gd name="connsiteY109" fmla="*/ 3711657 h 6858000"/>
              <a:gd name="connsiteX110" fmla="*/ 1821567 w 4544180"/>
              <a:gd name="connsiteY110" fmla="*/ 3728788 h 6858000"/>
              <a:gd name="connsiteX111" fmla="*/ 1855829 w 4544180"/>
              <a:gd name="connsiteY111" fmla="*/ 3785890 h 6858000"/>
              <a:gd name="connsiteX112" fmla="*/ 1895800 w 4544180"/>
              <a:gd name="connsiteY112" fmla="*/ 3911516 h 6858000"/>
              <a:gd name="connsiteX113" fmla="*/ 1764465 w 4544180"/>
              <a:gd name="connsiteY113" fmla="*/ 4082823 h 6858000"/>
              <a:gd name="connsiteX114" fmla="*/ 1701652 w 4544180"/>
              <a:gd name="connsiteY114" fmla="*/ 4476830 h 6858000"/>
              <a:gd name="connsiteX115" fmla="*/ 1718783 w 4544180"/>
              <a:gd name="connsiteY115" fmla="*/ 4545352 h 6858000"/>
              <a:gd name="connsiteX116" fmla="*/ 1695942 w 4544180"/>
              <a:gd name="connsiteY116" fmla="*/ 4619586 h 6858000"/>
              <a:gd name="connsiteX117" fmla="*/ 1861539 w 4544180"/>
              <a:gd name="connsiteY117" fmla="*/ 4670978 h 6858000"/>
              <a:gd name="connsiteX118" fmla="*/ 1912931 w 4544180"/>
              <a:gd name="connsiteY118" fmla="*/ 4710949 h 6858000"/>
              <a:gd name="connsiteX119" fmla="*/ 1918641 w 4544180"/>
              <a:gd name="connsiteY119" fmla="*/ 4693819 h 6858000"/>
              <a:gd name="connsiteX120" fmla="*/ 2152761 w 4544180"/>
              <a:gd name="connsiteY120" fmla="*/ 4465409 h 6858000"/>
              <a:gd name="connsiteX121" fmla="*/ 2164182 w 4544180"/>
              <a:gd name="connsiteY121" fmla="*/ 4396886 h 6858000"/>
              <a:gd name="connsiteX122" fmla="*/ 2169892 w 4544180"/>
              <a:gd name="connsiteY122" fmla="*/ 4345494 h 6858000"/>
              <a:gd name="connsiteX123" fmla="*/ 2244125 w 4544180"/>
              <a:gd name="connsiteY123" fmla="*/ 4231289 h 6858000"/>
              <a:gd name="connsiteX124" fmla="*/ 2369750 w 4544180"/>
              <a:gd name="connsiteY124" fmla="*/ 4191317 h 6858000"/>
              <a:gd name="connsiteX125" fmla="*/ 2426853 w 4544180"/>
              <a:gd name="connsiteY125" fmla="*/ 4002879 h 6858000"/>
              <a:gd name="connsiteX126" fmla="*/ 2501086 w 4544180"/>
              <a:gd name="connsiteY126" fmla="*/ 3871544 h 6858000"/>
              <a:gd name="connsiteX127" fmla="*/ 2563899 w 4544180"/>
              <a:gd name="connsiteY127" fmla="*/ 3734498 h 6858000"/>
              <a:gd name="connsiteX128" fmla="*/ 2712365 w 4544180"/>
              <a:gd name="connsiteY128" fmla="*/ 3528929 h 6858000"/>
              <a:gd name="connsiteX129" fmla="*/ 2729496 w 4544180"/>
              <a:gd name="connsiteY129" fmla="*/ 3454696 h 6858000"/>
              <a:gd name="connsiteX130" fmla="*/ 2729496 w 4544180"/>
              <a:gd name="connsiteY130" fmla="*/ 3426145 h 6858000"/>
              <a:gd name="connsiteX131" fmla="*/ 2883672 w 4544180"/>
              <a:gd name="connsiteY131" fmla="*/ 3106371 h 6858000"/>
              <a:gd name="connsiteX132" fmla="*/ 2900803 w 4544180"/>
              <a:gd name="connsiteY132" fmla="*/ 3043559 h 6858000"/>
              <a:gd name="connsiteX133" fmla="*/ 3100661 w 4544180"/>
              <a:gd name="connsiteY133" fmla="*/ 2832280 h 6858000"/>
              <a:gd name="connsiteX134" fmla="*/ 3134923 w 4544180"/>
              <a:gd name="connsiteY134" fmla="*/ 2695234 h 6858000"/>
              <a:gd name="connsiteX135" fmla="*/ 3220577 w 4544180"/>
              <a:gd name="connsiteY135" fmla="*/ 2346909 h 6858000"/>
              <a:gd name="connsiteX136" fmla="*/ 3174895 w 4544180"/>
              <a:gd name="connsiteY136" fmla="*/ 2318358 h 6858000"/>
              <a:gd name="connsiteX137" fmla="*/ 3231997 w 4544180"/>
              <a:gd name="connsiteY137" fmla="*/ 2266966 h 6858000"/>
              <a:gd name="connsiteX138" fmla="*/ 3528930 w 4544180"/>
              <a:gd name="connsiteY138" fmla="*/ 2209864 h 6858000"/>
              <a:gd name="connsiteX139" fmla="*/ 3511799 w 4544180"/>
              <a:gd name="connsiteY139" fmla="*/ 2192733 h 6858000"/>
              <a:gd name="connsiteX140" fmla="*/ 3540350 w 4544180"/>
              <a:gd name="connsiteY140" fmla="*/ 2169892 h 6858000"/>
              <a:gd name="connsiteX141" fmla="*/ 3614583 w 4544180"/>
              <a:gd name="connsiteY141" fmla="*/ 2181312 h 6858000"/>
              <a:gd name="connsiteX142" fmla="*/ 3808731 w 4544180"/>
              <a:gd name="connsiteY142" fmla="*/ 1992874 h 6858000"/>
              <a:gd name="connsiteX143" fmla="*/ 3797311 w 4544180"/>
              <a:gd name="connsiteY143" fmla="*/ 1981454 h 6858000"/>
              <a:gd name="connsiteX144" fmla="*/ 3637424 w 4544180"/>
              <a:gd name="connsiteY144" fmla="*/ 1855829 h 6858000"/>
              <a:gd name="connsiteX145" fmla="*/ 3546060 w 4544180"/>
              <a:gd name="connsiteY145" fmla="*/ 1701652 h 6858000"/>
              <a:gd name="connsiteX146" fmla="*/ 3460407 w 4544180"/>
              <a:gd name="connsiteY146" fmla="*/ 1496083 h 6858000"/>
              <a:gd name="connsiteX147" fmla="*/ 3426145 w 4544180"/>
              <a:gd name="connsiteY147" fmla="*/ 1284804 h 6858000"/>
              <a:gd name="connsiteX148" fmla="*/ 3380463 w 4544180"/>
              <a:gd name="connsiteY148" fmla="*/ 1193441 h 6858000"/>
              <a:gd name="connsiteX149" fmla="*/ 3369043 w 4544180"/>
              <a:gd name="connsiteY149" fmla="*/ 1039264 h 6858000"/>
              <a:gd name="connsiteX150" fmla="*/ 3340492 w 4544180"/>
              <a:gd name="connsiteY150" fmla="*/ 965031 h 6858000"/>
              <a:gd name="connsiteX151" fmla="*/ 3409015 w 4544180"/>
              <a:gd name="connsiteY151" fmla="*/ 645257 h 6858000"/>
              <a:gd name="connsiteX152" fmla="*/ 3409015 w 4544180"/>
              <a:gd name="connsiteY152" fmla="*/ 531052 h 6858000"/>
              <a:gd name="connsiteX153" fmla="*/ 3448986 w 4544180"/>
              <a:gd name="connsiteY153" fmla="*/ 508212 h 6858000"/>
              <a:gd name="connsiteX154" fmla="*/ 3488958 w 4544180"/>
              <a:gd name="connsiteY154" fmla="*/ 462530 h 6858000"/>
              <a:gd name="connsiteX155" fmla="*/ 3551771 w 4544180"/>
              <a:gd name="connsiteY155" fmla="*/ 439689 h 6858000"/>
              <a:gd name="connsiteX156" fmla="*/ 3677396 w 4544180"/>
              <a:gd name="connsiteY156" fmla="*/ 513922 h 6858000"/>
              <a:gd name="connsiteX157" fmla="*/ 3763050 w 4544180"/>
              <a:gd name="connsiteY157" fmla="*/ 382586 h 6858000"/>
              <a:gd name="connsiteX158" fmla="*/ 3757339 w 4544180"/>
              <a:gd name="connsiteY158" fmla="*/ 291222 h 6858000"/>
              <a:gd name="connsiteX159" fmla="*/ 3820152 w 4544180"/>
              <a:gd name="connsiteY159" fmla="*/ 57102 h 6858000"/>
              <a:gd name="connsiteX160" fmla="*/ 3905806 w 4544180"/>
              <a:gd name="connsiteY160" fmla="*/ 74233 h 6858000"/>
              <a:gd name="connsiteX161" fmla="*/ 3911516 w 4544180"/>
              <a:gd name="connsiteY161" fmla="*/ 57102 h 6858000"/>
              <a:gd name="connsiteX162" fmla="*/ 3894385 w 4544180"/>
              <a:gd name="connsiteY162" fmla="*/ 11420 h 6858000"/>
              <a:gd name="connsiteX163" fmla="*/ 3962908 w 4544180"/>
              <a:gd name="connsiteY163" fmla="*/ 0 h 6858000"/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1444691 w 4544180"/>
              <a:gd name="connsiteY23" fmla="*/ 4037141 h 6858000"/>
              <a:gd name="connsiteX24" fmla="*/ 3962908 w 4544180"/>
              <a:gd name="connsiteY24" fmla="*/ 0 h 6858000"/>
              <a:gd name="connsiteX25" fmla="*/ 4544180 w 4544180"/>
              <a:gd name="connsiteY25" fmla="*/ 0 h 6858000"/>
              <a:gd name="connsiteX26" fmla="*/ 4544180 w 4544180"/>
              <a:gd name="connsiteY26" fmla="*/ 6858000 h 6858000"/>
              <a:gd name="connsiteX27" fmla="*/ 0 w 4544180"/>
              <a:gd name="connsiteY27" fmla="*/ 6858000 h 6858000"/>
              <a:gd name="connsiteX28" fmla="*/ 125625 w 4544180"/>
              <a:gd name="connsiteY28" fmla="*/ 6680983 h 6858000"/>
              <a:gd name="connsiteX29" fmla="*/ 114205 w 4544180"/>
              <a:gd name="connsiteY29" fmla="*/ 6675273 h 6858000"/>
              <a:gd name="connsiteX30" fmla="*/ 114205 w 4544180"/>
              <a:gd name="connsiteY30" fmla="*/ 6658142 h 6858000"/>
              <a:gd name="connsiteX31" fmla="*/ 137046 w 4544180"/>
              <a:gd name="connsiteY31" fmla="*/ 6675273 h 6858000"/>
              <a:gd name="connsiteX32" fmla="*/ 159887 w 4544180"/>
              <a:gd name="connsiteY32" fmla="*/ 6589619 h 6858000"/>
              <a:gd name="connsiteX33" fmla="*/ 142756 w 4544180"/>
              <a:gd name="connsiteY33" fmla="*/ 6578198 h 6858000"/>
              <a:gd name="connsiteX34" fmla="*/ 182728 w 4544180"/>
              <a:gd name="connsiteY34" fmla="*/ 6498255 h 6858000"/>
              <a:gd name="connsiteX35" fmla="*/ 199858 w 4544180"/>
              <a:gd name="connsiteY35" fmla="*/ 6452573 h 6858000"/>
              <a:gd name="connsiteX36" fmla="*/ 142756 w 4544180"/>
              <a:gd name="connsiteY36" fmla="*/ 6401181 h 6858000"/>
              <a:gd name="connsiteX37" fmla="*/ 137046 w 4544180"/>
              <a:gd name="connsiteY37" fmla="*/ 6384050 h 6858000"/>
              <a:gd name="connsiteX38" fmla="*/ 154177 w 4544180"/>
              <a:gd name="connsiteY38" fmla="*/ 6372630 h 6858000"/>
              <a:gd name="connsiteX39" fmla="*/ 199858 w 4544180"/>
              <a:gd name="connsiteY39" fmla="*/ 6412601 h 6858000"/>
              <a:gd name="connsiteX40" fmla="*/ 194148 w 4544180"/>
              <a:gd name="connsiteY40" fmla="*/ 6401181 h 6858000"/>
              <a:gd name="connsiteX41" fmla="*/ 211279 w 4544180"/>
              <a:gd name="connsiteY41" fmla="*/ 6361209 h 6858000"/>
              <a:gd name="connsiteX42" fmla="*/ 159887 w 4544180"/>
              <a:gd name="connsiteY42" fmla="*/ 6361209 h 6858000"/>
              <a:gd name="connsiteX43" fmla="*/ 182728 w 4544180"/>
              <a:gd name="connsiteY43" fmla="*/ 6338368 h 6858000"/>
              <a:gd name="connsiteX44" fmla="*/ 205569 w 4544180"/>
              <a:gd name="connsiteY44" fmla="*/ 6355499 h 6858000"/>
              <a:gd name="connsiteX45" fmla="*/ 228410 w 4544180"/>
              <a:gd name="connsiteY45" fmla="*/ 6281266 h 6858000"/>
              <a:gd name="connsiteX46" fmla="*/ 199858 w 4544180"/>
              <a:gd name="connsiteY46" fmla="*/ 6264135 h 6858000"/>
              <a:gd name="connsiteX47" fmla="*/ 228410 w 4544180"/>
              <a:gd name="connsiteY47" fmla="*/ 6229874 h 6858000"/>
              <a:gd name="connsiteX48" fmla="*/ 256961 w 4544180"/>
              <a:gd name="connsiteY48" fmla="*/ 6229874 h 6858000"/>
              <a:gd name="connsiteX49" fmla="*/ 319774 w 4544180"/>
              <a:gd name="connsiteY49" fmla="*/ 6189902 h 6858000"/>
              <a:gd name="connsiteX50" fmla="*/ 354035 w 4544180"/>
              <a:gd name="connsiteY50" fmla="*/ 6155641 h 6858000"/>
              <a:gd name="connsiteX51" fmla="*/ 376876 w 4544180"/>
              <a:gd name="connsiteY51" fmla="*/ 6161351 h 6858000"/>
              <a:gd name="connsiteX52" fmla="*/ 388296 w 4544180"/>
              <a:gd name="connsiteY52" fmla="*/ 6144220 h 6858000"/>
              <a:gd name="connsiteX53" fmla="*/ 365455 w 4544180"/>
              <a:gd name="connsiteY53" fmla="*/ 6081407 h 6858000"/>
              <a:gd name="connsiteX54" fmla="*/ 382586 w 4544180"/>
              <a:gd name="connsiteY54" fmla="*/ 6030015 h 6858000"/>
              <a:gd name="connsiteX55" fmla="*/ 439689 w 4544180"/>
              <a:gd name="connsiteY55" fmla="*/ 5927231 h 6858000"/>
              <a:gd name="connsiteX56" fmla="*/ 502501 w 4544180"/>
              <a:gd name="connsiteY56" fmla="*/ 5904390 h 6858000"/>
              <a:gd name="connsiteX57" fmla="*/ 548183 w 4544180"/>
              <a:gd name="connsiteY57" fmla="*/ 5767344 h 6858000"/>
              <a:gd name="connsiteX58" fmla="*/ 662388 w 4544180"/>
              <a:gd name="connsiteY58" fmla="*/ 5698821 h 6858000"/>
              <a:gd name="connsiteX59" fmla="*/ 890798 w 4544180"/>
              <a:gd name="connsiteY59" fmla="*/ 5647429 h 6858000"/>
              <a:gd name="connsiteX60" fmla="*/ 702360 w 4544180"/>
              <a:gd name="connsiteY60" fmla="*/ 5561775 h 6858000"/>
              <a:gd name="connsiteX61" fmla="*/ 708070 w 4544180"/>
              <a:gd name="connsiteY61" fmla="*/ 5516094 h 6858000"/>
              <a:gd name="connsiteX62" fmla="*/ 708070 w 4544180"/>
              <a:gd name="connsiteY62" fmla="*/ 5493253 h 6858000"/>
              <a:gd name="connsiteX63" fmla="*/ 730911 w 4544180"/>
              <a:gd name="connsiteY63" fmla="*/ 5379048 h 6858000"/>
              <a:gd name="connsiteX64" fmla="*/ 742331 w 4544180"/>
              <a:gd name="connsiteY64" fmla="*/ 5224871 h 6858000"/>
              <a:gd name="connsiteX65" fmla="*/ 822275 w 4544180"/>
              <a:gd name="connsiteY65" fmla="*/ 4910808 h 6858000"/>
              <a:gd name="connsiteX66" fmla="*/ 930769 w 4544180"/>
              <a:gd name="connsiteY66" fmla="*/ 4568193 h 6858000"/>
              <a:gd name="connsiteX67" fmla="*/ 839406 w 4544180"/>
              <a:gd name="connsiteY67" fmla="*/ 4242710 h 6858000"/>
              <a:gd name="connsiteX68" fmla="*/ 690939 w 4544180"/>
              <a:gd name="connsiteY68" fmla="*/ 3905805 h 6858000"/>
              <a:gd name="connsiteX69" fmla="*/ 1016423 w 4544180"/>
              <a:gd name="connsiteY69" fmla="*/ 3334781 h 6858000"/>
              <a:gd name="connsiteX70" fmla="*/ 1301935 w 4544180"/>
              <a:gd name="connsiteY70" fmla="*/ 3054979 h 6858000"/>
              <a:gd name="connsiteX71" fmla="*/ 1404720 w 4544180"/>
              <a:gd name="connsiteY71" fmla="*/ 3003587 h 6858000"/>
              <a:gd name="connsiteX72" fmla="*/ 1410430 w 4544180"/>
              <a:gd name="connsiteY72" fmla="*/ 2969326 h 6858000"/>
              <a:gd name="connsiteX73" fmla="*/ 1427561 w 4544180"/>
              <a:gd name="connsiteY73" fmla="*/ 2917934 h 6858000"/>
              <a:gd name="connsiteX74" fmla="*/ 1593158 w 4544180"/>
              <a:gd name="connsiteY74" fmla="*/ 2889382 h 6858000"/>
              <a:gd name="connsiteX75" fmla="*/ 1638839 w 4544180"/>
              <a:gd name="connsiteY75" fmla="*/ 2929354 h 6858000"/>
              <a:gd name="connsiteX76" fmla="*/ 1724493 w 4544180"/>
              <a:gd name="connsiteY76" fmla="*/ 2900803 h 6858000"/>
              <a:gd name="connsiteX77" fmla="*/ 1747334 w 4544180"/>
              <a:gd name="connsiteY77" fmla="*/ 2917934 h 6858000"/>
              <a:gd name="connsiteX78" fmla="*/ 1798726 w 4544180"/>
              <a:gd name="connsiteY78" fmla="*/ 2889382 h 6858000"/>
              <a:gd name="connsiteX79" fmla="*/ 1901511 w 4544180"/>
              <a:gd name="connsiteY79" fmla="*/ 2866541 h 6858000"/>
              <a:gd name="connsiteX80" fmla="*/ 2061397 w 4544180"/>
              <a:gd name="connsiteY80" fmla="*/ 3043559 h 6858000"/>
              <a:gd name="connsiteX81" fmla="*/ 2061397 w 4544180"/>
              <a:gd name="connsiteY81" fmla="*/ 3117792 h 6858000"/>
              <a:gd name="connsiteX82" fmla="*/ 2089949 w 4544180"/>
              <a:gd name="connsiteY82" fmla="*/ 3146343 h 6858000"/>
              <a:gd name="connsiteX83" fmla="*/ 2124210 w 4544180"/>
              <a:gd name="connsiteY83" fmla="*/ 3134923 h 6858000"/>
              <a:gd name="connsiteX84" fmla="*/ 2249835 w 4544180"/>
              <a:gd name="connsiteY84" fmla="*/ 2752337 h 6858000"/>
              <a:gd name="connsiteX85" fmla="*/ 2312648 w 4544180"/>
              <a:gd name="connsiteY85" fmla="*/ 2586740 h 6858000"/>
              <a:gd name="connsiteX86" fmla="*/ 2250783 w 4544180"/>
              <a:gd name="connsiteY86" fmla="*/ 2569146 h 6858000"/>
              <a:gd name="connsiteX87" fmla="*/ 2198443 w 4544180"/>
              <a:gd name="connsiteY87" fmla="*/ 2563899 h 6858000"/>
              <a:gd name="connsiteX88" fmla="*/ 2164182 w 4544180"/>
              <a:gd name="connsiteY88" fmla="*/ 2523927 h 6858000"/>
              <a:gd name="connsiteX89" fmla="*/ 2181313 w 4544180"/>
              <a:gd name="connsiteY89" fmla="*/ 2523927 h 6858000"/>
              <a:gd name="connsiteX90" fmla="*/ 2575319 w 4544180"/>
              <a:gd name="connsiteY90" fmla="*/ 2678103 h 6858000"/>
              <a:gd name="connsiteX91" fmla="*/ 2369750 w 4544180"/>
              <a:gd name="connsiteY91" fmla="*/ 2592450 h 6858000"/>
              <a:gd name="connsiteX92" fmla="*/ 2318358 w 4544180"/>
              <a:gd name="connsiteY92" fmla="*/ 2678103 h 6858000"/>
              <a:gd name="connsiteX93" fmla="*/ 2181313 w 4544180"/>
              <a:gd name="connsiteY93" fmla="*/ 3134923 h 6858000"/>
              <a:gd name="connsiteX94" fmla="*/ 2198443 w 4544180"/>
              <a:gd name="connsiteY94" fmla="*/ 3152053 h 6858000"/>
              <a:gd name="connsiteX95" fmla="*/ 2232705 w 4544180"/>
              <a:gd name="connsiteY95" fmla="*/ 3214866 h 6858000"/>
              <a:gd name="connsiteX96" fmla="*/ 2187023 w 4544180"/>
              <a:gd name="connsiteY96" fmla="*/ 3249128 h 6858000"/>
              <a:gd name="connsiteX97" fmla="*/ 2158472 w 4544180"/>
              <a:gd name="connsiteY97" fmla="*/ 3311940 h 6858000"/>
              <a:gd name="connsiteX98" fmla="*/ 2124210 w 4544180"/>
              <a:gd name="connsiteY98" fmla="*/ 3323361 h 6858000"/>
              <a:gd name="connsiteX99" fmla="*/ 2067108 w 4544180"/>
              <a:gd name="connsiteY99" fmla="*/ 3420435 h 6858000"/>
              <a:gd name="connsiteX100" fmla="*/ 2067108 w 4544180"/>
              <a:gd name="connsiteY100" fmla="*/ 3329071 h 6858000"/>
              <a:gd name="connsiteX101" fmla="*/ 2021426 w 4544180"/>
              <a:gd name="connsiteY101" fmla="*/ 3317650 h 6858000"/>
              <a:gd name="connsiteX102" fmla="*/ 1964323 w 4544180"/>
              <a:gd name="connsiteY102" fmla="*/ 3340491 h 6858000"/>
              <a:gd name="connsiteX103" fmla="*/ 1918641 w 4544180"/>
              <a:gd name="connsiteY103" fmla="*/ 3380463 h 6858000"/>
              <a:gd name="connsiteX104" fmla="*/ 1867249 w 4544180"/>
              <a:gd name="connsiteY104" fmla="*/ 3386173 h 6858000"/>
              <a:gd name="connsiteX105" fmla="*/ 1758755 w 4544180"/>
              <a:gd name="connsiteY105" fmla="*/ 3448986 h 6858000"/>
              <a:gd name="connsiteX106" fmla="*/ 1598868 w 4544180"/>
              <a:gd name="connsiteY106" fmla="*/ 3471827 h 6858000"/>
              <a:gd name="connsiteX107" fmla="*/ 1593158 w 4544180"/>
              <a:gd name="connsiteY107" fmla="*/ 3534640 h 6858000"/>
              <a:gd name="connsiteX108" fmla="*/ 1621709 w 4544180"/>
              <a:gd name="connsiteY108" fmla="*/ 3608873 h 6858000"/>
              <a:gd name="connsiteX109" fmla="*/ 1690232 w 4544180"/>
              <a:gd name="connsiteY109" fmla="*/ 3648844 h 6858000"/>
              <a:gd name="connsiteX110" fmla="*/ 1775885 w 4544180"/>
              <a:gd name="connsiteY110" fmla="*/ 3711657 h 6858000"/>
              <a:gd name="connsiteX111" fmla="*/ 1821567 w 4544180"/>
              <a:gd name="connsiteY111" fmla="*/ 3728788 h 6858000"/>
              <a:gd name="connsiteX112" fmla="*/ 1855829 w 4544180"/>
              <a:gd name="connsiteY112" fmla="*/ 3785890 h 6858000"/>
              <a:gd name="connsiteX113" fmla="*/ 1895800 w 4544180"/>
              <a:gd name="connsiteY113" fmla="*/ 3911516 h 6858000"/>
              <a:gd name="connsiteX114" fmla="*/ 1764465 w 4544180"/>
              <a:gd name="connsiteY114" fmla="*/ 4082823 h 6858000"/>
              <a:gd name="connsiteX115" fmla="*/ 1701652 w 4544180"/>
              <a:gd name="connsiteY115" fmla="*/ 4476830 h 6858000"/>
              <a:gd name="connsiteX116" fmla="*/ 1718783 w 4544180"/>
              <a:gd name="connsiteY116" fmla="*/ 4545352 h 6858000"/>
              <a:gd name="connsiteX117" fmla="*/ 1695942 w 4544180"/>
              <a:gd name="connsiteY117" fmla="*/ 4619586 h 6858000"/>
              <a:gd name="connsiteX118" fmla="*/ 1861539 w 4544180"/>
              <a:gd name="connsiteY118" fmla="*/ 4670978 h 6858000"/>
              <a:gd name="connsiteX119" fmla="*/ 1912931 w 4544180"/>
              <a:gd name="connsiteY119" fmla="*/ 4710949 h 6858000"/>
              <a:gd name="connsiteX120" fmla="*/ 1918641 w 4544180"/>
              <a:gd name="connsiteY120" fmla="*/ 4693819 h 6858000"/>
              <a:gd name="connsiteX121" fmla="*/ 2152761 w 4544180"/>
              <a:gd name="connsiteY121" fmla="*/ 4465409 h 6858000"/>
              <a:gd name="connsiteX122" fmla="*/ 2164182 w 4544180"/>
              <a:gd name="connsiteY122" fmla="*/ 4396886 h 6858000"/>
              <a:gd name="connsiteX123" fmla="*/ 2169892 w 4544180"/>
              <a:gd name="connsiteY123" fmla="*/ 4345494 h 6858000"/>
              <a:gd name="connsiteX124" fmla="*/ 2244125 w 4544180"/>
              <a:gd name="connsiteY124" fmla="*/ 4231289 h 6858000"/>
              <a:gd name="connsiteX125" fmla="*/ 2369750 w 4544180"/>
              <a:gd name="connsiteY125" fmla="*/ 4191317 h 6858000"/>
              <a:gd name="connsiteX126" fmla="*/ 2426853 w 4544180"/>
              <a:gd name="connsiteY126" fmla="*/ 4002879 h 6858000"/>
              <a:gd name="connsiteX127" fmla="*/ 2501086 w 4544180"/>
              <a:gd name="connsiteY127" fmla="*/ 3871544 h 6858000"/>
              <a:gd name="connsiteX128" fmla="*/ 2563899 w 4544180"/>
              <a:gd name="connsiteY128" fmla="*/ 3734498 h 6858000"/>
              <a:gd name="connsiteX129" fmla="*/ 2712365 w 4544180"/>
              <a:gd name="connsiteY129" fmla="*/ 3528929 h 6858000"/>
              <a:gd name="connsiteX130" fmla="*/ 2729496 w 4544180"/>
              <a:gd name="connsiteY130" fmla="*/ 3454696 h 6858000"/>
              <a:gd name="connsiteX131" fmla="*/ 2729496 w 4544180"/>
              <a:gd name="connsiteY131" fmla="*/ 3426145 h 6858000"/>
              <a:gd name="connsiteX132" fmla="*/ 2883672 w 4544180"/>
              <a:gd name="connsiteY132" fmla="*/ 3106371 h 6858000"/>
              <a:gd name="connsiteX133" fmla="*/ 2900803 w 4544180"/>
              <a:gd name="connsiteY133" fmla="*/ 3043559 h 6858000"/>
              <a:gd name="connsiteX134" fmla="*/ 3100661 w 4544180"/>
              <a:gd name="connsiteY134" fmla="*/ 2832280 h 6858000"/>
              <a:gd name="connsiteX135" fmla="*/ 3134923 w 4544180"/>
              <a:gd name="connsiteY135" fmla="*/ 2695234 h 6858000"/>
              <a:gd name="connsiteX136" fmla="*/ 3220577 w 4544180"/>
              <a:gd name="connsiteY136" fmla="*/ 2346909 h 6858000"/>
              <a:gd name="connsiteX137" fmla="*/ 3174895 w 4544180"/>
              <a:gd name="connsiteY137" fmla="*/ 2318358 h 6858000"/>
              <a:gd name="connsiteX138" fmla="*/ 3231997 w 4544180"/>
              <a:gd name="connsiteY138" fmla="*/ 2266966 h 6858000"/>
              <a:gd name="connsiteX139" fmla="*/ 3528930 w 4544180"/>
              <a:gd name="connsiteY139" fmla="*/ 2209864 h 6858000"/>
              <a:gd name="connsiteX140" fmla="*/ 3511799 w 4544180"/>
              <a:gd name="connsiteY140" fmla="*/ 2192733 h 6858000"/>
              <a:gd name="connsiteX141" fmla="*/ 3540350 w 4544180"/>
              <a:gd name="connsiteY141" fmla="*/ 2169892 h 6858000"/>
              <a:gd name="connsiteX142" fmla="*/ 3614583 w 4544180"/>
              <a:gd name="connsiteY142" fmla="*/ 2181312 h 6858000"/>
              <a:gd name="connsiteX143" fmla="*/ 3808731 w 4544180"/>
              <a:gd name="connsiteY143" fmla="*/ 1992874 h 6858000"/>
              <a:gd name="connsiteX144" fmla="*/ 3797311 w 4544180"/>
              <a:gd name="connsiteY144" fmla="*/ 1981454 h 6858000"/>
              <a:gd name="connsiteX145" fmla="*/ 3637424 w 4544180"/>
              <a:gd name="connsiteY145" fmla="*/ 1855829 h 6858000"/>
              <a:gd name="connsiteX146" fmla="*/ 3546060 w 4544180"/>
              <a:gd name="connsiteY146" fmla="*/ 1701652 h 6858000"/>
              <a:gd name="connsiteX147" fmla="*/ 3460407 w 4544180"/>
              <a:gd name="connsiteY147" fmla="*/ 1496083 h 6858000"/>
              <a:gd name="connsiteX148" fmla="*/ 3426145 w 4544180"/>
              <a:gd name="connsiteY148" fmla="*/ 1284804 h 6858000"/>
              <a:gd name="connsiteX149" fmla="*/ 3380463 w 4544180"/>
              <a:gd name="connsiteY149" fmla="*/ 1193441 h 6858000"/>
              <a:gd name="connsiteX150" fmla="*/ 3369043 w 4544180"/>
              <a:gd name="connsiteY150" fmla="*/ 1039264 h 6858000"/>
              <a:gd name="connsiteX151" fmla="*/ 3340492 w 4544180"/>
              <a:gd name="connsiteY151" fmla="*/ 965031 h 6858000"/>
              <a:gd name="connsiteX152" fmla="*/ 3409015 w 4544180"/>
              <a:gd name="connsiteY152" fmla="*/ 645257 h 6858000"/>
              <a:gd name="connsiteX153" fmla="*/ 3409015 w 4544180"/>
              <a:gd name="connsiteY153" fmla="*/ 531052 h 6858000"/>
              <a:gd name="connsiteX154" fmla="*/ 3448986 w 4544180"/>
              <a:gd name="connsiteY154" fmla="*/ 508212 h 6858000"/>
              <a:gd name="connsiteX155" fmla="*/ 3488958 w 4544180"/>
              <a:gd name="connsiteY155" fmla="*/ 462530 h 6858000"/>
              <a:gd name="connsiteX156" fmla="*/ 3551771 w 4544180"/>
              <a:gd name="connsiteY156" fmla="*/ 439689 h 6858000"/>
              <a:gd name="connsiteX157" fmla="*/ 3677396 w 4544180"/>
              <a:gd name="connsiteY157" fmla="*/ 513922 h 6858000"/>
              <a:gd name="connsiteX158" fmla="*/ 3763050 w 4544180"/>
              <a:gd name="connsiteY158" fmla="*/ 382586 h 6858000"/>
              <a:gd name="connsiteX159" fmla="*/ 3757339 w 4544180"/>
              <a:gd name="connsiteY159" fmla="*/ 291222 h 6858000"/>
              <a:gd name="connsiteX160" fmla="*/ 3820152 w 4544180"/>
              <a:gd name="connsiteY160" fmla="*/ 57102 h 6858000"/>
              <a:gd name="connsiteX161" fmla="*/ 3905806 w 4544180"/>
              <a:gd name="connsiteY161" fmla="*/ 74233 h 6858000"/>
              <a:gd name="connsiteX162" fmla="*/ 3911516 w 4544180"/>
              <a:gd name="connsiteY162" fmla="*/ 57102 h 6858000"/>
              <a:gd name="connsiteX163" fmla="*/ 3894385 w 4544180"/>
              <a:gd name="connsiteY163" fmla="*/ 11420 h 6858000"/>
              <a:gd name="connsiteX164" fmla="*/ 3962908 w 4544180"/>
              <a:gd name="connsiteY16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544180" h="6858000">
                <a:moveTo>
                  <a:pt x="1444691" y="4037141"/>
                </a:moveTo>
                <a:cubicBezTo>
                  <a:pt x="1393299" y="4048561"/>
                  <a:pt x="1301935" y="4048561"/>
                  <a:pt x="1267674" y="4088533"/>
                </a:cubicBezTo>
                <a:cubicBezTo>
                  <a:pt x="1227702" y="4128505"/>
                  <a:pt x="1176310" y="4219869"/>
                  <a:pt x="1176310" y="4231289"/>
                </a:cubicBezTo>
                <a:cubicBezTo>
                  <a:pt x="1176310" y="4248420"/>
                  <a:pt x="1204861" y="4516801"/>
                  <a:pt x="1204861" y="4528222"/>
                </a:cubicBezTo>
                <a:cubicBezTo>
                  <a:pt x="1204861" y="4648137"/>
                  <a:pt x="1130628" y="4750921"/>
                  <a:pt x="1084946" y="4893677"/>
                </a:cubicBezTo>
                <a:cubicBezTo>
                  <a:pt x="1062105" y="4962200"/>
                  <a:pt x="1044974" y="5047854"/>
                  <a:pt x="1027844" y="5122087"/>
                </a:cubicBezTo>
                <a:cubicBezTo>
                  <a:pt x="1022133" y="5167769"/>
                  <a:pt x="1005003" y="5213451"/>
                  <a:pt x="993582" y="5253422"/>
                </a:cubicBezTo>
                <a:cubicBezTo>
                  <a:pt x="982162" y="5304815"/>
                  <a:pt x="947900" y="5390468"/>
                  <a:pt x="947900" y="5407599"/>
                </a:cubicBezTo>
                <a:cubicBezTo>
                  <a:pt x="947900" y="5419019"/>
                  <a:pt x="953610" y="5441860"/>
                  <a:pt x="965031" y="5447571"/>
                </a:cubicBezTo>
                <a:cubicBezTo>
                  <a:pt x="1016423" y="5453281"/>
                  <a:pt x="1084946" y="5458991"/>
                  <a:pt x="1130628" y="5481832"/>
                </a:cubicBezTo>
                <a:cubicBezTo>
                  <a:pt x="1147759" y="5493253"/>
                  <a:pt x="1170600" y="5521804"/>
                  <a:pt x="1187730" y="5527514"/>
                </a:cubicBezTo>
                <a:cubicBezTo>
                  <a:pt x="1216282" y="5487542"/>
                  <a:pt x="1216282" y="5441860"/>
                  <a:pt x="1239123" y="5407599"/>
                </a:cubicBezTo>
                <a:cubicBezTo>
                  <a:pt x="1244833" y="5390468"/>
                  <a:pt x="1273384" y="5373337"/>
                  <a:pt x="1284804" y="5361917"/>
                </a:cubicBezTo>
                <a:cubicBezTo>
                  <a:pt x="1296225" y="5339076"/>
                  <a:pt x="1296225" y="5304815"/>
                  <a:pt x="1307645" y="5287684"/>
                </a:cubicBezTo>
                <a:cubicBezTo>
                  <a:pt x="1324776" y="5247712"/>
                  <a:pt x="1347617" y="5207740"/>
                  <a:pt x="1376168" y="5190610"/>
                </a:cubicBezTo>
                <a:cubicBezTo>
                  <a:pt x="1484663" y="5104956"/>
                  <a:pt x="1570317" y="4979331"/>
                  <a:pt x="1587447" y="4882257"/>
                </a:cubicBezTo>
                <a:lnTo>
                  <a:pt x="1587447" y="4870836"/>
                </a:lnTo>
                <a:cubicBezTo>
                  <a:pt x="1547476" y="4887967"/>
                  <a:pt x="1444691" y="4865126"/>
                  <a:pt x="1444691" y="4802313"/>
                </a:cubicBezTo>
                <a:cubicBezTo>
                  <a:pt x="1444691" y="4790893"/>
                  <a:pt x="1461822" y="4745211"/>
                  <a:pt x="1461822" y="4716660"/>
                </a:cubicBezTo>
                <a:cubicBezTo>
                  <a:pt x="1473242" y="4648137"/>
                  <a:pt x="1467532" y="4579614"/>
                  <a:pt x="1473242" y="4511091"/>
                </a:cubicBezTo>
                <a:lnTo>
                  <a:pt x="1473242" y="4408307"/>
                </a:lnTo>
                <a:cubicBezTo>
                  <a:pt x="1473242" y="4391176"/>
                  <a:pt x="1484663" y="4208448"/>
                  <a:pt x="1496083" y="4111374"/>
                </a:cubicBezTo>
                <a:lnTo>
                  <a:pt x="1518924" y="4037141"/>
                </a:lnTo>
                <a:lnTo>
                  <a:pt x="1444691" y="4037141"/>
                </a:lnTo>
                <a:close/>
                <a:moveTo>
                  <a:pt x="3962908" y="0"/>
                </a:moveTo>
                <a:lnTo>
                  <a:pt x="4544180" y="0"/>
                </a:lnTo>
                <a:lnTo>
                  <a:pt x="4544180" y="6858000"/>
                </a:lnTo>
                <a:lnTo>
                  <a:pt x="0" y="6858000"/>
                </a:lnTo>
                <a:cubicBezTo>
                  <a:pt x="0" y="6852290"/>
                  <a:pt x="125625" y="6715244"/>
                  <a:pt x="125625" y="6680983"/>
                </a:cubicBezTo>
                <a:cubicBezTo>
                  <a:pt x="125625" y="6669562"/>
                  <a:pt x="114205" y="6692403"/>
                  <a:pt x="114205" y="6675273"/>
                </a:cubicBezTo>
                <a:lnTo>
                  <a:pt x="114205" y="6658142"/>
                </a:lnTo>
                <a:cubicBezTo>
                  <a:pt x="119915" y="6658142"/>
                  <a:pt x="119915" y="6669562"/>
                  <a:pt x="137046" y="6675273"/>
                </a:cubicBezTo>
                <a:cubicBezTo>
                  <a:pt x="137046" y="6646721"/>
                  <a:pt x="159887" y="6606750"/>
                  <a:pt x="159887" y="6589619"/>
                </a:cubicBezTo>
                <a:cubicBezTo>
                  <a:pt x="159887" y="6578198"/>
                  <a:pt x="148466" y="6578198"/>
                  <a:pt x="142756" y="6578198"/>
                </a:cubicBezTo>
                <a:cubicBezTo>
                  <a:pt x="177018" y="6583909"/>
                  <a:pt x="171307" y="6521096"/>
                  <a:pt x="182728" y="6498255"/>
                </a:cubicBezTo>
                <a:cubicBezTo>
                  <a:pt x="194148" y="6481124"/>
                  <a:pt x="199858" y="6463994"/>
                  <a:pt x="199858" y="6452573"/>
                </a:cubicBezTo>
                <a:cubicBezTo>
                  <a:pt x="199858" y="6406891"/>
                  <a:pt x="205569" y="6418312"/>
                  <a:pt x="142756" y="6401181"/>
                </a:cubicBezTo>
                <a:cubicBezTo>
                  <a:pt x="137046" y="6395471"/>
                  <a:pt x="137046" y="6389760"/>
                  <a:pt x="137046" y="6384050"/>
                </a:cubicBezTo>
                <a:cubicBezTo>
                  <a:pt x="142756" y="6384050"/>
                  <a:pt x="148466" y="6372630"/>
                  <a:pt x="154177" y="6372630"/>
                </a:cubicBezTo>
                <a:cubicBezTo>
                  <a:pt x="154177" y="6395471"/>
                  <a:pt x="165597" y="6395471"/>
                  <a:pt x="199858" y="6412601"/>
                </a:cubicBezTo>
                <a:cubicBezTo>
                  <a:pt x="199858" y="6412601"/>
                  <a:pt x="194148" y="6412601"/>
                  <a:pt x="194148" y="6401181"/>
                </a:cubicBezTo>
                <a:cubicBezTo>
                  <a:pt x="194148" y="6384050"/>
                  <a:pt x="205569" y="6372630"/>
                  <a:pt x="211279" y="6361209"/>
                </a:cubicBezTo>
                <a:cubicBezTo>
                  <a:pt x="194148" y="6355499"/>
                  <a:pt x="177018" y="6355499"/>
                  <a:pt x="159887" y="6361209"/>
                </a:cubicBezTo>
                <a:cubicBezTo>
                  <a:pt x="159887" y="6349789"/>
                  <a:pt x="165597" y="6338368"/>
                  <a:pt x="182728" y="6338368"/>
                </a:cubicBezTo>
                <a:cubicBezTo>
                  <a:pt x="194148" y="6338368"/>
                  <a:pt x="199858" y="6344079"/>
                  <a:pt x="205569" y="6355499"/>
                </a:cubicBezTo>
                <a:cubicBezTo>
                  <a:pt x="211279" y="6332658"/>
                  <a:pt x="222699" y="6304107"/>
                  <a:pt x="228410" y="6281266"/>
                </a:cubicBezTo>
                <a:cubicBezTo>
                  <a:pt x="222699" y="6275556"/>
                  <a:pt x="211279" y="6269845"/>
                  <a:pt x="199858" y="6264135"/>
                </a:cubicBezTo>
                <a:cubicBezTo>
                  <a:pt x="199858" y="6252715"/>
                  <a:pt x="216989" y="6247004"/>
                  <a:pt x="228410" y="6229874"/>
                </a:cubicBezTo>
                <a:cubicBezTo>
                  <a:pt x="234120" y="6235584"/>
                  <a:pt x="245540" y="6235584"/>
                  <a:pt x="256961" y="6229874"/>
                </a:cubicBezTo>
                <a:cubicBezTo>
                  <a:pt x="279802" y="6218453"/>
                  <a:pt x="302643" y="6201322"/>
                  <a:pt x="319774" y="6189902"/>
                </a:cubicBezTo>
                <a:cubicBezTo>
                  <a:pt x="325484" y="6184192"/>
                  <a:pt x="348325" y="6172771"/>
                  <a:pt x="354035" y="6155641"/>
                </a:cubicBezTo>
                <a:cubicBezTo>
                  <a:pt x="359745" y="6155641"/>
                  <a:pt x="371166" y="6161351"/>
                  <a:pt x="376876" y="6161351"/>
                </a:cubicBezTo>
                <a:cubicBezTo>
                  <a:pt x="382586" y="6155641"/>
                  <a:pt x="388296" y="6161351"/>
                  <a:pt x="388296" y="6144220"/>
                </a:cubicBezTo>
                <a:cubicBezTo>
                  <a:pt x="388296" y="6132800"/>
                  <a:pt x="365455" y="6092828"/>
                  <a:pt x="365455" y="6081407"/>
                </a:cubicBezTo>
                <a:cubicBezTo>
                  <a:pt x="365455" y="6064277"/>
                  <a:pt x="382586" y="6041436"/>
                  <a:pt x="382586" y="6030015"/>
                </a:cubicBezTo>
                <a:cubicBezTo>
                  <a:pt x="382586" y="5995754"/>
                  <a:pt x="433978" y="5932941"/>
                  <a:pt x="439689" y="5927231"/>
                </a:cubicBezTo>
                <a:cubicBezTo>
                  <a:pt x="456819" y="5915810"/>
                  <a:pt x="485371" y="5921521"/>
                  <a:pt x="502501" y="5904390"/>
                </a:cubicBezTo>
                <a:cubicBezTo>
                  <a:pt x="519632" y="5858708"/>
                  <a:pt x="513922" y="5801606"/>
                  <a:pt x="548183" y="5767344"/>
                </a:cubicBezTo>
                <a:cubicBezTo>
                  <a:pt x="576734" y="5733083"/>
                  <a:pt x="622416" y="5715952"/>
                  <a:pt x="662388" y="5698821"/>
                </a:cubicBezTo>
                <a:cubicBezTo>
                  <a:pt x="725201" y="5670270"/>
                  <a:pt x="827985" y="5738793"/>
                  <a:pt x="890798" y="5647429"/>
                </a:cubicBezTo>
                <a:cubicBezTo>
                  <a:pt x="879377" y="5590327"/>
                  <a:pt x="702360" y="5658850"/>
                  <a:pt x="702360" y="5561775"/>
                </a:cubicBezTo>
                <a:cubicBezTo>
                  <a:pt x="702360" y="5550355"/>
                  <a:pt x="708070" y="5533224"/>
                  <a:pt x="708070" y="5516094"/>
                </a:cubicBezTo>
                <a:lnTo>
                  <a:pt x="708070" y="5493253"/>
                </a:lnTo>
                <a:cubicBezTo>
                  <a:pt x="736621" y="5413309"/>
                  <a:pt x="730911" y="5430440"/>
                  <a:pt x="730911" y="5379048"/>
                </a:cubicBezTo>
                <a:cubicBezTo>
                  <a:pt x="730911" y="5361917"/>
                  <a:pt x="742331" y="5276263"/>
                  <a:pt x="742331" y="5224871"/>
                </a:cubicBezTo>
                <a:cubicBezTo>
                  <a:pt x="765172" y="5122087"/>
                  <a:pt x="788013" y="5007882"/>
                  <a:pt x="822275" y="4910808"/>
                </a:cubicBezTo>
                <a:cubicBezTo>
                  <a:pt x="856536" y="4796603"/>
                  <a:pt x="930769" y="4676688"/>
                  <a:pt x="930769" y="4568193"/>
                </a:cubicBezTo>
                <a:cubicBezTo>
                  <a:pt x="930769" y="4488250"/>
                  <a:pt x="856536" y="4276971"/>
                  <a:pt x="839406" y="4242710"/>
                </a:cubicBezTo>
                <a:cubicBezTo>
                  <a:pt x="793724" y="4134215"/>
                  <a:pt x="690939" y="4014300"/>
                  <a:pt x="690939" y="3905805"/>
                </a:cubicBezTo>
                <a:cubicBezTo>
                  <a:pt x="690939" y="3728788"/>
                  <a:pt x="976451" y="3386173"/>
                  <a:pt x="1016423" y="3334781"/>
                </a:cubicBezTo>
                <a:cubicBezTo>
                  <a:pt x="1084946" y="3237707"/>
                  <a:pt x="1204861" y="3117792"/>
                  <a:pt x="1301935" y="3054979"/>
                </a:cubicBezTo>
                <a:cubicBezTo>
                  <a:pt x="1330486" y="3032138"/>
                  <a:pt x="1370458" y="3020718"/>
                  <a:pt x="1404720" y="3003587"/>
                </a:cubicBezTo>
                <a:cubicBezTo>
                  <a:pt x="1410430" y="2997877"/>
                  <a:pt x="1410430" y="2980746"/>
                  <a:pt x="1410430" y="2969326"/>
                </a:cubicBezTo>
                <a:cubicBezTo>
                  <a:pt x="1410430" y="2952195"/>
                  <a:pt x="1399009" y="2923644"/>
                  <a:pt x="1427561" y="2917934"/>
                </a:cubicBezTo>
                <a:cubicBezTo>
                  <a:pt x="1473242" y="2900803"/>
                  <a:pt x="1576027" y="2889382"/>
                  <a:pt x="1593158" y="2889382"/>
                </a:cubicBezTo>
                <a:cubicBezTo>
                  <a:pt x="1650260" y="2889382"/>
                  <a:pt x="1621709" y="2929354"/>
                  <a:pt x="1638839" y="2929354"/>
                </a:cubicBezTo>
                <a:cubicBezTo>
                  <a:pt x="1655970" y="2929354"/>
                  <a:pt x="1713073" y="2900803"/>
                  <a:pt x="1724493" y="2900803"/>
                </a:cubicBezTo>
                <a:cubicBezTo>
                  <a:pt x="1741624" y="2900803"/>
                  <a:pt x="1730203" y="2917934"/>
                  <a:pt x="1747334" y="2917934"/>
                </a:cubicBezTo>
                <a:cubicBezTo>
                  <a:pt x="1758755" y="2917934"/>
                  <a:pt x="1781596" y="2895093"/>
                  <a:pt x="1798726" y="2889382"/>
                </a:cubicBezTo>
                <a:cubicBezTo>
                  <a:pt x="1827277" y="2872252"/>
                  <a:pt x="1884380" y="2866541"/>
                  <a:pt x="1901511" y="2866541"/>
                </a:cubicBezTo>
                <a:cubicBezTo>
                  <a:pt x="1998585" y="2866541"/>
                  <a:pt x="2038556" y="2946485"/>
                  <a:pt x="2061397" y="3043559"/>
                </a:cubicBezTo>
                <a:cubicBezTo>
                  <a:pt x="2067108" y="3060690"/>
                  <a:pt x="2061397" y="3100661"/>
                  <a:pt x="2061397" y="3117792"/>
                </a:cubicBezTo>
                <a:cubicBezTo>
                  <a:pt x="2061397" y="3129212"/>
                  <a:pt x="2078528" y="3146343"/>
                  <a:pt x="2089949" y="3146343"/>
                </a:cubicBezTo>
                <a:cubicBezTo>
                  <a:pt x="2107079" y="3146343"/>
                  <a:pt x="2118500" y="3140633"/>
                  <a:pt x="2124210" y="3134923"/>
                </a:cubicBezTo>
                <a:cubicBezTo>
                  <a:pt x="2169892" y="3009297"/>
                  <a:pt x="2215574" y="2872252"/>
                  <a:pt x="2249835" y="2752337"/>
                </a:cubicBezTo>
                <a:cubicBezTo>
                  <a:pt x="2261256" y="2700944"/>
                  <a:pt x="2312490" y="2617272"/>
                  <a:pt x="2312648" y="2586740"/>
                </a:cubicBezTo>
                <a:cubicBezTo>
                  <a:pt x="2312806" y="2556208"/>
                  <a:pt x="2250783" y="2569146"/>
                  <a:pt x="2250783" y="2569146"/>
                </a:cubicBezTo>
                <a:cubicBezTo>
                  <a:pt x="2233652" y="2569146"/>
                  <a:pt x="2212876" y="2571435"/>
                  <a:pt x="2198443" y="2563899"/>
                </a:cubicBezTo>
                <a:cubicBezTo>
                  <a:pt x="2184010" y="2556363"/>
                  <a:pt x="2181313" y="2558188"/>
                  <a:pt x="2164182" y="2523927"/>
                </a:cubicBezTo>
                <a:lnTo>
                  <a:pt x="2181313" y="2523927"/>
                </a:lnTo>
                <a:cubicBezTo>
                  <a:pt x="2312648" y="2563899"/>
                  <a:pt x="2449694" y="2546768"/>
                  <a:pt x="2575319" y="2678103"/>
                </a:cubicBezTo>
                <a:cubicBezTo>
                  <a:pt x="2541058" y="2660973"/>
                  <a:pt x="2415432" y="2592450"/>
                  <a:pt x="2369750" y="2592450"/>
                </a:cubicBezTo>
                <a:cubicBezTo>
                  <a:pt x="2318358" y="2592450"/>
                  <a:pt x="2324069" y="2649552"/>
                  <a:pt x="2318358" y="2678103"/>
                </a:cubicBezTo>
                <a:cubicBezTo>
                  <a:pt x="2278387" y="2826570"/>
                  <a:pt x="2181313" y="3117792"/>
                  <a:pt x="2181313" y="3134923"/>
                </a:cubicBezTo>
                <a:lnTo>
                  <a:pt x="2198443" y="3152053"/>
                </a:lnTo>
                <a:cubicBezTo>
                  <a:pt x="2198443" y="3169184"/>
                  <a:pt x="2215574" y="3192025"/>
                  <a:pt x="2232705" y="3214866"/>
                </a:cubicBezTo>
                <a:cubicBezTo>
                  <a:pt x="2215574" y="3231997"/>
                  <a:pt x="2198443" y="3226287"/>
                  <a:pt x="2187023" y="3249128"/>
                </a:cubicBezTo>
                <a:cubicBezTo>
                  <a:pt x="2187023" y="3266258"/>
                  <a:pt x="2187023" y="3294809"/>
                  <a:pt x="2158472" y="3311940"/>
                </a:cubicBezTo>
                <a:cubicBezTo>
                  <a:pt x="2147051" y="3317650"/>
                  <a:pt x="2129920" y="3311940"/>
                  <a:pt x="2124210" y="3323361"/>
                </a:cubicBezTo>
                <a:cubicBezTo>
                  <a:pt x="2101369" y="3346202"/>
                  <a:pt x="2089949" y="3386173"/>
                  <a:pt x="2067108" y="3420435"/>
                </a:cubicBezTo>
                <a:cubicBezTo>
                  <a:pt x="2067108" y="3397594"/>
                  <a:pt x="2061397" y="3369043"/>
                  <a:pt x="2067108" y="3329071"/>
                </a:cubicBezTo>
                <a:cubicBezTo>
                  <a:pt x="2055687" y="3329071"/>
                  <a:pt x="2032846" y="3317650"/>
                  <a:pt x="2021426" y="3317650"/>
                </a:cubicBezTo>
                <a:cubicBezTo>
                  <a:pt x="2010005" y="3317650"/>
                  <a:pt x="1998585" y="3323361"/>
                  <a:pt x="1964323" y="3340491"/>
                </a:cubicBezTo>
                <a:cubicBezTo>
                  <a:pt x="1947193" y="3346202"/>
                  <a:pt x="1930062" y="3369043"/>
                  <a:pt x="1918641" y="3380463"/>
                </a:cubicBezTo>
                <a:cubicBezTo>
                  <a:pt x="1901511" y="3380463"/>
                  <a:pt x="1878670" y="3380463"/>
                  <a:pt x="1867249" y="3386173"/>
                </a:cubicBezTo>
                <a:cubicBezTo>
                  <a:pt x="1827277" y="3403304"/>
                  <a:pt x="1793016" y="3437565"/>
                  <a:pt x="1758755" y="3448986"/>
                </a:cubicBezTo>
                <a:cubicBezTo>
                  <a:pt x="1701652" y="3471827"/>
                  <a:pt x="1655970" y="3471827"/>
                  <a:pt x="1598868" y="3471827"/>
                </a:cubicBezTo>
                <a:cubicBezTo>
                  <a:pt x="1598868" y="3494668"/>
                  <a:pt x="1593158" y="3523219"/>
                  <a:pt x="1593158" y="3534640"/>
                </a:cubicBezTo>
                <a:cubicBezTo>
                  <a:pt x="1593158" y="3563191"/>
                  <a:pt x="1598868" y="3580322"/>
                  <a:pt x="1621709" y="3608873"/>
                </a:cubicBezTo>
                <a:cubicBezTo>
                  <a:pt x="1638839" y="3626003"/>
                  <a:pt x="1667391" y="3631714"/>
                  <a:pt x="1690232" y="3648844"/>
                </a:cubicBezTo>
                <a:cubicBezTo>
                  <a:pt x="1713073" y="3671685"/>
                  <a:pt x="1747334" y="3694526"/>
                  <a:pt x="1775885" y="3711657"/>
                </a:cubicBezTo>
                <a:cubicBezTo>
                  <a:pt x="1781596" y="3723078"/>
                  <a:pt x="1804436" y="3717367"/>
                  <a:pt x="1821567" y="3728788"/>
                </a:cubicBezTo>
                <a:cubicBezTo>
                  <a:pt x="1832988" y="3740208"/>
                  <a:pt x="1844408" y="3768759"/>
                  <a:pt x="1855829" y="3785890"/>
                </a:cubicBezTo>
                <a:cubicBezTo>
                  <a:pt x="1884380" y="3820152"/>
                  <a:pt x="1895800" y="3877254"/>
                  <a:pt x="1895800" y="3911516"/>
                </a:cubicBezTo>
                <a:cubicBezTo>
                  <a:pt x="1895800" y="4008590"/>
                  <a:pt x="1855829" y="4065692"/>
                  <a:pt x="1764465" y="4082823"/>
                </a:cubicBezTo>
                <a:cubicBezTo>
                  <a:pt x="1741624" y="4214158"/>
                  <a:pt x="1701652" y="4459699"/>
                  <a:pt x="1701652" y="4476830"/>
                </a:cubicBezTo>
                <a:cubicBezTo>
                  <a:pt x="1701652" y="4488250"/>
                  <a:pt x="1718783" y="4533932"/>
                  <a:pt x="1718783" y="4545352"/>
                </a:cubicBezTo>
                <a:cubicBezTo>
                  <a:pt x="1718783" y="4562483"/>
                  <a:pt x="1695942" y="4602455"/>
                  <a:pt x="1695942" y="4619586"/>
                </a:cubicBezTo>
                <a:cubicBezTo>
                  <a:pt x="1695942" y="4670978"/>
                  <a:pt x="1844408" y="4665268"/>
                  <a:pt x="1861539" y="4670978"/>
                </a:cubicBezTo>
                <a:cubicBezTo>
                  <a:pt x="1878670" y="4676688"/>
                  <a:pt x="1895800" y="4693819"/>
                  <a:pt x="1912931" y="4710949"/>
                </a:cubicBezTo>
                <a:cubicBezTo>
                  <a:pt x="1918641" y="4705239"/>
                  <a:pt x="1918641" y="4699529"/>
                  <a:pt x="1918641" y="4693819"/>
                </a:cubicBezTo>
                <a:cubicBezTo>
                  <a:pt x="1912931" y="4568193"/>
                  <a:pt x="2124210" y="4562483"/>
                  <a:pt x="2152761" y="4465409"/>
                </a:cubicBezTo>
                <a:cubicBezTo>
                  <a:pt x="2158472" y="4442568"/>
                  <a:pt x="2164182" y="4419727"/>
                  <a:pt x="2164182" y="4396886"/>
                </a:cubicBezTo>
                <a:cubicBezTo>
                  <a:pt x="2169892" y="4379755"/>
                  <a:pt x="2169892" y="4362625"/>
                  <a:pt x="2169892" y="4345494"/>
                </a:cubicBezTo>
                <a:cubicBezTo>
                  <a:pt x="2175602" y="4311233"/>
                  <a:pt x="2192733" y="4259840"/>
                  <a:pt x="2244125" y="4231289"/>
                </a:cubicBezTo>
                <a:cubicBezTo>
                  <a:pt x="2278387" y="4208448"/>
                  <a:pt x="2341199" y="4254130"/>
                  <a:pt x="2369750" y="4191317"/>
                </a:cubicBezTo>
                <a:cubicBezTo>
                  <a:pt x="2398302" y="4128505"/>
                  <a:pt x="2404012" y="4059982"/>
                  <a:pt x="2426853" y="4002879"/>
                </a:cubicBezTo>
                <a:cubicBezTo>
                  <a:pt x="2438273" y="3957197"/>
                  <a:pt x="2472535" y="3917226"/>
                  <a:pt x="2501086" y="3871544"/>
                </a:cubicBezTo>
                <a:cubicBezTo>
                  <a:pt x="2529637" y="3825862"/>
                  <a:pt x="2541058" y="3774470"/>
                  <a:pt x="2563899" y="3734498"/>
                </a:cubicBezTo>
                <a:cubicBezTo>
                  <a:pt x="2603870" y="3660265"/>
                  <a:pt x="2666683" y="3597452"/>
                  <a:pt x="2712365" y="3528929"/>
                </a:cubicBezTo>
                <a:cubicBezTo>
                  <a:pt x="2723785" y="3506088"/>
                  <a:pt x="2729496" y="3477537"/>
                  <a:pt x="2729496" y="3454696"/>
                </a:cubicBezTo>
                <a:lnTo>
                  <a:pt x="2729496" y="3426145"/>
                </a:lnTo>
                <a:cubicBezTo>
                  <a:pt x="2775178" y="3317650"/>
                  <a:pt x="2815149" y="3209156"/>
                  <a:pt x="2883672" y="3106371"/>
                </a:cubicBezTo>
                <a:cubicBezTo>
                  <a:pt x="2895093" y="3089241"/>
                  <a:pt x="2900803" y="3066400"/>
                  <a:pt x="2900803" y="3043559"/>
                </a:cubicBezTo>
                <a:cubicBezTo>
                  <a:pt x="2940775" y="2957905"/>
                  <a:pt x="3037849" y="2906513"/>
                  <a:pt x="3100661" y="2832280"/>
                </a:cubicBezTo>
                <a:cubicBezTo>
                  <a:pt x="3134923" y="2792308"/>
                  <a:pt x="3123502" y="2740916"/>
                  <a:pt x="3134923" y="2695234"/>
                </a:cubicBezTo>
                <a:cubicBezTo>
                  <a:pt x="3146343" y="2586740"/>
                  <a:pt x="3174895" y="2449694"/>
                  <a:pt x="3220577" y="2346909"/>
                </a:cubicBezTo>
                <a:cubicBezTo>
                  <a:pt x="3209156" y="2335489"/>
                  <a:pt x="3192025" y="2324068"/>
                  <a:pt x="3174895" y="2318358"/>
                </a:cubicBezTo>
                <a:cubicBezTo>
                  <a:pt x="3174895" y="2289807"/>
                  <a:pt x="3209156" y="2272676"/>
                  <a:pt x="3231997" y="2266966"/>
                </a:cubicBezTo>
                <a:cubicBezTo>
                  <a:pt x="3317651" y="2244125"/>
                  <a:pt x="3528930" y="2272676"/>
                  <a:pt x="3528930" y="2209864"/>
                </a:cubicBezTo>
                <a:cubicBezTo>
                  <a:pt x="3528930" y="2192733"/>
                  <a:pt x="3517509" y="2192733"/>
                  <a:pt x="3511799" y="2192733"/>
                </a:cubicBezTo>
                <a:cubicBezTo>
                  <a:pt x="3523219" y="2181312"/>
                  <a:pt x="3528930" y="2169892"/>
                  <a:pt x="3540350" y="2169892"/>
                </a:cubicBezTo>
                <a:cubicBezTo>
                  <a:pt x="3557481" y="2169892"/>
                  <a:pt x="3603163" y="2181312"/>
                  <a:pt x="3614583" y="2181312"/>
                </a:cubicBezTo>
                <a:cubicBezTo>
                  <a:pt x="3694527" y="2181312"/>
                  <a:pt x="3808731" y="2055687"/>
                  <a:pt x="3808731" y="1992874"/>
                </a:cubicBezTo>
                <a:lnTo>
                  <a:pt x="3797311" y="1981454"/>
                </a:lnTo>
                <a:cubicBezTo>
                  <a:pt x="3751629" y="1952903"/>
                  <a:pt x="3671686" y="1907221"/>
                  <a:pt x="3637424" y="1855829"/>
                </a:cubicBezTo>
                <a:cubicBezTo>
                  <a:pt x="3603163" y="1804436"/>
                  <a:pt x="3574612" y="1753044"/>
                  <a:pt x="3546060" y="1701652"/>
                </a:cubicBezTo>
                <a:cubicBezTo>
                  <a:pt x="3506089" y="1633129"/>
                  <a:pt x="3483248" y="1564606"/>
                  <a:pt x="3460407" y="1496083"/>
                </a:cubicBezTo>
                <a:cubicBezTo>
                  <a:pt x="3437566" y="1427560"/>
                  <a:pt x="3448986" y="1347617"/>
                  <a:pt x="3426145" y="1284804"/>
                </a:cubicBezTo>
                <a:cubicBezTo>
                  <a:pt x="3420435" y="1250543"/>
                  <a:pt x="3380463" y="1221992"/>
                  <a:pt x="3380463" y="1193441"/>
                </a:cubicBezTo>
                <a:cubicBezTo>
                  <a:pt x="3374753" y="1142048"/>
                  <a:pt x="3374753" y="1084946"/>
                  <a:pt x="3369043" y="1039264"/>
                </a:cubicBezTo>
                <a:cubicBezTo>
                  <a:pt x="3369043" y="1010713"/>
                  <a:pt x="3346202" y="987872"/>
                  <a:pt x="3340492" y="965031"/>
                </a:cubicBezTo>
                <a:lnTo>
                  <a:pt x="3409015" y="645257"/>
                </a:lnTo>
                <a:lnTo>
                  <a:pt x="3409015" y="531052"/>
                </a:lnTo>
                <a:cubicBezTo>
                  <a:pt x="3420435" y="519632"/>
                  <a:pt x="3437566" y="513922"/>
                  <a:pt x="3448986" y="508212"/>
                </a:cubicBezTo>
                <a:cubicBezTo>
                  <a:pt x="3466117" y="496791"/>
                  <a:pt x="3471827" y="473950"/>
                  <a:pt x="3488958" y="462530"/>
                </a:cubicBezTo>
                <a:cubicBezTo>
                  <a:pt x="3506089" y="445399"/>
                  <a:pt x="3540350" y="439689"/>
                  <a:pt x="3551771" y="439689"/>
                </a:cubicBezTo>
                <a:cubicBezTo>
                  <a:pt x="3614583" y="439689"/>
                  <a:pt x="3597453" y="502501"/>
                  <a:pt x="3677396" y="513922"/>
                </a:cubicBezTo>
                <a:cubicBezTo>
                  <a:pt x="3705947" y="462530"/>
                  <a:pt x="3763050" y="428268"/>
                  <a:pt x="3763050" y="382586"/>
                </a:cubicBezTo>
                <a:cubicBezTo>
                  <a:pt x="3763050" y="354035"/>
                  <a:pt x="3757339" y="319774"/>
                  <a:pt x="3757339" y="291222"/>
                </a:cubicBezTo>
                <a:cubicBezTo>
                  <a:pt x="3757339" y="279802"/>
                  <a:pt x="3757339" y="57102"/>
                  <a:pt x="3820152" y="57102"/>
                </a:cubicBezTo>
                <a:cubicBezTo>
                  <a:pt x="3837283" y="57102"/>
                  <a:pt x="3865834" y="68523"/>
                  <a:pt x="3905806" y="74233"/>
                </a:cubicBezTo>
                <a:cubicBezTo>
                  <a:pt x="3911516" y="68523"/>
                  <a:pt x="3911516" y="68523"/>
                  <a:pt x="3911516" y="57102"/>
                </a:cubicBezTo>
                <a:cubicBezTo>
                  <a:pt x="3911516" y="39972"/>
                  <a:pt x="3900095" y="28551"/>
                  <a:pt x="3894385" y="11420"/>
                </a:cubicBezTo>
                <a:cubicBezTo>
                  <a:pt x="3917226" y="5710"/>
                  <a:pt x="3940067" y="5710"/>
                  <a:pt x="3962908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id="{740F6A9F-8A97-75A7-C812-C4FE805D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88" y="1392571"/>
            <a:ext cx="7178849" cy="40423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9EC76-0DCB-DDC2-05B4-D276492F6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3639C154-063C-C245-CA41-250A2D3679D9}"/>
              </a:ext>
            </a:extLst>
          </p:cNvPr>
          <p:cNvSpPr/>
          <p:nvPr/>
        </p:nvSpPr>
        <p:spPr>
          <a:xfrm>
            <a:off x="11065119" y="4117848"/>
            <a:ext cx="542499" cy="458342"/>
          </a:xfrm>
          <a:custGeom>
            <a:avLst/>
            <a:gdLst>
              <a:gd name="connsiteX0" fmla="*/ 406908 w 406908"/>
              <a:gd name="connsiteY0" fmla="*/ 0 h 458342"/>
              <a:gd name="connsiteX1" fmla="*/ 300990 w 406908"/>
              <a:gd name="connsiteY1" fmla="*/ 199263 h 458342"/>
              <a:gd name="connsiteX2" fmla="*/ 124206 w 406908"/>
              <a:gd name="connsiteY2" fmla="*/ 344043 h 458342"/>
              <a:gd name="connsiteX3" fmla="*/ 0 w 406908"/>
              <a:gd name="connsiteY3" fmla="*/ 458343 h 458342"/>
              <a:gd name="connsiteX4" fmla="*/ 161545 w 406908"/>
              <a:gd name="connsiteY4" fmla="*/ 408051 h 458342"/>
              <a:gd name="connsiteX5" fmla="*/ 374905 w 406908"/>
              <a:gd name="connsiteY5" fmla="*/ 327660 h 458342"/>
              <a:gd name="connsiteX6" fmla="*/ 406908 w 406908"/>
              <a:gd name="connsiteY6" fmla="*/ 346710 h 458342"/>
              <a:gd name="connsiteX7" fmla="*/ 406908 w 406908"/>
              <a:gd name="connsiteY7" fmla="*/ 0 h 45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908" h="458342">
                <a:moveTo>
                  <a:pt x="406908" y="0"/>
                </a:moveTo>
                <a:cubicBezTo>
                  <a:pt x="336423" y="37719"/>
                  <a:pt x="292990" y="116205"/>
                  <a:pt x="300990" y="199263"/>
                </a:cubicBezTo>
                <a:cubicBezTo>
                  <a:pt x="201930" y="182499"/>
                  <a:pt x="129921" y="249936"/>
                  <a:pt x="124206" y="344043"/>
                </a:cubicBezTo>
                <a:cubicBezTo>
                  <a:pt x="82677" y="382143"/>
                  <a:pt x="41530" y="420243"/>
                  <a:pt x="0" y="458343"/>
                </a:cubicBezTo>
                <a:cubicBezTo>
                  <a:pt x="54102" y="441579"/>
                  <a:pt x="107442" y="424434"/>
                  <a:pt x="161545" y="408051"/>
                </a:cubicBezTo>
                <a:cubicBezTo>
                  <a:pt x="245365" y="449961"/>
                  <a:pt x="339852" y="421386"/>
                  <a:pt x="374905" y="327660"/>
                </a:cubicBezTo>
                <a:cubicBezTo>
                  <a:pt x="385191" y="334899"/>
                  <a:pt x="396240" y="340995"/>
                  <a:pt x="406908" y="346710"/>
                </a:cubicBezTo>
                <a:lnTo>
                  <a:pt x="406908" y="0"/>
                </a:lnTo>
                <a:close/>
              </a:path>
            </a:pathLst>
          </a:custGeom>
          <a:gradFill>
            <a:gsLst>
              <a:gs pos="100000">
                <a:srgbClr val="7DAFEE">
                  <a:alpha val="64000"/>
                </a:srgbClr>
              </a:gs>
              <a:gs pos="62000">
                <a:srgbClr val="699ADF">
                  <a:alpha val="33000"/>
                </a:srgbClr>
              </a:gs>
              <a:gs pos="0">
                <a:schemeClr val="accent1">
                  <a:alpha val="0"/>
                </a:schemeClr>
              </a:gs>
            </a:gsLst>
            <a:lin ang="5400000" scaled="1"/>
          </a:gradFill>
          <a:ln w="38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 descr="D:\51PPT模板网\51pptmoban.com\图片.jpg">
            <a:extLst>
              <a:ext uri="{FF2B5EF4-FFF2-40B4-BE49-F238E27FC236}">
                <a16:creationId xmlns:a16="http://schemas.microsoft.com/office/drawing/2014/main" id="{BD1A2556-3BB9-AB8F-BA38-BE41DAFD916F}"/>
              </a:ext>
            </a:extLst>
          </p:cNvPr>
          <p:cNvSpPr/>
          <p:nvPr/>
        </p:nvSpPr>
        <p:spPr>
          <a:xfrm>
            <a:off x="7647820" y="0"/>
            <a:ext cx="4544180" cy="6858000"/>
          </a:xfrm>
          <a:custGeom>
            <a:avLst/>
            <a:gdLst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3962908 w 4544180"/>
              <a:gd name="connsiteY23" fmla="*/ 0 h 6858000"/>
              <a:gd name="connsiteX24" fmla="*/ 4544180 w 4544180"/>
              <a:gd name="connsiteY24" fmla="*/ 0 h 6858000"/>
              <a:gd name="connsiteX25" fmla="*/ 4544180 w 4544180"/>
              <a:gd name="connsiteY25" fmla="*/ 6858000 h 6858000"/>
              <a:gd name="connsiteX26" fmla="*/ 0 w 4544180"/>
              <a:gd name="connsiteY26" fmla="*/ 6858000 h 6858000"/>
              <a:gd name="connsiteX27" fmla="*/ 125625 w 4544180"/>
              <a:gd name="connsiteY27" fmla="*/ 6680983 h 6858000"/>
              <a:gd name="connsiteX28" fmla="*/ 114205 w 4544180"/>
              <a:gd name="connsiteY28" fmla="*/ 6675273 h 6858000"/>
              <a:gd name="connsiteX29" fmla="*/ 114205 w 4544180"/>
              <a:gd name="connsiteY29" fmla="*/ 6658142 h 6858000"/>
              <a:gd name="connsiteX30" fmla="*/ 137046 w 4544180"/>
              <a:gd name="connsiteY30" fmla="*/ 6675273 h 6858000"/>
              <a:gd name="connsiteX31" fmla="*/ 159887 w 4544180"/>
              <a:gd name="connsiteY31" fmla="*/ 6589619 h 6858000"/>
              <a:gd name="connsiteX32" fmla="*/ 142756 w 4544180"/>
              <a:gd name="connsiteY32" fmla="*/ 6578198 h 6858000"/>
              <a:gd name="connsiteX33" fmla="*/ 182728 w 4544180"/>
              <a:gd name="connsiteY33" fmla="*/ 6498255 h 6858000"/>
              <a:gd name="connsiteX34" fmla="*/ 199858 w 4544180"/>
              <a:gd name="connsiteY34" fmla="*/ 6452573 h 6858000"/>
              <a:gd name="connsiteX35" fmla="*/ 142756 w 4544180"/>
              <a:gd name="connsiteY35" fmla="*/ 6401181 h 6858000"/>
              <a:gd name="connsiteX36" fmla="*/ 137046 w 4544180"/>
              <a:gd name="connsiteY36" fmla="*/ 6384050 h 6858000"/>
              <a:gd name="connsiteX37" fmla="*/ 154177 w 4544180"/>
              <a:gd name="connsiteY37" fmla="*/ 6372630 h 6858000"/>
              <a:gd name="connsiteX38" fmla="*/ 199858 w 4544180"/>
              <a:gd name="connsiteY38" fmla="*/ 6412601 h 6858000"/>
              <a:gd name="connsiteX39" fmla="*/ 194148 w 4544180"/>
              <a:gd name="connsiteY39" fmla="*/ 6401181 h 6858000"/>
              <a:gd name="connsiteX40" fmla="*/ 211279 w 4544180"/>
              <a:gd name="connsiteY40" fmla="*/ 6361209 h 6858000"/>
              <a:gd name="connsiteX41" fmla="*/ 159887 w 4544180"/>
              <a:gd name="connsiteY41" fmla="*/ 6361209 h 6858000"/>
              <a:gd name="connsiteX42" fmla="*/ 182728 w 4544180"/>
              <a:gd name="connsiteY42" fmla="*/ 6338368 h 6858000"/>
              <a:gd name="connsiteX43" fmla="*/ 205569 w 4544180"/>
              <a:gd name="connsiteY43" fmla="*/ 6355499 h 6858000"/>
              <a:gd name="connsiteX44" fmla="*/ 228410 w 4544180"/>
              <a:gd name="connsiteY44" fmla="*/ 6281266 h 6858000"/>
              <a:gd name="connsiteX45" fmla="*/ 199858 w 4544180"/>
              <a:gd name="connsiteY45" fmla="*/ 6264135 h 6858000"/>
              <a:gd name="connsiteX46" fmla="*/ 228410 w 4544180"/>
              <a:gd name="connsiteY46" fmla="*/ 6229874 h 6858000"/>
              <a:gd name="connsiteX47" fmla="*/ 256961 w 4544180"/>
              <a:gd name="connsiteY47" fmla="*/ 6229874 h 6858000"/>
              <a:gd name="connsiteX48" fmla="*/ 319774 w 4544180"/>
              <a:gd name="connsiteY48" fmla="*/ 6189902 h 6858000"/>
              <a:gd name="connsiteX49" fmla="*/ 354035 w 4544180"/>
              <a:gd name="connsiteY49" fmla="*/ 6155641 h 6858000"/>
              <a:gd name="connsiteX50" fmla="*/ 376876 w 4544180"/>
              <a:gd name="connsiteY50" fmla="*/ 6161351 h 6858000"/>
              <a:gd name="connsiteX51" fmla="*/ 388296 w 4544180"/>
              <a:gd name="connsiteY51" fmla="*/ 6144220 h 6858000"/>
              <a:gd name="connsiteX52" fmla="*/ 365455 w 4544180"/>
              <a:gd name="connsiteY52" fmla="*/ 6081407 h 6858000"/>
              <a:gd name="connsiteX53" fmla="*/ 382586 w 4544180"/>
              <a:gd name="connsiteY53" fmla="*/ 6030015 h 6858000"/>
              <a:gd name="connsiteX54" fmla="*/ 439689 w 4544180"/>
              <a:gd name="connsiteY54" fmla="*/ 5927231 h 6858000"/>
              <a:gd name="connsiteX55" fmla="*/ 502501 w 4544180"/>
              <a:gd name="connsiteY55" fmla="*/ 5904390 h 6858000"/>
              <a:gd name="connsiteX56" fmla="*/ 548183 w 4544180"/>
              <a:gd name="connsiteY56" fmla="*/ 5767344 h 6858000"/>
              <a:gd name="connsiteX57" fmla="*/ 662388 w 4544180"/>
              <a:gd name="connsiteY57" fmla="*/ 5698821 h 6858000"/>
              <a:gd name="connsiteX58" fmla="*/ 890798 w 4544180"/>
              <a:gd name="connsiteY58" fmla="*/ 5647429 h 6858000"/>
              <a:gd name="connsiteX59" fmla="*/ 702360 w 4544180"/>
              <a:gd name="connsiteY59" fmla="*/ 5561775 h 6858000"/>
              <a:gd name="connsiteX60" fmla="*/ 708070 w 4544180"/>
              <a:gd name="connsiteY60" fmla="*/ 5516094 h 6858000"/>
              <a:gd name="connsiteX61" fmla="*/ 708070 w 4544180"/>
              <a:gd name="connsiteY61" fmla="*/ 5493253 h 6858000"/>
              <a:gd name="connsiteX62" fmla="*/ 730911 w 4544180"/>
              <a:gd name="connsiteY62" fmla="*/ 5379048 h 6858000"/>
              <a:gd name="connsiteX63" fmla="*/ 742331 w 4544180"/>
              <a:gd name="connsiteY63" fmla="*/ 5224871 h 6858000"/>
              <a:gd name="connsiteX64" fmla="*/ 822275 w 4544180"/>
              <a:gd name="connsiteY64" fmla="*/ 4910808 h 6858000"/>
              <a:gd name="connsiteX65" fmla="*/ 930769 w 4544180"/>
              <a:gd name="connsiteY65" fmla="*/ 4568193 h 6858000"/>
              <a:gd name="connsiteX66" fmla="*/ 839406 w 4544180"/>
              <a:gd name="connsiteY66" fmla="*/ 4242710 h 6858000"/>
              <a:gd name="connsiteX67" fmla="*/ 690939 w 4544180"/>
              <a:gd name="connsiteY67" fmla="*/ 3905805 h 6858000"/>
              <a:gd name="connsiteX68" fmla="*/ 1016423 w 4544180"/>
              <a:gd name="connsiteY68" fmla="*/ 3334781 h 6858000"/>
              <a:gd name="connsiteX69" fmla="*/ 1301935 w 4544180"/>
              <a:gd name="connsiteY69" fmla="*/ 3054979 h 6858000"/>
              <a:gd name="connsiteX70" fmla="*/ 1404720 w 4544180"/>
              <a:gd name="connsiteY70" fmla="*/ 3003587 h 6858000"/>
              <a:gd name="connsiteX71" fmla="*/ 1410430 w 4544180"/>
              <a:gd name="connsiteY71" fmla="*/ 2969326 h 6858000"/>
              <a:gd name="connsiteX72" fmla="*/ 1427561 w 4544180"/>
              <a:gd name="connsiteY72" fmla="*/ 2917934 h 6858000"/>
              <a:gd name="connsiteX73" fmla="*/ 1593158 w 4544180"/>
              <a:gd name="connsiteY73" fmla="*/ 2889382 h 6858000"/>
              <a:gd name="connsiteX74" fmla="*/ 1638839 w 4544180"/>
              <a:gd name="connsiteY74" fmla="*/ 2929354 h 6858000"/>
              <a:gd name="connsiteX75" fmla="*/ 1724493 w 4544180"/>
              <a:gd name="connsiteY75" fmla="*/ 2900803 h 6858000"/>
              <a:gd name="connsiteX76" fmla="*/ 1747334 w 4544180"/>
              <a:gd name="connsiteY76" fmla="*/ 2917934 h 6858000"/>
              <a:gd name="connsiteX77" fmla="*/ 1798726 w 4544180"/>
              <a:gd name="connsiteY77" fmla="*/ 2889382 h 6858000"/>
              <a:gd name="connsiteX78" fmla="*/ 1901511 w 4544180"/>
              <a:gd name="connsiteY78" fmla="*/ 2866541 h 6858000"/>
              <a:gd name="connsiteX79" fmla="*/ 2061397 w 4544180"/>
              <a:gd name="connsiteY79" fmla="*/ 3043559 h 6858000"/>
              <a:gd name="connsiteX80" fmla="*/ 2061397 w 4544180"/>
              <a:gd name="connsiteY80" fmla="*/ 3117792 h 6858000"/>
              <a:gd name="connsiteX81" fmla="*/ 2089949 w 4544180"/>
              <a:gd name="connsiteY81" fmla="*/ 3146343 h 6858000"/>
              <a:gd name="connsiteX82" fmla="*/ 2124210 w 4544180"/>
              <a:gd name="connsiteY82" fmla="*/ 3134923 h 6858000"/>
              <a:gd name="connsiteX83" fmla="*/ 2249835 w 4544180"/>
              <a:gd name="connsiteY83" fmla="*/ 2752337 h 6858000"/>
              <a:gd name="connsiteX84" fmla="*/ 2312648 w 4544180"/>
              <a:gd name="connsiteY84" fmla="*/ 2586740 h 6858000"/>
              <a:gd name="connsiteX85" fmla="*/ 2255546 w 4544180"/>
              <a:gd name="connsiteY85" fmla="*/ 2552478 h 6858000"/>
              <a:gd name="connsiteX86" fmla="*/ 2198443 w 4544180"/>
              <a:gd name="connsiteY86" fmla="*/ 2563899 h 6858000"/>
              <a:gd name="connsiteX87" fmla="*/ 2164182 w 4544180"/>
              <a:gd name="connsiteY87" fmla="*/ 2523927 h 6858000"/>
              <a:gd name="connsiteX88" fmla="*/ 2181313 w 4544180"/>
              <a:gd name="connsiteY88" fmla="*/ 2523927 h 6858000"/>
              <a:gd name="connsiteX89" fmla="*/ 2575319 w 4544180"/>
              <a:gd name="connsiteY89" fmla="*/ 2678103 h 6858000"/>
              <a:gd name="connsiteX90" fmla="*/ 2369750 w 4544180"/>
              <a:gd name="connsiteY90" fmla="*/ 2592450 h 6858000"/>
              <a:gd name="connsiteX91" fmla="*/ 2318358 w 4544180"/>
              <a:gd name="connsiteY91" fmla="*/ 2678103 h 6858000"/>
              <a:gd name="connsiteX92" fmla="*/ 2181313 w 4544180"/>
              <a:gd name="connsiteY92" fmla="*/ 3134923 h 6858000"/>
              <a:gd name="connsiteX93" fmla="*/ 2198443 w 4544180"/>
              <a:gd name="connsiteY93" fmla="*/ 3152053 h 6858000"/>
              <a:gd name="connsiteX94" fmla="*/ 2232705 w 4544180"/>
              <a:gd name="connsiteY94" fmla="*/ 3214866 h 6858000"/>
              <a:gd name="connsiteX95" fmla="*/ 2187023 w 4544180"/>
              <a:gd name="connsiteY95" fmla="*/ 3249128 h 6858000"/>
              <a:gd name="connsiteX96" fmla="*/ 2158472 w 4544180"/>
              <a:gd name="connsiteY96" fmla="*/ 3311940 h 6858000"/>
              <a:gd name="connsiteX97" fmla="*/ 2124210 w 4544180"/>
              <a:gd name="connsiteY97" fmla="*/ 3323361 h 6858000"/>
              <a:gd name="connsiteX98" fmla="*/ 2067108 w 4544180"/>
              <a:gd name="connsiteY98" fmla="*/ 3420435 h 6858000"/>
              <a:gd name="connsiteX99" fmla="*/ 2067108 w 4544180"/>
              <a:gd name="connsiteY99" fmla="*/ 3329071 h 6858000"/>
              <a:gd name="connsiteX100" fmla="*/ 2021426 w 4544180"/>
              <a:gd name="connsiteY100" fmla="*/ 3317650 h 6858000"/>
              <a:gd name="connsiteX101" fmla="*/ 1964323 w 4544180"/>
              <a:gd name="connsiteY101" fmla="*/ 3340491 h 6858000"/>
              <a:gd name="connsiteX102" fmla="*/ 1918641 w 4544180"/>
              <a:gd name="connsiteY102" fmla="*/ 3380463 h 6858000"/>
              <a:gd name="connsiteX103" fmla="*/ 1867249 w 4544180"/>
              <a:gd name="connsiteY103" fmla="*/ 3386173 h 6858000"/>
              <a:gd name="connsiteX104" fmla="*/ 1758755 w 4544180"/>
              <a:gd name="connsiteY104" fmla="*/ 3448986 h 6858000"/>
              <a:gd name="connsiteX105" fmla="*/ 1598868 w 4544180"/>
              <a:gd name="connsiteY105" fmla="*/ 3471827 h 6858000"/>
              <a:gd name="connsiteX106" fmla="*/ 1593158 w 4544180"/>
              <a:gd name="connsiteY106" fmla="*/ 3534640 h 6858000"/>
              <a:gd name="connsiteX107" fmla="*/ 1621709 w 4544180"/>
              <a:gd name="connsiteY107" fmla="*/ 3608873 h 6858000"/>
              <a:gd name="connsiteX108" fmla="*/ 1690232 w 4544180"/>
              <a:gd name="connsiteY108" fmla="*/ 3648844 h 6858000"/>
              <a:gd name="connsiteX109" fmla="*/ 1775885 w 4544180"/>
              <a:gd name="connsiteY109" fmla="*/ 3711657 h 6858000"/>
              <a:gd name="connsiteX110" fmla="*/ 1821567 w 4544180"/>
              <a:gd name="connsiteY110" fmla="*/ 3728788 h 6858000"/>
              <a:gd name="connsiteX111" fmla="*/ 1855829 w 4544180"/>
              <a:gd name="connsiteY111" fmla="*/ 3785890 h 6858000"/>
              <a:gd name="connsiteX112" fmla="*/ 1895800 w 4544180"/>
              <a:gd name="connsiteY112" fmla="*/ 3911516 h 6858000"/>
              <a:gd name="connsiteX113" fmla="*/ 1764465 w 4544180"/>
              <a:gd name="connsiteY113" fmla="*/ 4082823 h 6858000"/>
              <a:gd name="connsiteX114" fmla="*/ 1701652 w 4544180"/>
              <a:gd name="connsiteY114" fmla="*/ 4476830 h 6858000"/>
              <a:gd name="connsiteX115" fmla="*/ 1718783 w 4544180"/>
              <a:gd name="connsiteY115" fmla="*/ 4545352 h 6858000"/>
              <a:gd name="connsiteX116" fmla="*/ 1695942 w 4544180"/>
              <a:gd name="connsiteY116" fmla="*/ 4619586 h 6858000"/>
              <a:gd name="connsiteX117" fmla="*/ 1861539 w 4544180"/>
              <a:gd name="connsiteY117" fmla="*/ 4670978 h 6858000"/>
              <a:gd name="connsiteX118" fmla="*/ 1912931 w 4544180"/>
              <a:gd name="connsiteY118" fmla="*/ 4710949 h 6858000"/>
              <a:gd name="connsiteX119" fmla="*/ 1918641 w 4544180"/>
              <a:gd name="connsiteY119" fmla="*/ 4693819 h 6858000"/>
              <a:gd name="connsiteX120" fmla="*/ 2152761 w 4544180"/>
              <a:gd name="connsiteY120" fmla="*/ 4465409 h 6858000"/>
              <a:gd name="connsiteX121" fmla="*/ 2164182 w 4544180"/>
              <a:gd name="connsiteY121" fmla="*/ 4396886 h 6858000"/>
              <a:gd name="connsiteX122" fmla="*/ 2169892 w 4544180"/>
              <a:gd name="connsiteY122" fmla="*/ 4345494 h 6858000"/>
              <a:gd name="connsiteX123" fmla="*/ 2244125 w 4544180"/>
              <a:gd name="connsiteY123" fmla="*/ 4231289 h 6858000"/>
              <a:gd name="connsiteX124" fmla="*/ 2369750 w 4544180"/>
              <a:gd name="connsiteY124" fmla="*/ 4191317 h 6858000"/>
              <a:gd name="connsiteX125" fmla="*/ 2426853 w 4544180"/>
              <a:gd name="connsiteY125" fmla="*/ 4002879 h 6858000"/>
              <a:gd name="connsiteX126" fmla="*/ 2501086 w 4544180"/>
              <a:gd name="connsiteY126" fmla="*/ 3871544 h 6858000"/>
              <a:gd name="connsiteX127" fmla="*/ 2563899 w 4544180"/>
              <a:gd name="connsiteY127" fmla="*/ 3734498 h 6858000"/>
              <a:gd name="connsiteX128" fmla="*/ 2712365 w 4544180"/>
              <a:gd name="connsiteY128" fmla="*/ 3528929 h 6858000"/>
              <a:gd name="connsiteX129" fmla="*/ 2729496 w 4544180"/>
              <a:gd name="connsiteY129" fmla="*/ 3454696 h 6858000"/>
              <a:gd name="connsiteX130" fmla="*/ 2729496 w 4544180"/>
              <a:gd name="connsiteY130" fmla="*/ 3426145 h 6858000"/>
              <a:gd name="connsiteX131" fmla="*/ 2883672 w 4544180"/>
              <a:gd name="connsiteY131" fmla="*/ 3106371 h 6858000"/>
              <a:gd name="connsiteX132" fmla="*/ 2900803 w 4544180"/>
              <a:gd name="connsiteY132" fmla="*/ 3043559 h 6858000"/>
              <a:gd name="connsiteX133" fmla="*/ 3100661 w 4544180"/>
              <a:gd name="connsiteY133" fmla="*/ 2832280 h 6858000"/>
              <a:gd name="connsiteX134" fmla="*/ 3134923 w 4544180"/>
              <a:gd name="connsiteY134" fmla="*/ 2695234 h 6858000"/>
              <a:gd name="connsiteX135" fmla="*/ 3220577 w 4544180"/>
              <a:gd name="connsiteY135" fmla="*/ 2346909 h 6858000"/>
              <a:gd name="connsiteX136" fmla="*/ 3174895 w 4544180"/>
              <a:gd name="connsiteY136" fmla="*/ 2318358 h 6858000"/>
              <a:gd name="connsiteX137" fmla="*/ 3231997 w 4544180"/>
              <a:gd name="connsiteY137" fmla="*/ 2266966 h 6858000"/>
              <a:gd name="connsiteX138" fmla="*/ 3528930 w 4544180"/>
              <a:gd name="connsiteY138" fmla="*/ 2209864 h 6858000"/>
              <a:gd name="connsiteX139" fmla="*/ 3511799 w 4544180"/>
              <a:gd name="connsiteY139" fmla="*/ 2192733 h 6858000"/>
              <a:gd name="connsiteX140" fmla="*/ 3540350 w 4544180"/>
              <a:gd name="connsiteY140" fmla="*/ 2169892 h 6858000"/>
              <a:gd name="connsiteX141" fmla="*/ 3614583 w 4544180"/>
              <a:gd name="connsiteY141" fmla="*/ 2181312 h 6858000"/>
              <a:gd name="connsiteX142" fmla="*/ 3808731 w 4544180"/>
              <a:gd name="connsiteY142" fmla="*/ 1992874 h 6858000"/>
              <a:gd name="connsiteX143" fmla="*/ 3797311 w 4544180"/>
              <a:gd name="connsiteY143" fmla="*/ 1981454 h 6858000"/>
              <a:gd name="connsiteX144" fmla="*/ 3637424 w 4544180"/>
              <a:gd name="connsiteY144" fmla="*/ 1855829 h 6858000"/>
              <a:gd name="connsiteX145" fmla="*/ 3546060 w 4544180"/>
              <a:gd name="connsiteY145" fmla="*/ 1701652 h 6858000"/>
              <a:gd name="connsiteX146" fmla="*/ 3460407 w 4544180"/>
              <a:gd name="connsiteY146" fmla="*/ 1496083 h 6858000"/>
              <a:gd name="connsiteX147" fmla="*/ 3426145 w 4544180"/>
              <a:gd name="connsiteY147" fmla="*/ 1284804 h 6858000"/>
              <a:gd name="connsiteX148" fmla="*/ 3380463 w 4544180"/>
              <a:gd name="connsiteY148" fmla="*/ 1193441 h 6858000"/>
              <a:gd name="connsiteX149" fmla="*/ 3369043 w 4544180"/>
              <a:gd name="connsiteY149" fmla="*/ 1039264 h 6858000"/>
              <a:gd name="connsiteX150" fmla="*/ 3340492 w 4544180"/>
              <a:gd name="connsiteY150" fmla="*/ 965031 h 6858000"/>
              <a:gd name="connsiteX151" fmla="*/ 3409015 w 4544180"/>
              <a:gd name="connsiteY151" fmla="*/ 645257 h 6858000"/>
              <a:gd name="connsiteX152" fmla="*/ 3409015 w 4544180"/>
              <a:gd name="connsiteY152" fmla="*/ 531052 h 6858000"/>
              <a:gd name="connsiteX153" fmla="*/ 3448986 w 4544180"/>
              <a:gd name="connsiteY153" fmla="*/ 508212 h 6858000"/>
              <a:gd name="connsiteX154" fmla="*/ 3488958 w 4544180"/>
              <a:gd name="connsiteY154" fmla="*/ 462530 h 6858000"/>
              <a:gd name="connsiteX155" fmla="*/ 3551771 w 4544180"/>
              <a:gd name="connsiteY155" fmla="*/ 439689 h 6858000"/>
              <a:gd name="connsiteX156" fmla="*/ 3677396 w 4544180"/>
              <a:gd name="connsiteY156" fmla="*/ 513922 h 6858000"/>
              <a:gd name="connsiteX157" fmla="*/ 3763050 w 4544180"/>
              <a:gd name="connsiteY157" fmla="*/ 382586 h 6858000"/>
              <a:gd name="connsiteX158" fmla="*/ 3757339 w 4544180"/>
              <a:gd name="connsiteY158" fmla="*/ 291222 h 6858000"/>
              <a:gd name="connsiteX159" fmla="*/ 3820152 w 4544180"/>
              <a:gd name="connsiteY159" fmla="*/ 57102 h 6858000"/>
              <a:gd name="connsiteX160" fmla="*/ 3905806 w 4544180"/>
              <a:gd name="connsiteY160" fmla="*/ 74233 h 6858000"/>
              <a:gd name="connsiteX161" fmla="*/ 3911516 w 4544180"/>
              <a:gd name="connsiteY161" fmla="*/ 57102 h 6858000"/>
              <a:gd name="connsiteX162" fmla="*/ 3894385 w 4544180"/>
              <a:gd name="connsiteY162" fmla="*/ 11420 h 6858000"/>
              <a:gd name="connsiteX163" fmla="*/ 3962908 w 4544180"/>
              <a:gd name="connsiteY163" fmla="*/ 0 h 6858000"/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1444691 w 4544180"/>
              <a:gd name="connsiteY23" fmla="*/ 4037141 h 6858000"/>
              <a:gd name="connsiteX24" fmla="*/ 3962908 w 4544180"/>
              <a:gd name="connsiteY24" fmla="*/ 0 h 6858000"/>
              <a:gd name="connsiteX25" fmla="*/ 4544180 w 4544180"/>
              <a:gd name="connsiteY25" fmla="*/ 0 h 6858000"/>
              <a:gd name="connsiteX26" fmla="*/ 4544180 w 4544180"/>
              <a:gd name="connsiteY26" fmla="*/ 6858000 h 6858000"/>
              <a:gd name="connsiteX27" fmla="*/ 0 w 4544180"/>
              <a:gd name="connsiteY27" fmla="*/ 6858000 h 6858000"/>
              <a:gd name="connsiteX28" fmla="*/ 125625 w 4544180"/>
              <a:gd name="connsiteY28" fmla="*/ 6680983 h 6858000"/>
              <a:gd name="connsiteX29" fmla="*/ 114205 w 4544180"/>
              <a:gd name="connsiteY29" fmla="*/ 6675273 h 6858000"/>
              <a:gd name="connsiteX30" fmla="*/ 114205 w 4544180"/>
              <a:gd name="connsiteY30" fmla="*/ 6658142 h 6858000"/>
              <a:gd name="connsiteX31" fmla="*/ 137046 w 4544180"/>
              <a:gd name="connsiteY31" fmla="*/ 6675273 h 6858000"/>
              <a:gd name="connsiteX32" fmla="*/ 159887 w 4544180"/>
              <a:gd name="connsiteY32" fmla="*/ 6589619 h 6858000"/>
              <a:gd name="connsiteX33" fmla="*/ 142756 w 4544180"/>
              <a:gd name="connsiteY33" fmla="*/ 6578198 h 6858000"/>
              <a:gd name="connsiteX34" fmla="*/ 182728 w 4544180"/>
              <a:gd name="connsiteY34" fmla="*/ 6498255 h 6858000"/>
              <a:gd name="connsiteX35" fmla="*/ 199858 w 4544180"/>
              <a:gd name="connsiteY35" fmla="*/ 6452573 h 6858000"/>
              <a:gd name="connsiteX36" fmla="*/ 142756 w 4544180"/>
              <a:gd name="connsiteY36" fmla="*/ 6401181 h 6858000"/>
              <a:gd name="connsiteX37" fmla="*/ 137046 w 4544180"/>
              <a:gd name="connsiteY37" fmla="*/ 6384050 h 6858000"/>
              <a:gd name="connsiteX38" fmla="*/ 154177 w 4544180"/>
              <a:gd name="connsiteY38" fmla="*/ 6372630 h 6858000"/>
              <a:gd name="connsiteX39" fmla="*/ 199858 w 4544180"/>
              <a:gd name="connsiteY39" fmla="*/ 6412601 h 6858000"/>
              <a:gd name="connsiteX40" fmla="*/ 194148 w 4544180"/>
              <a:gd name="connsiteY40" fmla="*/ 6401181 h 6858000"/>
              <a:gd name="connsiteX41" fmla="*/ 211279 w 4544180"/>
              <a:gd name="connsiteY41" fmla="*/ 6361209 h 6858000"/>
              <a:gd name="connsiteX42" fmla="*/ 159887 w 4544180"/>
              <a:gd name="connsiteY42" fmla="*/ 6361209 h 6858000"/>
              <a:gd name="connsiteX43" fmla="*/ 182728 w 4544180"/>
              <a:gd name="connsiteY43" fmla="*/ 6338368 h 6858000"/>
              <a:gd name="connsiteX44" fmla="*/ 205569 w 4544180"/>
              <a:gd name="connsiteY44" fmla="*/ 6355499 h 6858000"/>
              <a:gd name="connsiteX45" fmla="*/ 228410 w 4544180"/>
              <a:gd name="connsiteY45" fmla="*/ 6281266 h 6858000"/>
              <a:gd name="connsiteX46" fmla="*/ 199858 w 4544180"/>
              <a:gd name="connsiteY46" fmla="*/ 6264135 h 6858000"/>
              <a:gd name="connsiteX47" fmla="*/ 228410 w 4544180"/>
              <a:gd name="connsiteY47" fmla="*/ 6229874 h 6858000"/>
              <a:gd name="connsiteX48" fmla="*/ 256961 w 4544180"/>
              <a:gd name="connsiteY48" fmla="*/ 6229874 h 6858000"/>
              <a:gd name="connsiteX49" fmla="*/ 319774 w 4544180"/>
              <a:gd name="connsiteY49" fmla="*/ 6189902 h 6858000"/>
              <a:gd name="connsiteX50" fmla="*/ 354035 w 4544180"/>
              <a:gd name="connsiteY50" fmla="*/ 6155641 h 6858000"/>
              <a:gd name="connsiteX51" fmla="*/ 376876 w 4544180"/>
              <a:gd name="connsiteY51" fmla="*/ 6161351 h 6858000"/>
              <a:gd name="connsiteX52" fmla="*/ 388296 w 4544180"/>
              <a:gd name="connsiteY52" fmla="*/ 6144220 h 6858000"/>
              <a:gd name="connsiteX53" fmla="*/ 365455 w 4544180"/>
              <a:gd name="connsiteY53" fmla="*/ 6081407 h 6858000"/>
              <a:gd name="connsiteX54" fmla="*/ 382586 w 4544180"/>
              <a:gd name="connsiteY54" fmla="*/ 6030015 h 6858000"/>
              <a:gd name="connsiteX55" fmla="*/ 439689 w 4544180"/>
              <a:gd name="connsiteY55" fmla="*/ 5927231 h 6858000"/>
              <a:gd name="connsiteX56" fmla="*/ 502501 w 4544180"/>
              <a:gd name="connsiteY56" fmla="*/ 5904390 h 6858000"/>
              <a:gd name="connsiteX57" fmla="*/ 548183 w 4544180"/>
              <a:gd name="connsiteY57" fmla="*/ 5767344 h 6858000"/>
              <a:gd name="connsiteX58" fmla="*/ 662388 w 4544180"/>
              <a:gd name="connsiteY58" fmla="*/ 5698821 h 6858000"/>
              <a:gd name="connsiteX59" fmla="*/ 890798 w 4544180"/>
              <a:gd name="connsiteY59" fmla="*/ 5647429 h 6858000"/>
              <a:gd name="connsiteX60" fmla="*/ 702360 w 4544180"/>
              <a:gd name="connsiteY60" fmla="*/ 5561775 h 6858000"/>
              <a:gd name="connsiteX61" fmla="*/ 708070 w 4544180"/>
              <a:gd name="connsiteY61" fmla="*/ 5516094 h 6858000"/>
              <a:gd name="connsiteX62" fmla="*/ 708070 w 4544180"/>
              <a:gd name="connsiteY62" fmla="*/ 5493253 h 6858000"/>
              <a:gd name="connsiteX63" fmla="*/ 730911 w 4544180"/>
              <a:gd name="connsiteY63" fmla="*/ 5379048 h 6858000"/>
              <a:gd name="connsiteX64" fmla="*/ 742331 w 4544180"/>
              <a:gd name="connsiteY64" fmla="*/ 5224871 h 6858000"/>
              <a:gd name="connsiteX65" fmla="*/ 822275 w 4544180"/>
              <a:gd name="connsiteY65" fmla="*/ 4910808 h 6858000"/>
              <a:gd name="connsiteX66" fmla="*/ 930769 w 4544180"/>
              <a:gd name="connsiteY66" fmla="*/ 4568193 h 6858000"/>
              <a:gd name="connsiteX67" fmla="*/ 839406 w 4544180"/>
              <a:gd name="connsiteY67" fmla="*/ 4242710 h 6858000"/>
              <a:gd name="connsiteX68" fmla="*/ 690939 w 4544180"/>
              <a:gd name="connsiteY68" fmla="*/ 3905805 h 6858000"/>
              <a:gd name="connsiteX69" fmla="*/ 1016423 w 4544180"/>
              <a:gd name="connsiteY69" fmla="*/ 3334781 h 6858000"/>
              <a:gd name="connsiteX70" fmla="*/ 1301935 w 4544180"/>
              <a:gd name="connsiteY70" fmla="*/ 3054979 h 6858000"/>
              <a:gd name="connsiteX71" fmla="*/ 1404720 w 4544180"/>
              <a:gd name="connsiteY71" fmla="*/ 3003587 h 6858000"/>
              <a:gd name="connsiteX72" fmla="*/ 1410430 w 4544180"/>
              <a:gd name="connsiteY72" fmla="*/ 2969326 h 6858000"/>
              <a:gd name="connsiteX73" fmla="*/ 1427561 w 4544180"/>
              <a:gd name="connsiteY73" fmla="*/ 2917934 h 6858000"/>
              <a:gd name="connsiteX74" fmla="*/ 1593158 w 4544180"/>
              <a:gd name="connsiteY74" fmla="*/ 2889382 h 6858000"/>
              <a:gd name="connsiteX75" fmla="*/ 1638839 w 4544180"/>
              <a:gd name="connsiteY75" fmla="*/ 2929354 h 6858000"/>
              <a:gd name="connsiteX76" fmla="*/ 1724493 w 4544180"/>
              <a:gd name="connsiteY76" fmla="*/ 2900803 h 6858000"/>
              <a:gd name="connsiteX77" fmla="*/ 1747334 w 4544180"/>
              <a:gd name="connsiteY77" fmla="*/ 2917934 h 6858000"/>
              <a:gd name="connsiteX78" fmla="*/ 1798726 w 4544180"/>
              <a:gd name="connsiteY78" fmla="*/ 2889382 h 6858000"/>
              <a:gd name="connsiteX79" fmla="*/ 1901511 w 4544180"/>
              <a:gd name="connsiteY79" fmla="*/ 2866541 h 6858000"/>
              <a:gd name="connsiteX80" fmla="*/ 2061397 w 4544180"/>
              <a:gd name="connsiteY80" fmla="*/ 3043559 h 6858000"/>
              <a:gd name="connsiteX81" fmla="*/ 2061397 w 4544180"/>
              <a:gd name="connsiteY81" fmla="*/ 3117792 h 6858000"/>
              <a:gd name="connsiteX82" fmla="*/ 2089949 w 4544180"/>
              <a:gd name="connsiteY82" fmla="*/ 3146343 h 6858000"/>
              <a:gd name="connsiteX83" fmla="*/ 2124210 w 4544180"/>
              <a:gd name="connsiteY83" fmla="*/ 3134923 h 6858000"/>
              <a:gd name="connsiteX84" fmla="*/ 2249835 w 4544180"/>
              <a:gd name="connsiteY84" fmla="*/ 2752337 h 6858000"/>
              <a:gd name="connsiteX85" fmla="*/ 2312648 w 4544180"/>
              <a:gd name="connsiteY85" fmla="*/ 2586740 h 6858000"/>
              <a:gd name="connsiteX86" fmla="*/ 2250783 w 4544180"/>
              <a:gd name="connsiteY86" fmla="*/ 2569146 h 6858000"/>
              <a:gd name="connsiteX87" fmla="*/ 2198443 w 4544180"/>
              <a:gd name="connsiteY87" fmla="*/ 2563899 h 6858000"/>
              <a:gd name="connsiteX88" fmla="*/ 2164182 w 4544180"/>
              <a:gd name="connsiteY88" fmla="*/ 2523927 h 6858000"/>
              <a:gd name="connsiteX89" fmla="*/ 2181313 w 4544180"/>
              <a:gd name="connsiteY89" fmla="*/ 2523927 h 6858000"/>
              <a:gd name="connsiteX90" fmla="*/ 2575319 w 4544180"/>
              <a:gd name="connsiteY90" fmla="*/ 2678103 h 6858000"/>
              <a:gd name="connsiteX91" fmla="*/ 2369750 w 4544180"/>
              <a:gd name="connsiteY91" fmla="*/ 2592450 h 6858000"/>
              <a:gd name="connsiteX92" fmla="*/ 2318358 w 4544180"/>
              <a:gd name="connsiteY92" fmla="*/ 2678103 h 6858000"/>
              <a:gd name="connsiteX93" fmla="*/ 2181313 w 4544180"/>
              <a:gd name="connsiteY93" fmla="*/ 3134923 h 6858000"/>
              <a:gd name="connsiteX94" fmla="*/ 2198443 w 4544180"/>
              <a:gd name="connsiteY94" fmla="*/ 3152053 h 6858000"/>
              <a:gd name="connsiteX95" fmla="*/ 2232705 w 4544180"/>
              <a:gd name="connsiteY95" fmla="*/ 3214866 h 6858000"/>
              <a:gd name="connsiteX96" fmla="*/ 2187023 w 4544180"/>
              <a:gd name="connsiteY96" fmla="*/ 3249128 h 6858000"/>
              <a:gd name="connsiteX97" fmla="*/ 2158472 w 4544180"/>
              <a:gd name="connsiteY97" fmla="*/ 3311940 h 6858000"/>
              <a:gd name="connsiteX98" fmla="*/ 2124210 w 4544180"/>
              <a:gd name="connsiteY98" fmla="*/ 3323361 h 6858000"/>
              <a:gd name="connsiteX99" fmla="*/ 2067108 w 4544180"/>
              <a:gd name="connsiteY99" fmla="*/ 3420435 h 6858000"/>
              <a:gd name="connsiteX100" fmla="*/ 2067108 w 4544180"/>
              <a:gd name="connsiteY100" fmla="*/ 3329071 h 6858000"/>
              <a:gd name="connsiteX101" fmla="*/ 2021426 w 4544180"/>
              <a:gd name="connsiteY101" fmla="*/ 3317650 h 6858000"/>
              <a:gd name="connsiteX102" fmla="*/ 1964323 w 4544180"/>
              <a:gd name="connsiteY102" fmla="*/ 3340491 h 6858000"/>
              <a:gd name="connsiteX103" fmla="*/ 1918641 w 4544180"/>
              <a:gd name="connsiteY103" fmla="*/ 3380463 h 6858000"/>
              <a:gd name="connsiteX104" fmla="*/ 1867249 w 4544180"/>
              <a:gd name="connsiteY104" fmla="*/ 3386173 h 6858000"/>
              <a:gd name="connsiteX105" fmla="*/ 1758755 w 4544180"/>
              <a:gd name="connsiteY105" fmla="*/ 3448986 h 6858000"/>
              <a:gd name="connsiteX106" fmla="*/ 1598868 w 4544180"/>
              <a:gd name="connsiteY106" fmla="*/ 3471827 h 6858000"/>
              <a:gd name="connsiteX107" fmla="*/ 1593158 w 4544180"/>
              <a:gd name="connsiteY107" fmla="*/ 3534640 h 6858000"/>
              <a:gd name="connsiteX108" fmla="*/ 1621709 w 4544180"/>
              <a:gd name="connsiteY108" fmla="*/ 3608873 h 6858000"/>
              <a:gd name="connsiteX109" fmla="*/ 1690232 w 4544180"/>
              <a:gd name="connsiteY109" fmla="*/ 3648844 h 6858000"/>
              <a:gd name="connsiteX110" fmla="*/ 1775885 w 4544180"/>
              <a:gd name="connsiteY110" fmla="*/ 3711657 h 6858000"/>
              <a:gd name="connsiteX111" fmla="*/ 1821567 w 4544180"/>
              <a:gd name="connsiteY111" fmla="*/ 3728788 h 6858000"/>
              <a:gd name="connsiteX112" fmla="*/ 1855829 w 4544180"/>
              <a:gd name="connsiteY112" fmla="*/ 3785890 h 6858000"/>
              <a:gd name="connsiteX113" fmla="*/ 1895800 w 4544180"/>
              <a:gd name="connsiteY113" fmla="*/ 3911516 h 6858000"/>
              <a:gd name="connsiteX114" fmla="*/ 1764465 w 4544180"/>
              <a:gd name="connsiteY114" fmla="*/ 4082823 h 6858000"/>
              <a:gd name="connsiteX115" fmla="*/ 1701652 w 4544180"/>
              <a:gd name="connsiteY115" fmla="*/ 4476830 h 6858000"/>
              <a:gd name="connsiteX116" fmla="*/ 1718783 w 4544180"/>
              <a:gd name="connsiteY116" fmla="*/ 4545352 h 6858000"/>
              <a:gd name="connsiteX117" fmla="*/ 1695942 w 4544180"/>
              <a:gd name="connsiteY117" fmla="*/ 4619586 h 6858000"/>
              <a:gd name="connsiteX118" fmla="*/ 1861539 w 4544180"/>
              <a:gd name="connsiteY118" fmla="*/ 4670978 h 6858000"/>
              <a:gd name="connsiteX119" fmla="*/ 1912931 w 4544180"/>
              <a:gd name="connsiteY119" fmla="*/ 4710949 h 6858000"/>
              <a:gd name="connsiteX120" fmla="*/ 1918641 w 4544180"/>
              <a:gd name="connsiteY120" fmla="*/ 4693819 h 6858000"/>
              <a:gd name="connsiteX121" fmla="*/ 2152761 w 4544180"/>
              <a:gd name="connsiteY121" fmla="*/ 4465409 h 6858000"/>
              <a:gd name="connsiteX122" fmla="*/ 2164182 w 4544180"/>
              <a:gd name="connsiteY122" fmla="*/ 4396886 h 6858000"/>
              <a:gd name="connsiteX123" fmla="*/ 2169892 w 4544180"/>
              <a:gd name="connsiteY123" fmla="*/ 4345494 h 6858000"/>
              <a:gd name="connsiteX124" fmla="*/ 2244125 w 4544180"/>
              <a:gd name="connsiteY124" fmla="*/ 4231289 h 6858000"/>
              <a:gd name="connsiteX125" fmla="*/ 2369750 w 4544180"/>
              <a:gd name="connsiteY125" fmla="*/ 4191317 h 6858000"/>
              <a:gd name="connsiteX126" fmla="*/ 2426853 w 4544180"/>
              <a:gd name="connsiteY126" fmla="*/ 4002879 h 6858000"/>
              <a:gd name="connsiteX127" fmla="*/ 2501086 w 4544180"/>
              <a:gd name="connsiteY127" fmla="*/ 3871544 h 6858000"/>
              <a:gd name="connsiteX128" fmla="*/ 2563899 w 4544180"/>
              <a:gd name="connsiteY128" fmla="*/ 3734498 h 6858000"/>
              <a:gd name="connsiteX129" fmla="*/ 2712365 w 4544180"/>
              <a:gd name="connsiteY129" fmla="*/ 3528929 h 6858000"/>
              <a:gd name="connsiteX130" fmla="*/ 2729496 w 4544180"/>
              <a:gd name="connsiteY130" fmla="*/ 3454696 h 6858000"/>
              <a:gd name="connsiteX131" fmla="*/ 2729496 w 4544180"/>
              <a:gd name="connsiteY131" fmla="*/ 3426145 h 6858000"/>
              <a:gd name="connsiteX132" fmla="*/ 2883672 w 4544180"/>
              <a:gd name="connsiteY132" fmla="*/ 3106371 h 6858000"/>
              <a:gd name="connsiteX133" fmla="*/ 2900803 w 4544180"/>
              <a:gd name="connsiteY133" fmla="*/ 3043559 h 6858000"/>
              <a:gd name="connsiteX134" fmla="*/ 3100661 w 4544180"/>
              <a:gd name="connsiteY134" fmla="*/ 2832280 h 6858000"/>
              <a:gd name="connsiteX135" fmla="*/ 3134923 w 4544180"/>
              <a:gd name="connsiteY135" fmla="*/ 2695234 h 6858000"/>
              <a:gd name="connsiteX136" fmla="*/ 3220577 w 4544180"/>
              <a:gd name="connsiteY136" fmla="*/ 2346909 h 6858000"/>
              <a:gd name="connsiteX137" fmla="*/ 3174895 w 4544180"/>
              <a:gd name="connsiteY137" fmla="*/ 2318358 h 6858000"/>
              <a:gd name="connsiteX138" fmla="*/ 3231997 w 4544180"/>
              <a:gd name="connsiteY138" fmla="*/ 2266966 h 6858000"/>
              <a:gd name="connsiteX139" fmla="*/ 3528930 w 4544180"/>
              <a:gd name="connsiteY139" fmla="*/ 2209864 h 6858000"/>
              <a:gd name="connsiteX140" fmla="*/ 3511799 w 4544180"/>
              <a:gd name="connsiteY140" fmla="*/ 2192733 h 6858000"/>
              <a:gd name="connsiteX141" fmla="*/ 3540350 w 4544180"/>
              <a:gd name="connsiteY141" fmla="*/ 2169892 h 6858000"/>
              <a:gd name="connsiteX142" fmla="*/ 3614583 w 4544180"/>
              <a:gd name="connsiteY142" fmla="*/ 2181312 h 6858000"/>
              <a:gd name="connsiteX143" fmla="*/ 3808731 w 4544180"/>
              <a:gd name="connsiteY143" fmla="*/ 1992874 h 6858000"/>
              <a:gd name="connsiteX144" fmla="*/ 3797311 w 4544180"/>
              <a:gd name="connsiteY144" fmla="*/ 1981454 h 6858000"/>
              <a:gd name="connsiteX145" fmla="*/ 3637424 w 4544180"/>
              <a:gd name="connsiteY145" fmla="*/ 1855829 h 6858000"/>
              <a:gd name="connsiteX146" fmla="*/ 3546060 w 4544180"/>
              <a:gd name="connsiteY146" fmla="*/ 1701652 h 6858000"/>
              <a:gd name="connsiteX147" fmla="*/ 3460407 w 4544180"/>
              <a:gd name="connsiteY147" fmla="*/ 1496083 h 6858000"/>
              <a:gd name="connsiteX148" fmla="*/ 3426145 w 4544180"/>
              <a:gd name="connsiteY148" fmla="*/ 1284804 h 6858000"/>
              <a:gd name="connsiteX149" fmla="*/ 3380463 w 4544180"/>
              <a:gd name="connsiteY149" fmla="*/ 1193441 h 6858000"/>
              <a:gd name="connsiteX150" fmla="*/ 3369043 w 4544180"/>
              <a:gd name="connsiteY150" fmla="*/ 1039264 h 6858000"/>
              <a:gd name="connsiteX151" fmla="*/ 3340492 w 4544180"/>
              <a:gd name="connsiteY151" fmla="*/ 965031 h 6858000"/>
              <a:gd name="connsiteX152" fmla="*/ 3409015 w 4544180"/>
              <a:gd name="connsiteY152" fmla="*/ 645257 h 6858000"/>
              <a:gd name="connsiteX153" fmla="*/ 3409015 w 4544180"/>
              <a:gd name="connsiteY153" fmla="*/ 531052 h 6858000"/>
              <a:gd name="connsiteX154" fmla="*/ 3448986 w 4544180"/>
              <a:gd name="connsiteY154" fmla="*/ 508212 h 6858000"/>
              <a:gd name="connsiteX155" fmla="*/ 3488958 w 4544180"/>
              <a:gd name="connsiteY155" fmla="*/ 462530 h 6858000"/>
              <a:gd name="connsiteX156" fmla="*/ 3551771 w 4544180"/>
              <a:gd name="connsiteY156" fmla="*/ 439689 h 6858000"/>
              <a:gd name="connsiteX157" fmla="*/ 3677396 w 4544180"/>
              <a:gd name="connsiteY157" fmla="*/ 513922 h 6858000"/>
              <a:gd name="connsiteX158" fmla="*/ 3763050 w 4544180"/>
              <a:gd name="connsiteY158" fmla="*/ 382586 h 6858000"/>
              <a:gd name="connsiteX159" fmla="*/ 3757339 w 4544180"/>
              <a:gd name="connsiteY159" fmla="*/ 291222 h 6858000"/>
              <a:gd name="connsiteX160" fmla="*/ 3820152 w 4544180"/>
              <a:gd name="connsiteY160" fmla="*/ 57102 h 6858000"/>
              <a:gd name="connsiteX161" fmla="*/ 3905806 w 4544180"/>
              <a:gd name="connsiteY161" fmla="*/ 74233 h 6858000"/>
              <a:gd name="connsiteX162" fmla="*/ 3911516 w 4544180"/>
              <a:gd name="connsiteY162" fmla="*/ 57102 h 6858000"/>
              <a:gd name="connsiteX163" fmla="*/ 3894385 w 4544180"/>
              <a:gd name="connsiteY163" fmla="*/ 11420 h 6858000"/>
              <a:gd name="connsiteX164" fmla="*/ 3962908 w 4544180"/>
              <a:gd name="connsiteY16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544180" h="6858000">
                <a:moveTo>
                  <a:pt x="1444691" y="4037141"/>
                </a:moveTo>
                <a:cubicBezTo>
                  <a:pt x="1393299" y="4048561"/>
                  <a:pt x="1301935" y="4048561"/>
                  <a:pt x="1267674" y="4088533"/>
                </a:cubicBezTo>
                <a:cubicBezTo>
                  <a:pt x="1227702" y="4128505"/>
                  <a:pt x="1176310" y="4219869"/>
                  <a:pt x="1176310" y="4231289"/>
                </a:cubicBezTo>
                <a:cubicBezTo>
                  <a:pt x="1176310" y="4248420"/>
                  <a:pt x="1204861" y="4516801"/>
                  <a:pt x="1204861" y="4528222"/>
                </a:cubicBezTo>
                <a:cubicBezTo>
                  <a:pt x="1204861" y="4648137"/>
                  <a:pt x="1130628" y="4750921"/>
                  <a:pt x="1084946" y="4893677"/>
                </a:cubicBezTo>
                <a:cubicBezTo>
                  <a:pt x="1062105" y="4962200"/>
                  <a:pt x="1044974" y="5047854"/>
                  <a:pt x="1027844" y="5122087"/>
                </a:cubicBezTo>
                <a:cubicBezTo>
                  <a:pt x="1022133" y="5167769"/>
                  <a:pt x="1005003" y="5213451"/>
                  <a:pt x="993582" y="5253422"/>
                </a:cubicBezTo>
                <a:cubicBezTo>
                  <a:pt x="982162" y="5304815"/>
                  <a:pt x="947900" y="5390468"/>
                  <a:pt x="947900" y="5407599"/>
                </a:cubicBezTo>
                <a:cubicBezTo>
                  <a:pt x="947900" y="5419019"/>
                  <a:pt x="953610" y="5441860"/>
                  <a:pt x="965031" y="5447571"/>
                </a:cubicBezTo>
                <a:cubicBezTo>
                  <a:pt x="1016423" y="5453281"/>
                  <a:pt x="1084946" y="5458991"/>
                  <a:pt x="1130628" y="5481832"/>
                </a:cubicBezTo>
                <a:cubicBezTo>
                  <a:pt x="1147759" y="5493253"/>
                  <a:pt x="1170600" y="5521804"/>
                  <a:pt x="1187730" y="5527514"/>
                </a:cubicBezTo>
                <a:cubicBezTo>
                  <a:pt x="1216282" y="5487542"/>
                  <a:pt x="1216282" y="5441860"/>
                  <a:pt x="1239123" y="5407599"/>
                </a:cubicBezTo>
                <a:cubicBezTo>
                  <a:pt x="1244833" y="5390468"/>
                  <a:pt x="1273384" y="5373337"/>
                  <a:pt x="1284804" y="5361917"/>
                </a:cubicBezTo>
                <a:cubicBezTo>
                  <a:pt x="1296225" y="5339076"/>
                  <a:pt x="1296225" y="5304815"/>
                  <a:pt x="1307645" y="5287684"/>
                </a:cubicBezTo>
                <a:cubicBezTo>
                  <a:pt x="1324776" y="5247712"/>
                  <a:pt x="1347617" y="5207740"/>
                  <a:pt x="1376168" y="5190610"/>
                </a:cubicBezTo>
                <a:cubicBezTo>
                  <a:pt x="1484663" y="5104956"/>
                  <a:pt x="1570317" y="4979331"/>
                  <a:pt x="1587447" y="4882257"/>
                </a:cubicBezTo>
                <a:lnTo>
                  <a:pt x="1587447" y="4870836"/>
                </a:lnTo>
                <a:cubicBezTo>
                  <a:pt x="1547476" y="4887967"/>
                  <a:pt x="1444691" y="4865126"/>
                  <a:pt x="1444691" y="4802313"/>
                </a:cubicBezTo>
                <a:cubicBezTo>
                  <a:pt x="1444691" y="4790893"/>
                  <a:pt x="1461822" y="4745211"/>
                  <a:pt x="1461822" y="4716660"/>
                </a:cubicBezTo>
                <a:cubicBezTo>
                  <a:pt x="1473242" y="4648137"/>
                  <a:pt x="1467532" y="4579614"/>
                  <a:pt x="1473242" y="4511091"/>
                </a:cubicBezTo>
                <a:lnTo>
                  <a:pt x="1473242" y="4408307"/>
                </a:lnTo>
                <a:cubicBezTo>
                  <a:pt x="1473242" y="4391176"/>
                  <a:pt x="1484663" y="4208448"/>
                  <a:pt x="1496083" y="4111374"/>
                </a:cubicBezTo>
                <a:lnTo>
                  <a:pt x="1518924" y="4037141"/>
                </a:lnTo>
                <a:lnTo>
                  <a:pt x="1444691" y="4037141"/>
                </a:lnTo>
                <a:close/>
                <a:moveTo>
                  <a:pt x="3962908" y="0"/>
                </a:moveTo>
                <a:lnTo>
                  <a:pt x="4544180" y="0"/>
                </a:lnTo>
                <a:lnTo>
                  <a:pt x="4544180" y="6858000"/>
                </a:lnTo>
                <a:lnTo>
                  <a:pt x="0" y="6858000"/>
                </a:lnTo>
                <a:cubicBezTo>
                  <a:pt x="0" y="6852290"/>
                  <a:pt x="125625" y="6715244"/>
                  <a:pt x="125625" y="6680983"/>
                </a:cubicBezTo>
                <a:cubicBezTo>
                  <a:pt x="125625" y="6669562"/>
                  <a:pt x="114205" y="6692403"/>
                  <a:pt x="114205" y="6675273"/>
                </a:cubicBezTo>
                <a:lnTo>
                  <a:pt x="114205" y="6658142"/>
                </a:lnTo>
                <a:cubicBezTo>
                  <a:pt x="119915" y="6658142"/>
                  <a:pt x="119915" y="6669562"/>
                  <a:pt x="137046" y="6675273"/>
                </a:cubicBezTo>
                <a:cubicBezTo>
                  <a:pt x="137046" y="6646721"/>
                  <a:pt x="159887" y="6606750"/>
                  <a:pt x="159887" y="6589619"/>
                </a:cubicBezTo>
                <a:cubicBezTo>
                  <a:pt x="159887" y="6578198"/>
                  <a:pt x="148466" y="6578198"/>
                  <a:pt x="142756" y="6578198"/>
                </a:cubicBezTo>
                <a:cubicBezTo>
                  <a:pt x="177018" y="6583909"/>
                  <a:pt x="171307" y="6521096"/>
                  <a:pt x="182728" y="6498255"/>
                </a:cubicBezTo>
                <a:cubicBezTo>
                  <a:pt x="194148" y="6481124"/>
                  <a:pt x="199858" y="6463994"/>
                  <a:pt x="199858" y="6452573"/>
                </a:cubicBezTo>
                <a:cubicBezTo>
                  <a:pt x="199858" y="6406891"/>
                  <a:pt x="205569" y="6418312"/>
                  <a:pt x="142756" y="6401181"/>
                </a:cubicBezTo>
                <a:cubicBezTo>
                  <a:pt x="137046" y="6395471"/>
                  <a:pt x="137046" y="6389760"/>
                  <a:pt x="137046" y="6384050"/>
                </a:cubicBezTo>
                <a:cubicBezTo>
                  <a:pt x="142756" y="6384050"/>
                  <a:pt x="148466" y="6372630"/>
                  <a:pt x="154177" y="6372630"/>
                </a:cubicBezTo>
                <a:cubicBezTo>
                  <a:pt x="154177" y="6395471"/>
                  <a:pt x="165597" y="6395471"/>
                  <a:pt x="199858" y="6412601"/>
                </a:cubicBezTo>
                <a:cubicBezTo>
                  <a:pt x="199858" y="6412601"/>
                  <a:pt x="194148" y="6412601"/>
                  <a:pt x="194148" y="6401181"/>
                </a:cubicBezTo>
                <a:cubicBezTo>
                  <a:pt x="194148" y="6384050"/>
                  <a:pt x="205569" y="6372630"/>
                  <a:pt x="211279" y="6361209"/>
                </a:cubicBezTo>
                <a:cubicBezTo>
                  <a:pt x="194148" y="6355499"/>
                  <a:pt x="177018" y="6355499"/>
                  <a:pt x="159887" y="6361209"/>
                </a:cubicBezTo>
                <a:cubicBezTo>
                  <a:pt x="159887" y="6349789"/>
                  <a:pt x="165597" y="6338368"/>
                  <a:pt x="182728" y="6338368"/>
                </a:cubicBezTo>
                <a:cubicBezTo>
                  <a:pt x="194148" y="6338368"/>
                  <a:pt x="199858" y="6344079"/>
                  <a:pt x="205569" y="6355499"/>
                </a:cubicBezTo>
                <a:cubicBezTo>
                  <a:pt x="211279" y="6332658"/>
                  <a:pt x="222699" y="6304107"/>
                  <a:pt x="228410" y="6281266"/>
                </a:cubicBezTo>
                <a:cubicBezTo>
                  <a:pt x="222699" y="6275556"/>
                  <a:pt x="211279" y="6269845"/>
                  <a:pt x="199858" y="6264135"/>
                </a:cubicBezTo>
                <a:cubicBezTo>
                  <a:pt x="199858" y="6252715"/>
                  <a:pt x="216989" y="6247004"/>
                  <a:pt x="228410" y="6229874"/>
                </a:cubicBezTo>
                <a:cubicBezTo>
                  <a:pt x="234120" y="6235584"/>
                  <a:pt x="245540" y="6235584"/>
                  <a:pt x="256961" y="6229874"/>
                </a:cubicBezTo>
                <a:cubicBezTo>
                  <a:pt x="279802" y="6218453"/>
                  <a:pt x="302643" y="6201322"/>
                  <a:pt x="319774" y="6189902"/>
                </a:cubicBezTo>
                <a:cubicBezTo>
                  <a:pt x="325484" y="6184192"/>
                  <a:pt x="348325" y="6172771"/>
                  <a:pt x="354035" y="6155641"/>
                </a:cubicBezTo>
                <a:cubicBezTo>
                  <a:pt x="359745" y="6155641"/>
                  <a:pt x="371166" y="6161351"/>
                  <a:pt x="376876" y="6161351"/>
                </a:cubicBezTo>
                <a:cubicBezTo>
                  <a:pt x="382586" y="6155641"/>
                  <a:pt x="388296" y="6161351"/>
                  <a:pt x="388296" y="6144220"/>
                </a:cubicBezTo>
                <a:cubicBezTo>
                  <a:pt x="388296" y="6132800"/>
                  <a:pt x="365455" y="6092828"/>
                  <a:pt x="365455" y="6081407"/>
                </a:cubicBezTo>
                <a:cubicBezTo>
                  <a:pt x="365455" y="6064277"/>
                  <a:pt x="382586" y="6041436"/>
                  <a:pt x="382586" y="6030015"/>
                </a:cubicBezTo>
                <a:cubicBezTo>
                  <a:pt x="382586" y="5995754"/>
                  <a:pt x="433978" y="5932941"/>
                  <a:pt x="439689" y="5927231"/>
                </a:cubicBezTo>
                <a:cubicBezTo>
                  <a:pt x="456819" y="5915810"/>
                  <a:pt x="485371" y="5921521"/>
                  <a:pt x="502501" y="5904390"/>
                </a:cubicBezTo>
                <a:cubicBezTo>
                  <a:pt x="519632" y="5858708"/>
                  <a:pt x="513922" y="5801606"/>
                  <a:pt x="548183" y="5767344"/>
                </a:cubicBezTo>
                <a:cubicBezTo>
                  <a:pt x="576734" y="5733083"/>
                  <a:pt x="622416" y="5715952"/>
                  <a:pt x="662388" y="5698821"/>
                </a:cubicBezTo>
                <a:cubicBezTo>
                  <a:pt x="725201" y="5670270"/>
                  <a:pt x="827985" y="5738793"/>
                  <a:pt x="890798" y="5647429"/>
                </a:cubicBezTo>
                <a:cubicBezTo>
                  <a:pt x="879377" y="5590327"/>
                  <a:pt x="702360" y="5658850"/>
                  <a:pt x="702360" y="5561775"/>
                </a:cubicBezTo>
                <a:cubicBezTo>
                  <a:pt x="702360" y="5550355"/>
                  <a:pt x="708070" y="5533224"/>
                  <a:pt x="708070" y="5516094"/>
                </a:cubicBezTo>
                <a:lnTo>
                  <a:pt x="708070" y="5493253"/>
                </a:lnTo>
                <a:cubicBezTo>
                  <a:pt x="736621" y="5413309"/>
                  <a:pt x="730911" y="5430440"/>
                  <a:pt x="730911" y="5379048"/>
                </a:cubicBezTo>
                <a:cubicBezTo>
                  <a:pt x="730911" y="5361917"/>
                  <a:pt x="742331" y="5276263"/>
                  <a:pt x="742331" y="5224871"/>
                </a:cubicBezTo>
                <a:cubicBezTo>
                  <a:pt x="765172" y="5122087"/>
                  <a:pt x="788013" y="5007882"/>
                  <a:pt x="822275" y="4910808"/>
                </a:cubicBezTo>
                <a:cubicBezTo>
                  <a:pt x="856536" y="4796603"/>
                  <a:pt x="930769" y="4676688"/>
                  <a:pt x="930769" y="4568193"/>
                </a:cubicBezTo>
                <a:cubicBezTo>
                  <a:pt x="930769" y="4488250"/>
                  <a:pt x="856536" y="4276971"/>
                  <a:pt x="839406" y="4242710"/>
                </a:cubicBezTo>
                <a:cubicBezTo>
                  <a:pt x="793724" y="4134215"/>
                  <a:pt x="690939" y="4014300"/>
                  <a:pt x="690939" y="3905805"/>
                </a:cubicBezTo>
                <a:cubicBezTo>
                  <a:pt x="690939" y="3728788"/>
                  <a:pt x="976451" y="3386173"/>
                  <a:pt x="1016423" y="3334781"/>
                </a:cubicBezTo>
                <a:cubicBezTo>
                  <a:pt x="1084946" y="3237707"/>
                  <a:pt x="1204861" y="3117792"/>
                  <a:pt x="1301935" y="3054979"/>
                </a:cubicBezTo>
                <a:cubicBezTo>
                  <a:pt x="1330486" y="3032138"/>
                  <a:pt x="1370458" y="3020718"/>
                  <a:pt x="1404720" y="3003587"/>
                </a:cubicBezTo>
                <a:cubicBezTo>
                  <a:pt x="1410430" y="2997877"/>
                  <a:pt x="1410430" y="2980746"/>
                  <a:pt x="1410430" y="2969326"/>
                </a:cubicBezTo>
                <a:cubicBezTo>
                  <a:pt x="1410430" y="2952195"/>
                  <a:pt x="1399009" y="2923644"/>
                  <a:pt x="1427561" y="2917934"/>
                </a:cubicBezTo>
                <a:cubicBezTo>
                  <a:pt x="1473242" y="2900803"/>
                  <a:pt x="1576027" y="2889382"/>
                  <a:pt x="1593158" y="2889382"/>
                </a:cubicBezTo>
                <a:cubicBezTo>
                  <a:pt x="1650260" y="2889382"/>
                  <a:pt x="1621709" y="2929354"/>
                  <a:pt x="1638839" y="2929354"/>
                </a:cubicBezTo>
                <a:cubicBezTo>
                  <a:pt x="1655970" y="2929354"/>
                  <a:pt x="1713073" y="2900803"/>
                  <a:pt x="1724493" y="2900803"/>
                </a:cubicBezTo>
                <a:cubicBezTo>
                  <a:pt x="1741624" y="2900803"/>
                  <a:pt x="1730203" y="2917934"/>
                  <a:pt x="1747334" y="2917934"/>
                </a:cubicBezTo>
                <a:cubicBezTo>
                  <a:pt x="1758755" y="2917934"/>
                  <a:pt x="1781596" y="2895093"/>
                  <a:pt x="1798726" y="2889382"/>
                </a:cubicBezTo>
                <a:cubicBezTo>
                  <a:pt x="1827277" y="2872252"/>
                  <a:pt x="1884380" y="2866541"/>
                  <a:pt x="1901511" y="2866541"/>
                </a:cubicBezTo>
                <a:cubicBezTo>
                  <a:pt x="1998585" y="2866541"/>
                  <a:pt x="2038556" y="2946485"/>
                  <a:pt x="2061397" y="3043559"/>
                </a:cubicBezTo>
                <a:cubicBezTo>
                  <a:pt x="2067108" y="3060690"/>
                  <a:pt x="2061397" y="3100661"/>
                  <a:pt x="2061397" y="3117792"/>
                </a:cubicBezTo>
                <a:cubicBezTo>
                  <a:pt x="2061397" y="3129212"/>
                  <a:pt x="2078528" y="3146343"/>
                  <a:pt x="2089949" y="3146343"/>
                </a:cubicBezTo>
                <a:cubicBezTo>
                  <a:pt x="2107079" y="3146343"/>
                  <a:pt x="2118500" y="3140633"/>
                  <a:pt x="2124210" y="3134923"/>
                </a:cubicBezTo>
                <a:cubicBezTo>
                  <a:pt x="2169892" y="3009297"/>
                  <a:pt x="2215574" y="2872252"/>
                  <a:pt x="2249835" y="2752337"/>
                </a:cubicBezTo>
                <a:cubicBezTo>
                  <a:pt x="2261256" y="2700944"/>
                  <a:pt x="2312490" y="2617272"/>
                  <a:pt x="2312648" y="2586740"/>
                </a:cubicBezTo>
                <a:cubicBezTo>
                  <a:pt x="2312806" y="2556208"/>
                  <a:pt x="2250783" y="2569146"/>
                  <a:pt x="2250783" y="2569146"/>
                </a:cubicBezTo>
                <a:cubicBezTo>
                  <a:pt x="2233652" y="2569146"/>
                  <a:pt x="2212876" y="2571435"/>
                  <a:pt x="2198443" y="2563899"/>
                </a:cubicBezTo>
                <a:cubicBezTo>
                  <a:pt x="2184010" y="2556363"/>
                  <a:pt x="2181313" y="2558188"/>
                  <a:pt x="2164182" y="2523927"/>
                </a:cubicBezTo>
                <a:lnTo>
                  <a:pt x="2181313" y="2523927"/>
                </a:lnTo>
                <a:cubicBezTo>
                  <a:pt x="2312648" y="2563899"/>
                  <a:pt x="2449694" y="2546768"/>
                  <a:pt x="2575319" y="2678103"/>
                </a:cubicBezTo>
                <a:cubicBezTo>
                  <a:pt x="2541058" y="2660973"/>
                  <a:pt x="2415432" y="2592450"/>
                  <a:pt x="2369750" y="2592450"/>
                </a:cubicBezTo>
                <a:cubicBezTo>
                  <a:pt x="2318358" y="2592450"/>
                  <a:pt x="2324069" y="2649552"/>
                  <a:pt x="2318358" y="2678103"/>
                </a:cubicBezTo>
                <a:cubicBezTo>
                  <a:pt x="2278387" y="2826570"/>
                  <a:pt x="2181313" y="3117792"/>
                  <a:pt x="2181313" y="3134923"/>
                </a:cubicBezTo>
                <a:lnTo>
                  <a:pt x="2198443" y="3152053"/>
                </a:lnTo>
                <a:cubicBezTo>
                  <a:pt x="2198443" y="3169184"/>
                  <a:pt x="2215574" y="3192025"/>
                  <a:pt x="2232705" y="3214866"/>
                </a:cubicBezTo>
                <a:cubicBezTo>
                  <a:pt x="2215574" y="3231997"/>
                  <a:pt x="2198443" y="3226287"/>
                  <a:pt x="2187023" y="3249128"/>
                </a:cubicBezTo>
                <a:cubicBezTo>
                  <a:pt x="2187023" y="3266258"/>
                  <a:pt x="2187023" y="3294809"/>
                  <a:pt x="2158472" y="3311940"/>
                </a:cubicBezTo>
                <a:cubicBezTo>
                  <a:pt x="2147051" y="3317650"/>
                  <a:pt x="2129920" y="3311940"/>
                  <a:pt x="2124210" y="3323361"/>
                </a:cubicBezTo>
                <a:cubicBezTo>
                  <a:pt x="2101369" y="3346202"/>
                  <a:pt x="2089949" y="3386173"/>
                  <a:pt x="2067108" y="3420435"/>
                </a:cubicBezTo>
                <a:cubicBezTo>
                  <a:pt x="2067108" y="3397594"/>
                  <a:pt x="2061397" y="3369043"/>
                  <a:pt x="2067108" y="3329071"/>
                </a:cubicBezTo>
                <a:cubicBezTo>
                  <a:pt x="2055687" y="3329071"/>
                  <a:pt x="2032846" y="3317650"/>
                  <a:pt x="2021426" y="3317650"/>
                </a:cubicBezTo>
                <a:cubicBezTo>
                  <a:pt x="2010005" y="3317650"/>
                  <a:pt x="1998585" y="3323361"/>
                  <a:pt x="1964323" y="3340491"/>
                </a:cubicBezTo>
                <a:cubicBezTo>
                  <a:pt x="1947193" y="3346202"/>
                  <a:pt x="1930062" y="3369043"/>
                  <a:pt x="1918641" y="3380463"/>
                </a:cubicBezTo>
                <a:cubicBezTo>
                  <a:pt x="1901511" y="3380463"/>
                  <a:pt x="1878670" y="3380463"/>
                  <a:pt x="1867249" y="3386173"/>
                </a:cubicBezTo>
                <a:cubicBezTo>
                  <a:pt x="1827277" y="3403304"/>
                  <a:pt x="1793016" y="3437565"/>
                  <a:pt x="1758755" y="3448986"/>
                </a:cubicBezTo>
                <a:cubicBezTo>
                  <a:pt x="1701652" y="3471827"/>
                  <a:pt x="1655970" y="3471827"/>
                  <a:pt x="1598868" y="3471827"/>
                </a:cubicBezTo>
                <a:cubicBezTo>
                  <a:pt x="1598868" y="3494668"/>
                  <a:pt x="1593158" y="3523219"/>
                  <a:pt x="1593158" y="3534640"/>
                </a:cubicBezTo>
                <a:cubicBezTo>
                  <a:pt x="1593158" y="3563191"/>
                  <a:pt x="1598868" y="3580322"/>
                  <a:pt x="1621709" y="3608873"/>
                </a:cubicBezTo>
                <a:cubicBezTo>
                  <a:pt x="1638839" y="3626003"/>
                  <a:pt x="1667391" y="3631714"/>
                  <a:pt x="1690232" y="3648844"/>
                </a:cubicBezTo>
                <a:cubicBezTo>
                  <a:pt x="1713073" y="3671685"/>
                  <a:pt x="1747334" y="3694526"/>
                  <a:pt x="1775885" y="3711657"/>
                </a:cubicBezTo>
                <a:cubicBezTo>
                  <a:pt x="1781596" y="3723078"/>
                  <a:pt x="1804436" y="3717367"/>
                  <a:pt x="1821567" y="3728788"/>
                </a:cubicBezTo>
                <a:cubicBezTo>
                  <a:pt x="1832988" y="3740208"/>
                  <a:pt x="1844408" y="3768759"/>
                  <a:pt x="1855829" y="3785890"/>
                </a:cubicBezTo>
                <a:cubicBezTo>
                  <a:pt x="1884380" y="3820152"/>
                  <a:pt x="1895800" y="3877254"/>
                  <a:pt x="1895800" y="3911516"/>
                </a:cubicBezTo>
                <a:cubicBezTo>
                  <a:pt x="1895800" y="4008590"/>
                  <a:pt x="1855829" y="4065692"/>
                  <a:pt x="1764465" y="4082823"/>
                </a:cubicBezTo>
                <a:cubicBezTo>
                  <a:pt x="1741624" y="4214158"/>
                  <a:pt x="1701652" y="4459699"/>
                  <a:pt x="1701652" y="4476830"/>
                </a:cubicBezTo>
                <a:cubicBezTo>
                  <a:pt x="1701652" y="4488250"/>
                  <a:pt x="1718783" y="4533932"/>
                  <a:pt x="1718783" y="4545352"/>
                </a:cubicBezTo>
                <a:cubicBezTo>
                  <a:pt x="1718783" y="4562483"/>
                  <a:pt x="1695942" y="4602455"/>
                  <a:pt x="1695942" y="4619586"/>
                </a:cubicBezTo>
                <a:cubicBezTo>
                  <a:pt x="1695942" y="4670978"/>
                  <a:pt x="1844408" y="4665268"/>
                  <a:pt x="1861539" y="4670978"/>
                </a:cubicBezTo>
                <a:cubicBezTo>
                  <a:pt x="1878670" y="4676688"/>
                  <a:pt x="1895800" y="4693819"/>
                  <a:pt x="1912931" y="4710949"/>
                </a:cubicBezTo>
                <a:cubicBezTo>
                  <a:pt x="1918641" y="4705239"/>
                  <a:pt x="1918641" y="4699529"/>
                  <a:pt x="1918641" y="4693819"/>
                </a:cubicBezTo>
                <a:cubicBezTo>
                  <a:pt x="1912931" y="4568193"/>
                  <a:pt x="2124210" y="4562483"/>
                  <a:pt x="2152761" y="4465409"/>
                </a:cubicBezTo>
                <a:cubicBezTo>
                  <a:pt x="2158472" y="4442568"/>
                  <a:pt x="2164182" y="4419727"/>
                  <a:pt x="2164182" y="4396886"/>
                </a:cubicBezTo>
                <a:cubicBezTo>
                  <a:pt x="2169892" y="4379755"/>
                  <a:pt x="2169892" y="4362625"/>
                  <a:pt x="2169892" y="4345494"/>
                </a:cubicBezTo>
                <a:cubicBezTo>
                  <a:pt x="2175602" y="4311233"/>
                  <a:pt x="2192733" y="4259840"/>
                  <a:pt x="2244125" y="4231289"/>
                </a:cubicBezTo>
                <a:cubicBezTo>
                  <a:pt x="2278387" y="4208448"/>
                  <a:pt x="2341199" y="4254130"/>
                  <a:pt x="2369750" y="4191317"/>
                </a:cubicBezTo>
                <a:cubicBezTo>
                  <a:pt x="2398302" y="4128505"/>
                  <a:pt x="2404012" y="4059982"/>
                  <a:pt x="2426853" y="4002879"/>
                </a:cubicBezTo>
                <a:cubicBezTo>
                  <a:pt x="2438273" y="3957197"/>
                  <a:pt x="2472535" y="3917226"/>
                  <a:pt x="2501086" y="3871544"/>
                </a:cubicBezTo>
                <a:cubicBezTo>
                  <a:pt x="2529637" y="3825862"/>
                  <a:pt x="2541058" y="3774470"/>
                  <a:pt x="2563899" y="3734498"/>
                </a:cubicBezTo>
                <a:cubicBezTo>
                  <a:pt x="2603870" y="3660265"/>
                  <a:pt x="2666683" y="3597452"/>
                  <a:pt x="2712365" y="3528929"/>
                </a:cubicBezTo>
                <a:cubicBezTo>
                  <a:pt x="2723785" y="3506088"/>
                  <a:pt x="2729496" y="3477537"/>
                  <a:pt x="2729496" y="3454696"/>
                </a:cubicBezTo>
                <a:lnTo>
                  <a:pt x="2729496" y="3426145"/>
                </a:lnTo>
                <a:cubicBezTo>
                  <a:pt x="2775178" y="3317650"/>
                  <a:pt x="2815149" y="3209156"/>
                  <a:pt x="2883672" y="3106371"/>
                </a:cubicBezTo>
                <a:cubicBezTo>
                  <a:pt x="2895093" y="3089241"/>
                  <a:pt x="2900803" y="3066400"/>
                  <a:pt x="2900803" y="3043559"/>
                </a:cubicBezTo>
                <a:cubicBezTo>
                  <a:pt x="2940775" y="2957905"/>
                  <a:pt x="3037849" y="2906513"/>
                  <a:pt x="3100661" y="2832280"/>
                </a:cubicBezTo>
                <a:cubicBezTo>
                  <a:pt x="3134923" y="2792308"/>
                  <a:pt x="3123502" y="2740916"/>
                  <a:pt x="3134923" y="2695234"/>
                </a:cubicBezTo>
                <a:cubicBezTo>
                  <a:pt x="3146343" y="2586740"/>
                  <a:pt x="3174895" y="2449694"/>
                  <a:pt x="3220577" y="2346909"/>
                </a:cubicBezTo>
                <a:cubicBezTo>
                  <a:pt x="3209156" y="2335489"/>
                  <a:pt x="3192025" y="2324068"/>
                  <a:pt x="3174895" y="2318358"/>
                </a:cubicBezTo>
                <a:cubicBezTo>
                  <a:pt x="3174895" y="2289807"/>
                  <a:pt x="3209156" y="2272676"/>
                  <a:pt x="3231997" y="2266966"/>
                </a:cubicBezTo>
                <a:cubicBezTo>
                  <a:pt x="3317651" y="2244125"/>
                  <a:pt x="3528930" y="2272676"/>
                  <a:pt x="3528930" y="2209864"/>
                </a:cubicBezTo>
                <a:cubicBezTo>
                  <a:pt x="3528930" y="2192733"/>
                  <a:pt x="3517509" y="2192733"/>
                  <a:pt x="3511799" y="2192733"/>
                </a:cubicBezTo>
                <a:cubicBezTo>
                  <a:pt x="3523219" y="2181312"/>
                  <a:pt x="3528930" y="2169892"/>
                  <a:pt x="3540350" y="2169892"/>
                </a:cubicBezTo>
                <a:cubicBezTo>
                  <a:pt x="3557481" y="2169892"/>
                  <a:pt x="3603163" y="2181312"/>
                  <a:pt x="3614583" y="2181312"/>
                </a:cubicBezTo>
                <a:cubicBezTo>
                  <a:pt x="3694527" y="2181312"/>
                  <a:pt x="3808731" y="2055687"/>
                  <a:pt x="3808731" y="1992874"/>
                </a:cubicBezTo>
                <a:lnTo>
                  <a:pt x="3797311" y="1981454"/>
                </a:lnTo>
                <a:cubicBezTo>
                  <a:pt x="3751629" y="1952903"/>
                  <a:pt x="3671686" y="1907221"/>
                  <a:pt x="3637424" y="1855829"/>
                </a:cubicBezTo>
                <a:cubicBezTo>
                  <a:pt x="3603163" y="1804436"/>
                  <a:pt x="3574612" y="1753044"/>
                  <a:pt x="3546060" y="1701652"/>
                </a:cubicBezTo>
                <a:cubicBezTo>
                  <a:pt x="3506089" y="1633129"/>
                  <a:pt x="3483248" y="1564606"/>
                  <a:pt x="3460407" y="1496083"/>
                </a:cubicBezTo>
                <a:cubicBezTo>
                  <a:pt x="3437566" y="1427560"/>
                  <a:pt x="3448986" y="1347617"/>
                  <a:pt x="3426145" y="1284804"/>
                </a:cubicBezTo>
                <a:cubicBezTo>
                  <a:pt x="3420435" y="1250543"/>
                  <a:pt x="3380463" y="1221992"/>
                  <a:pt x="3380463" y="1193441"/>
                </a:cubicBezTo>
                <a:cubicBezTo>
                  <a:pt x="3374753" y="1142048"/>
                  <a:pt x="3374753" y="1084946"/>
                  <a:pt x="3369043" y="1039264"/>
                </a:cubicBezTo>
                <a:cubicBezTo>
                  <a:pt x="3369043" y="1010713"/>
                  <a:pt x="3346202" y="987872"/>
                  <a:pt x="3340492" y="965031"/>
                </a:cubicBezTo>
                <a:lnTo>
                  <a:pt x="3409015" y="645257"/>
                </a:lnTo>
                <a:lnTo>
                  <a:pt x="3409015" y="531052"/>
                </a:lnTo>
                <a:cubicBezTo>
                  <a:pt x="3420435" y="519632"/>
                  <a:pt x="3437566" y="513922"/>
                  <a:pt x="3448986" y="508212"/>
                </a:cubicBezTo>
                <a:cubicBezTo>
                  <a:pt x="3466117" y="496791"/>
                  <a:pt x="3471827" y="473950"/>
                  <a:pt x="3488958" y="462530"/>
                </a:cubicBezTo>
                <a:cubicBezTo>
                  <a:pt x="3506089" y="445399"/>
                  <a:pt x="3540350" y="439689"/>
                  <a:pt x="3551771" y="439689"/>
                </a:cubicBezTo>
                <a:cubicBezTo>
                  <a:pt x="3614583" y="439689"/>
                  <a:pt x="3597453" y="502501"/>
                  <a:pt x="3677396" y="513922"/>
                </a:cubicBezTo>
                <a:cubicBezTo>
                  <a:pt x="3705947" y="462530"/>
                  <a:pt x="3763050" y="428268"/>
                  <a:pt x="3763050" y="382586"/>
                </a:cubicBezTo>
                <a:cubicBezTo>
                  <a:pt x="3763050" y="354035"/>
                  <a:pt x="3757339" y="319774"/>
                  <a:pt x="3757339" y="291222"/>
                </a:cubicBezTo>
                <a:cubicBezTo>
                  <a:pt x="3757339" y="279802"/>
                  <a:pt x="3757339" y="57102"/>
                  <a:pt x="3820152" y="57102"/>
                </a:cubicBezTo>
                <a:cubicBezTo>
                  <a:pt x="3837283" y="57102"/>
                  <a:pt x="3865834" y="68523"/>
                  <a:pt x="3905806" y="74233"/>
                </a:cubicBezTo>
                <a:cubicBezTo>
                  <a:pt x="3911516" y="68523"/>
                  <a:pt x="3911516" y="68523"/>
                  <a:pt x="3911516" y="57102"/>
                </a:cubicBezTo>
                <a:cubicBezTo>
                  <a:pt x="3911516" y="39972"/>
                  <a:pt x="3900095" y="28551"/>
                  <a:pt x="3894385" y="11420"/>
                </a:cubicBezTo>
                <a:cubicBezTo>
                  <a:pt x="3917226" y="5710"/>
                  <a:pt x="3940067" y="5710"/>
                  <a:pt x="3962908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34FAEF-901A-B4F0-A235-38C9435905D8}"/>
              </a:ext>
            </a:extLst>
          </p:cNvPr>
          <p:cNvSpPr txBox="1"/>
          <p:nvPr/>
        </p:nvSpPr>
        <p:spPr>
          <a:xfrm>
            <a:off x="884367" y="1724226"/>
            <a:ext cx="4805410" cy="1998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客户端：①界面：</a:t>
            </a:r>
            <a:r>
              <a:rPr lang="en-US" altLang="zh-CN" sz="1400" dirty="0" err="1">
                <a:latin typeface="+mn-ea"/>
              </a:rPr>
              <a:t>gradio</a:t>
            </a:r>
            <a:r>
              <a:rPr lang="en-US" altLang="zh-CN" sz="1400" dirty="0">
                <a:latin typeface="+mn-ea"/>
              </a:rPr>
              <a:t>/</a:t>
            </a:r>
            <a:r>
              <a:rPr lang="en-US" altLang="zh-CN" sz="1400" dirty="0" err="1">
                <a:latin typeface="+mn-ea"/>
              </a:rPr>
              <a:t>uniapp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服务端：</a:t>
            </a: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+mn-ea"/>
              </a:rPr>
              <a:t>业务逻辑：</a:t>
            </a:r>
            <a:r>
              <a:rPr lang="en-US" altLang="zh-CN" sz="1400" dirty="0">
                <a:latin typeface="+mn-ea"/>
              </a:rPr>
              <a:t>Django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langchain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无框架、</a:t>
            </a:r>
            <a:r>
              <a:rPr lang="en-US" altLang="zh-CN" sz="1400" dirty="0" err="1">
                <a:latin typeface="+mn-ea"/>
              </a:rPr>
              <a:t>langchain</a:t>
            </a: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+mn-ea"/>
              </a:rPr>
              <a:t>大模型：</a:t>
            </a:r>
            <a:r>
              <a:rPr lang="en-US" altLang="zh-CN" sz="1400" dirty="0" err="1">
                <a:latin typeface="+mn-ea"/>
              </a:rPr>
              <a:t>ChatGLM</a:t>
            </a:r>
            <a:r>
              <a:rPr lang="en-US" altLang="zh-CN" sz="1400" dirty="0">
                <a:latin typeface="+mn-ea"/>
              </a:rPr>
              <a:t>/LLaMa2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+mn-ea"/>
              </a:rPr>
              <a:t>向量数据库：</a:t>
            </a:r>
            <a:r>
              <a:rPr lang="en-US" altLang="zh-CN" sz="1400" dirty="0">
                <a:latin typeface="+mn-ea"/>
              </a:rPr>
              <a:t>Chroma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+mn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C813F9E-C910-FD09-ABAB-0DDDB7BEA0D5}"/>
              </a:ext>
            </a:extLst>
          </p:cNvPr>
          <p:cNvGrpSpPr/>
          <p:nvPr/>
        </p:nvGrpSpPr>
        <p:grpSpPr>
          <a:xfrm>
            <a:off x="7372455" y="597214"/>
            <a:ext cx="1955895" cy="1127012"/>
            <a:chOff x="7372455" y="597214"/>
            <a:chExt cx="1955895" cy="1127012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34BD712-10E6-68D2-D137-60697596F7FF}"/>
                </a:ext>
              </a:extLst>
            </p:cNvPr>
            <p:cNvSpPr/>
            <p:nvPr/>
          </p:nvSpPr>
          <p:spPr>
            <a:xfrm>
              <a:off x="7714495" y="732178"/>
              <a:ext cx="301650" cy="38387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7982C17-FF4E-960F-D415-E4612E980264}"/>
                </a:ext>
              </a:extLst>
            </p:cNvPr>
            <p:cNvSpPr/>
            <p:nvPr/>
          </p:nvSpPr>
          <p:spPr>
            <a:xfrm>
              <a:off x="8983350" y="597214"/>
              <a:ext cx="345000" cy="439040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6690F9D-CD93-7A4C-C1C9-E76577EF8DDE}"/>
                </a:ext>
              </a:extLst>
            </p:cNvPr>
            <p:cNvSpPr/>
            <p:nvPr/>
          </p:nvSpPr>
          <p:spPr>
            <a:xfrm>
              <a:off x="7372455" y="1349128"/>
              <a:ext cx="142343" cy="181143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 descr="D:\51PPT模板网\51pptmoban.com\图片.jpg">
              <a:extLst>
                <a:ext uri="{FF2B5EF4-FFF2-40B4-BE49-F238E27FC236}">
                  <a16:creationId xmlns:a16="http://schemas.microsoft.com/office/drawing/2014/main" id="{D36D9CC1-FD7C-5FA7-DDD5-6CE6F4B4BDB0}"/>
                </a:ext>
              </a:extLst>
            </p:cNvPr>
            <p:cNvSpPr/>
            <p:nvPr/>
          </p:nvSpPr>
          <p:spPr>
            <a:xfrm>
              <a:off x="8303976" y="858712"/>
              <a:ext cx="680125" cy="86551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CE1D57E-CADB-85EB-E6F7-D8B7512B4681}"/>
                </a:ext>
              </a:extLst>
            </p:cNvPr>
            <p:cNvSpPr/>
            <p:nvPr/>
          </p:nvSpPr>
          <p:spPr>
            <a:xfrm>
              <a:off x="7802629" y="1452510"/>
              <a:ext cx="213516" cy="271716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52FD24-FFBC-903B-3199-1406B25A2C16}"/>
              </a:ext>
            </a:extLst>
          </p:cNvPr>
          <p:cNvGrpSpPr/>
          <p:nvPr/>
        </p:nvGrpSpPr>
        <p:grpSpPr>
          <a:xfrm>
            <a:off x="267117" y="-102669"/>
            <a:ext cx="3404728" cy="834847"/>
            <a:chOff x="951372" y="1591565"/>
            <a:chExt cx="3404728" cy="83484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D6D0A99-6E56-230B-2EE9-E18F321E2B46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FDADD1D8-6F38-79C2-7289-7485F7185C76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1F545365-6334-4643-3190-18D6A2208047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E7D62A2-871F-8179-22BD-A4746EF2ED15}"/>
                </a:ext>
              </a:extLst>
            </p:cNvPr>
            <p:cNvGrpSpPr/>
            <p:nvPr/>
          </p:nvGrpSpPr>
          <p:grpSpPr>
            <a:xfrm>
              <a:off x="1203779" y="1683712"/>
              <a:ext cx="2240720" cy="584775"/>
              <a:chOff x="1498383" y="1843295"/>
              <a:chExt cx="2240720" cy="584775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6FC376-CE5C-F0C4-9438-04C9868385A2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技术选型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25A858-ED63-9B8D-D452-7094C98E7893}"/>
                  </a:ext>
                </a:extLst>
              </p:cNvPr>
              <p:cNvSpPr txBox="1"/>
              <p:nvPr/>
            </p:nvSpPr>
            <p:spPr>
              <a:xfrm>
                <a:off x="1498383" y="1843295"/>
                <a:ext cx="7296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02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6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C6514-F85B-2AD0-19A6-AE0DFBC9A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9F5F3EE3-AA7E-49FA-2F93-AC731F4F0835}"/>
              </a:ext>
            </a:extLst>
          </p:cNvPr>
          <p:cNvGrpSpPr/>
          <p:nvPr/>
        </p:nvGrpSpPr>
        <p:grpSpPr>
          <a:xfrm>
            <a:off x="267117" y="-102669"/>
            <a:ext cx="3404728" cy="834847"/>
            <a:chOff x="951372" y="1591565"/>
            <a:chExt cx="3404728" cy="83484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5A6D96D-290C-94B9-5DD5-6701026F25B2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38" name="平行四边形 37">
                <a:extLst>
                  <a:ext uri="{FF2B5EF4-FFF2-40B4-BE49-F238E27FC236}">
                    <a16:creationId xmlns:a16="http://schemas.microsoft.com/office/drawing/2014/main" id="{0F19116B-17E3-B2EF-1015-DE588DE7AA01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006FFF04-8A14-2A93-E572-2BA5BA9874D5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BAA6B1D-2D26-D732-9B97-D1256440371C}"/>
                </a:ext>
              </a:extLst>
            </p:cNvPr>
            <p:cNvGrpSpPr/>
            <p:nvPr/>
          </p:nvGrpSpPr>
          <p:grpSpPr>
            <a:xfrm>
              <a:off x="1203779" y="1683712"/>
              <a:ext cx="2240720" cy="584775"/>
              <a:chOff x="1498383" y="1843295"/>
              <a:chExt cx="2240720" cy="584775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15AACB-A66B-E147-EAF8-861528564226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目前进度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29984E-94AF-3958-2106-A65CC4361170}"/>
                  </a:ext>
                </a:extLst>
              </p:cNvPr>
              <p:cNvSpPr txBox="1"/>
              <p:nvPr/>
            </p:nvSpPr>
            <p:spPr>
              <a:xfrm>
                <a:off x="1498383" y="1843295"/>
                <a:ext cx="7312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03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  <p:sp>
        <p:nvSpPr>
          <p:cNvPr id="2" name="任意多边形: 形状 1" descr="D:\51PPT模板网\51pptmoban.com\图片.jpg">
            <a:extLst>
              <a:ext uri="{FF2B5EF4-FFF2-40B4-BE49-F238E27FC236}">
                <a16:creationId xmlns:a16="http://schemas.microsoft.com/office/drawing/2014/main" id="{F40529B4-4F00-D431-F225-72B3E52F251B}"/>
              </a:ext>
            </a:extLst>
          </p:cNvPr>
          <p:cNvSpPr/>
          <p:nvPr/>
        </p:nvSpPr>
        <p:spPr>
          <a:xfrm>
            <a:off x="7647820" y="0"/>
            <a:ext cx="4544180" cy="6858000"/>
          </a:xfrm>
          <a:custGeom>
            <a:avLst/>
            <a:gdLst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3962908 w 4544180"/>
              <a:gd name="connsiteY23" fmla="*/ 0 h 6858000"/>
              <a:gd name="connsiteX24" fmla="*/ 4544180 w 4544180"/>
              <a:gd name="connsiteY24" fmla="*/ 0 h 6858000"/>
              <a:gd name="connsiteX25" fmla="*/ 4544180 w 4544180"/>
              <a:gd name="connsiteY25" fmla="*/ 6858000 h 6858000"/>
              <a:gd name="connsiteX26" fmla="*/ 0 w 4544180"/>
              <a:gd name="connsiteY26" fmla="*/ 6858000 h 6858000"/>
              <a:gd name="connsiteX27" fmla="*/ 125625 w 4544180"/>
              <a:gd name="connsiteY27" fmla="*/ 6680983 h 6858000"/>
              <a:gd name="connsiteX28" fmla="*/ 114205 w 4544180"/>
              <a:gd name="connsiteY28" fmla="*/ 6675273 h 6858000"/>
              <a:gd name="connsiteX29" fmla="*/ 114205 w 4544180"/>
              <a:gd name="connsiteY29" fmla="*/ 6658142 h 6858000"/>
              <a:gd name="connsiteX30" fmla="*/ 137046 w 4544180"/>
              <a:gd name="connsiteY30" fmla="*/ 6675273 h 6858000"/>
              <a:gd name="connsiteX31" fmla="*/ 159887 w 4544180"/>
              <a:gd name="connsiteY31" fmla="*/ 6589619 h 6858000"/>
              <a:gd name="connsiteX32" fmla="*/ 142756 w 4544180"/>
              <a:gd name="connsiteY32" fmla="*/ 6578198 h 6858000"/>
              <a:gd name="connsiteX33" fmla="*/ 182728 w 4544180"/>
              <a:gd name="connsiteY33" fmla="*/ 6498255 h 6858000"/>
              <a:gd name="connsiteX34" fmla="*/ 199858 w 4544180"/>
              <a:gd name="connsiteY34" fmla="*/ 6452573 h 6858000"/>
              <a:gd name="connsiteX35" fmla="*/ 142756 w 4544180"/>
              <a:gd name="connsiteY35" fmla="*/ 6401181 h 6858000"/>
              <a:gd name="connsiteX36" fmla="*/ 137046 w 4544180"/>
              <a:gd name="connsiteY36" fmla="*/ 6384050 h 6858000"/>
              <a:gd name="connsiteX37" fmla="*/ 154177 w 4544180"/>
              <a:gd name="connsiteY37" fmla="*/ 6372630 h 6858000"/>
              <a:gd name="connsiteX38" fmla="*/ 199858 w 4544180"/>
              <a:gd name="connsiteY38" fmla="*/ 6412601 h 6858000"/>
              <a:gd name="connsiteX39" fmla="*/ 194148 w 4544180"/>
              <a:gd name="connsiteY39" fmla="*/ 6401181 h 6858000"/>
              <a:gd name="connsiteX40" fmla="*/ 211279 w 4544180"/>
              <a:gd name="connsiteY40" fmla="*/ 6361209 h 6858000"/>
              <a:gd name="connsiteX41" fmla="*/ 159887 w 4544180"/>
              <a:gd name="connsiteY41" fmla="*/ 6361209 h 6858000"/>
              <a:gd name="connsiteX42" fmla="*/ 182728 w 4544180"/>
              <a:gd name="connsiteY42" fmla="*/ 6338368 h 6858000"/>
              <a:gd name="connsiteX43" fmla="*/ 205569 w 4544180"/>
              <a:gd name="connsiteY43" fmla="*/ 6355499 h 6858000"/>
              <a:gd name="connsiteX44" fmla="*/ 228410 w 4544180"/>
              <a:gd name="connsiteY44" fmla="*/ 6281266 h 6858000"/>
              <a:gd name="connsiteX45" fmla="*/ 199858 w 4544180"/>
              <a:gd name="connsiteY45" fmla="*/ 6264135 h 6858000"/>
              <a:gd name="connsiteX46" fmla="*/ 228410 w 4544180"/>
              <a:gd name="connsiteY46" fmla="*/ 6229874 h 6858000"/>
              <a:gd name="connsiteX47" fmla="*/ 256961 w 4544180"/>
              <a:gd name="connsiteY47" fmla="*/ 6229874 h 6858000"/>
              <a:gd name="connsiteX48" fmla="*/ 319774 w 4544180"/>
              <a:gd name="connsiteY48" fmla="*/ 6189902 h 6858000"/>
              <a:gd name="connsiteX49" fmla="*/ 354035 w 4544180"/>
              <a:gd name="connsiteY49" fmla="*/ 6155641 h 6858000"/>
              <a:gd name="connsiteX50" fmla="*/ 376876 w 4544180"/>
              <a:gd name="connsiteY50" fmla="*/ 6161351 h 6858000"/>
              <a:gd name="connsiteX51" fmla="*/ 388296 w 4544180"/>
              <a:gd name="connsiteY51" fmla="*/ 6144220 h 6858000"/>
              <a:gd name="connsiteX52" fmla="*/ 365455 w 4544180"/>
              <a:gd name="connsiteY52" fmla="*/ 6081407 h 6858000"/>
              <a:gd name="connsiteX53" fmla="*/ 382586 w 4544180"/>
              <a:gd name="connsiteY53" fmla="*/ 6030015 h 6858000"/>
              <a:gd name="connsiteX54" fmla="*/ 439689 w 4544180"/>
              <a:gd name="connsiteY54" fmla="*/ 5927231 h 6858000"/>
              <a:gd name="connsiteX55" fmla="*/ 502501 w 4544180"/>
              <a:gd name="connsiteY55" fmla="*/ 5904390 h 6858000"/>
              <a:gd name="connsiteX56" fmla="*/ 548183 w 4544180"/>
              <a:gd name="connsiteY56" fmla="*/ 5767344 h 6858000"/>
              <a:gd name="connsiteX57" fmla="*/ 662388 w 4544180"/>
              <a:gd name="connsiteY57" fmla="*/ 5698821 h 6858000"/>
              <a:gd name="connsiteX58" fmla="*/ 890798 w 4544180"/>
              <a:gd name="connsiteY58" fmla="*/ 5647429 h 6858000"/>
              <a:gd name="connsiteX59" fmla="*/ 702360 w 4544180"/>
              <a:gd name="connsiteY59" fmla="*/ 5561775 h 6858000"/>
              <a:gd name="connsiteX60" fmla="*/ 708070 w 4544180"/>
              <a:gd name="connsiteY60" fmla="*/ 5516094 h 6858000"/>
              <a:gd name="connsiteX61" fmla="*/ 708070 w 4544180"/>
              <a:gd name="connsiteY61" fmla="*/ 5493253 h 6858000"/>
              <a:gd name="connsiteX62" fmla="*/ 730911 w 4544180"/>
              <a:gd name="connsiteY62" fmla="*/ 5379048 h 6858000"/>
              <a:gd name="connsiteX63" fmla="*/ 742331 w 4544180"/>
              <a:gd name="connsiteY63" fmla="*/ 5224871 h 6858000"/>
              <a:gd name="connsiteX64" fmla="*/ 822275 w 4544180"/>
              <a:gd name="connsiteY64" fmla="*/ 4910808 h 6858000"/>
              <a:gd name="connsiteX65" fmla="*/ 930769 w 4544180"/>
              <a:gd name="connsiteY65" fmla="*/ 4568193 h 6858000"/>
              <a:gd name="connsiteX66" fmla="*/ 839406 w 4544180"/>
              <a:gd name="connsiteY66" fmla="*/ 4242710 h 6858000"/>
              <a:gd name="connsiteX67" fmla="*/ 690939 w 4544180"/>
              <a:gd name="connsiteY67" fmla="*/ 3905805 h 6858000"/>
              <a:gd name="connsiteX68" fmla="*/ 1016423 w 4544180"/>
              <a:gd name="connsiteY68" fmla="*/ 3334781 h 6858000"/>
              <a:gd name="connsiteX69" fmla="*/ 1301935 w 4544180"/>
              <a:gd name="connsiteY69" fmla="*/ 3054979 h 6858000"/>
              <a:gd name="connsiteX70" fmla="*/ 1404720 w 4544180"/>
              <a:gd name="connsiteY70" fmla="*/ 3003587 h 6858000"/>
              <a:gd name="connsiteX71" fmla="*/ 1410430 w 4544180"/>
              <a:gd name="connsiteY71" fmla="*/ 2969326 h 6858000"/>
              <a:gd name="connsiteX72" fmla="*/ 1427561 w 4544180"/>
              <a:gd name="connsiteY72" fmla="*/ 2917934 h 6858000"/>
              <a:gd name="connsiteX73" fmla="*/ 1593158 w 4544180"/>
              <a:gd name="connsiteY73" fmla="*/ 2889382 h 6858000"/>
              <a:gd name="connsiteX74" fmla="*/ 1638839 w 4544180"/>
              <a:gd name="connsiteY74" fmla="*/ 2929354 h 6858000"/>
              <a:gd name="connsiteX75" fmla="*/ 1724493 w 4544180"/>
              <a:gd name="connsiteY75" fmla="*/ 2900803 h 6858000"/>
              <a:gd name="connsiteX76" fmla="*/ 1747334 w 4544180"/>
              <a:gd name="connsiteY76" fmla="*/ 2917934 h 6858000"/>
              <a:gd name="connsiteX77" fmla="*/ 1798726 w 4544180"/>
              <a:gd name="connsiteY77" fmla="*/ 2889382 h 6858000"/>
              <a:gd name="connsiteX78" fmla="*/ 1901511 w 4544180"/>
              <a:gd name="connsiteY78" fmla="*/ 2866541 h 6858000"/>
              <a:gd name="connsiteX79" fmla="*/ 2061397 w 4544180"/>
              <a:gd name="connsiteY79" fmla="*/ 3043559 h 6858000"/>
              <a:gd name="connsiteX80" fmla="*/ 2061397 w 4544180"/>
              <a:gd name="connsiteY80" fmla="*/ 3117792 h 6858000"/>
              <a:gd name="connsiteX81" fmla="*/ 2089949 w 4544180"/>
              <a:gd name="connsiteY81" fmla="*/ 3146343 h 6858000"/>
              <a:gd name="connsiteX82" fmla="*/ 2124210 w 4544180"/>
              <a:gd name="connsiteY82" fmla="*/ 3134923 h 6858000"/>
              <a:gd name="connsiteX83" fmla="*/ 2249835 w 4544180"/>
              <a:gd name="connsiteY83" fmla="*/ 2752337 h 6858000"/>
              <a:gd name="connsiteX84" fmla="*/ 2312648 w 4544180"/>
              <a:gd name="connsiteY84" fmla="*/ 2586740 h 6858000"/>
              <a:gd name="connsiteX85" fmla="*/ 2255546 w 4544180"/>
              <a:gd name="connsiteY85" fmla="*/ 2552478 h 6858000"/>
              <a:gd name="connsiteX86" fmla="*/ 2198443 w 4544180"/>
              <a:gd name="connsiteY86" fmla="*/ 2563899 h 6858000"/>
              <a:gd name="connsiteX87" fmla="*/ 2164182 w 4544180"/>
              <a:gd name="connsiteY87" fmla="*/ 2523927 h 6858000"/>
              <a:gd name="connsiteX88" fmla="*/ 2181313 w 4544180"/>
              <a:gd name="connsiteY88" fmla="*/ 2523927 h 6858000"/>
              <a:gd name="connsiteX89" fmla="*/ 2575319 w 4544180"/>
              <a:gd name="connsiteY89" fmla="*/ 2678103 h 6858000"/>
              <a:gd name="connsiteX90" fmla="*/ 2369750 w 4544180"/>
              <a:gd name="connsiteY90" fmla="*/ 2592450 h 6858000"/>
              <a:gd name="connsiteX91" fmla="*/ 2318358 w 4544180"/>
              <a:gd name="connsiteY91" fmla="*/ 2678103 h 6858000"/>
              <a:gd name="connsiteX92" fmla="*/ 2181313 w 4544180"/>
              <a:gd name="connsiteY92" fmla="*/ 3134923 h 6858000"/>
              <a:gd name="connsiteX93" fmla="*/ 2198443 w 4544180"/>
              <a:gd name="connsiteY93" fmla="*/ 3152053 h 6858000"/>
              <a:gd name="connsiteX94" fmla="*/ 2232705 w 4544180"/>
              <a:gd name="connsiteY94" fmla="*/ 3214866 h 6858000"/>
              <a:gd name="connsiteX95" fmla="*/ 2187023 w 4544180"/>
              <a:gd name="connsiteY95" fmla="*/ 3249128 h 6858000"/>
              <a:gd name="connsiteX96" fmla="*/ 2158472 w 4544180"/>
              <a:gd name="connsiteY96" fmla="*/ 3311940 h 6858000"/>
              <a:gd name="connsiteX97" fmla="*/ 2124210 w 4544180"/>
              <a:gd name="connsiteY97" fmla="*/ 3323361 h 6858000"/>
              <a:gd name="connsiteX98" fmla="*/ 2067108 w 4544180"/>
              <a:gd name="connsiteY98" fmla="*/ 3420435 h 6858000"/>
              <a:gd name="connsiteX99" fmla="*/ 2067108 w 4544180"/>
              <a:gd name="connsiteY99" fmla="*/ 3329071 h 6858000"/>
              <a:gd name="connsiteX100" fmla="*/ 2021426 w 4544180"/>
              <a:gd name="connsiteY100" fmla="*/ 3317650 h 6858000"/>
              <a:gd name="connsiteX101" fmla="*/ 1964323 w 4544180"/>
              <a:gd name="connsiteY101" fmla="*/ 3340491 h 6858000"/>
              <a:gd name="connsiteX102" fmla="*/ 1918641 w 4544180"/>
              <a:gd name="connsiteY102" fmla="*/ 3380463 h 6858000"/>
              <a:gd name="connsiteX103" fmla="*/ 1867249 w 4544180"/>
              <a:gd name="connsiteY103" fmla="*/ 3386173 h 6858000"/>
              <a:gd name="connsiteX104" fmla="*/ 1758755 w 4544180"/>
              <a:gd name="connsiteY104" fmla="*/ 3448986 h 6858000"/>
              <a:gd name="connsiteX105" fmla="*/ 1598868 w 4544180"/>
              <a:gd name="connsiteY105" fmla="*/ 3471827 h 6858000"/>
              <a:gd name="connsiteX106" fmla="*/ 1593158 w 4544180"/>
              <a:gd name="connsiteY106" fmla="*/ 3534640 h 6858000"/>
              <a:gd name="connsiteX107" fmla="*/ 1621709 w 4544180"/>
              <a:gd name="connsiteY107" fmla="*/ 3608873 h 6858000"/>
              <a:gd name="connsiteX108" fmla="*/ 1690232 w 4544180"/>
              <a:gd name="connsiteY108" fmla="*/ 3648844 h 6858000"/>
              <a:gd name="connsiteX109" fmla="*/ 1775885 w 4544180"/>
              <a:gd name="connsiteY109" fmla="*/ 3711657 h 6858000"/>
              <a:gd name="connsiteX110" fmla="*/ 1821567 w 4544180"/>
              <a:gd name="connsiteY110" fmla="*/ 3728788 h 6858000"/>
              <a:gd name="connsiteX111" fmla="*/ 1855829 w 4544180"/>
              <a:gd name="connsiteY111" fmla="*/ 3785890 h 6858000"/>
              <a:gd name="connsiteX112" fmla="*/ 1895800 w 4544180"/>
              <a:gd name="connsiteY112" fmla="*/ 3911516 h 6858000"/>
              <a:gd name="connsiteX113" fmla="*/ 1764465 w 4544180"/>
              <a:gd name="connsiteY113" fmla="*/ 4082823 h 6858000"/>
              <a:gd name="connsiteX114" fmla="*/ 1701652 w 4544180"/>
              <a:gd name="connsiteY114" fmla="*/ 4476830 h 6858000"/>
              <a:gd name="connsiteX115" fmla="*/ 1718783 w 4544180"/>
              <a:gd name="connsiteY115" fmla="*/ 4545352 h 6858000"/>
              <a:gd name="connsiteX116" fmla="*/ 1695942 w 4544180"/>
              <a:gd name="connsiteY116" fmla="*/ 4619586 h 6858000"/>
              <a:gd name="connsiteX117" fmla="*/ 1861539 w 4544180"/>
              <a:gd name="connsiteY117" fmla="*/ 4670978 h 6858000"/>
              <a:gd name="connsiteX118" fmla="*/ 1912931 w 4544180"/>
              <a:gd name="connsiteY118" fmla="*/ 4710949 h 6858000"/>
              <a:gd name="connsiteX119" fmla="*/ 1918641 w 4544180"/>
              <a:gd name="connsiteY119" fmla="*/ 4693819 h 6858000"/>
              <a:gd name="connsiteX120" fmla="*/ 2152761 w 4544180"/>
              <a:gd name="connsiteY120" fmla="*/ 4465409 h 6858000"/>
              <a:gd name="connsiteX121" fmla="*/ 2164182 w 4544180"/>
              <a:gd name="connsiteY121" fmla="*/ 4396886 h 6858000"/>
              <a:gd name="connsiteX122" fmla="*/ 2169892 w 4544180"/>
              <a:gd name="connsiteY122" fmla="*/ 4345494 h 6858000"/>
              <a:gd name="connsiteX123" fmla="*/ 2244125 w 4544180"/>
              <a:gd name="connsiteY123" fmla="*/ 4231289 h 6858000"/>
              <a:gd name="connsiteX124" fmla="*/ 2369750 w 4544180"/>
              <a:gd name="connsiteY124" fmla="*/ 4191317 h 6858000"/>
              <a:gd name="connsiteX125" fmla="*/ 2426853 w 4544180"/>
              <a:gd name="connsiteY125" fmla="*/ 4002879 h 6858000"/>
              <a:gd name="connsiteX126" fmla="*/ 2501086 w 4544180"/>
              <a:gd name="connsiteY126" fmla="*/ 3871544 h 6858000"/>
              <a:gd name="connsiteX127" fmla="*/ 2563899 w 4544180"/>
              <a:gd name="connsiteY127" fmla="*/ 3734498 h 6858000"/>
              <a:gd name="connsiteX128" fmla="*/ 2712365 w 4544180"/>
              <a:gd name="connsiteY128" fmla="*/ 3528929 h 6858000"/>
              <a:gd name="connsiteX129" fmla="*/ 2729496 w 4544180"/>
              <a:gd name="connsiteY129" fmla="*/ 3454696 h 6858000"/>
              <a:gd name="connsiteX130" fmla="*/ 2729496 w 4544180"/>
              <a:gd name="connsiteY130" fmla="*/ 3426145 h 6858000"/>
              <a:gd name="connsiteX131" fmla="*/ 2883672 w 4544180"/>
              <a:gd name="connsiteY131" fmla="*/ 3106371 h 6858000"/>
              <a:gd name="connsiteX132" fmla="*/ 2900803 w 4544180"/>
              <a:gd name="connsiteY132" fmla="*/ 3043559 h 6858000"/>
              <a:gd name="connsiteX133" fmla="*/ 3100661 w 4544180"/>
              <a:gd name="connsiteY133" fmla="*/ 2832280 h 6858000"/>
              <a:gd name="connsiteX134" fmla="*/ 3134923 w 4544180"/>
              <a:gd name="connsiteY134" fmla="*/ 2695234 h 6858000"/>
              <a:gd name="connsiteX135" fmla="*/ 3220577 w 4544180"/>
              <a:gd name="connsiteY135" fmla="*/ 2346909 h 6858000"/>
              <a:gd name="connsiteX136" fmla="*/ 3174895 w 4544180"/>
              <a:gd name="connsiteY136" fmla="*/ 2318358 h 6858000"/>
              <a:gd name="connsiteX137" fmla="*/ 3231997 w 4544180"/>
              <a:gd name="connsiteY137" fmla="*/ 2266966 h 6858000"/>
              <a:gd name="connsiteX138" fmla="*/ 3528930 w 4544180"/>
              <a:gd name="connsiteY138" fmla="*/ 2209864 h 6858000"/>
              <a:gd name="connsiteX139" fmla="*/ 3511799 w 4544180"/>
              <a:gd name="connsiteY139" fmla="*/ 2192733 h 6858000"/>
              <a:gd name="connsiteX140" fmla="*/ 3540350 w 4544180"/>
              <a:gd name="connsiteY140" fmla="*/ 2169892 h 6858000"/>
              <a:gd name="connsiteX141" fmla="*/ 3614583 w 4544180"/>
              <a:gd name="connsiteY141" fmla="*/ 2181312 h 6858000"/>
              <a:gd name="connsiteX142" fmla="*/ 3808731 w 4544180"/>
              <a:gd name="connsiteY142" fmla="*/ 1992874 h 6858000"/>
              <a:gd name="connsiteX143" fmla="*/ 3797311 w 4544180"/>
              <a:gd name="connsiteY143" fmla="*/ 1981454 h 6858000"/>
              <a:gd name="connsiteX144" fmla="*/ 3637424 w 4544180"/>
              <a:gd name="connsiteY144" fmla="*/ 1855829 h 6858000"/>
              <a:gd name="connsiteX145" fmla="*/ 3546060 w 4544180"/>
              <a:gd name="connsiteY145" fmla="*/ 1701652 h 6858000"/>
              <a:gd name="connsiteX146" fmla="*/ 3460407 w 4544180"/>
              <a:gd name="connsiteY146" fmla="*/ 1496083 h 6858000"/>
              <a:gd name="connsiteX147" fmla="*/ 3426145 w 4544180"/>
              <a:gd name="connsiteY147" fmla="*/ 1284804 h 6858000"/>
              <a:gd name="connsiteX148" fmla="*/ 3380463 w 4544180"/>
              <a:gd name="connsiteY148" fmla="*/ 1193441 h 6858000"/>
              <a:gd name="connsiteX149" fmla="*/ 3369043 w 4544180"/>
              <a:gd name="connsiteY149" fmla="*/ 1039264 h 6858000"/>
              <a:gd name="connsiteX150" fmla="*/ 3340492 w 4544180"/>
              <a:gd name="connsiteY150" fmla="*/ 965031 h 6858000"/>
              <a:gd name="connsiteX151" fmla="*/ 3409015 w 4544180"/>
              <a:gd name="connsiteY151" fmla="*/ 645257 h 6858000"/>
              <a:gd name="connsiteX152" fmla="*/ 3409015 w 4544180"/>
              <a:gd name="connsiteY152" fmla="*/ 531052 h 6858000"/>
              <a:gd name="connsiteX153" fmla="*/ 3448986 w 4544180"/>
              <a:gd name="connsiteY153" fmla="*/ 508212 h 6858000"/>
              <a:gd name="connsiteX154" fmla="*/ 3488958 w 4544180"/>
              <a:gd name="connsiteY154" fmla="*/ 462530 h 6858000"/>
              <a:gd name="connsiteX155" fmla="*/ 3551771 w 4544180"/>
              <a:gd name="connsiteY155" fmla="*/ 439689 h 6858000"/>
              <a:gd name="connsiteX156" fmla="*/ 3677396 w 4544180"/>
              <a:gd name="connsiteY156" fmla="*/ 513922 h 6858000"/>
              <a:gd name="connsiteX157" fmla="*/ 3763050 w 4544180"/>
              <a:gd name="connsiteY157" fmla="*/ 382586 h 6858000"/>
              <a:gd name="connsiteX158" fmla="*/ 3757339 w 4544180"/>
              <a:gd name="connsiteY158" fmla="*/ 291222 h 6858000"/>
              <a:gd name="connsiteX159" fmla="*/ 3820152 w 4544180"/>
              <a:gd name="connsiteY159" fmla="*/ 57102 h 6858000"/>
              <a:gd name="connsiteX160" fmla="*/ 3905806 w 4544180"/>
              <a:gd name="connsiteY160" fmla="*/ 74233 h 6858000"/>
              <a:gd name="connsiteX161" fmla="*/ 3911516 w 4544180"/>
              <a:gd name="connsiteY161" fmla="*/ 57102 h 6858000"/>
              <a:gd name="connsiteX162" fmla="*/ 3894385 w 4544180"/>
              <a:gd name="connsiteY162" fmla="*/ 11420 h 6858000"/>
              <a:gd name="connsiteX163" fmla="*/ 3962908 w 4544180"/>
              <a:gd name="connsiteY163" fmla="*/ 0 h 6858000"/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1444691 w 4544180"/>
              <a:gd name="connsiteY23" fmla="*/ 4037141 h 6858000"/>
              <a:gd name="connsiteX24" fmla="*/ 3962908 w 4544180"/>
              <a:gd name="connsiteY24" fmla="*/ 0 h 6858000"/>
              <a:gd name="connsiteX25" fmla="*/ 4544180 w 4544180"/>
              <a:gd name="connsiteY25" fmla="*/ 0 h 6858000"/>
              <a:gd name="connsiteX26" fmla="*/ 4544180 w 4544180"/>
              <a:gd name="connsiteY26" fmla="*/ 6858000 h 6858000"/>
              <a:gd name="connsiteX27" fmla="*/ 0 w 4544180"/>
              <a:gd name="connsiteY27" fmla="*/ 6858000 h 6858000"/>
              <a:gd name="connsiteX28" fmla="*/ 125625 w 4544180"/>
              <a:gd name="connsiteY28" fmla="*/ 6680983 h 6858000"/>
              <a:gd name="connsiteX29" fmla="*/ 114205 w 4544180"/>
              <a:gd name="connsiteY29" fmla="*/ 6675273 h 6858000"/>
              <a:gd name="connsiteX30" fmla="*/ 114205 w 4544180"/>
              <a:gd name="connsiteY30" fmla="*/ 6658142 h 6858000"/>
              <a:gd name="connsiteX31" fmla="*/ 137046 w 4544180"/>
              <a:gd name="connsiteY31" fmla="*/ 6675273 h 6858000"/>
              <a:gd name="connsiteX32" fmla="*/ 159887 w 4544180"/>
              <a:gd name="connsiteY32" fmla="*/ 6589619 h 6858000"/>
              <a:gd name="connsiteX33" fmla="*/ 142756 w 4544180"/>
              <a:gd name="connsiteY33" fmla="*/ 6578198 h 6858000"/>
              <a:gd name="connsiteX34" fmla="*/ 182728 w 4544180"/>
              <a:gd name="connsiteY34" fmla="*/ 6498255 h 6858000"/>
              <a:gd name="connsiteX35" fmla="*/ 199858 w 4544180"/>
              <a:gd name="connsiteY35" fmla="*/ 6452573 h 6858000"/>
              <a:gd name="connsiteX36" fmla="*/ 142756 w 4544180"/>
              <a:gd name="connsiteY36" fmla="*/ 6401181 h 6858000"/>
              <a:gd name="connsiteX37" fmla="*/ 137046 w 4544180"/>
              <a:gd name="connsiteY37" fmla="*/ 6384050 h 6858000"/>
              <a:gd name="connsiteX38" fmla="*/ 154177 w 4544180"/>
              <a:gd name="connsiteY38" fmla="*/ 6372630 h 6858000"/>
              <a:gd name="connsiteX39" fmla="*/ 199858 w 4544180"/>
              <a:gd name="connsiteY39" fmla="*/ 6412601 h 6858000"/>
              <a:gd name="connsiteX40" fmla="*/ 194148 w 4544180"/>
              <a:gd name="connsiteY40" fmla="*/ 6401181 h 6858000"/>
              <a:gd name="connsiteX41" fmla="*/ 211279 w 4544180"/>
              <a:gd name="connsiteY41" fmla="*/ 6361209 h 6858000"/>
              <a:gd name="connsiteX42" fmla="*/ 159887 w 4544180"/>
              <a:gd name="connsiteY42" fmla="*/ 6361209 h 6858000"/>
              <a:gd name="connsiteX43" fmla="*/ 182728 w 4544180"/>
              <a:gd name="connsiteY43" fmla="*/ 6338368 h 6858000"/>
              <a:gd name="connsiteX44" fmla="*/ 205569 w 4544180"/>
              <a:gd name="connsiteY44" fmla="*/ 6355499 h 6858000"/>
              <a:gd name="connsiteX45" fmla="*/ 228410 w 4544180"/>
              <a:gd name="connsiteY45" fmla="*/ 6281266 h 6858000"/>
              <a:gd name="connsiteX46" fmla="*/ 199858 w 4544180"/>
              <a:gd name="connsiteY46" fmla="*/ 6264135 h 6858000"/>
              <a:gd name="connsiteX47" fmla="*/ 228410 w 4544180"/>
              <a:gd name="connsiteY47" fmla="*/ 6229874 h 6858000"/>
              <a:gd name="connsiteX48" fmla="*/ 256961 w 4544180"/>
              <a:gd name="connsiteY48" fmla="*/ 6229874 h 6858000"/>
              <a:gd name="connsiteX49" fmla="*/ 319774 w 4544180"/>
              <a:gd name="connsiteY49" fmla="*/ 6189902 h 6858000"/>
              <a:gd name="connsiteX50" fmla="*/ 354035 w 4544180"/>
              <a:gd name="connsiteY50" fmla="*/ 6155641 h 6858000"/>
              <a:gd name="connsiteX51" fmla="*/ 376876 w 4544180"/>
              <a:gd name="connsiteY51" fmla="*/ 6161351 h 6858000"/>
              <a:gd name="connsiteX52" fmla="*/ 388296 w 4544180"/>
              <a:gd name="connsiteY52" fmla="*/ 6144220 h 6858000"/>
              <a:gd name="connsiteX53" fmla="*/ 365455 w 4544180"/>
              <a:gd name="connsiteY53" fmla="*/ 6081407 h 6858000"/>
              <a:gd name="connsiteX54" fmla="*/ 382586 w 4544180"/>
              <a:gd name="connsiteY54" fmla="*/ 6030015 h 6858000"/>
              <a:gd name="connsiteX55" fmla="*/ 439689 w 4544180"/>
              <a:gd name="connsiteY55" fmla="*/ 5927231 h 6858000"/>
              <a:gd name="connsiteX56" fmla="*/ 502501 w 4544180"/>
              <a:gd name="connsiteY56" fmla="*/ 5904390 h 6858000"/>
              <a:gd name="connsiteX57" fmla="*/ 548183 w 4544180"/>
              <a:gd name="connsiteY57" fmla="*/ 5767344 h 6858000"/>
              <a:gd name="connsiteX58" fmla="*/ 662388 w 4544180"/>
              <a:gd name="connsiteY58" fmla="*/ 5698821 h 6858000"/>
              <a:gd name="connsiteX59" fmla="*/ 890798 w 4544180"/>
              <a:gd name="connsiteY59" fmla="*/ 5647429 h 6858000"/>
              <a:gd name="connsiteX60" fmla="*/ 702360 w 4544180"/>
              <a:gd name="connsiteY60" fmla="*/ 5561775 h 6858000"/>
              <a:gd name="connsiteX61" fmla="*/ 708070 w 4544180"/>
              <a:gd name="connsiteY61" fmla="*/ 5516094 h 6858000"/>
              <a:gd name="connsiteX62" fmla="*/ 708070 w 4544180"/>
              <a:gd name="connsiteY62" fmla="*/ 5493253 h 6858000"/>
              <a:gd name="connsiteX63" fmla="*/ 730911 w 4544180"/>
              <a:gd name="connsiteY63" fmla="*/ 5379048 h 6858000"/>
              <a:gd name="connsiteX64" fmla="*/ 742331 w 4544180"/>
              <a:gd name="connsiteY64" fmla="*/ 5224871 h 6858000"/>
              <a:gd name="connsiteX65" fmla="*/ 822275 w 4544180"/>
              <a:gd name="connsiteY65" fmla="*/ 4910808 h 6858000"/>
              <a:gd name="connsiteX66" fmla="*/ 930769 w 4544180"/>
              <a:gd name="connsiteY66" fmla="*/ 4568193 h 6858000"/>
              <a:gd name="connsiteX67" fmla="*/ 839406 w 4544180"/>
              <a:gd name="connsiteY67" fmla="*/ 4242710 h 6858000"/>
              <a:gd name="connsiteX68" fmla="*/ 690939 w 4544180"/>
              <a:gd name="connsiteY68" fmla="*/ 3905805 h 6858000"/>
              <a:gd name="connsiteX69" fmla="*/ 1016423 w 4544180"/>
              <a:gd name="connsiteY69" fmla="*/ 3334781 h 6858000"/>
              <a:gd name="connsiteX70" fmla="*/ 1301935 w 4544180"/>
              <a:gd name="connsiteY70" fmla="*/ 3054979 h 6858000"/>
              <a:gd name="connsiteX71" fmla="*/ 1404720 w 4544180"/>
              <a:gd name="connsiteY71" fmla="*/ 3003587 h 6858000"/>
              <a:gd name="connsiteX72" fmla="*/ 1410430 w 4544180"/>
              <a:gd name="connsiteY72" fmla="*/ 2969326 h 6858000"/>
              <a:gd name="connsiteX73" fmla="*/ 1427561 w 4544180"/>
              <a:gd name="connsiteY73" fmla="*/ 2917934 h 6858000"/>
              <a:gd name="connsiteX74" fmla="*/ 1593158 w 4544180"/>
              <a:gd name="connsiteY74" fmla="*/ 2889382 h 6858000"/>
              <a:gd name="connsiteX75" fmla="*/ 1638839 w 4544180"/>
              <a:gd name="connsiteY75" fmla="*/ 2929354 h 6858000"/>
              <a:gd name="connsiteX76" fmla="*/ 1724493 w 4544180"/>
              <a:gd name="connsiteY76" fmla="*/ 2900803 h 6858000"/>
              <a:gd name="connsiteX77" fmla="*/ 1747334 w 4544180"/>
              <a:gd name="connsiteY77" fmla="*/ 2917934 h 6858000"/>
              <a:gd name="connsiteX78" fmla="*/ 1798726 w 4544180"/>
              <a:gd name="connsiteY78" fmla="*/ 2889382 h 6858000"/>
              <a:gd name="connsiteX79" fmla="*/ 1901511 w 4544180"/>
              <a:gd name="connsiteY79" fmla="*/ 2866541 h 6858000"/>
              <a:gd name="connsiteX80" fmla="*/ 2061397 w 4544180"/>
              <a:gd name="connsiteY80" fmla="*/ 3043559 h 6858000"/>
              <a:gd name="connsiteX81" fmla="*/ 2061397 w 4544180"/>
              <a:gd name="connsiteY81" fmla="*/ 3117792 h 6858000"/>
              <a:gd name="connsiteX82" fmla="*/ 2089949 w 4544180"/>
              <a:gd name="connsiteY82" fmla="*/ 3146343 h 6858000"/>
              <a:gd name="connsiteX83" fmla="*/ 2124210 w 4544180"/>
              <a:gd name="connsiteY83" fmla="*/ 3134923 h 6858000"/>
              <a:gd name="connsiteX84" fmla="*/ 2249835 w 4544180"/>
              <a:gd name="connsiteY84" fmla="*/ 2752337 h 6858000"/>
              <a:gd name="connsiteX85" fmla="*/ 2312648 w 4544180"/>
              <a:gd name="connsiteY85" fmla="*/ 2586740 h 6858000"/>
              <a:gd name="connsiteX86" fmla="*/ 2250783 w 4544180"/>
              <a:gd name="connsiteY86" fmla="*/ 2569146 h 6858000"/>
              <a:gd name="connsiteX87" fmla="*/ 2198443 w 4544180"/>
              <a:gd name="connsiteY87" fmla="*/ 2563899 h 6858000"/>
              <a:gd name="connsiteX88" fmla="*/ 2164182 w 4544180"/>
              <a:gd name="connsiteY88" fmla="*/ 2523927 h 6858000"/>
              <a:gd name="connsiteX89" fmla="*/ 2181313 w 4544180"/>
              <a:gd name="connsiteY89" fmla="*/ 2523927 h 6858000"/>
              <a:gd name="connsiteX90" fmla="*/ 2575319 w 4544180"/>
              <a:gd name="connsiteY90" fmla="*/ 2678103 h 6858000"/>
              <a:gd name="connsiteX91" fmla="*/ 2369750 w 4544180"/>
              <a:gd name="connsiteY91" fmla="*/ 2592450 h 6858000"/>
              <a:gd name="connsiteX92" fmla="*/ 2318358 w 4544180"/>
              <a:gd name="connsiteY92" fmla="*/ 2678103 h 6858000"/>
              <a:gd name="connsiteX93" fmla="*/ 2181313 w 4544180"/>
              <a:gd name="connsiteY93" fmla="*/ 3134923 h 6858000"/>
              <a:gd name="connsiteX94" fmla="*/ 2198443 w 4544180"/>
              <a:gd name="connsiteY94" fmla="*/ 3152053 h 6858000"/>
              <a:gd name="connsiteX95" fmla="*/ 2232705 w 4544180"/>
              <a:gd name="connsiteY95" fmla="*/ 3214866 h 6858000"/>
              <a:gd name="connsiteX96" fmla="*/ 2187023 w 4544180"/>
              <a:gd name="connsiteY96" fmla="*/ 3249128 h 6858000"/>
              <a:gd name="connsiteX97" fmla="*/ 2158472 w 4544180"/>
              <a:gd name="connsiteY97" fmla="*/ 3311940 h 6858000"/>
              <a:gd name="connsiteX98" fmla="*/ 2124210 w 4544180"/>
              <a:gd name="connsiteY98" fmla="*/ 3323361 h 6858000"/>
              <a:gd name="connsiteX99" fmla="*/ 2067108 w 4544180"/>
              <a:gd name="connsiteY99" fmla="*/ 3420435 h 6858000"/>
              <a:gd name="connsiteX100" fmla="*/ 2067108 w 4544180"/>
              <a:gd name="connsiteY100" fmla="*/ 3329071 h 6858000"/>
              <a:gd name="connsiteX101" fmla="*/ 2021426 w 4544180"/>
              <a:gd name="connsiteY101" fmla="*/ 3317650 h 6858000"/>
              <a:gd name="connsiteX102" fmla="*/ 1964323 w 4544180"/>
              <a:gd name="connsiteY102" fmla="*/ 3340491 h 6858000"/>
              <a:gd name="connsiteX103" fmla="*/ 1918641 w 4544180"/>
              <a:gd name="connsiteY103" fmla="*/ 3380463 h 6858000"/>
              <a:gd name="connsiteX104" fmla="*/ 1867249 w 4544180"/>
              <a:gd name="connsiteY104" fmla="*/ 3386173 h 6858000"/>
              <a:gd name="connsiteX105" fmla="*/ 1758755 w 4544180"/>
              <a:gd name="connsiteY105" fmla="*/ 3448986 h 6858000"/>
              <a:gd name="connsiteX106" fmla="*/ 1598868 w 4544180"/>
              <a:gd name="connsiteY106" fmla="*/ 3471827 h 6858000"/>
              <a:gd name="connsiteX107" fmla="*/ 1593158 w 4544180"/>
              <a:gd name="connsiteY107" fmla="*/ 3534640 h 6858000"/>
              <a:gd name="connsiteX108" fmla="*/ 1621709 w 4544180"/>
              <a:gd name="connsiteY108" fmla="*/ 3608873 h 6858000"/>
              <a:gd name="connsiteX109" fmla="*/ 1690232 w 4544180"/>
              <a:gd name="connsiteY109" fmla="*/ 3648844 h 6858000"/>
              <a:gd name="connsiteX110" fmla="*/ 1775885 w 4544180"/>
              <a:gd name="connsiteY110" fmla="*/ 3711657 h 6858000"/>
              <a:gd name="connsiteX111" fmla="*/ 1821567 w 4544180"/>
              <a:gd name="connsiteY111" fmla="*/ 3728788 h 6858000"/>
              <a:gd name="connsiteX112" fmla="*/ 1855829 w 4544180"/>
              <a:gd name="connsiteY112" fmla="*/ 3785890 h 6858000"/>
              <a:gd name="connsiteX113" fmla="*/ 1895800 w 4544180"/>
              <a:gd name="connsiteY113" fmla="*/ 3911516 h 6858000"/>
              <a:gd name="connsiteX114" fmla="*/ 1764465 w 4544180"/>
              <a:gd name="connsiteY114" fmla="*/ 4082823 h 6858000"/>
              <a:gd name="connsiteX115" fmla="*/ 1701652 w 4544180"/>
              <a:gd name="connsiteY115" fmla="*/ 4476830 h 6858000"/>
              <a:gd name="connsiteX116" fmla="*/ 1718783 w 4544180"/>
              <a:gd name="connsiteY116" fmla="*/ 4545352 h 6858000"/>
              <a:gd name="connsiteX117" fmla="*/ 1695942 w 4544180"/>
              <a:gd name="connsiteY117" fmla="*/ 4619586 h 6858000"/>
              <a:gd name="connsiteX118" fmla="*/ 1861539 w 4544180"/>
              <a:gd name="connsiteY118" fmla="*/ 4670978 h 6858000"/>
              <a:gd name="connsiteX119" fmla="*/ 1912931 w 4544180"/>
              <a:gd name="connsiteY119" fmla="*/ 4710949 h 6858000"/>
              <a:gd name="connsiteX120" fmla="*/ 1918641 w 4544180"/>
              <a:gd name="connsiteY120" fmla="*/ 4693819 h 6858000"/>
              <a:gd name="connsiteX121" fmla="*/ 2152761 w 4544180"/>
              <a:gd name="connsiteY121" fmla="*/ 4465409 h 6858000"/>
              <a:gd name="connsiteX122" fmla="*/ 2164182 w 4544180"/>
              <a:gd name="connsiteY122" fmla="*/ 4396886 h 6858000"/>
              <a:gd name="connsiteX123" fmla="*/ 2169892 w 4544180"/>
              <a:gd name="connsiteY123" fmla="*/ 4345494 h 6858000"/>
              <a:gd name="connsiteX124" fmla="*/ 2244125 w 4544180"/>
              <a:gd name="connsiteY124" fmla="*/ 4231289 h 6858000"/>
              <a:gd name="connsiteX125" fmla="*/ 2369750 w 4544180"/>
              <a:gd name="connsiteY125" fmla="*/ 4191317 h 6858000"/>
              <a:gd name="connsiteX126" fmla="*/ 2426853 w 4544180"/>
              <a:gd name="connsiteY126" fmla="*/ 4002879 h 6858000"/>
              <a:gd name="connsiteX127" fmla="*/ 2501086 w 4544180"/>
              <a:gd name="connsiteY127" fmla="*/ 3871544 h 6858000"/>
              <a:gd name="connsiteX128" fmla="*/ 2563899 w 4544180"/>
              <a:gd name="connsiteY128" fmla="*/ 3734498 h 6858000"/>
              <a:gd name="connsiteX129" fmla="*/ 2712365 w 4544180"/>
              <a:gd name="connsiteY129" fmla="*/ 3528929 h 6858000"/>
              <a:gd name="connsiteX130" fmla="*/ 2729496 w 4544180"/>
              <a:gd name="connsiteY130" fmla="*/ 3454696 h 6858000"/>
              <a:gd name="connsiteX131" fmla="*/ 2729496 w 4544180"/>
              <a:gd name="connsiteY131" fmla="*/ 3426145 h 6858000"/>
              <a:gd name="connsiteX132" fmla="*/ 2883672 w 4544180"/>
              <a:gd name="connsiteY132" fmla="*/ 3106371 h 6858000"/>
              <a:gd name="connsiteX133" fmla="*/ 2900803 w 4544180"/>
              <a:gd name="connsiteY133" fmla="*/ 3043559 h 6858000"/>
              <a:gd name="connsiteX134" fmla="*/ 3100661 w 4544180"/>
              <a:gd name="connsiteY134" fmla="*/ 2832280 h 6858000"/>
              <a:gd name="connsiteX135" fmla="*/ 3134923 w 4544180"/>
              <a:gd name="connsiteY135" fmla="*/ 2695234 h 6858000"/>
              <a:gd name="connsiteX136" fmla="*/ 3220577 w 4544180"/>
              <a:gd name="connsiteY136" fmla="*/ 2346909 h 6858000"/>
              <a:gd name="connsiteX137" fmla="*/ 3174895 w 4544180"/>
              <a:gd name="connsiteY137" fmla="*/ 2318358 h 6858000"/>
              <a:gd name="connsiteX138" fmla="*/ 3231997 w 4544180"/>
              <a:gd name="connsiteY138" fmla="*/ 2266966 h 6858000"/>
              <a:gd name="connsiteX139" fmla="*/ 3528930 w 4544180"/>
              <a:gd name="connsiteY139" fmla="*/ 2209864 h 6858000"/>
              <a:gd name="connsiteX140" fmla="*/ 3511799 w 4544180"/>
              <a:gd name="connsiteY140" fmla="*/ 2192733 h 6858000"/>
              <a:gd name="connsiteX141" fmla="*/ 3540350 w 4544180"/>
              <a:gd name="connsiteY141" fmla="*/ 2169892 h 6858000"/>
              <a:gd name="connsiteX142" fmla="*/ 3614583 w 4544180"/>
              <a:gd name="connsiteY142" fmla="*/ 2181312 h 6858000"/>
              <a:gd name="connsiteX143" fmla="*/ 3808731 w 4544180"/>
              <a:gd name="connsiteY143" fmla="*/ 1992874 h 6858000"/>
              <a:gd name="connsiteX144" fmla="*/ 3797311 w 4544180"/>
              <a:gd name="connsiteY144" fmla="*/ 1981454 h 6858000"/>
              <a:gd name="connsiteX145" fmla="*/ 3637424 w 4544180"/>
              <a:gd name="connsiteY145" fmla="*/ 1855829 h 6858000"/>
              <a:gd name="connsiteX146" fmla="*/ 3546060 w 4544180"/>
              <a:gd name="connsiteY146" fmla="*/ 1701652 h 6858000"/>
              <a:gd name="connsiteX147" fmla="*/ 3460407 w 4544180"/>
              <a:gd name="connsiteY147" fmla="*/ 1496083 h 6858000"/>
              <a:gd name="connsiteX148" fmla="*/ 3426145 w 4544180"/>
              <a:gd name="connsiteY148" fmla="*/ 1284804 h 6858000"/>
              <a:gd name="connsiteX149" fmla="*/ 3380463 w 4544180"/>
              <a:gd name="connsiteY149" fmla="*/ 1193441 h 6858000"/>
              <a:gd name="connsiteX150" fmla="*/ 3369043 w 4544180"/>
              <a:gd name="connsiteY150" fmla="*/ 1039264 h 6858000"/>
              <a:gd name="connsiteX151" fmla="*/ 3340492 w 4544180"/>
              <a:gd name="connsiteY151" fmla="*/ 965031 h 6858000"/>
              <a:gd name="connsiteX152" fmla="*/ 3409015 w 4544180"/>
              <a:gd name="connsiteY152" fmla="*/ 645257 h 6858000"/>
              <a:gd name="connsiteX153" fmla="*/ 3409015 w 4544180"/>
              <a:gd name="connsiteY153" fmla="*/ 531052 h 6858000"/>
              <a:gd name="connsiteX154" fmla="*/ 3448986 w 4544180"/>
              <a:gd name="connsiteY154" fmla="*/ 508212 h 6858000"/>
              <a:gd name="connsiteX155" fmla="*/ 3488958 w 4544180"/>
              <a:gd name="connsiteY155" fmla="*/ 462530 h 6858000"/>
              <a:gd name="connsiteX156" fmla="*/ 3551771 w 4544180"/>
              <a:gd name="connsiteY156" fmla="*/ 439689 h 6858000"/>
              <a:gd name="connsiteX157" fmla="*/ 3677396 w 4544180"/>
              <a:gd name="connsiteY157" fmla="*/ 513922 h 6858000"/>
              <a:gd name="connsiteX158" fmla="*/ 3763050 w 4544180"/>
              <a:gd name="connsiteY158" fmla="*/ 382586 h 6858000"/>
              <a:gd name="connsiteX159" fmla="*/ 3757339 w 4544180"/>
              <a:gd name="connsiteY159" fmla="*/ 291222 h 6858000"/>
              <a:gd name="connsiteX160" fmla="*/ 3820152 w 4544180"/>
              <a:gd name="connsiteY160" fmla="*/ 57102 h 6858000"/>
              <a:gd name="connsiteX161" fmla="*/ 3905806 w 4544180"/>
              <a:gd name="connsiteY161" fmla="*/ 74233 h 6858000"/>
              <a:gd name="connsiteX162" fmla="*/ 3911516 w 4544180"/>
              <a:gd name="connsiteY162" fmla="*/ 57102 h 6858000"/>
              <a:gd name="connsiteX163" fmla="*/ 3894385 w 4544180"/>
              <a:gd name="connsiteY163" fmla="*/ 11420 h 6858000"/>
              <a:gd name="connsiteX164" fmla="*/ 3962908 w 4544180"/>
              <a:gd name="connsiteY16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544180" h="6858000">
                <a:moveTo>
                  <a:pt x="1444691" y="4037141"/>
                </a:moveTo>
                <a:cubicBezTo>
                  <a:pt x="1393299" y="4048561"/>
                  <a:pt x="1301935" y="4048561"/>
                  <a:pt x="1267674" y="4088533"/>
                </a:cubicBezTo>
                <a:cubicBezTo>
                  <a:pt x="1227702" y="4128505"/>
                  <a:pt x="1176310" y="4219869"/>
                  <a:pt x="1176310" y="4231289"/>
                </a:cubicBezTo>
                <a:cubicBezTo>
                  <a:pt x="1176310" y="4248420"/>
                  <a:pt x="1204861" y="4516801"/>
                  <a:pt x="1204861" y="4528222"/>
                </a:cubicBezTo>
                <a:cubicBezTo>
                  <a:pt x="1204861" y="4648137"/>
                  <a:pt x="1130628" y="4750921"/>
                  <a:pt x="1084946" y="4893677"/>
                </a:cubicBezTo>
                <a:cubicBezTo>
                  <a:pt x="1062105" y="4962200"/>
                  <a:pt x="1044974" y="5047854"/>
                  <a:pt x="1027844" y="5122087"/>
                </a:cubicBezTo>
                <a:cubicBezTo>
                  <a:pt x="1022133" y="5167769"/>
                  <a:pt x="1005003" y="5213451"/>
                  <a:pt x="993582" y="5253422"/>
                </a:cubicBezTo>
                <a:cubicBezTo>
                  <a:pt x="982162" y="5304815"/>
                  <a:pt x="947900" y="5390468"/>
                  <a:pt x="947900" y="5407599"/>
                </a:cubicBezTo>
                <a:cubicBezTo>
                  <a:pt x="947900" y="5419019"/>
                  <a:pt x="953610" y="5441860"/>
                  <a:pt x="965031" y="5447571"/>
                </a:cubicBezTo>
                <a:cubicBezTo>
                  <a:pt x="1016423" y="5453281"/>
                  <a:pt x="1084946" y="5458991"/>
                  <a:pt x="1130628" y="5481832"/>
                </a:cubicBezTo>
                <a:cubicBezTo>
                  <a:pt x="1147759" y="5493253"/>
                  <a:pt x="1170600" y="5521804"/>
                  <a:pt x="1187730" y="5527514"/>
                </a:cubicBezTo>
                <a:cubicBezTo>
                  <a:pt x="1216282" y="5487542"/>
                  <a:pt x="1216282" y="5441860"/>
                  <a:pt x="1239123" y="5407599"/>
                </a:cubicBezTo>
                <a:cubicBezTo>
                  <a:pt x="1244833" y="5390468"/>
                  <a:pt x="1273384" y="5373337"/>
                  <a:pt x="1284804" y="5361917"/>
                </a:cubicBezTo>
                <a:cubicBezTo>
                  <a:pt x="1296225" y="5339076"/>
                  <a:pt x="1296225" y="5304815"/>
                  <a:pt x="1307645" y="5287684"/>
                </a:cubicBezTo>
                <a:cubicBezTo>
                  <a:pt x="1324776" y="5247712"/>
                  <a:pt x="1347617" y="5207740"/>
                  <a:pt x="1376168" y="5190610"/>
                </a:cubicBezTo>
                <a:cubicBezTo>
                  <a:pt x="1484663" y="5104956"/>
                  <a:pt x="1570317" y="4979331"/>
                  <a:pt x="1587447" y="4882257"/>
                </a:cubicBezTo>
                <a:lnTo>
                  <a:pt x="1587447" y="4870836"/>
                </a:lnTo>
                <a:cubicBezTo>
                  <a:pt x="1547476" y="4887967"/>
                  <a:pt x="1444691" y="4865126"/>
                  <a:pt x="1444691" y="4802313"/>
                </a:cubicBezTo>
                <a:cubicBezTo>
                  <a:pt x="1444691" y="4790893"/>
                  <a:pt x="1461822" y="4745211"/>
                  <a:pt x="1461822" y="4716660"/>
                </a:cubicBezTo>
                <a:cubicBezTo>
                  <a:pt x="1473242" y="4648137"/>
                  <a:pt x="1467532" y="4579614"/>
                  <a:pt x="1473242" y="4511091"/>
                </a:cubicBezTo>
                <a:lnTo>
                  <a:pt x="1473242" y="4408307"/>
                </a:lnTo>
                <a:cubicBezTo>
                  <a:pt x="1473242" y="4391176"/>
                  <a:pt x="1484663" y="4208448"/>
                  <a:pt x="1496083" y="4111374"/>
                </a:cubicBezTo>
                <a:lnTo>
                  <a:pt x="1518924" y="4037141"/>
                </a:lnTo>
                <a:lnTo>
                  <a:pt x="1444691" y="4037141"/>
                </a:lnTo>
                <a:close/>
                <a:moveTo>
                  <a:pt x="3962908" y="0"/>
                </a:moveTo>
                <a:lnTo>
                  <a:pt x="4544180" y="0"/>
                </a:lnTo>
                <a:lnTo>
                  <a:pt x="4544180" y="6858000"/>
                </a:lnTo>
                <a:lnTo>
                  <a:pt x="0" y="6858000"/>
                </a:lnTo>
                <a:cubicBezTo>
                  <a:pt x="0" y="6852290"/>
                  <a:pt x="125625" y="6715244"/>
                  <a:pt x="125625" y="6680983"/>
                </a:cubicBezTo>
                <a:cubicBezTo>
                  <a:pt x="125625" y="6669562"/>
                  <a:pt x="114205" y="6692403"/>
                  <a:pt x="114205" y="6675273"/>
                </a:cubicBezTo>
                <a:lnTo>
                  <a:pt x="114205" y="6658142"/>
                </a:lnTo>
                <a:cubicBezTo>
                  <a:pt x="119915" y="6658142"/>
                  <a:pt x="119915" y="6669562"/>
                  <a:pt x="137046" y="6675273"/>
                </a:cubicBezTo>
                <a:cubicBezTo>
                  <a:pt x="137046" y="6646721"/>
                  <a:pt x="159887" y="6606750"/>
                  <a:pt x="159887" y="6589619"/>
                </a:cubicBezTo>
                <a:cubicBezTo>
                  <a:pt x="159887" y="6578198"/>
                  <a:pt x="148466" y="6578198"/>
                  <a:pt x="142756" y="6578198"/>
                </a:cubicBezTo>
                <a:cubicBezTo>
                  <a:pt x="177018" y="6583909"/>
                  <a:pt x="171307" y="6521096"/>
                  <a:pt x="182728" y="6498255"/>
                </a:cubicBezTo>
                <a:cubicBezTo>
                  <a:pt x="194148" y="6481124"/>
                  <a:pt x="199858" y="6463994"/>
                  <a:pt x="199858" y="6452573"/>
                </a:cubicBezTo>
                <a:cubicBezTo>
                  <a:pt x="199858" y="6406891"/>
                  <a:pt x="205569" y="6418312"/>
                  <a:pt x="142756" y="6401181"/>
                </a:cubicBezTo>
                <a:cubicBezTo>
                  <a:pt x="137046" y="6395471"/>
                  <a:pt x="137046" y="6389760"/>
                  <a:pt x="137046" y="6384050"/>
                </a:cubicBezTo>
                <a:cubicBezTo>
                  <a:pt x="142756" y="6384050"/>
                  <a:pt x="148466" y="6372630"/>
                  <a:pt x="154177" y="6372630"/>
                </a:cubicBezTo>
                <a:cubicBezTo>
                  <a:pt x="154177" y="6395471"/>
                  <a:pt x="165597" y="6395471"/>
                  <a:pt x="199858" y="6412601"/>
                </a:cubicBezTo>
                <a:cubicBezTo>
                  <a:pt x="199858" y="6412601"/>
                  <a:pt x="194148" y="6412601"/>
                  <a:pt x="194148" y="6401181"/>
                </a:cubicBezTo>
                <a:cubicBezTo>
                  <a:pt x="194148" y="6384050"/>
                  <a:pt x="205569" y="6372630"/>
                  <a:pt x="211279" y="6361209"/>
                </a:cubicBezTo>
                <a:cubicBezTo>
                  <a:pt x="194148" y="6355499"/>
                  <a:pt x="177018" y="6355499"/>
                  <a:pt x="159887" y="6361209"/>
                </a:cubicBezTo>
                <a:cubicBezTo>
                  <a:pt x="159887" y="6349789"/>
                  <a:pt x="165597" y="6338368"/>
                  <a:pt x="182728" y="6338368"/>
                </a:cubicBezTo>
                <a:cubicBezTo>
                  <a:pt x="194148" y="6338368"/>
                  <a:pt x="199858" y="6344079"/>
                  <a:pt x="205569" y="6355499"/>
                </a:cubicBezTo>
                <a:cubicBezTo>
                  <a:pt x="211279" y="6332658"/>
                  <a:pt x="222699" y="6304107"/>
                  <a:pt x="228410" y="6281266"/>
                </a:cubicBezTo>
                <a:cubicBezTo>
                  <a:pt x="222699" y="6275556"/>
                  <a:pt x="211279" y="6269845"/>
                  <a:pt x="199858" y="6264135"/>
                </a:cubicBezTo>
                <a:cubicBezTo>
                  <a:pt x="199858" y="6252715"/>
                  <a:pt x="216989" y="6247004"/>
                  <a:pt x="228410" y="6229874"/>
                </a:cubicBezTo>
                <a:cubicBezTo>
                  <a:pt x="234120" y="6235584"/>
                  <a:pt x="245540" y="6235584"/>
                  <a:pt x="256961" y="6229874"/>
                </a:cubicBezTo>
                <a:cubicBezTo>
                  <a:pt x="279802" y="6218453"/>
                  <a:pt x="302643" y="6201322"/>
                  <a:pt x="319774" y="6189902"/>
                </a:cubicBezTo>
                <a:cubicBezTo>
                  <a:pt x="325484" y="6184192"/>
                  <a:pt x="348325" y="6172771"/>
                  <a:pt x="354035" y="6155641"/>
                </a:cubicBezTo>
                <a:cubicBezTo>
                  <a:pt x="359745" y="6155641"/>
                  <a:pt x="371166" y="6161351"/>
                  <a:pt x="376876" y="6161351"/>
                </a:cubicBezTo>
                <a:cubicBezTo>
                  <a:pt x="382586" y="6155641"/>
                  <a:pt x="388296" y="6161351"/>
                  <a:pt x="388296" y="6144220"/>
                </a:cubicBezTo>
                <a:cubicBezTo>
                  <a:pt x="388296" y="6132800"/>
                  <a:pt x="365455" y="6092828"/>
                  <a:pt x="365455" y="6081407"/>
                </a:cubicBezTo>
                <a:cubicBezTo>
                  <a:pt x="365455" y="6064277"/>
                  <a:pt x="382586" y="6041436"/>
                  <a:pt x="382586" y="6030015"/>
                </a:cubicBezTo>
                <a:cubicBezTo>
                  <a:pt x="382586" y="5995754"/>
                  <a:pt x="433978" y="5932941"/>
                  <a:pt x="439689" y="5927231"/>
                </a:cubicBezTo>
                <a:cubicBezTo>
                  <a:pt x="456819" y="5915810"/>
                  <a:pt x="485371" y="5921521"/>
                  <a:pt x="502501" y="5904390"/>
                </a:cubicBezTo>
                <a:cubicBezTo>
                  <a:pt x="519632" y="5858708"/>
                  <a:pt x="513922" y="5801606"/>
                  <a:pt x="548183" y="5767344"/>
                </a:cubicBezTo>
                <a:cubicBezTo>
                  <a:pt x="576734" y="5733083"/>
                  <a:pt x="622416" y="5715952"/>
                  <a:pt x="662388" y="5698821"/>
                </a:cubicBezTo>
                <a:cubicBezTo>
                  <a:pt x="725201" y="5670270"/>
                  <a:pt x="827985" y="5738793"/>
                  <a:pt x="890798" y="5647429"/>
                </a:cubicBezTo>
                <a:cubicBezTo>
                  <a:pt x="879377" y="5590327"/>
                  <a:pt x="702360" y="5658850"/>
                  <a:pt x="702360" y="5561775"/>
                </a:cubicBezTo>
                <a:cubicBezTo>
                  <a:pt x="702360" y="5550355"/>
                  <a:pt x="708070" y="5533224"/>
                  <a:pt x="708070" y="5516094"/>
                </a:cubicBezTo>
                <a:lnTo>
                  <a:pt x="708070" y="5493253"/>
                </a:lnTo>
                <a:cubicBezTo>
                  <a:pt x="736621" y="5413309"/>
                  <a:pt x="730911" y="5430440"/>
                  <a:pt x="730911" y="5379048"/>
                </a:cubicBezTo>
                <a:cubicBezTo>
                  <a:pt x="730911" y="5361917"/>
                  <a:pt x="742331" y="5276263"/>
                  <a:pt x="742331" y="5224871"/>
                </a:cubicBezTo>
                <a:cubicBezTo>
                  <a:pt x="765172" y="5122087"/>
                  <a:pt x="788013" y="5007882"/>
                  <a:pt x="822275" y="4910808"/>
                </a:cubicBezTo>
                <a:cubicBezTo>
                  <a:pt x="856536" y="4796603"/>
                  <a:pt x="930769" y="4676688"/>
                  <a:pt x="930769" y="4568193"/>
                </a:cubicBezTo>
                <a:cubicBezTo>
                  <a:pt x="930769" y="4488250"/>
                  <a:pt x="856536" y="4276971"/>
                  <a:pt x="839406" y="4242710"/>
                </a:cubicBezTo>
                <a:cubicBezTo>
                  <a:pt x="793724" y="4134215"/>
                  <a:pt x="690939" y="4014300"/>
                  <a:pt x="690939" y="3905805"/>
                </a:cubicBezTo>
                <a:cubicBezTo>
                  <a:pt x="690939" y="3728788"/>
                  <a:pt x="976451" y="3386173"/>
                  <a:pt x="1016423" y="3334781"/>
                </a:cubicBezTo>
                <a:cubicBezTo>
                  <a:pt x="1084946" y="3237707"/>
                  <a:pt x="1204861" y="3117792"/>
                  <a:pt x="1301935" y="3054979"/>
                </a:cubicBezTo>
                <a:cubicBezTo>
                  <a:pt x="1330486" y="3032138"/>
                  <a:pt x="1370458" y="3020718"/>
                  <a:pt x="1404720" y="3003587"/>
                </a:cubicBezTo>
                <a:cubicBezTo>
                  <a:pt x="1410430" y="2997877"/>
                  <a:pt x="1410430" y="2980746"/>
                  <a:pt x="1410430" y="2969326"/>
                </a:cubicBezTo>
                <a:cubicBezTo>
                  <a:pt x="1410430" y="2952195"/>
                  <a:pt x="1399009" y="2923644"/>
                  <a:pt x="1427561" y="2917934"/>
                </a:cubicBezTo>
                <a:cubicBezTo>
                  <a:pt x="1473242" y="2900803"/>
                  <a:pt x="1576027" y="2889382"/>
                  <a:pt x="1593158" y="2889382"/>
                </a:cubicBezTo>
                <a:cubicBezTo>
                  <a:pt x="1650260" y="2889382"/>
                  <a:pt x="1621709" y="2929354"/>
                  <a:pt x="1638839" y="2929354"/>
                </a:cubicBezTo>
                <a:cubicBezTo>
                  <a:pt x="1655970" y="2929354"/>
                  <a:pt x="1713073" y="2900803"/>
                  <a:pt x="1724493" y="2900803"/>
                </a:cubicBezTo>
                <a:cubicBezTo>
                  <a:pt x="1741624" y="2900803"/>
                  <a:pt x="1730203" y="2917934"/>
                  <a:pt x="1747334" y="2917934"/>
                </a:cubicBezTo>
                <a:cubicBezTo>
                  <a:pt x="1758755" y="2917934"/>
                  <a:pt x="1781596" y="2895093"/>
                  <a:pt x="1798726" y="2889382"/>
                </a:cubicBezTo>
                <a:cubicBezTo>
                  <a:pt x="1827277" y="2872252"/>
                  <a:pt x="1884380" y="2866541"/>
                  <a:pt x="1901511" y="2866541"/>
                </a:cubicBezTo>
                <a:cubicBezTo>
                  <a:pt x="1998585" y="2866541"/>
                  <a:pt x="2038556" y="2946485"/>
                  <a:pt x="2061397" y="3043559"/>
                </a:cubicBezTo>
                <a:cubicBezTo>
                  <a:pt x="2067108" y="3060690"/>
                  <a:pt x="2061397" y="3100661"/>
                  <a:pt x="2061397" y="3117792"/>
                </a:cubicBezTo>
                <a:cubicBezTo>
                  <a:pt x="2061397" y="3129212"/>
                  <a:pt x="2078528" y="3146343"/>
                  <a:pt x="2089949" y="3146343"/>
                </a:cubicBezTo>
                <a:cubicBezTo>
                  <a:pt x="2107079" y="3146343"/>
                  <a:pt x="2118500" y="3140633"/>
                  <a:pt x="2124210" y="3134923"/>
                </a:cubicBezTo>
                <a:cubicBezTo>
                  <a:pt x="2169892" y="3009297"/>
                  <a:pt x="2215574" y="2872252"/>
                  <a:pt x="2249835" y="2752337"/>
                </a:cubicBezTo>
                <a:cubicBezTo>
                  <a:pt x="2261256" y="2700944"/>
                  <a:pt x="2312490" y="2617272"/>
                  <a:pt x="2312648" y="2586740"/>
                </a:cubicBezTo>
                <a:cubicBezTo>
                  <a:pt x="2312806" y="2556208"/>
                  <a:pt x="2250783" y="2569146"/>
                  <a:pt x="2250783" y="2569146"/>
                </a:cubicBezTo>
                <a:cubicBezTo>
                  <a:pt x="2233652" y="2569146"/>
                  <a:pt x="2212876" y="2571435"/>
                  <a:pt x="2198443" y="2563899"/>
                </a:cubicBezTo>
                <a:cubicBezTo>
                  <a:pt x="2184010" y="2556363"/>
                  <a:pt x="2181313" y="2558188"/>
                  <a:pt x="2164182" y="2523927"/>
                </a:cubicBezTo>
                <a:lnTo>
                  <a:pt x="2181313" y="2523927"/>
                </a:lnTo>
                <a:cubicBezTo>
                  <a:pt x="2312648" y="2563899"/>
                  <a:pt x="2449694" y="2546768"/>
                  <a:pt x="2575319" y="2678103"/>
                </a:cubicBezTo>
                <a:cubicBezTo>
                  <a:pt x="2541058" y="2660973"/>
                  <a:pt x="2415432" y="2592450"/>
                  <a:pt x="2369750" y="2592450"/>
                </a:cubicBezTo>
                <a:cubicBezTo>
                  <a:pt x="2318358" y="2592450"/>
                  <a:pt x="2324069" y="2649552"/>
                  <a:pt x="2318358" y="2678103"/>
                </a:cubicBezTo>
                <a:cubicBezTo>
                  <a:pt x="2278387" y="2826570"/>
                  <a:pt x="2181313" y="3117792"/>
                  <a:pt x="2181313" y="3134923"/>
                </a:cubicBezTo>
                <a:lnTo>
                  <a:pt x="2198443" y="3152053"/>
                </a:lnTo>
                <a:cubicBezTo>
                  <a:pt x="2198443" y="3169184"/>
                  <a:pt x="2215574" y="3192025"/>
                  <a:pt x="2232705" y="3214866"/>
                </a:cubicBezTo>
                <a:cubicBezTo>
                  <a:pt x="2215574" y="3231997"/>
                  <a:pt x="2198443" y="3226287"/>
                  <a:pt x="2187023" y="3249128"/>
                </a:cubicBezTo>
                <a:cubicBezTo>
                  <a:pt x="2187023" y="3266258"/>
                  <a:pt x="2187023" y="3294809"/>
                  <a:pt x="2158472" y="3311940"/>
                </a:cubicBezTo>
                <a:cubicBezTo>
                  <a:pt x="2147051" y="3317650"/>
                  <a:pt x="2129920" y="3311940"/>
                  <a:pt x="2124210" y="3323361"/>
                </a:cubicBezTo>
                <a:cubicBezTo>
                  <a:pt x="2101369" y="3346202"/>
                  <a:pt x="2089949" y="3386173"/>
                  <a:pt x="2067108" y="3420435"/>
                </a:cubicBezTo>
                <a:cubicBezTo>
                  <a:pt x="2067108" y="3397594"/>
                  <a:pt x="2061397" y="3369043"/>
                  <a:pt x="2067108" y="3329071"/>
                </a:cubicBezTo>
                <a:cubicBezTo>
                  <a:pt x="2055687" y="3329071"/>
                  <a:pt x="2032846" y="3317650"/>
                  <a:pt x="2021426" y="3317650"/>
                </a:cubicBezTo>
                <a:cubicBezTo>
                  <a:pt x="2010005" y="3317650"/>
                  <a:pt x="1998585" y="3323361"/>
                  <a:pt x="1964323" y="3340491"/>
                </a:cubicBezTo>
                <a:cubicBezTo>
                  <a:pt x="1947193" y="3346202"/>
                  <a:pt x="1930062" y="3369043"/>
                  <a:pt x="1918641" y="3380463"/>
                </a:cubicBezTo>
                <a:cubicBezTo>
                  <a:pt x="1901511" y="3380463"/>
                  <a:pt x="1878670" y="3380463"/>
                  <a:pt x="1867249" y="3386173"/>
                </a:cubicBezTo>
                <a:cubicBezTo>
                  <a:pt x="1827277" y="3403304"/>
                  <a:pt x="1793016" y="3437565"/>
                  <a:pt x="1758755" y="3448986"/>
                </a:cubicBezTo>
                <a:cubicBezTo>
                  <a:pt x="1701652" y="3471827"/>
                  <a:pt x="1655970" y="3471827"/>
                  <a:pt x="1598868" y="3471827"/>
                </a:cubicBezTo>
                <a:cubicBezTo>
                  <a:pt x="1598868" y="3494668"/>
                  <a:pt x="1593158" y="3523219"/>
                  <a:pt x="1593158" y="3534640"/>
                </a:cubicBezTo>
                <a:cubicBezTo>
                  <a:pt x="1593158" y="3563191"/>
                  <a:pt x="1598868" y="3580322"/>
                  <a:pt x="1621709" y="3608873"/>
                </a:cubicBezTo>
                <a:cubicBezTo>
                  <a:pt x="1638839" y="3626003"/>
                  <a:pt x="1667391" y="3631714"/>
                  <a:pt x="1690232" y="3648844"/>
                </a:cubicBezTo>
                <a:cubicBezTo>
                  <a:pt x="1713073" y="3671685"/>
                  <a:pt x="1747334" y="3694526"/>
                  <a:pt x="1775885" y="3711657"/>
                </a:cubicBezTo>
                <a:cubicBezTo>
                  <a:pt x="1781596" y="3723078"/>
                  <a:pt x="1804436" y="3717367"/>
                  <a:pt x="1821567" y="3728788"/>
                </a:cubicBezTo>
                <a:cubicBezTo>
                  <a:pt x="1832988" y="3740208"/>
                  <a:pt x="1844408" y="3768759"/>
                  <a:pt x="1855829" y="3785890"/>
                </a:cubicBezTo>
                <a:cubicBezTo>
                  <a:pt x="1884380" y="3820152"/>
                  <a:pt x="1895800" y="3877254"/>
                  <a:pt x="1895800" y="3911516"/>
                </a:cubicBezTo>
                <a:cubicBezTo>
                  <a:pt x="1895800" y="4008590"/>
                  <a:pt x="1855829" y="4065692"/>
                  <a:pt x="1764465" y="4082823"/>
                </a:cubicBezTo>
                <a:cubicBezTo>
                  <a:pt x="1741624" y="4214158"/>
                  <a:pt x="1701652" y="4459699"/>
                  <a:pt x="1701652" y="4476830"/>
                </a:cubicBezTo>
                <a:cubicBezTo>
                  <a:pt x="1701652" y="4488250"/>
                  <a:pt x="1718783" y="4533932"/>
                  <a:pt x="1718783" y="4545352"/>
                </a:cubicBezTo>
                <a:cubicBezTo>
                  <a:pt x="1718783" y="4562483"/>
                  <a:pt x="1695942" y="4602455"/>
                  <a:pt x="1695942" y="4619586"/>
                </a:cubicBezTo>
                <a:cubicBezTo>
                  <a:pt x="1695942" y="4670978"/>
                  <a:pt x="1844408" y="4665268"/>
                  <a:pt x="1861539" y="4670978"/>
                </a:cubicBezTo>
                <a:cubicBezTo>
                  <a:pt x="1878670" y="4676688"/>
                  <a:pt x="1895800" y="4693819"/>
                  <a:pt x="1912931" y="4710949"/>
                </a:cubicBezTo>
                <a:cubicBezTo>
                  <a:pt x="1918641" y="4705239"/>
                  <a:pt x="1918641" y="4699529"/>
                  <a:pt x="1918641" y="4693819"/>
                </a:cubicBezTo>
                <a:cubicBezTo>
                  <a:pt x="1912931" y="4568193"/>
                  <a:pt x="2124210" y="4562483"/>
                  <a:pt x="2152761" y="4465409"/>
                </a:cubicBezTo>
                <a:cubicBezTo>
                  <a:pt x="2158472" y="4442568"/>
                  <a:pt x="2164182" y="4419727"/>
                  <a:pt x="2164182" y="4396886"/>
                </a:cubicBezTo>
                <a:cubicBezTo>
                  <a:pt x="2169892" y="4379755"/>
                  <a:pt x="2169892" y="4362625"/>
                  <a:pt x="2169892" y="4345494"/>
                </a:cubicBezTo>
                <a:cubicBezTo>
                  <a:pt x="2175602" y="4311233"/>
                  <a:pt x="2192733" y="4259840"/>
                  <a:pt x="2244125" y="4231289"/>
                </a:cubicBezTo>
                <a:cubicBezTo>
                  <a:pt x="2278387" y="4208448"/>
                  <a:pt x="2341199" y="4254130"/>
                  <a:pt x="2369750" y="4191317"/>
                </a:cubicBezTo>
                <a:cubicBezTo>
                  <a:pt x="2398302" y="4128505"/>
                  <a:pt x="2404012" y="4059982"/>
                  <a:pt x="2426853" y="4002879"/>
                </a:cubicBezTo>
                <a:cubicBezTo>
                  <a:pt x="2438273" y="3957197"/>
                  <a:pt x="2472535" y="3917226"/>
                  <a:pt x="2501086" y="3871544"/>
                </a:cubicBezTo>
                <a:cubicBezTo>
                  <a:pt x="2529637" y="3825862"/>
                  <a:pt x="2541058" y="3774470"/>
                  <a:pt x="2563899" y="3734498"/>
                </a:cubicBezTo>
                <a:cubicBezTo>
                  <a:pt x="2603870" y="3660265"/>
                  <a:pt x="2666683" y="3597452"/>
                  <a:pt x="2712365" y="3528929"/>
                </a:cubicBezTo>
                <a:cubicBezTo>
                  <a:pt x="2723785" y="3506088"/>
                  <a:pt x="2729496" y="3477537"/>
                  <a:pt x="2729496" y="3454696"/>
                </a:cubicBezTo>
                <a:lnTo>
                  <a:pt x="2729496" y="3426145"/>
                </a:lnTo>
                <a:cubicBezTo>
                  <a:pt x="2775178" y="3317650"/>
                  <a:pt x="2815149" y="3209156"/>
                  <a:pt x="2883672" y="3106371"/>
                </a:cubicBezTo>
                <a:cubicBezTo>
                  <a:pt x="2895093" y="3089241"/>
                  <a:pt x="2900803" y="3066400"/>
                  <a:pt x="2900803" y="3043559"/>
                </a:cubicBezTo>
                <a:cubicBezTo>
                  <a:pt x="2940775" y="2957905"/>
                  <a:pt x="3037849" y="2906513"/>
                  <a:pt x="3100661" y="2832280"/>
                </a:cubicBezTo>
                <a:cubicBezTo>
                  <a:pt x="3134923" y="2792308"/>
                  <a:pt x="3123502" y="2740916"/>
                  <a:pt x="3134923" y="2695234"/>
                </a:cubicBezTo>
                <a:cubicBezTo>
                  <a:pt x="3146343" y="2586740"/>
                  <a:pt x="3174895" y="2449694"/>
                  <a:pt x="3220577" y="2346909"/>
                </a:cubicBezTo>
                <a:cubicBezTo>
                  <a:pt x="3209156" y="2335489"/>
                  <a:pt x="3192025" y="2324068"/>
                  <a:pt x="3174895" y="2318358"/>
                </a:cubicBezTo>
                <a:cubicBezTo>
                  <a:pt x="3174895" y="2289807"/>
                  <a:pt x="3209156" y="2272676"/>
                  <a:pt x="3231997" y="2266966"/>
                </a:cubicBezTo>
                <a:cubicBezTo>
                  <a:pt x="3317651" y="2244125"/>
                  <a:pt x="3528930" y="2272676"/>
                  <a:pt x="3528930" y="2209864"/>
                </a:cubicBezTo>
                <a:cubicBezTo>
                  <a:pt x="3528930" y="2192733"/>
                  <a:pt x="3517509" y="2192733"/>
                  <a:pt x="3511799" y="2192733"/>
                </a:cubicBezTo>
                <a:cubicBezTo>
                  <a:pt x="3523219" y="2181312"/>
                  <a:pt x="3528930" y="2169892"/>
                  <a:pt x="3540350" y="2169892"/>
                </a:cubicBezTo>
                <a:cubicBezTo>
                  <a:pt x="3557481" y="2169892"/>
                  <a:pt x="3603163" y="2181312"/>
                  <a:pt x="3614583" y="2181312"/>
                </a:cubicBezTo>
                <a:cubicBezTo>
                  <a:pt x="3694527" y="2181312"/>
                  <a:pt x="3808731" y="2055687"/>
                  <a:pt x="3808731" y="1992874"/>
                </a:cubicBezTo>
                <a:lnTo>
                  <a:pt x="3797311" y="1981454"/>
                </a:lnTo>
                <a:cubicBezTo>
                  <a:pt x="3751629" y="1952903"/>
                  <a:pt x="3671686" y="1907221"/>
                  <a:pt x="3637424" y="1855829"/>
                </a:cubicBezTo>
                <a:cubicBezTo>
                  <a:pt x="3603163" y="1804436"/>
                  <a:pt x="3574612" y="1753044"/>
                  <a:pt x="3546060" y="1701652"/>
                </a:cubicBezTo>
                <a:cubicBezTo>
                  <a:pt x="3506089" y="1633129"/>
                  <a:pt x="3483248" y="1564606"/>
                  <a:pt x="3460407" y="1496083"/>
                </a:cubicBezTo>
                <a:cubicBezTo>
                  <a:pt x="3437566" y="1427560"/>
                  <a:pt x="3448986" y="1347617"/>
                  <a:pt x="3426145" y="1284804"/>
                </a:cubicBezTo>
                <a:cubicBezTo>
                  <a:pt x="3420435" y="1250543"/>
                  <a:pt x="3380463" y="1221992"/>
                  <a:pt x="3380463" y="1193441"/>
                </a:cubicBezTo>
                <a:cubicBezTo>
                  <a:pt x="3374753" y="1142048"/>
                  <a:pt x="3374753" y="1084946"/>
                  <a:pt x="3369043" y="1039264"/>
                </a:cubicBezTo>
                <a:cubicBezTo>
                  <a:pt x="3369043" y="1010713"/>
                  <a:pt x="3346202" y="987872"/>
                  <a:pt x="3340492" y="965031"/>
                </a:cubicBezTo>
                <a:lnTo>
                  <a:pt x="3409015" y="645257"/>
                </a:lnTo>
                <a:lnTo>
                  <a:pt x="3409015" y="531052"/>
                </a:lnTo>
                <a:cubicBezTo>
                  <a:pt x="3420435" y="519632"/>
                  <a:pt x="3437566" y="513922"/>
                  <a:pt x="3448986" y="508212"/>
                </a:cubicBezTo>
                <a:cubicBezTo>
                  <a:pt x="3466117" y="496791"/>
                  <a:pt x="3471827" y="473950"/>
                  <a:pt x="3488958" y="462530"/>
                </a:cubicBezTo>
                <a:cubicBezTo>
                  <a:pt x="3506089" y="445399"/>
                  <a:pt x="3540350" y="439689"/>
                  <a:pt x="3551771" y="439689"/>
                </a:cubicBezTo>
                <a:cubicBezTo>
                  <a:pt x="3614583" y="439689"/>
                  <a:pt x="3597453" y="502501"/>
                  <a:pt x="3677396" y="513922"/>
                </a:cubicBezTo>
                <a:cubicBezTo>
                  <a:pt x="3705947" y="462530"/>
                  <a:pt x="3763050" y="428268"/>
                  <a:pt x="3763050" y="382586"/>
                </a:cubicBezTo>
                <a:cubicBezTo>
                  <a:pt x="3763050" y="354035"/>
                  <a:pt x="3757339" y="319774"/>
                  <a:pt x="3757339" y="291222"/>
                </a:cubicBezTo>
                <a:cubicBezTo>
                  <a:pt x="3757339" y="279802"/>
                  <a:pt x="3757339" y="57102"/>
                  <a:pt x="3820152" y="57102"/>
                </a:cubicBezTo>
                <a:cubicBezTo>
                  <a:pt x="3837283" y="57102"/>
                  <a:pt x="3865834" y="68523"/>
                  <a:pt x="3905806" y="74233"/>
                </a:cubicBezTo>
                <a:cubicBezTo>
                  <a:pt x="3911516" y="68523"/>
                  <a:pt x="3911516" y="68523"/>
                  <a:pt x="3911516" y="57102"/>
                </a:cubicBezTo>
                <a:cubicBezTo>
                  <a:pt x="3911516" y="39972"/>
                  <a:pt x="3900095" y="28551"/>
                  <a:pt x="3894385" y="11420"/>
                </a:cubicBezTo>
                <a:cubicBezTo>
                  <a:pt x="3917226" y="5710"/>
                  <a:pt x="3940067" y="5710"/>
                  <a:pt x="3962908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E59CC0-9527-D81D-210D-EDECFD68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27009"/>
              </p:ext>
            </p:extLst>
          </p:nvPr>
        </p:nvGraphicFramePr>
        <p:xfrm>
          <a:off x="635509" y="2839674"/>
          <a:ext cx="6261006" cy="328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512">
                  <a:extLst>
                    <a:ext uri="{9D8B030D-6E8A-4147-A177-3AD203B41FA5}">
                      <a16:colId xmlns:a16="http://schemas.microsoft.com/office/drawing/2014/main" val="730487146"/>
                    </a:ext>
                  </a:extLst>
                </a:gridCol>
                <a:gridCol w="2087247">
                  <a:extLst>
                    <a:ext uri="{9D8B030D-6E8A-4147-A177-3AD203B41FA5}">
                      <a16:colId xmlns:a16="http://schemas.microsoft.com/office/drawing/2014/main" val="675682612"/>
                    </a:ext>
                  </a:extLst>
                </a:gridCol>
                <a:gridCol w="2087247">
                  <a:extLst>
                    <a:ext uri="{9D8B030D-6E8A-4147-A177-3AD203B41FA5}">
                      <a16:colId xmlns:a16="http://schemas.microsoft.com/office/drawing/2014/main" val="866444965"/>
                    </a:ext>
                  </a:extLst>
                </a:gridCol>
              </a:tblGrid>
              <a:tr h="327608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功能模块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原设计功能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完成进度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464495"/>
                  </a:ext>
                </a:extLst>
              </a:tr>
              <a:tr h="655217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数据预处理模块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数据清洗、文本分割、语义嵌入生成与存储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已全部完成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061722"/>
                  </a:ext>
                </a:extLst>
              </a:tr>
              <a:tr h="766171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数据检索模块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基于语义相似度的快速检索、多层次筛选和后处理功能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已完成检索逻辑的核心功能开发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8457622"/>
                  </a:ext>
                </a:extLst>
              </a:tr>
              <a:tr h="766171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内容生成模块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LangChain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提供的库进行问题设计和回答生成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完成模板设计，生成功能调试中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6278257"/>
                  </a:ext>
                </a:extLst>
              </a:tr>
              <a:tr h="766171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直观友好的用户界面，支持知识库更新及对话管理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完成基本界面设计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259386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66CFF940-2465-8378-B83C-5172E4FE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09" y="1724226"/>
            <a:ext cx="62610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截至目前，项目完成了预处理模块和检索模块的核心功能开发，生成模块的基础设计已实现，界面设计已初步完成，整体进度良好，后续工作将重点优化系统性能和用户体验。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我将各个功能模块的原设计功能和目前完成进度总结如下表所示。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7EC60D-A01D-E6E4-86BB-5149326A9377}"/>
              </a:ext>
            </a:extLst>
          </p:cNvPr>
          <p:cNvGrpSpPr/>
          <p:nvPr/>
        </p:nvGrpSpPr>
        <p:grpSpPr>
          <a:xfrm>
            <a:off x="7372455" y="597214"/>
            <a:ext cx="1955895" cy="1127012"/>
            <a:chOff x="7372455" y="597214"/>
            <a:chExt cx="1955895" cy="1127012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CC95D9F-D6FE-57CD-6EAB-683CA460B64D}"/>
                </a:ext>
              </a:extLst>
            </p:cNvPr>
            <p:cNvSpPr/>
            <p:nvPr/>
          </p:nvSpPr>
          <p:spPr>
            <a:xfrm>
              <a:off x="7714495" y="732178"/>
              <a:ext cx="301650" cy="38387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45E1863-B422-AABF-1AD8-AF660F5E9974}"/>
                </a:ext>
              </a:extLst>
            </p:cNvPr>
            <p:cNvSpPr/>
            <p:nvPr/>
          </p:nvSpPr>
          <p:spPr>
            <a:xfrm>
              <a:off x="8983350" y="597214"/>
              <a:ext cx="345000" cy="439040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95BA3AA-25FB-A868-763D-0B4ADC9E9A60}"/>
                </a:ext>
              </a:extLst>
            </p:cNvPr>
            <p:cNvSpPr/>
            <p:nvPr/>
          </p:nvSpPr>
          <p:spPr>
            <a:xfrm>
              <a:off x="7372455" y="1349128"/>
              <a:ext cx="142343" cy="181143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 descr="D:\51PPT模板网\51pptmoban.com\图片.jpg">
              <a:extLst>
                <a:ext uri="{FF2B5EF4-FFF2-40B4-BE49-F238E27FC236}">
                  <a16:creationId xmlns:a16="http://schemas.microsoft.com/office/drawing/2014/main" id="{0D2EDB7E-74B2-0C3C-7A28-66AAAD649B42}"/>
                </a:ext>
              </a:extLst>
            </p:cNvPr>
            <p:cNvSpPr/>
            <p:nvPr/>
          </p:nvSpPr>
          <p:spPr>
            <a:xfrm>
              <a:off x="8303976" y="858712"/>
              <a:ext cx="680125" cy="86551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28FAE34-EDD7-C5D9-7A28-030CAA0E1D18}"/>
                </a:ext>
              </a:extLst>
            </p:cNvPr>
            <p:cNvSpPr/>
            <p:nvPr/>
          </p:nvSpPr>
          <p:spPr>
            <a:xfrm>
              <a:off x="7802629" y="1452510"/>
              <a:ext cx="213516" cy="271716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4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814BC-3998-A236-25D6-EB7DE023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21B03E-0315-D974-7DAA-31DA572DCF4C}"/>
              </a:ext>
            </a:extLst>
          </p:cNvPr>
          <p:cNvGrpSpPr/>
          <p:nvPr/>
        </p:nvGrpSpPr>
        <p:grpSpPr>
          <a:xfrm>
            <a:off x="267117" y="-102669"/>
            <a:ext cx="3404728" cy="834847"/>
            <a:chOff x="951372" y="1591565"/>
            <a:chExt cx="3404728" cy="83484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5FF1054-09A0-5B1E-CF46-F3171E80AE0B}"/>
                </a:ext>
              </a:extLst>
            </p:cNvPr>
            <p:cNvGrpSpPr/>
            <p:nvPr/>
          </p:nvGrpSpPr>
          <p:grpSpPr>
            <a:xfrm>
              <a:off x="951372" y="1591565"/>
              <a:ext cx="3404728" cy="834847"/>
              <a:chOff x="951372" y="1591565"/>
              <a:chExt cx="3651162" cy="834847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CA081678-F74F-8ECA-1FD4-56D68DFB0D76}"/>
                  </a:ext>
                </a:extLst>
              </p:cNvPr>
              <p:cNvSpPr/>
              <p:nvPr/>
            </p:nvSpPr>
            <p:spPr>
              <a:xfrm>
                <a:off x="1052972" y="1700551"/>
                <a:ext cx="3549562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0004FF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8" name="平行四边形 7">
                <a:extLst>
                  <a:ext uri="{FF2B5EF4-FFF2-40B4-BE49-F238E27FC236}">
                    <a16:creationId xmlns:a16="http://schemas.microsoft.com/office/drawing/2014/main" id="{FC6E954F-0DAF-F906-680D-EF2BDB8539C5}"/>
                  </a:ext>
                </a:extLst>
              </p:cNvPr>
              <p:cNvSpPr/>
              <p:nvPr/>
            </p:nvSpPr>
            <p:spPr>
              <a:xfrm>
                <a:off x="951372" y="1591565"/>
                <a:ext cx="1292684" cy="725861"/>
              </a:xfrm>
              <a:prstGeom prst="parallelogram">
                <a:avLst>
                  <a:gd name="adj" fmla="val 25750"/>
                </a:avLst>
              </a:prstGeom>
              <a:solidFill>
                <a:srgbClr val="FFDF01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DC0F988-28AF-6626-310E-B4F1A694F87E}"/>
                </a:ext>
              </a:extLst>
            </p:cNvPr>
            <p:cNvGrpSpPr/>
            <p:nvPr/>
          </p:nvGrpSpPr>
          <p:grpSpPr>
            <a:xfrm>
              <a:off x="1203779" y="1683712"/>
              <a:ext cx="2240720" cy="584775"/>
              <a:chOff x="1498383" y="1843295"/>
              <a:chExt cx="2240720" cy="58477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B0982A-8119-06C5-84F8-C55AEACE8F30}"/>
                  </a:ext>
                </a:extLst>
              </p:cNvPr>
              <p:cNvSpPr txBox="1"/>
              <p:nvPr/>
            </p:nvSpPr>
            <p:spPr>
              <a:xfrm>
                <a:off x="2528515" y="201754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未来计划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8DD9EA-03CE-6BA5-D15C-EA0AE8ABB71F}"/>
                  </a:ext>
                </a:extLst>
              </p:cNvPr>
              <p:cNvSpPr txBox="1"/>
              <p:nvPr/>
            </p:nvSpPr>
            <p:spPr>
              <a:xfrm>
                <a:off x="1498383" y="1843295"/>
                <a:ext cx="7393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iSans Heavy" panose="00000A00000000000000" pitchFamily="2" charset="-122"/>
                    <a:ea typeface="MiSans Heavy" panose="00000A00000000000000" pitchFamily="2" charset="-122"/>
                  </a:rPr>
                  <a:t>04</a:t>
                </a:r>
                <a:endParaRPr lang="zh-CN" alt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Sans Heavy" panose="00000A00000000000000" pitchFamily="2" charset="-122"/>
                  <a:ea typeface="MiSans Heavy" panose="00000A00000000000000" pitchFamily="2" charset="-122"/>
                </a:endParaRP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F3F8A05-8D57-C75C-5D3A-6CE8279AEE1A}"/>
              </a:ext>
            </a:extLst>
          </p:cNvPr>
          <p:cNvGrpSpPr/>
          <p:nvPr/>
        </p:nvGrpSpPr>
        <p:grpSpPr>
          <a:xfrm>
            <a:off x="4471157" y="3269412"/>
            <a:ext cx="1698359" cy="1825443"/>
            <a:chOff x="5238727" y="3413306"/>
            <a:chExt cx="1698359" cy="182544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2897BAC-C226-2BAD-2429-4075CD39DDCF}"/>
                </a:ext>
              </a:extLst>
            </p:cNvPr>
            <p:cNvSpPr/>
            <p:nvPr/>
          </p:nvSpPr>
          <p:spPr>
            <a:xfrm>
              <a:off x="5238727" y="3413306"/>
              <a:ext cx="1698359" cy="1825443"/>
            </a:xfrm>
            <a:prstGeom prst="roundRect">
              <a:avLst>
                <a:gd name="adj" fmla="val 57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2F4FE26-8402-F40F-12EC-48C976654B41}"/>
                </a:ext>
              </a:extLst>
            </p:cNvPr>
            <p:cNvGrpSpPr/>
            <p:nvPr/>
          </p:nvGrpSpPr>
          <p:grpSpPr>
            <a:xfrm>
              <a:off x="5330126" y="3751500"/>
              <a:ext cx="1531748" cy="970590"/>
              <a:chOff x="1018088" y="1906534"/>
              <a:chExt cx="1531748" cy="97059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D52B6A-13C1-2DE6-30F0-667218872EBB}"/>
                  </a:ext>
                </a:extLst>
              </p:cNvPr>
              <p:cNvSpPr txBox="1"/>
              <p:nvPr/>
            </p:nvSpPr>
            <p:spPr>
              <a:xfrm>
                <a:off x="1018088" y="2346594"/>
                <a:ext cx="1531748" cy="53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zh-CN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完成项目的</a:t>
                </a:r>
                <a:r>
                  <a:rPr lang="zh-CN" altLang="en-US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四个模块的基本功能的开发</a:t>
                </a:r>
                <a:endParaRPr lang="en-US" altLang="zh-CN" sz="1000" dirty="0">
                  <a:latin typeface="+mn-ea"/>
                  <a:ea typeface="+mn-ea"/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C151E75-588D-4C66-711A-F670227E2BA5}"/>
                  </a:ext>
                </a:extLst>
              </p:cNvPr>
              <p:cNvSpPr txBox="1"/>
              <p:nvPr/>
            </p:nvSpPr>
            <p:spPr>
              <a:xfrm>
                <a:off x="1036200" y="1906534"/>
                <a:ext cx="1513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  <a:sym typeface="HarmonyOS Sans SC Light" panose="00000400000000000000" pitchFamily="2" charset="-122"/>
                  </a:rPr>
                  <a:t>项目基本内容</a:t>
                </a: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67EFB-7458-A6BD-EDBC-C307F27C5613}"/>
              </a:ext>
            </a:extLst>
          </p:cNvPr>
          <p:cNvGrpSpPr/>
          <p:nvPr/>
        </p:nvGrpSpPr>
        <p:grpSpPr>
          <a:xfrm>
            <a:off x="8757407" y="3269412"/>
            <a:ext cx="1698359" cy="1825443"/>
            <a:chOff x="9524977" y="3413306"/>
            <a:chExt cx="1698359" cy="1825443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C61B4AE1-A902-17CC-05BB-110C16F9CE02}"/>
                </a:ext>
              </a:extLst>
            </p:cNvPr>
            <p:cNvSpPr/>
            <p:nvPr/>
          </p:nvSpPr>
          <p:spPr>
            <a:xfrm>
              <a:off x="9524977" y="3413306"/>
              <a:ext cx="1698359" cy="1825443"/>
            </a:xfrm>
            <a:prstGeom prst="roundRect">
              <a:avLst>
                <a:gd name="adj" fmla="val 57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729D4AC-5DB6-FB6B-26C1-E513C257BD7C}"/>
                </a:ext>
              </a:extLst>
            </p:cNvPr>
            <p:cNvGrpSpPr/>
            <p:nvPr/>
          </p:nvGrpSpPr>
          <p:grpSpPr>
            <a:xfrm>
              <a:off x="9614359" y="3751500"/>
              <a:ext cx="1531748" cy="1213359"/>
              <a:chOff x="1016071" y="1906534"/>
              <a:chExt cx="1531748" cy="1213359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575D2EC-6F2E-205B-F02E-DDE67B4B44F7}"/>
                  </a:ext>
                </a:extLst>
              </p:cNvPr>
              <p:cNvSpPr txBox="1"/>
              <p:nvPr/>
            </p:nvSpPr>
            <p:spPr>
              <a:xfrm>
                <a:off x="1016071" y="2361159"/>
                <a:ext cx="1531748" cy="758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zh-CN" sz="1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提供一个直观且易操作的用户界面，减少用户的学习成本</a:t>
                </a:r>
                <a:endParaRPr lang="en-US" altLang="zh-CN" sz="1000" dirty="0">
                  <a:latin typeface="+mn-ea"/>
                  <a:ea typeface="+mn-ea"/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92C015-2E2C-E5D7-5FAE-9A171CED1EEC}"/>
                  </a:ext>
                </a:extLst>
              </p:cNvPr>
              <p:cNvSpPr txBox="1"/>
              <p:nvPr/>
            </p:nvSpPr>
            <p:spPr>
              <a:xfrm>
                <a:off x="1019050" y="1906534"/>
                <a:ext cx="1513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  <a:sym typeface="HarmonyOS Sans SC Light" panose="00000400000000000000" pitchFamily="2" charset="-122"/>
                  </a:rPr>
                  <a:t>优化页面布局</a:t>
                </a: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FA5EBD-BF95-C607-6FC4-C19DD939D69F}"/>
              </a:ext>
            </a:extLst>
          </p:cNvPr>
          <p:cNvGrpSpPr/>
          <p:nvPr/>
        </p:nvGrpSpPr>
        <p:grpSpPr>
          <a:xfrm>
            <a:off x="2328032" y="1438273"/>
            <a:ext cx="1698359" cy="1825443"/>
            <a:chOff x="3095602" y="3413306"/>
            <a:chExt cx="1698359" cy="182544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FF1D5E5-2C0B-BEB0-74DD-D20F7FCE26E4}"/>
                </a:ext>
              </a:extLst>
            </p:cNvPr>
            <p:cNvSpPr/>
            <p:nvPr/>
          </p:nvSpPr>
          <p:spPr>
            <a:xfrm>
              <a:off x="3095602" y="3413306"/>
              <a:ext cx="1698359" cy="1825443"/>
            </a:xfrm>
            <a:prstGeom prst="roundRect">
              <a:avLst>
                <a:gd name="adj" fmla="val 57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9154FE1-F4CE-B6CD-C442-7DA83959C081}"/>
                </a:ext>
              </a:extLst>
            </p:cNvPr>
            <p:cNvGrpSpPr/>
            <p:nvPr/>
          </p:nvGrpSpPr>
          <p:grpSpPr>
            <a:xfrm>
              <a:off x="3165394" y="3526852"/>
              <a:ext cx="1534496" cy="1116897"/>
              <a:chOff x="996481" y="1681886"/>
              <a:chExt cx="1534496" cy="111689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AA1F85-3F2A-7696-0FD8-CDE185C2F5D1}"/>
                  </a:ext>
                </a:extLst>
              </p:cNvPr>
              <p:cNvSpPr txBox="1"/>
              <p:nvPr/>
            </p:nvSpPr>
            <p:spPr>
              <a:xfrm>
                <a:off x="996481" y="2272036"/>
                <a:ext cx="1531748" cy="526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zh-CN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完成项目的</a:t>
                </a:r>
                <a:r>
                  <a:rPr lang="zh-CN" altLang="en-US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四个模块的基本功能的开发</a:t>
                </a:r>
                <a:endParaRPr lang="en-US" altLang="zh-CN" sz="1000" dirty="0">
                  <a:latin typeface="+mn-ea"/>
                  <a:ea typeface="+mn-ea"/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8F67B7-ECA3-B2F9-7D53-98BA8E2982F0}"/>
                  </a:ext>
                </a:extLst>
              </p:cNvPr>
              <p:cNvSpPr txBox="1"/>
              <p:nvPr/>
            </p:nvSpPr>
            <p:spPr>
              <a:xfrm>
                <a:off x="1017341" y="1681886"/>
                <a:ext cx="1513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  <a:sym typeface="HarmonyOS Sans SC Light" panose="00000400000000000000" pitchFamily="2" charset="-122"/>
                  </a:rPr>
                  <a:t>项目基本内容</a:t>
                </a: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17D5940-70D8-C05D-45A0-EE01EA701161}"/>
              </a:ext>
            </a:extLst>
          </p:cNvPr>
          <p:cNvGrpSpPr/>
          <p:nvPr/>
        </p:nvGrpSpPr>
        <p:grpSpPr>
          <a:xfrm>
            <a:off x="6614282" y="1438273"/>
            <a:ext cx="1698359" cy="1825443"/>
            <a:chOff x="7381852" y="3413306"/>
            <a:chExt cx="1698359" cy="1825443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52C3E98-F58D-96BD-E8E8-B8FA6260743C}"/>
                </a:ext>
              </a:extLst>
            </p:cNvPr>
            <p:cNvSpPr/>
            <p:nvPr/>
          </p:nvSpPr>
          <p:spPr>
            <a:xfrm>
              <a:off x="7381852" y="3413306"/>
              <a:ext cx="1698359" cy="1825443"/>
            </a:xfrm>
            <a:prstGeom prst="roundRect">
              <a:avLst>
                <a:gd name="adj" fmla="val 57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37DBFCA-C5A5-C3A0-9A23-AF5A140D29C6}"/>
                </a:ext>
              </a:extLst>
            </p:cNvPr>
            <p:cNvGrpSpPr/>
            <p:nvPr/>
          </p:nvGrpSpPr>
          <p:grpSpPr>
            <a:xfrm>
              <a:off x="7471058" y="3532227"/>
              <a:ext cx="1531748" cy="1377331"/>
              <a:chOff x="1015895" y="1687261"/>
              <a:chExt cx="1531748" cy="1377331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C1EC25F-2D3B-0EED-E0D3-4E9921801997}"/>
                  </a:ext>
                </a:extLst>
              </p:cNvPr>
              <p:cNvSpPr txBox="1"/>
              <p:nvPr/>
            </p:nvSpPr>
            <p:spPr>
              <a:xfrm>
                <a:off x="1015895" y="2304063"/>
                <a:ext cx="1531748" cy="76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sz="1000" dirty="0">
                    <a:latin typeface="+mn-ea"/>
                    <a:ea typeface="+mn-ea"/>
                    <a:sym typeface="HarmonyOS Sans SC Light" panose="00000400000000000000" pitchFamily="2" charset="-122"/>
                  </a:rPr>
                  <a:t>优化内容生成模块，尽量使</a:t>
                </a:r>
                <a:r>
                  <a:rPr lang="zh-CN" altLang="zh-CN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生成</a:t>
                </a:r>
                <a:r>
                  <a:rPr lang="zh-CN" altLang="en-US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回答有效率达到</a:t>
                </a:r>
                <a:r>
                  <a:rPr lang="en-US" altLang="zh-CN" sz="1000" kern="100" dirty="0">
                    <a:effectLst/>
                    <a:latin typeface="+mn-ea"/>
                    <a:ea typeface="+mn-ea"/>
                  </a:rPr>
                  <a:t>90%</a:t>
                </a:r>
                <a:r>
                  <a:rPr lang="zh-CN" altLang="zh-CN" sz="10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以上</a:t>
                </a:r>
                <a:endParaRPr lang="en-US" altLang="zh-CN" sz="1000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AC07F8B-591C-F0AB-A748-29FA86970AFE}"/>
                  </a:ext>
                </a:extLst>
              </p:cNvPr>
              <p:cNvSpPr txBox="1"/>
              <p:nvPr/>
            </p:nvSpPr>
            <p:spPr>
              <a:xfrm>
                <a:off x="1019072" y="1687261"/>
                <a:ext cx="15136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  <a:sym typeface="HarmonyOS Sans SC Light" panose="00000400000000000000" pitchFamily="2" charset="-122"/>
                  </a:rPr>
                  <a:t>优化内容生成模块</a:t>
                </a:r>
                <a:endPara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endParaRPr>
              </a:p>
            </p:txBody>
          </p:sp>
        </p:grp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112982-D12C-2F5E-B314-E95EE16DF39E}"/>
              </a:ext>
            </a:extLst>
          </p:cNvPr>
          <p:cNvCxnSpPr/>
          <p:nvPr/>
        </p:nvCxnSpPr>
        <p:spPr>
          <a:xfrm>
            <a:off x="839788" y="3289300"/>
            <a:ext cx="11352212" cy="0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E9147A-1EC3-433C-453B-F52E4EBB917A}"/>
              </a:ext>
            </a:extLst>
          </p:cNvPr>
          <p:cNvGrpSpPr/>
          <p:nvPr/>
        </p:nvGrpSpPr>
        <p:grpSpPr>
          <a:xfrm>
            <a:off x="2717340" y="3496061"/>
            <a:ext cx="1309051" cy="619454"/>
            <a:chOff x="1341785" y="2497626"/>
            <a:chExt cx="1309051" cy="619454"/>
          </a:xfrm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3536A086-7330-ECDD-BD8A-01F276477907}"/>
                </a:ext>
              </a:extLst>
            </p:cNvPr>
            <p:cNvSpPr/>
            <p:nvPr/>
          </p:nvSpPr>
          <p:spPr>
            <a:xfrm>
              <a:off x="1341785" y="2622758"/>
              <a:ext cx="1309051" cy="494322"/>
            </a:xfrm>
            <a:prstGeom prst="parallelogram">
              <a:avLst/>
            </a:prstGeom>
            <a:solidFill>
              <a:srgbClr val="000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BC7F3B1-1DED-D4A7-5FE5-39CC53B36707}"/>
                </a:ext>
              </a:extLst>
            </p:cNvPr>
            <p:cNvSpPr/>
            <p:nvPr/>
          </p:nvSpPr>
          <p:spPr>
            <a:xfrm>
              <a:off x="2363023" y="2497626"/>
              <a:ext cx="135547" cy="182879"/>
            </a:xfrm>
            <a:prstGeom prst="triangle">
              <a:avLst/>
            </a:prstGeom>
            <a:solidFill>
              <a:srgbClr val="000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2C59A5C-EDAF-2209-AC98-20D59095CF40}"/>
                </a:ext>
              </a:extLst>
            </p:cNvPr>
            <p:cNvSpPr txBox="1"/>
            <p:nvPr/>
          </p:nvSpPr>
          <p:spPr>
            <a:xfrm>
              <a:off x="1641886" y="2711494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周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669073-6482-A8EC-A85D-E422D5408FF4}"/>
              </a:ext>
            </a:extLst>
          </p:cNvPr>
          <p:cNvGrpSpPr/>
          <p:nvPr/>
        </p:nvGrpSpPr>
        <p:grpSpPr>
          <a:xfrm>
            <a:off x="4860465" y="2478864"/>
            <a:ext cx="1309051" cy="622091"/>
            <a:chOff x="1341785" y="2622758"/>
            <a:chExt cx="1309051" cy="622091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D8E9DBB3-39F2-D5F4-D520-09A8E9CF345F}"/>
                </a:ext>
              </a:extLst>
            </p:cNvPr>
            <p:cNvSpPr/>
            <p:nvPr/>
          </p:nvSpPr>
          <p:spPr>
            <a:xfrm>
              <a:off x="1341785" y="2622758"/>
              <a:ext cx="1309051" cy="494322"/>
            </a:xfrm>
            <a:prstGeom prst="parallelogram">
              <a:avLst/>
            </a:prstGeom>
            <a:solidFill>
              <a:srgbClr val="CCF6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26F0D5A-78AB-38C4-4C4E-806814DD8402}"/>
                </a:ext>
              </a:extLst>
            </p:cNvPr>
            <p:cNvSpPr/>
            <p:nvPr/>
          </p:nvSpPr>
          <p:spPr>
            <a:xfrm rot="10800000">
              <a:off x="2253485" y="3061970"/>
              <a:ext cx="135547" cy="182879"/>
            </a:xfrm>
            <a:prstGeom prst="triangle">
              <a:avLst/>
            </a:prstGeom>
            <a:solidFill>
              <a:srgbClr val="CCF6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0B553FB-2DA6-CDD8-3438-9D97C3B4271B}"/>
                </a:ext>
              </a:extLst>
            </p:cNvPr>
            <p:cNvSpPr txBox="1"/>
            <p:nvPr/>
          </p:nvSpPr>
          <p:spPr>
            <a:xfrm>
              <a:off x="1641886" y="2701489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周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1CA3C35-06D3-419A-9AFE-8370DACEE373}"/>
              </a:ext>
            </a:extLst>
          </p:cNvPr>
          <p:cNvGrpSpPr/>
          <p:nvPr/>
        </p:nvGrpSpPr>
        <p:grpSpPr>
          <a:xfrm>
            <a:off x="9146715" y="2478864"/>
            <a:ext cx="1309051" cy="622091"/>
            <a:chOff x="1341785" y="2622758"/>
            <a:chExt cx="1309051" cy="622091"/>
          </a:xfrm>
        </p:grpSpPr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49F18D01-3AE3-1B9D-289F-15D04A5752E4}"/>
                </a:ext>
              </a:extLst>
            </p:cNvPr>
            <p:cNvSpPr/>
            <p:nvPr/>
          </p:nvSpPr>
          <p:spPr>
            <a:xfrm>
              <a:off x="1341785" y="2622758"/>
              <a:ext cx="1309051" cy="494322"/>
            </a:xfrm>
            <a:prstGeom prst="parallelogram">
              <a:avLst/>
            </a:prstGeom>
            <a:solidFill>
              <a:srgbClr val="1D4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0AC96E6B-6B3D-615A-B4A4-8024210E9DFB}"/>
                </a:ext>
              </a:extLst>
            </p:cNvPr>
            <p:cNvSpPr/>
            <p:nvPr/>
          </p:nvSpPr>
          <p:spPr>
            <a:xfrm rot="10800000">
              <a:off x="2253485" y="3061970"/>
              <a:ext cx="135547" cy="182879"/>
            </a:xfrm>
            <a:prstGeom prst="triangle">
              <a:avLst/>
            </a:prstGeom>
            <a:solidFill>
              <a:srgbClr val="1D41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AF702F8-F0DA-1578-F6D5-256B84334D3D}"/>
                </a:ext>
              </a:extLst>
            </p:cNvPr>
            <p:cNvSpPr txBox="1"/>
            <p:nvPr/>
          </p:nvSpPr>
          <p:spPr>
            <a:xfrm>
              <a:off x="1641886" y="2693478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周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975123D-1FC7-2BAC-404C-A874CC1B0BED}"/>
              </a:ext>
            </a:extLst>
          </p:cNvPr>
          <p:cNvGrpSpPr/>
          <p:nvPr/>
        </p:nvGrpSpPr>
        <p:grpSpPr>
          <a:xfrm>
            <a:off x="6784774" y="3496061"/>
            <a:ext cx="1309051" cy="619454"/>
            <a:chOff x="1341785" y="2497626"/>
            <a:chExt cx="1309051" cy="619454"/>
          </a:xfrm>
        </p:grpSpPr>
        <p:sp>
          <p:nvSpPr>
            <p:cNvPr id="65" name="平行四边形 64">
              <a:extLst>
                <a:ext uri="{FF2B5EF4-FFF2-40B4-BE49-F238E27FC236}">
                  <a16:creationId xmlns:a16="http://schemas.microsoft.com/office/drawing/2014/main" id="{1C61BF24-73AF-55F9-E764-E5CD51311602}"/>
                </a:ext>
              </a:extLst>
            </p:cNvPr>
            <p:cNvSpPr/>
            <p:nvPr/>
          </p:nvSpPr>
          <p:spPr>
            <a:xfrm>
              <a:off x="1341785" y="2622758"/>
              <a:ext cx="1309051" cy="494322"/>
            </a:xfrm>
            <a:prstGeom prst="parallelogram">
              <a:avLst/>
            </a:prstGeom>
            <a:solidFill>
              <a:srgbClr val="CFE1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D873F6E5-6CBD-6768-1995-14DAA5E7CF41}"/>
                </a:ext>
              </a:extLst>
            </p:cNvPr>
            <p:cNvSpPr/>
            <p:nvPr/>
          </p:nvSpPr>
          <p:spPr>
            <a:xfrm>
              <a:off x="2363023" y="2497626"/>
              <a:ext cx="135547" cy="182879"/>
            </a:xfrm>
            <a:prstGeom prst="triangle">
              <a:avLst/>
            </a:prstGeom>
            <a:solidFill>
              <a:srgbClr val="CFE1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90D9F58-6E4C-4DFB-B640-36547A50F9F3}"/>
                </a:ext>
              </a:extLst>
            </p:cNvPr>
            <p:cNvSpPr txBox="1"/>
            <p:nvPr/>
          </p:nvSpPr>
          <p:spPr>
            <a:xfrm>
              <a:off x="1654175" y="2711494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8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34BB-ADCF-358F-695C-98265F0DA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E45D7D6F-BEFD-9B0C-16DA-80A04C35BA28}"/>
              </a:ext>
            </a:extLst>
          </p:cNvPr>
          <p:cNvSpPr/>
          <p:nvPr/>
        </p:nvSpPr>
        <p:spPr>
          <a:xfrm>
            <a:off x="7647820" y="0"/>
            <a:ext cx="4544180" cy="6858000"/>
          </a:xfrm>
          <a:custGeom>
            <a:avLst/>
            <a:gdLst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3962908 w 4544180"/>
              <a:gd name="connsiteY23" fmla="*/ 0 h 6858000"/>
              <a:gd name="connsiteX24" fmla="*/ 4544180 w 4544180"/>
              <a:gd name="connsiteY24" fmla="*/ 0 h 6858000"/>
              <a:gd name="connsiteX25" fmla="*/ 4544180 w 4544180"/>
              <a:gd name="connsiteY25" fmla="*/ 6858000 h 6858000"/>
              <a:gd name="connsiteX26" fmla="*/ 0 w 4544180"/>
              <a:gd name="connsiteY26" fmla="*/ 6858000 h 6858000"/>
              <a:gd name="connsiteX27" fmla="*/ 125625 w 4544180"/>
              <a:gd name="connsiteY27" fmla="*/ 6680983 h 6858000"/>
              <a:gd name="connsiteX28" fmla="*/ 114205 w 4544180"/>
              <a:gd name="connsiteY28" fmla="*/ 6675273 h 6858000"/>
              <a:gd name="connsiteX29" fmla="*/ 114205 w 4544180"/>
              <a:gd name="connsiteY29" fmla="*/ 6658142 h 6858000"/>
              <a:gd name="connsiteX30" fmla="*/ 137046 w 4544180"/>
              <a:gd name="connsiteY30" fmla="*/ 6675273 h 6858000"/>
              <a:gd name="connsiteX31" fmla="*/ 159887 w 4544180"/>
              <a:gd name="connsiteY31" fmla="*/ 6589619 h 6858000"/>
              <a:gd name="connsiteX32" fmla="*/ 142756 w 4544180"/>
              <a:gd name="connsiteY32" fmla="*/ 6578198 h 6858000"/>
              <a:gd name="connsiteX33" fmla="*/ 182728 w 4544180"/>
              <a:gd name="connsiteY33" fmla="*/ 6498255 h 6858000"/>
              <a:gd name="connsiteX34" fmla="*/ 199858 w 4544180"/>
              <a:gd name="connsiteY34" fmla="*/ 6452573 h 6858000"/>
              <a:gd name="connsiteX35" fmla="*/ 142756 w 4544180"/>
              <a:gd name="connsiteY35" fmla="*/ 6401181 h 6858000"/>
              <a:gd name="connsiteX36" fmla="*/ 137046 w 4544180"/>
              <a:gd name="connsiteY36" fmla="*/ 6384050 h 6858000"/>
              <a:gd name="connsiteX37" fmla="*/ 154177 w 4544180"/>
              <a:gd name="connsiteY37" fmla="*/ 6372630 h 6858000"/>
              <a:gd name="connsiteX38" fmla="*/ 199858 w 4544180"/>
              <a:gd name="connsiteY38" fmla="*/ 6412601 h 6858000"/>
              <a:gd name="connsiteX39" fmla="*/ 194148 w 4544180"/>
              <a:gd name="connsiteY39" fmla="*/ 6401181 h 6858000"/>
              <a:gd name="connsiteX40" fmla="*/ 211279 w 4544180"/>
              <a:gd name="connsiteY40" fmla="*/ 6361209 h 6858000"/>
              <a:gd name="connsiteX41" fmla="*/ 159887 w 4544180"/>
              <a:gd name="connsiteY41" fmla="*/ 6361209 h 6858000"/>
              <a:gd name="connsiteX42" fmla="*/ 182728 w 4544180"/>
              <a:gd name="connsiteY42" fmla="*/ 6338368 h 6858000"/>
              <a:gd name="connsiteX43" fmla="*/ 205569 w 4544180"/>
              <a:gd name="connsiteY43" fmla="*/ 6355499 h 6858000"/>
              <a:gd name="connsiteX44" fmla="*/ 228410 w 4544180"/>
              <a:gd name="connsiteY44" fmla="*/ 6281266 h 6858000"/>
              <a:gd name="connsiteX45" fmla="*/ 199858 w 4544180"/>
              <a:gd name="connsiteY45" fmla="*/ 6264135 h 6858000"/>
              <a:gd name="connsiteX46" fmla="*/ 228410 w 4544180"/>
              <a:gd name="connsiteY46" fmla="*/ 6229874 h 6858000"/>
              <a:gd name="connsiteX47" fmla="*/ 256961 w 4544180"/>
              <a:gd name="connsiteY47" fmla="*/ 6229874 h 6858000"/>
              <a:gd name="connsiteX48" fmla="*/ 319774 w 4544180"/>
              <a:gd name="connsiteY48" fmla="*/ 6189902 h 6858000"/>
              <a:gd name="connsiteX49" fmla="*/ 354035 w 4544180"/>
              <a:gd name="connsiteY49" fmla="*/ 6155641 h 6858000"/>
              <a:gd name="connsiteX50" fmla="*/ 376876 w 4544180"/>
              <a:gd name="connsiteY50" fmla="*/ 6161351 h 6858000"/>
              <a:gd name="connsiteX51" fmla="*/ 388296 w 4544180"/>
              <a:gd name="connsiteY51" fmla="*/ 6144220 h 6858000"/>
              <a:gd name="connsiteX52" fmla="*/ 365455 w 4544180"/>
              <a:gd name="connsiteY52" fmla="*/ 6081407 h 6858000"/>
              <a:gd name="connsiteX53" fmla="*/ 382586 w 4544180"/>
              <a:gd name="connsiteY53" fmla="*/ 6030015 h 6858000"/>
              <a:gd name="connsiteX54" fmla="*/ 439689 w 4544180"/>
              <a:gd name="connsiteY54" fmla="*/ 5927231 h 6858000"/>
              <a:gd name="connsiteX55" fmla="*/ 502501 w 4544180"/>
              <a:gd name="connsiteY55" fmla="*/ 5904390 h 6858000"/>
              <a:gd name="connsiteX56" fmla="*/ 548183 w 4544180"/>
              <a:gd name="connsiteY56" fmla="*/ 5767344 h 6858000"/>
              <a:gd name="connsiteX57" fmla="*/ 662388 w 4544180"/>
              <a:gd name="connsiteY57" fmla="*/ 5698821 h 6858000"/>
              <a:gd name="connsiteX58" fmla="*/ 890798 w 4544180"/>
              <a:gd name="connsiteY58" fmla="*/ 5647429 h 6858000"/>
              <a:gd name="connsiteX59" fmla="*/ 702360 w 4544180"/>
              <a:gd name="connsiteY59" fmla="*/ 5561775 h 6858000"/>
              <a:gd name="connsiteX60" fmla="*/ 708070 w 4544180"/>
              <a:gd name="connsiteY60" fmla="*/ 5516094 h 6858000"/>
              <a:gd name="connsiteX61" fmla="*/ 708070 w 4544180"/>
              <a:gd name="connsiteY61" fmla="*/ 5493253 h 6858000"/>
              <a:gd name="connsiteX62" fmla="*/ 730911 w 4544180"/>
              <a:gd name="connsiteY62" fmla="*/ 5379048 h 6858000"/>
              <a:gd name="connsiteX63" fmla="*/ 742331 w 4544180"/>
              <a:gd name="connsiteY63" fmla="*/ 5224871 h 6858000"/>
              <a:gd name="connsiteX64" fmla="*/ 822275 w 4544180"/>
              <a:gd name="connsiteY64" fmla="*/ 4910808 h 6858000"/>
              <a:gd name="connsiteX65" fmla="*/ 930769 w 4544180"/>
              <a:gd name="connsiteY65" fmla="*/ 4568193 h 6858000"/>
              <a:gd name="connsiteX66" fmla="*/ 839406 w 4544180"/>
              <a:gd name="connsiteY66" fmla="*/ 4242710 h 6858000"/>
              <a:gd name="connsiteX67" fmla="*/ 690939 w 4544180"/>
              <a:gd name="connsiteY67" fmla="*/ 3905805 h 6858000"/>
              <a:gd name="connsiteX68" fmla="*/ 1016423 w 4544180"/>
              <a:gd name="connsiteY68" fmla="*/ 3334781 h 6858000"/>
              <a:gd name="connsiteX69" fmla="*/ 1301935 w 4544180"/>
              <a:gd name="connsiteY69" fmla="*/ 3054979 h 6858000"/>
              <a:gd name="connsiteX70" fmla="*/ 1404720 w 4544180"/>
              <a:gd name="connsiteY70" fmla="*/ 3003587 h 6858000"/>
              <a:gd name="connsiteX71" fmla="*/ 1410430 w 4544180"/>
              <a:gd name="connsiteY71" fmla="*/ 2969326 h 6858000"/>
              <a:gd name="connsiteX72" fmla="*/ 1427561 w 4544180"/>
              <a:gd name="connsiteY72" fmla="*/ 2917934 h 6858000"/>
              <a:gd name="connsiteX73" fmla="*/ 1593158 w 4544180"/>
              <a:gd name="connsiteY73" fmla="*/ 2889382 h 6858000"/>
              <a:gd name="connsiteX74" fmla="*/ 1638839 w 4544180"/>
              <a:gd name="connsiteY74" fmla="*/ 2929354 h 6858000"/>
              <a:gd name="connsiteX75" fmla="*/ 1724493 w 4544180"/>
              <a:gd name="connsiteY75" fmla="*/ 2900803 h 6858000"/>
              <a:gd name="connsiteX76" fmla="*/ 1747334 w 4544180"/>
              <a:gd name="connsiteY76" fmla="*/ 2917934 h 6858000"/>
              <a:gd name="connsiteX77" fmla="*/ 1798726 w 4544180"/>
              <a:gd name="connsiteY77" fmla="*/ 2889382 h 6858000"/>
              <a:gd name="connsiteX78" fmla="*/ 1901511 w 4544180"/>
              <a:gd name="connsiteY78" fmla="*/ 2866541 h 6858000"/>
              <a:gd name="connsiteX79" fmla="*/ 2061397 w 4544180"/>
              <a:gd name="connsiteY79" fmla="*/ 3043559 h 6858000"/>
              <a:gd name="connsiteX80" fmla="*/ 2061397 w 4544180"/>
              <a:gd name="connsiteY80" fmla="*/ 3117792 h 6858000"/>
              <a:gd name="connsiteX81" fmla="*/ 2089949 w 4544180"/>
              <a:gd name="connsiteY81" fmla="*/ 3146343 h 6858000"/>
              <a:gd name="connsiteX82" fmla="*/ 2124210 w 4544180"/>
              <a:gd name="connsiteY82" fmla="*/ 3134923 h 6858000"/>
              <a:gd name="connsiteX83" fmla="*/ 2249835 w 4544180"/>
              <a:gd name="connsiteY83" fmla="*/ 2752337 h 6858000"/>
              <a:gd name="connsiteX84" fmla="*/ 2312648 w 4544180"/>
              <a:gd name="connsiteY84" fmla="*/ 2586740 h 6858000"/>
              <a:gd name="connsiteX85" fmla="*/ 2255546 w 4544180"/>
              <a:gd name="connsiteY85" fmla="*/ 2552478 h 6858000"/>
              <a:gd name="connsiteX86" fmla="*/ 2198443 w 4544180"/>
              <a:gd name="connsiteY86" fmla="*/ 2563899 h 6858000"/>
              <a:gd name="connsiteX87" fmla="*/ 2164182 w 4544180"/>
              <a:gd name="connsiteY87" fmla="*/ 2523927 h 6858000"/>
              <a:gd name="connsiteX88" fmla="*/ 2181313 w 4544180"/>
              <a:gd name="connsiteY88" fmla="*/ 2523927 h 6858000"/>
              <a:gd name="connsiteX89" fmla="*/ 2575319 w 4544180"/>
              <a:gd name="connsiteY89" fmla="*/ 2678103 h 6858000"/>
              <a:gd name="connsiteX90" fmla="*/ 2369750 w 4544180"/>
              <a:gd name="connsiteY90" fmla="*/ 2592450 h 6858000"/>
              <a:gd name="connsiteX91" fmla="*/ 2318358 w 4544180"/>
              <a:gd name="connsiteY91" fmla="*/ 2678103 h 6858000"/>
              <a:gd name="connsiteX92" fmla="*/ 2181313 w 4544180"/>
              <a:gd name="connsiteY92" fmla="*/ 3134923 h 6858000"/>
              <a:gd name="connsiteX93" fmla="*/ 2198443 w 4544180"/>
              <a:gd name="connsiteY93" fmla="*/ 3152053 h 6858000"/>
              <a:gd name="connsiteX94" fmla="*/ 2232705 w 4544180"/>
              <a:gd name="connsiteY94" fmla="*/ 3214866 h 6858000"/>
              <a:gd name="connsiteX95" fmla="*/ 2187023 w 4544180"/>
              <a:gd name="connsiteY95" fmla="*/ 3249128 h 6858000"/>
              <a:gd name="connsiteX96" fmla="*/ 2158472 w 4544180"/>
              <a:gd name="connsiteY96" fmla="*/ 3311940 h 6858000"/>
              <a:gd name="connsiteX97" fmla="*/ 2124210 w 4544180"/>
              <a:gd name="connsiteY97" fmla="*/ 3323361 h 6858000"/>
              <a:gd name="connsiteX98" fmla="*/ 2067108 w 4544180"/>
              <a:gd name="connsiteY98" fmla="*/ 3420435 h 6858000"/>
              <a:gd name="connsiteX99" fmla="*/ 2067108 w 4544180"/>
              <a:gd name="connsiteY99" fmla="*/ 3329071 h 6858000"/>
              <a:gd name="connsiteX100" fmla="*/ 2021426 w 4544180"/>
              <a:gd name="connsiteY100" fmla="*/ 3317650 h 6858000"/>
              <a:gd name="connsiteX101" fmla="*/ 1964323 w 4544180"/>
              <a:gd name="connsiteY101" fmla="*/ 3340491 h 6858000"/>
              <a:gd name="connsiteX102" fmla="*/ 1918641 w 4544180"/>
              <a:gd name="connsiteY102" fmla="*/ 3380463 h 6858000"/>
              <a:gd name="connsiteX103" fmla="*/ 1867249 w 4544180"/>
              <a:gd name="connsiteY103" fmla="*/ 3386173 h 6858000"/>
              <a:gd name="connsiteX104" fmla="*/ 1758755 w 4544180"/>
              <a:gd name="connsiteY104" fmla="*/ 3448986 h 6858000"/>
              <a:gd name="connsiteX105" fmla="*/ 1598868 w 4544180"/>
              <a:gd name="connsiteY105" fmla="*/ 3471827 h 6858000"/>
              <a:gd name="connsiteX106" fmla="*/ 1593158 w 4544180"/>
              <a:gd name="connsiteY106" fmla="*/ 3534640 h 6858000"/>
              <a:gd name="connsiteX107" fmla="*/ 1621709 w 4544180"/>
              <a:gd name="connsiteY107" fmla="*/ 3608873 h 6858000"/>
              <a:gd name="connsiteX108" fmla="*/ 1690232 w 4544180"/>
              <a:gd name="connsiteY108" fmla="*/ 3648844 h 6858000"/>
              <a:gd name="connsiteX109" fmla="*/ 1775885 w 4544180"/>
              <a:gd name="connsiteY109" fmla="*/ 3711657 h 6858000"/>
              <a:gd name="connsiteX110" fmla="*/ 1821567 w 4544180"/>
              <a:gd name="connsiteY110" fmla="*/ 3728788 h 6858000"/>
              <a:gd name="connsiteX111" fmla="*/ 1855829 w 4544180"/>
              <a:gd name="connsiteY111" fmla="*/ 3785890 h 6858000"/>
              <a:gd name="connsiteX112" fmla="*/ 1895800 w 4544180"/>
              <a:gd name="connsiteY112" fmla="*/ 3911516 h 6858000"/>
              <a:gd name="connsiteX113" fmla="*/ 1764465 w 4544180"/>
              <a:gd name="connsiteY113" fmla="*/ 4082823 h 6858000"/>
              <a:gd name="connsiteX114" fmla="*/ 1701652 w 4544180"/>
              <a:gd name="connsiteY114" fmla="*/ 4476830 h 6858000"/>
              <a:gd name="connsiteX115" fmla="*/ 1718783 w 4544180"/>
              <a:gd name="connsiteY115" fmla="*/ 4545352 h 6858000"/>
              <a:gd name="connsiteX116" fmla="*/ 1695942 w 4544180"/>
              <a:gd name="connsiteY116" fmla="*/ 4619586 h 6858000"/>
              <a:gd name="connsiteX117" fmla="*/ 1861539 w 4544180"/>
              <a:gd name="connsiteY117" fmla="*/ 4670978 h 6858000"/>
              <a:gd name="connsiteX118" fmla="*/ 1912931 w 4544180"/>
              <a:gd name="connsiteY118" fmla="*/ 4710949 h 6858000"/>
              <a:gd name="connsiteX119" fmla="*/ 1918641 w 4544180"/>
              <a:gd name="connsiteY119" fmla="*/ 4693819 h 6858000"/>
              <a:gd name="connsiteX120" fmla="*/ 2152761 w 4544180"/>
              <a:gd name="connsiteY120" fmla="*/ 4465409 h 6858000"/>
              <a:gd name="connsiteX121" fmla="*/ 2164182 w 4544180"/>
              <a:gd name="connsiteY121" fmla="*/ 4396886 h 6858000"/>
              <a:gd name="connsiteX122" fmla="*/ 2169892 w 4544180"/>
              <a:gd name="connsiteY122" fmla="*/ 4345494 h 6858000"/>
              <a:gd name="connsiteX123" fmla="*/ 2244125 w 4544180"/>
              <a:gd name="connsiteY123" fmla="*/ 4231289 h 6858000"/>
              <a:gd name="connsiteX124" fmla="*/ 2369750 w 4544180"/>
              <a:gd name="connsiteY124" fmla="*/ 4191317 h 6858000"/>
              <a:gd name="connsiteX125" fmla="*/ 2426853 w 4544180"/>
              <a:gd name="connsiteY125" fmla="*/ 4002879 h 6858000"/>
              <a:gd name="connsiteX126" fmla="*/ 2501086 w 4544180"/>
              <a:gd name="connsiteY126" fmla="*/ 3871544 h 6858000"/>
              <a:gd name="connsiteX127" fmla="*/ 2563899 w 4544180"/>
              <a:gd name="connsiteY127" fmla="*/ 3734498 h 6858000"/>
              <a:gd name="connsiteX128" fmla="*/ 2712365 w 4544180"/>
              <a:gd name="connsiteY128" fmla="*/ 3528929 h 6858000"/>
              <a:gd name="connsiteX129" fmla="*/ 2729496 w 4544180"/>
              <a:gd name="connsiteY129" fmla="*/ 3454696 h 6858000"/>
              <a:gd name="connsiteX130" fmla="*/ 2729496 w 4544180"/>
              <a:gd name="connsiteY130" fmla="*/ 3426145 h 6858000"/>
              <a:gd name="connsiteX131" fmla="*/ 2883672 w 4544180"/>
              <a:gd name="connsiteY131" fmla="*/ 3106371 h 6858000"/>
              <a:gd name="connsiteX132" fmla="*/ 2900803 w 4544180"/>
              <a:gd name="connsiteY132" fmla="*/ 3043559 h 6858000"/>
              <a:gd name="connsiteX133" fmla="*/ 3100661 w 4544180"/>
              <a:gd name="connsiteY133" fmla="*/ 2832280 h 6858000"/>
              <a:gd name="connsiteX134" fmla="*/ 3134923 w 4544180"/>
              <a:gd name="connsiteY134" fmla="*/ 2695234 h 6858000"/>
              <a:gd name="connsiteX135" fmla="*/ 3220577 w 4544180"/>
              <a:gd name="connsiteY135" fmla="*/ 2346909 h 6858000"/>
              <a:gd name="connsiteX136" fmla="*/ 3174895 w 4544180"/>
              <a:gd name="connsiteY136" fmla="*/ 2318358 h 6858000"/>
              <a:gd name="connsiteX137" fmla="*/ 3231997 w 4544180"/>
              <a:gd name="connsiteY137" fmla="*/ 2266966 h 6858000"/>
              <a:gd name="connsiteX138" fmla="*/ 3528930 w 4544180"/>
              <a:gd name="connsiteY138" fmla="*/ 2209864 h 6858000"/>
              <a:gd name="connsiteX139" fmla="*/ 3511799 w 4544180"/>
              <a:gd name="connsiteY139" fmla="*/ 2192733 h 6858000"/>
              <a:gd name="connsiteX140" fmla="*/ 3540350 w 4544180"/>
              <a:gd name="connsiteY140" fmla="*/ 2169892 h 6858000"/>
              <a:gd name="connsiteX141" fmla="*/ 3614583 w 4544180"/>
              <a:gd name="connsiteY141" fmla="*/ 2181312 h 6858000"/>
              <a:gd name="connsiteX142" fmla="*/ 3808731 w 4544180"/>
              <a:gd name="connsiteY142" fmla="*/ 1992874 h 6858000"/>
              <a:gd name="connsiteX143" fmla="*/ 3797311 w 4544180"/>
              <a:gd name="connsiteY143" fmla="*/ 1981454 h 6858000"/>
              <a:gd name="connsiteX144" fmla="*/ 3637424 w 4544180"/>
              <a:gd name="connsiteY144" fmla="*/ 1855829 h 6858000"/>
              <a:gd name="connsiteX145" fmla="*/ 3546060 w 4544180"/>
              <a:gd name="connsiteY145" fmla="*/ 1701652 h 6858000"/>
              <a:gd name="connsiteX146" fmla="*/ 3460407 w 4544180"/>
              <a:gd name="connsiteY146" fmla="*/ 1496083 h 6858000"/>
              <a:gd name="connsiteX147" fmla="*/ 3426145 w 4544180"/>
              <a:gd name="connsiteY147" fmla="*/ 1284804 h 6858000"/>
              <a:gd name="connsiteX148" fmla="*/ 3380463 w 4544180"/>
              <a:gd name="connsiteY148" fmla="*/ 1193441 h 6858000"/>
              <a:gd name="connsiteX149" fmla="*/ 3369043 w 4544180"/>
              <a:gd name="connsiteY149" fmla="*/ 1039264 h 6858000"/>
              <a:gd name="connsiteX150" fmla="*/ 3340492 w 4544180"/>
              <a:gd name="connsiteY150" fmla="*/ 965031 h 6858000"/>
              <a:gd name="connsiteX151" fmla="*/ 3409015 w 4544180"/>
              <a:gd name="connsiteY151" fmla="*/ 645257 h 6858000"/>
              <a:gd name="connsiteX152" fmla="*/ 3409015 w 4544180"/>
              <a:gd name="connsiteY152" fmla="*/ 531052 h 6858000"/>
              <a:gd name="connsiteX153" fmla="*/ 3448986 w 4544180"/>
              <a:gd name="connsiteY153" fmla="*/ 508212 h 6858000"/>
              <a:gd name="connsiteX154" fmla="*/ 3488958 w 4544180"/>
              <a:gd name="connsiteY154" fmla="*/ 462530 h 6858000"/>
              <a:gd name="connsiteX155" fmla="*/ 3551771 w 4544180"/>
              <a:gd name="connsiteY155" fmla="*/ 439689 h 6858000"/>
              <a:gd name="connsiteX156" fmla="*/ 3677396 w 4544180"/>
              <a:gd name="connsiteY156" fmla="*/ 513922 h 6858000"/>
              <a:gd name="connsiteX157" fmla="*/ 3763050 w 4544180"/>
              <a:gd name="connsiteY157" fmla="*/ 382586 h 6858000"/>
              <a:gd name="connsiteX158" fmla="*/ 3757339 w 4544180"/>
              <a:gd name="connsiteY158" fmla="*/ 291222 h 6858000"/>
              <a:gd name="connsiteX159" fmla="*/ 3820152 w 4544180"/>
              <a:gd name="connsiteY159" fmla="*/ 57102 h 6858000"/>
              <a:gd name="connsiteX160" fmla="*/ 3905806 w 4544180"/>
              <a:gd name="connsiteY160" fmla="*/ 74233 h 6858000"/>
              <a:gd name="connsiteX161" fmla="*/ 3911516 w 4544180"/>
              <a:gd name="connsiteY161" fmla="*/ 57102 h 6858000"/>
              <a:gd name="connsiteX162" fmla="*/ 3894385 w 4544180"/>
              <a:gd name="connsiteY162" fmla="*/ 11420 h 6858000"/>
              <a:gd name="connsiteX163" fmla="*/ 3962908 w 4544180"/>
              <a:gd name="connsiteY163" fmla="*/ 0 h 6858000"/>
              <a:gd name="connsiteX0" fmla="*/ 1444691 w 4544180"/>
              <a:gd name="connsiteY0" fmla="*/ 4037141 h 6858000"/>
              <a:gd name="connsiteX1" fmla="*/ 1267674 w 4544180"/>
              <a:gd name="connsiteY1" fmla="*/ 4088533 h 6858000"/>
              <a:gd name="connsiteX2" fmla="*/ 1176310 w 4544180"/>
              <a:gd name="connsiteY2" fmla="*/ 4231289 h 6858000"/>
              <a:gd name="connsiteX3" fmla="*/ 1204861 w 4544180"/>
              <a:gd name="connsiteY3" fmla="*/ 4528222 h 6858000"/>
              <a:gd name="connsiteX4" fmla="*/ 1084946 w 4544180"/>
              <a:gd name="connsiteY4" fmla="*/ 4893677 h 6858000"/>
              <a:gd name="connsiteX5" fmla="*/ 1027844 w 4544180"/>
              <a:gd name="connsiteY5" fmla="*/ 5122087 h 6858000"/>
              <a:gd name="connsiteX6" fmla="*/ 993582 w 4544180"/>
              <a:gd name="connsiteY6" fmla="*/ 5253422 h 6858000"/>
              <a:gd name="connsiteX7" fmla="*/ 947900 w 4544180"/>
              <a:gd name="connsiteY7" fmla="*/ 5407599 h 6858000"/>
              <a:gd name="connsiteX8" fmla="*/ 965031 w 4544180"/>
              <a:gd name="connsiteY8" fmla="*/ 5447571 h 6858000"/>
              <a:gd name="connsiteX9" fmla="*/ 1130628 w 4544180"/>
              <a:gd name="connsiteY9" fmla="*/ 5481832 h 6858000"/>
              <a:gd name="connsiteX10" fmla="*/ 1187730 w 4544180"/>
              <a:gd name="connsiteY10" fmla="*/ 5527514 h 6858000"/>
              <a:gd name="connsiteX11" fmla="*/ 1239123 w 4544180"/>
              <a:gd name="connsiteY11" fmla="*/ 5407599 h 6858000"/>
              <a:gd name="connsiteX12" fmla="*/ 1284804 w 4544180"/>
              <a:gd name="connsiteY12" fmla="*/ 5361917 h 6858000"/>
              <a:gd name="connsiteX13" fmla="*/ 1307645 w 4544180"/>
              <a:gd name="connsiteY13" fmla="*/ 5287684 h 6858000"/>
              <a:gd name="connsiteX14" fmla="*/ 1376168 w 4544180"/>
              <a:gd name="connsiteY14" fmla="*/ 5190610 h 6858000"/>
              <a:gd name="connsiteX15" fmla="*/ 1587447 w 4544180"/>
              <a:gd name="connsiteY15" fmla="*/ 4882257 h 6858000"/>
              <a:gd name="connsiteX16" fmla="*/ 1587447 w 4544180"/>
              <a:gd name="connsiteY16" fmla="*/ 4870836 h 6858000"/>
              <a:gd name="connsiteX17" fmla="*/ 1444691 w 4544180"/>
              <a:gd name="connsiteY17" fmla="*/ 4802313 h 6858000"/>
              <a:gd name="connsiteX18" fmla="*/ 1461822 w 4544180"/>
              <a:gd name="connsiteY18" fmla="*/ 4716660 h 6858000"/>
              <a:gd name="connsiteX19" fmla="*/ 1473242 w 4544180"/>
              <a:gd name="connsiteY19" fmla="*/ 4511091 h 6858000"/>
              <a:gd name="connsiteX20" fmla="*/ 1473242 w 4544180"/>
              <a:gd name="connsiteY20" fmla="*/ 4408307 h 6858000"/>
              <a:gd name="connsiteX21" fmla="*/ 1496083 w 4544180"/>
              <a:gd name="connsiteY21" fmla="*/ 4111374 h 6858000"/>
              <a:gd name="connsiteX22" fmla="*/ 1518924 w 4544180"/>
              <a:gd name="connsiteY22" fmla="*/ 4037141 h 6858000"/>
              <a:gd name="connsiteX23" fmla="*/ 1444691 w 4544180"/>
              <a:gd name="connsiteY23" fmla="*/ 4037141 h 6858000"/>
              <a:gd name="connsiteX24" fmla="*/ 3962908 w 4544180"/>
              <a:gd name="connsiteY24" fmla="*/ 0 h 6858000"/>
              <a:gd name="connsiteX25" fmla="*/ 4544180 w 4544180"/>
              <a:gd name="connsiteY25" fmla="*/ 0 h 6858000"/>
              <a:gd name="connsiteX26" fmla="*/ 4544180 w 4544180"/>
              <a:gd name="connsiteY26" fmla="*/ 6858000 h 6858000"/>
              <a:gd name="connsiteX27" fmla="*/ 0 w 4544180"/>
              <a:gd name="connsiteY27" fmla="*/ 6858000 h 6858000"/>
              <a:gd name="connsiteX28" fmla="*/ 125625 w 4544180"/>
              <a:gd name="connsiteY28" fmla="*/ 6680983 h 6858000"/>
              <a:gd name="connsiteX29" fmla="*/ 114205 w 4544180"/>
              <a:gd name="connsiteY29" fmla="*/ 6675273 h 6858000"/>
              <a:gd name="connsiteX30" fmla="*/ 114205 w 4544180"/>
              <a:gd name="connsiteY30" fmla="*/ 6658142 h 6858000"/>
              <a:gd name="connsiteX31" fmla="*/ 137046 w 4544180"/>
              <a:gd name="connsiteY31" fmla="*/ 6675273 h 6858000"/>
              <a:gd name="connsiteX32" fmla="*/ 159887 w 4544180"/>
              <a:gd name="connsiteY32" fmla="*/ 6589619 h 6858000"/>
              <a:gd name="connsiteX33" fmla="*/ 142756 w 4544180"/>
              <a:gd name="connsiteY33" fmla="*/ 6578198 h 6858000"/>
              <a:gd name="connsiteX34" fmla="*/ 182728 w 4544180"/>
              <a:gd name="connsiteY34" fmla="*/ 6498255 h 6858000"/>
              <a:gd name="connsiteX35" fmla="*/ 199858 w 4544180"/>
              <a:gd name="connsiteY35" fmla="*/ 6452573 h 6858000"/>
              <a:gd name="connsiteX36" fmla="*/ 142756 w 4544180"/>
              <a:gd name="connsiteY36" fmla="*/ 6401181 h 6858000"/>
              <a:gd name="connsiteX37" fmla="*/ 137046 w 4544180"/>
              <a:gd name="connsiteY37" fmla="*/ 6384050 h 6858000"/>
              <a:gd name="connsiteX38" fmla="*/ 154177 w 4544180"/>
              <a:gd name="connsiteY38" fmla="*/ 6372630 h 6858000"/>
              <a:gd name="connsiteX39" fmla="*/ 199858 w 4544180"/>
              <a:gd name="connsiteY39" fmla="*/ 6412601 h 6858000"/>
              <a:gd name="connsiteX40" fmla="*/ 194148 w 4544180"/>
              <a:gd name="connsiteY40" fmla="*/ 6401181 h 6858000"/>
              <a:gd name="connsiteX41" fmla="*/ 211279 w 4544180"/>
              <a:gd name="connsiteY41" fmla="*/ 6361209 h 6858000"/>
              <a:gd name="connsiteX42" fmla="*/ 159887 w 4544180"/>
              <a:gd name="connsiteY42" fmla="*/ 6361209 h 6858000"/>
              <a:gd name="connsiteX43" fmla="*/ 182728 w 4544180"/>
              <a:gd name="connsiteY43" fmla="*/ 6338368 h 6858000"/>
              <a:gd name="connsiteX44" fmla="*/ 205569 w 4544180"/>
              <a:gd name="connsiteY44" fmla="*/ 6355499 h 6858000"/>
              <a:gd name="connsiteX45" fmla="*/ 228410 w 4544180"/>
              <a:gd name="connsiteY45" fmla="*/ 6281266 h 6858000"/>
              <a:gd name="connsiteX46" fmla="*/ 199858 w 4544180"/>
              <a:gd name="connsiteY46" fmla="*/ 6264135 h 6858000"/>
              <a:gd name="connsiteX47" fmla="*/ 228410 w 4544180"/>
              <a:gd name="connsiteY47" fmla="*/ 6229874 h 6858000"/>
              <a:gd name="connsiteX48" fmla="*/ 256961 w 4544180"/>
              <a:gd name="connsiteY48" fmla="*/ 6229874 h 6858000"/>
              <a:gd name="connsiteX49" fmla="*/ 319774 w 4544180"/>
              <a:gd name="connsiteY49" fmla="*/ 6189902 h 6858000"/>
              <a:gd name="connsiteX50" fmla="*/ 354035 w 4544180"/>
              <a:gd name="connsiteY50" fmla="*/ 6155641 h 6858000"/>
              <a:gd name="connsiteX51" fmla="*/ 376876 w 4544180"/>
              <a:gd name="connsiteY51" fmla="*/ 6161351 h 6858000"/>
              <a:gd name="connsiteX52" fmla="*/ 388296 w 4544180"/>
              <a:gd name="connsiteY52" fmla="*/ 6144220 h 6858000"/>
              <a:gd name="connsiteX53" fmla="*/ 365455 w 4544180"/>
              <a:gd name="connsiteY53" fmla="*/ 6081407 h 6858000"/>
              <a:gd name="connsiteX54" fmla="*/ 382586 w 4544180"/>
              <a:gd name="connsiteY54" fmla="*/ 6030015 h 6858000"/>
              <a:gd name="connsiteX55" fmla="*/ 439689 w 4544180"/>
              <a:gd name="connsiteY55" fmla="*/ 5927231 h 6858000"/>
              <a:gd name="connsiteX56" fmla="*/ 502501 w 4544180"/>
              <a:gd name="connsiteY56" fmla="*/ 5904390 h 6858000"/>
              <a:gd name="connsiteX57" fmla="*/ 548183 w 4544180"/>
              <a:gd name="connsiteY57" fmla="*/ 5767344 h 6858000"/>
              <a:gd name="connsiteX58" fmla="*/ 662388 w 4544180"/>
              <a:gd name="connsiteY58" fmla="*/ 5698821 h 6858000"/>
              <a:gd name="connsiteX59" fmla="*/ 890798 w 4544180"/>
              <a:gd name="connsiteY59" fmla="*/ 5647429 h 6858000"/>
              <a:gd name="connsiteX60" fmla="*/ 702360 w 4544180"/>
              <a:gd name="connsiteY60" fmla="*/ 5561775 h 6858000"/>
              <a:gd name="connsiteX61" fmla="*/ 708070 w 4544180"/>
              <a:gd name="connsiteY61" fmla="*/ 5516094 h 6858000"/>
              <a:gd name="connsiteX62" fmla="*/ 708070 w 4544180"/>
              <a:gd name="connsiteY62" fmla="*/ 5493253 h 6858000"/>
              <a:gd name="connsiteX63" fmla="*/ 730911 w 4544180"/>
              <a:gd name="connsiteY63" fmla="*/ 5379048 h 6858000"/>
              <a:gd name="connsiteX64" fmla="*/ 742331 w 4544180"/>
              <a:gd name="connsiteY64" fmla="*/ 5224871 h 6858000"/>
              <a:gd name="connsiteX65" fmla="*/ 822275 w 4544180"/>
              <a:gd name="connsiteY65" fmla="*/ 4910808 h 6858000"/>
              <a:gd name="connsiteX66" fmla="*/ 930769 w 4544180"/>
              <a:gd name="connsiteY66" fmla="*/ 4568193 h 6858000"/>
              <a:gd name="connsiteX67" fmla="*/ 839406 w 4544180"/>
              <a:gd name="connsiteY67" fmla="*/ 4242710 h 6858000"/>
              <a:gd name="connsiteX68" fmla="*/ 690939 w 4544180"/>
              <a:gd name="connsiteY68" fmla="*/ 3905805 h 6858000"/>
              <a:gd name="connsiteX69" fmla="*/ 1016423 w 4544180"/>
              <a:gd name="connsiteY69" fmla="*/ 3334781 h 6858000"/>
              <a:gd name="connsiteX70" fmla="*/ 1301935 w 4544180"/>
              <a:gd name="connsiteY70" fmla="*/ 3054979 h 6858000"/>
              <a:gd name="connsiteX71" fmla="*/ 1404720 w 4544180"/>
              <a:gd name="connsiteY71" fmla="*/ 3003587 h 6858000"/>
              <a:gd name="connsiteX72" fmla="*/ 1410430 w 4544180"/>
              <a:gd name="connsiteY72" fmla="*/ 2969326 h 6858000"/>
              <a:gd name="connsiteX73" fmla="*/ 1427561 w 4544180"/>
              <a:gd name="connsiteY73" fmla="*/ 2917934 h 6858000"/>
              <a:gd name="connsiteX74" fmla="*/ 1593158 w 4544180"/>
              <a:gd name="connsiteY74" fmla="*/ 2889382 h 6858000"/>
              <a:gd name="connsiteX75" fmla="*/ 1638839 w 4544180"/>
              <a:gd name="connsiteY75" fmla="*/ 2929354 h 6858000"/>
              <a:gd name="connsiteX76" fmla="*/ 1724493 w 4544180"/>
              <a:gd name="connsiteY76" fmla="*/ 2900803 h 6858000"/>
              <a:gd name="connsiteX77" fmla="*/ 1747334 w 4544180"/>
              <a:gd name="connsiteY77" fmla="*/ 2917934 h 6858000"/>
              <a:gd name="connsiteX78" fmla="*/ 1798726 w 4544180"/>
              <a:gd name="connsiteY78" fmla="*/ 2889382 h 6858000"/>
              <a:gd name="connsiteX79" fmla="*/ 1901511 w 4544180"/>
              <a:gd name="connsiteY79" fmla="*/ 2866541 h 6858000"/>
              <a:gd name="connsiteX80" fmla="*/ 2061397 w 4544180"/>
              <a:gd name="connsiteY80" fmla="*/ 3043559 h 6858000"/>
              <a:gd name="connsiteX81" fmla="*/ 2061397 w 4544180"/>
              <a:gd name="connsiteY81" fmla="*/ 3117792 h 6858000"/>
              <a:gd name="connsiteX82" fmla="*/ 2089949 w 4544180"/>
              <a:gd name="connsiteY82" fmla="*/ 3146343 h 6858000"/>
              <a:gd name="connsiteX83" fmla="*/ 2124210 w 4544180"/>
              <a:gd name="connsiteY83" fmla="*/ 3134923 h 6858000"/>
              <a:gd name="connsiteX84" fmla="*/ 2249835 w 4544180"/>
              <a:gd name="connsiteY84" fmla="*/ 2752337 h 6858000"/>
              <a:gd name="connsiteX85" fmla="*/ 2312648 w 4544180"/>
              <a:gd name="connsiteY85" fmla="*/ 2586740 h 6858000"/>
              <a:gd name="connsiteX86" fmla="*/ 2250783 w 4544180"/>
              <a:gd name="connsiteY86" fmla="*/ 2569146 h 6858000"/>
              <a:gd name="connsiteX87" fmla="*/ 2198443 w 4544180"/>
              <a:gd name="connsiteY87" fmla="*/ 2563899 h 6858000"/>
              <a:gd name="connsiteX88" fmla="*/ 2164182 w 4544180"/>
              <a:gd name="connsiteY88" fmla="*/ 2523927 h 6858000"/>
              <a:gd name="connsiteX89" fmla="*/ 2181313 w 4544180"/>
              <a:gd name="connsiteY89" fmla="*/ 2523927 h 6858000"/>
              <a:gd name="connsiteX90" fmla="*/ 2575319 w 4544180"/>
              <a:gd name="connsiteY90" fmla="*/ 2678103 h 6858000"/>
              <a:gd name="connsiteX91" fmla="*/ 2369750 w 4544180"/>
              <a:gd name="connsiteY91" fmla="*/ 2592450 h 6858000"/>
              <a:gd name="connsiteX92" fmla="*/ 2318358 w 4544180"/>
              <a:gd name="connsiteY92" fmla="*/ 2678103 h 6858000"/>
              <a:gd name="connsiteX93" fmla="*/ 2181313 w 4544180"/>
              <a:gd name="connsiteY93" fmla="*/ 3134923 h 6858000"/>
              <a:gd name="connsiteX94" fmla="*/ 2198443 w 4544180"/>
              <a:gd name="connsiteY94" fmla="*/ 3152053 h 6858000"/>
              <a:gd name="connsiteX95" fmla="*/ 2232705 w 4544180"/>
              <a:gd name="connsiteY95" fmla="*/ 3214866 h 6858000"/>
              <a:gd name="connsiteX96" fmla="*/ 2187023 w 4544180"/>
              <a:gd name="connsiteY96" fmla="*/ 3249128 h 6858000"/>
              <a:gd name="connsiteX97" fmla="*/ 2158472 w 4544180"/>
              <a:gd name="connsiteY97" fmla="*/ 3311940 h 6858000"/>
              <a:gd name="connsiteX98" fmla="*/ 2124210 w 4544180"/>
              <a:gd name="connsiteY98" fmla="*/ 3323361 h 6858000"/>
              <a:gd name="connsiteX99" fmla="*/ 2067108 w 4544180"/>
              <a:gd name="connsiteY99" fmla="*/ 3420435 h 6858000"/>
              <a:gd name="connsiteX100" fmla="*/ 2067108 w 4544180"/>
              <a:gd name="connsiteY100" fmla="*/ 3329071 h 6858000"/>
              <a:gd name="connsiteX101" fmla="*/ 2021426 w 4544180"/>
              <a:gd name="connsiteY101" fmla="*/ 3317650 h 6858000"/>
              <a:gd name="connsiteX102" fmla="*/ 1964323 w 4544180"/>
              <a:gd name="connsiteY102" fmla="*/ 3340491 h 6858000"/>
              <a:gd name="connsiteX103" fmla="*/ 1918641 w 4544180"/>
              <a:gd name="connsiteY103" fmla="*/ 3380463 h 6858000"/>
              <a:gd name="connsiteX104" fmla="*/ 1867249 w 4544180"/>
              <a:gd name="connsiteY104" fmla="*/ 3386173 h 6858000"/>
              <a:gd name="connsiteX105" fmla="*/ 1758755 w 4544180"/>
              <a:gd name="connsiteY105" fmla="*/ 3448986 h 6858000"/>
              <a:gd name="connsiteX106" fmla="*/ 1598868 w 4544180"/>
              <a:gd name="connsiteY106" fmla="*/ 3471827 h 6858000"/>
              <a:gd name="connsiteX107" fmla="*/ 1593158 w 4544180"/>
              <a:gd name="connsiteY107" fmla="*/ 3534640 h 6858000"/>
              <a:gd name="connsiteX108" fmla="*/ 1621709 w 4544180"/>
              <a:gd name="connsiteY108" fmla="*/ 3608873 h 6858000"/>
              <a:gd name="connsiteX109" fmla="*/ 1690232 w 4544180"/>
              <a:gd name="connsiteY109" fmla="*/ 3648844 h 6858000"/>
              <a:gd name="connsiteX110" fmla="*/ 1775885 w 4544180"/>
              <a:gd name="connsiteY110" fmla="*/ 3711657 h 6858000"/>
              <a:gd name="connsiteX111" fmla="*/ 1821567 w 4544180"/>
              <a:gd name="connsiteY111" fmla="*/ 3728788 h 6858000"/>
              <a:gd name="connsiteX112" fmla="*/ 1855829 w 4544180"/>
              <a:gd name="connsiteY112" fmla="*/ 3785890 h 6858000"/>
              <a:gd name="connsiteX113" fmla="*/ 1895800 w 4544180"/>
              <a:gd name="connsiteY113" fmla="*/ 3911516 h 6858000"/>
              <a:gd name="connsiteX114" fmla="*/ 1764465 w 4544180"/>
              <a:gd name="connsiteY114" fmla="*/ 4082823 h 6858000"/>
              <a:gd name="connsiteX115" fmla="*/ 1701652 w 4544180"/>
              <a:gd name="connsiteY115" fmla="*/ 4476830 h 6858000"/>
              <a:gd name="connsiteX116" fmla="*/ 1718783 w 4544180"/>
              <a:gd name="connsiteY116" fmla="*/ 4545352 h 6858000"/>
              <a:gd name="connsiteX117" fmla="*/ 1695942 w 4544180"/>
              <a:gd name="connsiteY117" fmla="*/ 4619586 h 6858000"/>
              <a:gd name="connsiteX118" fmla="*/ 1861539 w 4544180"/>
              <a:gd name="connsiteY118" fmla="*/ 4670978 h 6858000"/>
              <a:gd name="connsiteX119" fmla="*/ 1912931 w 4544180"/>
              <a:gd name="connsiteY119" fmla="*/ 4710949 h 6858000"/>
              <a:gd name="connsiteX120" fmla="*/ 1918641 w 4544180"/>
              <a:gd name="connsiteY120" fmla="*/ 4693819 h 6858000"/>
              <a:gd name="connsiteX121" fmla="*/ 2152761 w 4544180"/>
              <a:gd name="connsiteY121" fmla="*/ 4465409 h 6858000"/>
              <a:gd name="connsiteX122" fmla="*/ 2164182 w 4544180"/>
              <a:gd name="connsiteY122" fmla="*/ 4396886 h 6858000"/>
              <a:gd name="connsiteX123" fmla="*/ 2169892 w 4544180"/>
              <a:gd name="connsiteY123" fmla="*/ 4345494 h 6858000"/>
              <a:gd name="connsiteX124" fmla="*/ 2244125 w 4544180"/>
              <a:gd name="connsiteY124" fmla="*/ 4231289 h 6858000"/>
              <a:gd name="connsiteX125" fmla="*/ 2369750 w 4544180"/>
              <a:gd name="connsiteY125" fmla="*/ 4191317 h 6858000"/>
              <a:gd name="connsiteX126" fmla="*/ 2426853 w 4544180"/>
              <a:gd name="connsiteY126" fmla="*/ 4002879 h 6858000"/>
              <a:gd name="connsiteX127" fmla="*/ 2501086 w 4544180"/>
              <a:gd name="connsiteY127" fmla="*/ 3871544 h 6858000"/>
              <a:gd name="connsiteX128" fmla="*/ 2563899 w 4544180"/>
              <a:gd name="connsiteY128" fmla="*/ 3734498 h 6858000"/>
              <a:gd name="connsiteX129" fmla="*/ 2712365 w 4544180"/>
              <a:gd name="connsiteY129" fmla="*/ 3528929 h 6858000"/>
              <a:gd name="connsiteX130" fmla="*/ 2729496 w 4544180"/>
              <a:gd name="connsiteY130" fmla="*/ 3454696 h 6858000"/>
              <a:gd name="connsiteX131" fmla="*/ 2729496 w 4544180"/>
              <a:gd name="connsiteY131" fmla="*/ 3426145 h 6858000"/>
              <a:gd name="connsiteX132" fmla="*/ 2883672 w 4544180"/>
              <a:gd name="connsiteY132" fmla="*/ 3106371 h 6858000"/>
              <a:gd name="connsiteX133" fmla="*/ 2900803 w 4544180"/>
              <a:gd name="connsiteY133" fmla="*/ 3043559 h 6858000"/>
              <a:gd name="connsiteX134" fmla="*/ 3100661 w 4544180"/>
              <a:gd name="connsiteY134" fmla="*/ 2832280 h 6858000"/>
              <a:gd name="connsiteX135" fmla="*/ 3134923 w 4544180"/>
              <a:gd name="connsiteY135" fmla="*/ 2695234 h 6858000"/>
              <a:gd name="connsiteX136" fmla="*/ 3220577 w 4544180"/>
              <a:gd name="connsiteY136" fmla="*/ 2346909 h 6858000"/>
              <a:gd name="connsiteX137" fmla="*/ 3174895 w 4544180"/>
              <a:gd name="connsiteY137" fmla="*/ 2318358 h 6858000"/>
              <a:gd name="connsiteX138" fmla="*/ 3231997 w 4544180"/>
              <a:gd name="connsiteY138" fmla="*/ 2266966 h 6858000"/>
              <a:gd name="connsiteX139" fmla="*/ 3528930 w 4544180"/>
              <a:gd name="connsiteY139" fmla="*/ 2209864 h 6858000"/>
              <a:gd name="connsiteX140" fmla="*/ 3511799 w 4544180"/>
              <a:gd name="connsiteY140" fmla="*/ 2192733 h 6858000"/>
              <a:gd name="connsiteX141" fmla="*/ 3540350 w 4544180"/>
              <a:gd name="connsiteY141" fmla="*/ 2169892 h 6858000"/>
              <a:gd name="connsiteX142" fmla="*/ 3614583 w 4544180"/>
              <a:gd name="connsiteY142" fmla="*/ 2181312 h 6858000"/>
              <a:gd name="connsiteX143" fmla="*/ 3808731 w 4544180"/>
              <a:gd name="connsiteY143" fmla="*/ 1992874 h 6858000"/>
              <a:gd name="connsiteX144" fmla="*/ 3797311 w 4544180"/>
              <a:gd name="connsiteY144" fmla="*/ 1981454 h 6858000"/>
              <a:gd name="connsiteX145" fmla="*/ 3637424 w 4544180"/>
              <a:gd name="connsiteY145" fmla="*/ 1855829 h 6858000"/>
              <a:gd name="connsiteX146" fmla="*/ 3546060 w 4544180"/>
              <a:gd name="connsiteY146" fmla="*/ 1701652 h 6858000"/>
              <a:gd name="connsiteX147" fmla="*/ 3460407 w 4544180"/>
              <a:gd name="connsiteY147" fmla="*/ 1496083 h 6858000"/>
              <a:gd name="connsiteX148" fmla="*/ 3426145 w 4544180"/>
              <a:gd name="connsiteY148" fmla="*/ 1284804 h 6858000"/>
              <a:gd name="connsiteX149" fmla="*/ 3380463 w 4544180"/>
              <a:gd name="connsiteY149" fmla="*/ 1193441 h 6858000"/>
              <a:gd name="connsiteX150" fmla="*/ 3369043 w 4544180"/>
              <a:gd name="connsiteY150" fmla="*/ 1039264 h 6858000"/>
              <a:gd name="connsiteX151" fmla="*/ 3340492 w 4544180"/>
              <a:gd name="connsiteY151" fmla="*/ 965031 h 6858000"/>
              <a:gd name="connsiteX152" fmla="*/ 3409015 w 4544180"/>
              <a:gd name="connsiteY152" fmla="*/ 645257 h 6858000"/>
              <a:gd name="connsiteX153" fmla="*/ 3409015 w 4544180"/>
              <a:gd name="connsiteY153" fmla="*/ 531052 h 6858000"/>
              <a:gd name="connsiteX154" fmla="*/ 3448986 w 4544180"/>
              <a:gd name="connsiteY154" fmla="*/ 508212 h 6858000"/>
              <a:gd name="connsiteX155" fmla="*/ 3488958 w 4544180"/>
              <a:gd name="connsiteY155" fmla="*/ 462530 h 6858000"/>
              <a:gd name="connsiteX156" fmla="*/ 3551771 w 4544180"/>
              <a:gd name="connsiteY156" fmla="*/ 439689 h 6858000"/>
              <a:gd name="connsiteX157" fmla="*/ 3677396 w 4544180"/>
              <a:gd name="connsiteY157" fmla="*/ 513922 h 6858000"/>
              <a:gd name="connsiteX158" fmla="*/ 3763050 w 4544180"/>
              <a:gd name="connsiteY158" fmla="*/ 382586 h 6858000"/>
              <a:gd name="connsiteX159" fmla="*/ 3757339 w 4544180"/>
              <a:gd name="connsiteY159" fmla="*/ 291222 h 6858000"/>
              <a:gd name="connsiteX160" fmla="*/ 3820152 w 4544180"/>
              <a:gd name="connsiteY160" fmla="*/ 57102 h 6858000"/>
              <a:gd name="connsiteX161" fmla="*/ 3905806 w 4544180"/>
              <a:gd name="connsiteY161" fmla="*/ 74233 h 6858000"/>
              <a:gd name="connsiteX162" fmla="*/ 3911516 w 4544180"/>
              <a:gd name="connsiteY162" fmla="*/ 57102 h 6858000"/>
              <a:gd name="connsiteX163" fmla="*/ 3894385 w 4544180"/>
              <a:gd name="connsiteY163" fmla="*/ 11420 h 6858000"/>
              <a:gd name="connsiteX164" fmla="*/ 3962908 w 4544180"/>
              <a:gd name="connsiteY16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544180" h="6858000">
                <a:moveTo>
                  <a:pt x="1444691" y="4037141"/>
                </a:moveTo>
                <a:cubicBezTo>
                  <a:pt x="1393299" y="4048561"/>
                  <a:pt x="1301935" y="4048561"/>
                  <a:pt x="1267674" y="4088533"/>
                </a:cubicBezTo>
                <a:cubicBezTo>
                  <a:pt x="1227702" y="4128505"/>
                  <a:pt x="1176310" y="4219869"/>
                  <a:pt x="1176310" y="4231289"/>
                </a:cubicBezTo>
                <a:cubicBezTo>
                  <a:pt x="1176310" y="4248420"/>
                  <a:pt x="1204861" y="4516801"/>
                  <a:pt x="1204861" y="4528222"/>
                </a:cubicBezTo>
                <a:cubicBezTo>
                  <a:pt x="1204861" y="4648137"/>
                  <a:pt x="1130628" y="4750921"/>
                  <a:pt x="1084946" y="4893677"/>
                </a:cubicBezTo>
                <a:cubicBezTo>
                  <a:pt x="1062105" y="4962200"/>
                  <a:pt x="1044974" y="5047854"/>
                  <a:pt x="1027844" y="5122087"/>
                </a:cubicBezTo>
                <a:cubicBezTo>
                  <a:pt x="1022133" y="5167769"/>
                  <a:pt x="1005003" y="5213451"/>
                  <a:pt x="993582" y="5253422"/>
                </a:cubicBezTo>
                <a:cubicBezTo>
                  <a:pt x="982162" y="5304815"/>
                  <a:pt x="947900" y="5390468"/>
                  <a:pt x="947900" y="5407599"/>
                </a:cubicBezTo>
                <a:cubicBezTo>
                  <a:pt x="947900" y="5419019"/>
                  <a:pt x="953610" y="5441860"/>
                  <a:pt x="965031" y="5447571"/>
                </a:cubicBezTo>
                <a:cubicBezTo>
                  <a:pt x="1016423" y="5453281"/>
                  <a:pt x="1084946" y="5458991"/>
                  <a:pt x="1130628" y="5481832"/>
                </a:cubicBezTo>
                <a:cubicBezTo>
                  <a:pt x="1147759" y="5493253"/>
                  <a:pt x="1170600" y="5521804"/>
                  <a:pt x="1187730" y="5527514"/>
                </a:cubicBezTo>
                <a:cubicBezTo>
                  <a:pt x="1216282" y="5487542"/>
                  <a:pt x="1216282" y="5441860"/>
                  <a:pt x="1239123" y="5407599"/>
                </a:cubicBezTo>
                <a:cubicBezTo>
                  <a:pt x="1244833" y="5390468"/>
                  <a:pt x="1273384" y="5373337"/>
                  <a:pt x="1284804" y="5361917"/>
                </a:cubicBezTo>
                <a:cubicBezTo>
                  <a:pt x="1296225" y="5339076"/>
                  <a:pt x="1296225" y="5304815"/>
                  <a:pt x="1307645" y="5287684"/>
                </a:cubicBezTo>
                <a:cubicBezTo>
                  <a:pt x="1324776" y="5247712"/>
                  <a:pt x="1347617" y="5207740"/>
                  <a:pt x="1376168" y="5190610"/>
                </a:cubicBezTo>
                <a:cubicBezTo>
                  <a:pt x="1484663" y="5104956"/>
                  <a:pt x="1570317" y="4979331"/>
                  <a:pt x="1587447" y="4882257"/>
                </a:cubicBezTo>
                <a:lnTo>
                  <a:pt x="1587447" y="4870836"/>
                </a:lnTo>
                <a:cubicBezTo>
                  <a:pt x="1547476" y="4887967"/>
                  <a:pt x="1444691" y="4865126"/>
                  <a:pt x="1444691" y="4802313"/>
                </a:cubicBezTo>
                <a:cubicBezTo>
                  <a:pt x="1444691" y="4790893"/>
                  <a:pt x="1461822" y="4745211"/>
                  <a:pt x="1461822" y="4716660"/>
                </a:cubicBezTo>
                <a:cubicBezTo>
                  <a:pt x="1473242" y="4648137"/>
                  <a:pt x="1467532" y="4579614"/>
                  <a:pt x="1473242" y="4511091"/>
                </a:cubicBezTo>
                <a:lnTo>
                  <a:pt x="1473242" y="4408307"/>
                </a:lnTo>
                <a:cubicBezTo>
                  <a:pt x="1473242" y="4391176"/>
                  <a:pt x="1484663" y="4208448"/>
                  <a:pt x="1496083" y="4111374"/>
                </a:cubicBezTo>
                <a:lnTo>
                  <a:pt x="1518924" y="4037141"/>
                </a:lnTo>
                <a:lnTo>
                  <a:pt x="1444691" y="4037141"/>
                </a:lnTo>
                <a:close/>
                <a:moveTo>
                  <a:pt x="3962908" y="0"/>
                </a:moveTo>
                <a:lnTo>
                  <a:pt x="4544180" y="0"/>
                </a:lnTo>
                <a:lnTo>
                  <a:pt x="4544180" y="6858000"/>
                </a:lnTo>
                <a:lnTo>
                  <a:pt x="0" y="6858000"/>
                </a:lnTo>
                <a:cubicBezTo>
                  <a:pt x="0" y="6852290"/>
                  <a:pt x="125625" y="6715244"/>
                  <a:pt x="125625" y="6680983"/>
                </a:cubicBezTo>
                <a:cubicBezTo>
                  <a:pt x="125625" y="6669562"/>
                  <a:pt x="114205" y="6692403"/>
                  <a:pt x="114205" y="6675273"/>
                </a:cubicBezTo>
                <a:lnTo>
                  <a:pt x="114205" y="6658142"/>
                </a:lnTo>
                <a:cubicBezTo>
                  <a:pt x="119915" y="6658142"/>
                  <a:pt x="119915" y="6669562"/>
                  <a:pt x="137046" y="6675273"/>
                </a:cubicBezTo>
                <a:cubicBezTo>
                  <a:pt x="137046" y="6646721"/>
                  <a:pt x="159887" y="6606750"/>
                  <a:pt x="159887" y="6589619"/>
                </a:cubicBezTo>
                <a:cubicBezTo>
                  <a:pt x="159887" y="6578198"/>
                  <a:pt x="148466" y="6578198"/>
                  <a:pt x="142756" y="6578198"/>
                </a:cubicBezTo>
                <a:cubicBezTo>
                  <a:pt x="177018" y="6583909"/>
                  <a:pt x="171307" y="6521096"/>
                  <a:pt x="182728" y="6498255"/>
                </a:cubicBezTo>
                <a:cubicBezTo>
                  <a:pt x="194148" y="6481124"/>
                  <a:pt x="199858" y="6463994"/>
                  <a:pt x="199858" y="6452573"/>
                </a:cubicBezTo>
                <a:cubicBezTo>
                  <a:pt x="199858" y="6406891"/>
                  <a:pt x="205569" y="6418312"/>
                  <a:pt x="142756" y="6401181"/>
                </a:cubicBezTo>
                <a:cubicBezTo>
                  <a:pt x="137046" y="6395471"/>
                  <a:pt x="137046" y="6389760"/>
                  <a:pt x="137046" y="6384050"/>
                </a:cubicBezTo>
                <a:cubicBezTo>
                  <a:pt x="142756" y="6384050"/>
                  <a:pt x="148466" y="6372630"/>
                  <a:pt x="154177" y="6372630"/>
                </a:cubicBezTo>
                <a:cubicBezTo>
                  <a:pt x="154177" y="6395471"/>
                  <a:pt x="165597" y="6395471"/>
                  <a:pt x="199858" y="6412601"/>
                </a:cubicBezTo>
                <a:cubicBezTo>
                  <a:pt x="199858" y="6412601"/>
                  <a:pt x="194148" y="6412601"/>
                  <a:pt x="194148" y="6401181"/>
                </a:cubicBezTo>
                <a:cubicBezTo>
                  <a:pt x="194148" y="6384050"/>
                  <a:pt x="205569" y="6372630"/>
                  <a:pt x="211279" y="6361209"/>
                </a:cubicBezTo>
                <a:cubicBezTo>
                  <a:pt x="194148" y="6355499"/>
                  <a:pt x="177018" y="6355499"/>
                  <a:pt x="159887" y="6361209"/>
                </a:cubicBezTo>
                <a:cubicBezTo>
                  <a:pt x="159887" y="6349789"/>
                  <a:pt x="165597" y="6338368"/>
                  <a:pt x="182728" y="6338368"/>
                </a:cubicBezTo>
                <a:cubicBezTo>
                  <a:pt x="194148" y="6338368"/>
                  <a:pt x="199858" y="6344079"/>
                  <a:pt x="205569" y="6355499"/>
                </a:cubicBezTo>
                <a:cubicBezTo>
                  <a:pt x="211279" y="6332658"/>
                  <a:pt x="222699" y="6304107"/>
                  <a:pt x="228410" y="6281266"/>
                </a:cubicBezTo>
                <a:cubicBezTo>
                  <a:pt x="222699" y="6275556"/>
                  <a:pt x="211279" y="6269845"/>
                  <a:pt x="199858" y="6264135"/>
                </a:cubicBezTo>
                <a:cubicBezTo>
                  <a:pt x="199858" y="6252715"/>
                  <a:pt x="216989" y="6247004"/>
                  <a:pt x="228410" y="6229874"/>
                </a:cubicBezTo>
                <a:cubicBezTo>
                  <a:pt x="234120" y="6235584"/>
                  <a:pt x="245540" y="6235584"/>
                  <a:pt x="256961" y="6229874"/>
                </a:cubicBezTo>
                <a:cubicBezTo>
                  <a:pt x="279802" y="6218453"/>
                  <a:pt x="302643" y="6201322"/>
                  <a:pt x="319774" y="6189902"/>
                </a:cubicBezTo>
                <a:cubicBezTo>
                  <a:pt x="325484" y="6184192"/>
                  <a:pt x="348325" y="6172771"/>
                  <a:pt x="354035" y="6155641"/>
                </a:cubicBezTo>
                <a:cubicBezTo>
                  <a:pt x="359745" y="6155641"/>
                  <a:pt x="371166" y="6161351"/>
                  <a:pt x="376876" y="6161351"/>
                </a:cubicBezTo>
                <a:cubicBezTo>
                  <a:pt x="382586" y="6155641"/>
                  <a:pt x="388296" y="6161351"/>
                  <a:pt x="388296" y="6144220"/>
                </a:cubicBezTo>
                <a:cubicBezTo>
                  <a:pt x="388296" y="6132800"/>
                  <a:pt x="365455" y="6092828"/>
                  <a:pt x="365455" y="6081407"/>
                </a:cubicBezTo>
                <a:cubicBezTo>
                  <a:pt x="365455" y="6064277"/>
                  <a:pt x="382586" y="6041436"/>
                  <a:pt x="382586" y="6030015"/>
                </a:cubicBezTo>
                <a:cubicBezTo>
                  <a:pt x="382586" y="5995754"/>
                  <a:pt x="433978" y="5932941"/>
                  <a:pt x="439689" y="5927231"/>
                </a:cubicBezTo>
                <a:cubicBezTo>
                  <a:pt x="456819" y="5915810"/>
                  <a:pt x="485371" y="5921521"/>
                  <a:pt x="502501" y="5904390"/>
                </a:cubicBezTo>
                <a:cubicBezTo>
                  <a:pt x="519632" y="5858708"/>
                  <a:pt x="513922" y="5801606"/>
                  <a:pt x="548183" y="5767344"/>
                </a:cubicBezTo>
                <a:cubicBezTo>
                  <a:pt x="576734" y="5733083"/>
                  <a:pt x="622416" y="5715952"/>
                  <a:pt x="662388" y="5698821"/>
                </a:cubicBezTo>
                <a:cubicBezTo>
                  <a:pt x="725201" y="5670270"/>
                  <a:pt x="827985" y="5738793"/>
                  <a:pt x="890798" y="5647429"/>
                </a:cubicBezTo>
                <a:cubicBezTo>
                  <a:pt x="879377" y="5590327"/>
                  <a:pt x="702360" y="5658850"/>
                  <a:pt x="702360" y="5561775"/>
                </a:cubicBezTo>
                <a:cubicBezTo>
                  <a:pt x="702360" y="5550355"/>
                  <a:pt x="708070" y="5533224"/>
                  <a:pt x="708070" y="5516094"/>
                </a:cubicBezTo>
                <a:lnTo>
                  <a:pt x="708070" y="5493253"/>
                </a:lnTo>
                <a:cubicBezTo>
                  <a:pt x="736621" y="5413309"/>
                  <a:pt x="730911" y="5430440"/>
                  <a:pt x="730911" y="5379048"/>
                </a:cubicBezTo>
                <a:cubicBezTo>
                  <a:pt x="730911" y="5361917"/>
                  <a:pt x="742331" y="5276263"/>
                  <a:pt x="742331" y="5224871"/>
                </a:cubicBezTo>
                <a:cubicBezTo>
                  <a:pt x="765172" y="5122087"/>
                  <a:pt x="788013" y="5007882"/>
                  <a:pt x="822275" y="4910808"/>
                </a:cubicBezTo>
                <a:cubicBezTo>
                  <a:pt x="856536" y="4796603"/>
                  <a:pt x="930769" y="4676688"/>
                  <a:pt x="930769" y="4568193"/>
                </a:cubicBezTo>
                <a:cubicBezTo>
                  <a:pt x="930769" y="4488250"/>
                  <a:pt x="856536" y="4276971"/>
                  <a:pt x="839406" y="4242710"/>
                </a:cubicBezTo>
                <a:cubicBezTo>
                  <a:pt x="793724" y="4134215"/>
                  <a:pt x="690939" y="4014300"/>
                  <a:pt x="690939" y="3905805"/>
                </a:cubicBezTo>
                <a:cubicBezTo>
                  <a:pt x="690939" y="3728788"/>
                  <a:pt x="976451" y="3386173"/>
                  <a:pt x="1016423" y="3334781"/>
                </a:cubicBezTo>
                <a:cubicBezTo>
                  <a:pt x="1084946" y="3237707"/>
                  <a:pt x="1204861" y="3117792"/>
                  <a:pt x="1301935" y="3054979"/>
                </a:cubicBezTo>
                <a:cubicBezTo>
                  <a:pt x="1330486" y="3032138"/>
                  <a:pt x="1370458" y="3020718"/>
                  <a:pt x="1404720" y="3003587"/>
                </a:cubicBezTo>
                <a:cubicBezTo>
                  <a:pt x="1410430" y="2997877"/>
                  <a:pt x="1410430" y="2980746"/>
                  <a:pt x="1410430" y="2969326"/>
                </a:cubicBezTo>
                <a:cubicBezTo>
                  <a:pt x="1410430" y="2952195"/>
                  <a:pt x="1399009" y="2923644"/>
                  <a:pt x="1427561" y="2917934"/>
                </a:cubicBezTo>
                <a:cubicBezTo>
                  <a:pt x="1473242" y="2900803"/>
                  <a:pt x="1576027" y="2889382"/>
                  <a:pt x="1593158" y="2889382"/>
                </a:cubicBezTo>
                <a:cubicBezTo>
                  <a:pt x="1650260" y="2889382"/>
                  <a:pt x="1621709" y="2929354"/>
                  <a:pt x="1638839" y="2929354"/>
                </a:cubicBezTo>
                <a:cubicBezTo>
                  <a:pt x="1655970" y="2929354"/>
                  <a:pt x="1713073" y="2900803"/>
                  <a:pt x="1724493" y="2900803"/>
                </a:cubicBezTo>
                <a:cubicBezTo>
                  <a:pt x="1741624" y="2900803"/>
                  <a:pt x="1730203" y="2917934"/>
                  <a:pt x="1747334" y="2917934"/>
                </a:cubicBezTo>
                <a:cubicBezTo>
                  <a:pt x="1758755" y="2917934"/>
                  <a:pt x="1781596" y="2895093"/>
                  <a:pt x="1798726" y="2889382"/>
                </a:cubicBezTo>
                <a:cubicBezTo>
                  <a:pt x="1827277" y="2872252"/>
                  <a:pt x="1884380" y="2866541"/>
                  <a:pt x="1901511" y="2866541"/>
                </a:cubicBezTo>
                <a:cubicBezTo>
                  <a:pt x="1998585" y="2866541"/>
                  <a:pt x="2038556" y="2946485"/>
                  <a:pt x="2061397" y="3043559"/>
                </a:cubicBezTo>
                <a:cubicBezTo>
                  <a:pt x="2067108" y="3060690"/>
                  <a:pt x="2061397" y="3100661"/>
                  <a:pt x="2061397" y="3117792"/>
                </a:cubicBezTo>
                <a:cubicBezTo>
                  <a:pt x="2061397" y="3129212"/>
                  <a:pt x="2078528" y="3146343"/>
                  <a:pt x="2089949" y="3146343"/>
                </a:cubicBezTo>
                <a:cubicBezTo>
                  <a:pt x="2107079" y="3146343"/>
                  <a:pt x="2118500" y="3140633"/>
                  <a:pt x="2124210" y="3134923"/>
                </a:cubicBezTo>
                <a:cubicBezTo>
                  <a:pt x="2169892" y="3009297"/>
                  <a:pt x="2215574" y="2872252"/>
                  <a:pt x="2249835" y="2752337"/>
                </a:cubicBezTo>
                <a:cubicBezTo>
                  <a:pt x="2261256" y="2700944"/>
                  <a:pt x="2312490" y="2617272"/>
                  <a:pt x="2312648" y="2586740"/>
                </a:cubicBezTo>
                <a:cubicBezTo>
                  <a:pt x="2312806" y="2556208"/>
                  <a:pt x="2250783" y="2569146"/>
                  <a:pt x="2250783" y="2569146"/>
                </a:cubicBezTo>
                <a:cubicBezTo>
                  <a:pt x="2233652" y="2569146"/>
                  <a:pt x="2212876" y="2571435"/>
                  <a:pt x="2198443" y="2563899"/>
                </a:cubicBezTo>
                <a:cubicBezTo>
                  <a:pt x="2184010" y="2556363"/>
                  <a:pt x="2181313" y="2558188"/>
                  <a:pt x="2164182" y="2523927"/>
                </a:cubicBezTo>
                <a:lnTo>
                  <a:pt x="2181313" y="2523927"/>
                </a:lnTo>
                <a:cubicBezTo>
                  <a:pt x="2312648" y="2563899"/>
                  <a:pt x="2449694" y="2546768"/>
                  <a:pt x="2575319" y="2678103"/>
                </a:cubicBezTo>
                <a:cubicBezTo>
                  <a:pt x="2541058" y="2660973"/>
                  <a:pt x="2415432" y="2592450"/>
                  <a:pt x="2369750" y="2592450"/>
                </a:cubicBezTo>
                <a:cubicBezTo>
                  <a:pt x="2318358" y="2592450"/>
                  <a:pt x="2324069" y="2649552"/>
                  <a:pt x="2318358" y="2678103"/>
                </a:cubicBezTo>
                <a:cubicBezTo>
                  <a:pt x="2278387" y="2826570"/>
                  <a:pt x="2181313" y="3117792"/>
                  <a:pt x="2181313" y="3134923"/>
                </a:cubicBezTo>
                <a:lnTo>
                  <a:pt x="2198443" y="3152053"/>
                </a:lnTo>
                <a:cubicBezTo>
                  <a:pt x="2198443" y="3169184"/>
                  <a:pt x="2215574" y="3192025"/>
                  <a:pt x="2232705" y="3214866"/>
                </a:cubicBezTo>
                <a:cubicBezTo>
                  <a:pt x="2215574" y="3231997"/>
                  <a:pt x="2198443" y="3226287"/>
                  <a:pt x="2187023" y="3249128"/>
                </a:cubicBezTo>
                <a:cubicBezTo>
                  <a:pt x="2187023" y="3266258"/>
                  <a:pt x="2187023" y="3294809"/>
                  <a:pt x="2158472" y="3311940"/>
                </a:cubicBezTo>
                <a:cubicBezTo>
                  <a:pt x="2147051" y="3317650"/>
                  <a:pt x="2129920" y="3311940"/>
                  <a:pt x="2124210" y="3323361"/>
                </a:cubicBezTo>
                <a:cubicBezTo>
                  <a:pt x="2101369" y="3346202"/>
                  <a:pt x="2089949" y="3386173"/>
                  <a:pt x="2067108" y="3420435"/>
                </a:cubicBezTo>
                <a:cubicBezTo>
                  <a:pt x="2067108" y="3397594"/>
                  <a:pt x="2061397" y="3369043"/>
                  <a:pt x="2067108" y="3329071"/>
                </a:cubicBezTo>
                <a:cubicBezTo>
                  <a:pt x="2055687" y="3329071"/>
                  <a:pt x="2032846" y="3317650"/>
                  <a:pt x="2021426" y="3317650"/>
                </a:cubicBezTo>
                <a:cubicBezTo>
                  <a:pt x="2010005" y="3317650"/>
                  <a:pt x="1998585" y="3323361"/>
                  <a:pt x="1964323" y="3340491"/>
                </a:cubicBezTo>
                <a:cubicBezTo>
                  <a:pt x="1947193" y="3346202"/>
                  <a:pt x="1930062" y="3369043"/>
                  <a:pt x="1918641" y="3380463"/>
                </a:cubicBezTo>
                <a:cubicBezTo>
                  <a:pt x="1901511" y="3380463"/>
                  <a:pt x="1878670" y="3380463"/>
                  <a:pt x="1867249" y="3386173"/>
                </a:cubicBezTo>
                <a:cubicBezTo>
                  <a:pt x="1827277" y="3403304"/>
                  <a:pt x="1793016" y="3437565"/>
                  <a:pt x="1758755" y="3448986"/>
                </a:cubicBezTo>
                <a:cubicBezTo>
                  <a:pt x="1701652" y="3471827"/>
                  <a:pt x="1655970" y="3471827"/>
                  <a:pt x="1598868" y="3471827"/>
                </a:cubicBezTo>
                <a:cubicBezTo>
                  <a:pt x="1598868" y="3494668"/>
                  <a:pt x="1593158" y="3523219"/>
                  <a:pt x="1593158" y="3534640"/>
                </a:cubicBezTo>
                <a:cubicBezTo>
                  <a:pt x="1593158" y="3563191"/>
                  <a:pt x="1598868" y="3580322"/>
                  <a:pt x="1621709" y="3608873"/>
                </a:cubicBezTo>
                <a:cubicBezTo>
                  <a:pt x="1638839" y="3626003"/>
                  <a:pt x="1667391" y="3631714"/>
                  <a:pt x="1690232" y="3648844"/>
                </a:cubicBezTo>
                <a:cubicBezTo>
                  <a:pt x="1713073" y="3671685"/>
                  <a:pt x="1747334" y="3694526"/>
                  <a:pt x="1775885" y="3711657"/>
                </a:cubicBezTo>
                <a:cubicBezTo>
                  <a:pt x="1781596" y="3723078"/>
                  <a:pt x="1804436" y="3717367"/>
                  <a:pt x="1821567" y="3728788"/>
                </a:cubicBezTo>
                <a:cubicBezTo>
                  <a:pt x="1832988" y="3740208"/>
                  <a:pt x="1844408" y="3768759"/>
                  <a:pt x="1855829" y="3785890"/>
                </a:cubicBezTo>
                <a:cubicBezTo>
                  <a:pt x="1884380" y="3820152"/>
                  <a:pt x="1895800" y="3877254"/>
                  <a:pt x="1895800" y="3911516"/>
                </a:cubicBezTo>
                <a:cubicBezTo>
                  <a:pt x="1895800" y="4008590"/>
                  <a:pt x="1855829" y="4065692"/>
                  <a:pt x="1764465" y="4082823"/>
                </a:cubicBezTo>
                <a:cubicBezTo>
                  <a:pt x="1741624" y="4214158"/>
                  <a:pt x="1701652" y="4459699"/>
                  <a:pt x="1701652" y="4476830"/>
                </a:cubicBezTo>
                <a:cubicBezTo>
                  <a:pt x="1701652" y="4488250"/>
                  <a:pt x="1718783" y="4533932"/>
                  <a:pt x="1718783" y="4545352"/>
                </a:cubicBezTo>
                <a:cubicBezTo>
                  <a:pt x="1718783" y="4562483"/>
                  <a:pt x="1695942" y="4602455"/>
                  <a:pt x="1695942" y="4619586"/>
                </a:cubicBezTo>
                <a:cubicBezTo>
                  <a:pt x="1695942" y="4670978"/>
                  <a:pt x="1844408" y="4665268"/>
                  <a:pt x="1861539" y="4670978"/>
                </a:cubicBezTo>
                <a:cubicBezTo>
                  <a:pt x="1878670" y="4676688"/>
                  <a:pt x="1895800" y="4693819"/>
                  <a:pt x="1912931" y="4710949"/>
                </a:cubicBezTo>
                <a:cubicBezTo>
                  <a:pt x="1918641" y="4705239"/>
                  <a:pt x="1918641" y="4699529"/>
                  <a:pt x="1918641" y="4693819"/>
                </a:cubicBezTo>
                <a:cubicBezTo>
                  <a:pt x="1912931" y="4568193"/>
                  <a:pt x="2124210" y="4562483"/>
                  <a:pt x="2152761" y="4465409"/>
                </a:cubicBezTo>
                <a:cubicBezTo>
                  <a:pt x="2158472" y="4442568"/>
                  <a:pt x="2164182" y="4419727"/>
                  <a:pt x="2164182" y="4396886"/>
                </a:cubicBezTo>
                <a:cubicBezTo>
                  <a:pt x="2169892" y="4379755"/>
                  <a:pt x="2169892" y="4362625"/>
                  <a:pt x="2169892" y="4345494"/>
                </a:cubicBezTo>
                <a:cubicBezTo>
                  <a:pt x="2175602" y="4311233"/>
                  <a:pt x="2192733" y="4259840"/>
                  <a:pt x="2244125" y="4231289"/>
                </a:cubicBezTo>
                <a:cubicBezTo>
                  <a:pt x="2278387" y="4208448"/>
                  <a:pt x="2341199" y="4254130"/>
                  <a:pt x="2369750" y="4191317"/>
                </a:cubicBezTo>
                <a:cubicBezTo>
                  <a:pt x="2398302" y="4128505"/>
                  <a:pt x="2404012" y="4059982"/>
                  <a:pt x="2426853" y="4002879"/>
                </a:cubicBezTo>
                <a:cubicBezTo>
                  <a:pt x="2438273" y="3957197"/>
                  <a:pt x="2472535" y="3917226"/>
                  <a:pt x="2501086" y="3871544"/>
                </a:cubicBezTo>
                <a:cubicBezTo>
                  <a:pt x="2529637" y="3825862"/>
                  <a:pt x="2541058" y="3774470"/>
                  <a:pt x="2563899" y="3734498"/>
                </a:cubicBezTo>
                <a:cubicBezTo>
                  <a:pt x="2603870" y="3660265"/>
                  <a:pt x="2666683" y="3597452"/>
                  <a:pt x="2712365" y="3528929"/>
                </a:cubicBezTo>
                <a:cubicBezTo>
                  <a:pt x="2723785" y="3506088"/>
                  <a:pt x="2729496" y="3477537"/>
                  <a:pt x="2729496" y="3454696"/>
                </a:cubicBezTo>
                <a:lnTo>
                  <a:pt x="2729496" y="3426145"/>
                </a:lnTo>
                <a:cubicBezTo>
                  <a:pt x="2775178" y="3317650"/>
                  <a:pt x="2815149" y="3209156"/>
                  <a:pt x="2883672" y="3106371"/>
                </a:cubicBezTo>
                <a:cubicBezTo>
                  <a:pt x="2895093" y="3089241"/>
                  <a:pt x="2900803" y="3066400"/>
                  <a:pt x="2900803" y="3043559"/>
                </a:cubicBezTo>
                <a:cubicBezTo>
                  <a:pt x="2940775" y="2957905"/>
                  <a:pt x="3037849" y="2906513"/>
                  <a:pt x="3100661" y="2832280"/>
                </a:cubicBezTo>
                <a:cubicBezTo>
                  <a:pt x="3134923" y="2792308"/>
                  <a:pt x="3123502" y="2740916"/>
                  <a:pt x="3134923" y="2695234"/>
                </a:cubicBezTo>
                <a:cubicBezTo>
                  <a:pt x="3146343" y="2586740"/>
                  <a:pt x="3174895" y="2449694"/>
                  <a:pt x="3220577" y="2346909"/>
                </a:cubicBezTo>
                <a:cubicBezTo>
                  <a:pt x="3209156" y="2335489"/>
                  <a:pt x="3192025" y="2324068"/>
                  <a:pt x="3174895" y="2318358"/>
                </a:cubicBezTo>
                <a:cubicBezTo>
                  <a:pt x="3174895" y="2289807"/>
                  <a:pt x="3209156" y="2272676"/>
                  <a:pt x="3231997" y="2266966"/>
                </a:cubicBezTo>
                <a:cubicBezTo>
                  <a:pt x="3317651" y="2244125"/>
                  <a:pt x="3528930" y="2272676"/>
                  <a:pt x="3528930" y="2209864"/>
                </a:cubicBezTo>
                <a:cubicBezTo>
                  <a:pt x="3528930" y="2192733"/>
                  <a:pt x="3517509" y="2192733"/>
                  <a:pt x="3511799" y="2192733"/>
                </a:cubicBezTo>
                <a:cubicBezTo>
                  <a:pt x="3523219" y="2181312"/>
                  <a:pt x="3528930" y="2169892"/>
                  <a:pt x="3540350" y="2169892"/>
                </a:cubicBezTo>
                <a:cubicBezTo>
                  <a:pt x="3557481" y="2169892"/>
                  <a:pt x="3603163" y="2181312"/>
                  <a:pt x="3614583" y="2181312"/>
                </a:cubicBezTo>
                <a:cubicBezTo>
                  <a:pt x="3694527" y="2181312"/>
                  <a:pt x="3808731" y="2055687"/>
                  <a:pt x="3808731" y="1992874"/>
                </a:cubicBezTo>
                <a:lnTo>
                  <a:pt x="3797311" y="1981454"/>
                </a:lnTo>
                <a:cubicBezTo>
                  <a:pt x="3751629" y="1952903"/>
                  <a:pt x="3671686" y="1907221"/>
                  <a:pt x="3637424" y="1855829"/>
                </a:cubicBezTo>
                <a:cubicBezTo>
                  <a:pt x="3603163" y="1804436"/>
                  <a:pt x="3574612" y="1753044"/>
                  <a:pt x="3546060" y="1701652"/>
                </a:cubicBezTo>
                <a:cubicBezTo>
                  <a:pt x="3506089" y="1633129"/>
                  <a:pt x="3483248" y="1564606"/>
                  <a:pt x="3460407" y="1496083"/>
                </a:cubicBezTo>
                <a:cubicBezTo>
                  <a:pt x="3437566" y="1427560"/>
                  <a:pt x="3448986" y="1347617"/>
                  <a:pt x="3426145" y="1284804"/>
                </a:cubicBezTo>
                <a:cubicBezTo>
                  <a:pt x="3420435" y="1250543"/>
                  <a:pt x="3380463" y="1221992"/>
                  <a:pt x="3380463" y="1193441"/>
                </a:cubicBezTo>
                <a:cubicBezTo>
                  <a:pt x="3374753" y="1142048"/>
                  <a:pt x="3374753" y="1084946"/>
                  <a:pt x="3369043" y="1039264"/>
                </a:cubicBezTo>
                <a:cubicBezTo>
                  <a:pt x="3369043" y="1010713"/>
                  <a:pt x="3346202" y="987872"/>
                  <a:pt x="3340492" y="965031"/>
                </a:cubicBezTo>
                <a:lnTo>
                  <a:pt x="3409015" y="645257"/>
                </a:lnTo>
                <a:lnTo>
                  <a:pt x="3409015" y="531052"/>
                </a:lnTo>
                <a:cubicBezTo>
                  <a:pt x="3420435" y="519632"/>
                  <a:pt x="3437566" y="513922"/>
                  <a:pt x="3448986" y="508212"/>
                </a:cubicBezTo>
                <a:cubicBezTo>
                  <a:pt x="3466117" y="496791"/>
                  <a:pt x="3471827" y="473950"/>
                  <a:pt x="3488958" y="462530"/>
                </a:cubicBezTo>
                <a:cubicBezTo>
                  <a:pt x="3506089" y="445399"/>
                  <a:pt x="3540350" y="439689"/>
                  <a:pt x="3551771" y="439689"/>
                </a:cubicBezTo>
                <a:cubicBezTo>
                  <a:pt x="3614583" y="439689"/>
                  <a:pt x="3597453" y="502501"/>
                  <a:pt x="3677396" y="513922"/>
                </a:cubicBezTo>
                <a:cubicBezTo>
                  <a:pt x="3705947" y="462530"/>
                  <a:pt x="3763050" y="428268"/>
                  <a:pt x="3763050" y="382586"/>
                </a:cubicBezTo>
                <a:cubicBezTo>
                  <a:pt x="3763050" y="354035"/>
                  <a:pt x="3757339" y="319774"/>
                  <a:pt x="3757339" y="291222"/>
                </a:cubicBezTo>
                <a:cubicBezTo>
                  <a:pt x="3757339" y="279802"/>
                  <a:pt x="3757339" y="57102"/>
                  <a:pt x="3820152" y="57102"/>
                </a:cubicBezTo>
                <a:cubicBezTo>
                  <a:pt x="3837283" y="57102"/>
                  <a:pt x="3865834" y="68523"/>
                  <a:pt x="3905806" y="74233"/>
                </a:cubicBezTo>
                <a:cubicBezTo>
                  <a:pt x="3911516" y="68523"/>
                  <a:pt x="3911516" y="68523"/>
                  <a:pt x="3911516" y="57102"/>
                </a:cubicBezTo>
                <a:cubicBezTo>
                  <a:pt x="3911516" y="39972"/>
                  <a:pt x="3900095" y="28551"/>
                  <a:pt x="3894385" y="11420"/>
                </a:cubicBezTo>
                <a:cubicBezTo>
                  <a:pt x="3917226" y="5710"/>
                  <a:pt x="3940067" y="5710"/>
                  <a:pt x="3962908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7" name="等腰三角形 236">
            <a:extLst>
              <a:ext uri="{FF2B5EF4-FFF2-40B4-BE49-F238E27FC236}">
                <a16:creationId xmlns:a16="http://schemas.microsoft.com/office/drawing/2014/main" id="{8755AD25-0861-A6E3-9007-6E7B07AD018F}"/>
              </a:ext>
            </a:extLst>
          </p:cNvPr>
          <p:cNvSpPr/>
          <p:nvPr/>
        </p:nvSpPr>
        <p:spPr>
          <a:xfrm rot="8063378">
            <a:off x="1730651" y="1155191"/>
            <a:ext cx="237094" cy="600686"/>
          </a:xfrm>
          <a:prstGeom prst="triangle">
            <a:avLst/>
          </a:prstGeom>
          <a:noFill/>
          <a:ln w="25400">
            <a:solidFill>
              <a:srgbClr val="FFD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46" name="等腰三角形 245">
            <a:extLst>
              <a:ext uri="{FF2B5EF4-FFF2-40B4-BE49-F238E27FC236}">
                <a16:creationId xmlns:a16="http://schemas.microsoft.com/office/drawing/2014/main" id="{E21B81D6-66A9-9538-4D4C-92C957286A91}"/>
              </a:ext>
            </a:extLst>
          </p:cNvPr>
          <p:cNvSpPr/>
          <p:nvPr/>
        </p:nvSpPr>
        <p:spPr>
          <a:xfrm rot="5010413">
            <a:off x="1719109" y="1614429"/>
            <a:ext cx="193533" cy="402559"/>
          </a:xfrm>
          <a:prstGeom prst="triangle">
            <a:avLst/>
          </a:prstGeom>
          <a:noFill/>
          <a:ln w="38100">
            <a:solidFill>
              <a:srgbClr val="FFD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DD96C90D-62A3-89BF-5805-67D73D8CF109}"/>
              </a:ext>
            </a:extLst>
          </p:cNvPr>
          <p:cNvGrpSpPr/>
          <p:nvPr/>
        </p:nvGrpSpPr>
        <p:grpSpPr>
          <a:xfrm>
            <a:off x="6731507" y="3548076"/>
            <a:ext cx="618976" cy="554064"/>
            <a:chOff x="6780843" y="3514842"/>
            <a:chExt cx="618976" cy="554064"/>
          </a:xfrm>
        </p:grpSpPr>
        <p:sp>
          <p:nvSpPr>
            <p:cNvPr id="247" name="等腰三角形 246">
              <a:extLst>
                <a:ext uri="{FF2B5EF4-FFF2-40B4-BE49-F238E27FC236}">
                  <a16:creationId xmlns:a16="http://schemas.microsoft.com/office/drawing/2014/main" id="{AF48E7EF-F298-599D-8185-0AAD20D77C7F}"/>
                </a:ext>
              </a:extLst>
            </p:cNvPr>
            <p:cNvSpPr/>
            <p:nvPr/>
          </p:nvSpPr>
          <p:spPr>
            <a:xfrm rot="17697943">
              <a:off x="6980929" y="3333046"/>
              <a:ext cx="237094" cy="600686"/>
            </a:xfrm>
            <a:prstGeom prst="triangle">
              <a:avLst/>
            </a:prstGeom>
            <a:noFill/>
            <a:ln w="25400">
              <a:solidFill>
                <a:srgbClr val="FFDF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0DBEF3C1-37EB-0B40-E04F-A1E19F309298}"/>
                </a:ext>
              </a:extLst>
            </p:cNvPr>
            <p:cNvSpPr/>
            <p:nvPr/>
          </p:nvSpPr>
          <p:spPr>
            <a:xfrm rot="20263242">
              <a:off x="6780843" y="3666347"/>
              <a:ext cx="193533" cy="402559"/>
            </a:xfrm>
            <a:prstGeom prst="triangle">
              <a:avLst/>
            </a:prstGeom>
            <a:noFill/>
            <a:ln w="38100">
              <a:solidFill>
                <a:srgbClr val="FFDF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01CF374F-76BC-36EF-6B50-4A47C91450B2}"/>
              </a:ext>
            </a:extLst>
          </p:cNvPr>
          <p:cNvGrpSpPr/>
          <p:nvPr/>
        </p:nvGrpSpPr>
        <p:grpSpPr>
          <a:xfrm>
            <a:off x="7372455" y="597214"/>
            <a:ext cx="1955895" cy="1127012"/>
            <a:chOff x="7372455" y="597214"/>
            <a:chExt cx="1955895" cy="1127012"/>
          </a:xfrm>
        </p:grpSpPr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8178A569-015A-4F1B-C0C6-A242FFD1A991}"/>
                </a:ext>
              </a:extLst>
            </p:cNvPr>
            <p:cNvSpPr/>
            <p:nvPr/>
          </p:nvSpPr>
          <p:spPr>
            <a:xfrm>
              <a:off x="7714495" y="732178"/>
              <a:ext cx="301650" cy="38387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A4376F9E-895C-8C88-8D18-AC3DA1E0A441}"/>
                </a:ext>
              </a:extLst>
            </p:cNvPr>
            <p:cNvSpPr/>
            <p:nvPr/>
          </p:nvSpPr>
          <p:spPr>
            <a:xfrm>
              <a:off x="8983350" y="597214"/>
              <a:ext cx="345000" cy="439040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363FD494-56C3-34AC-C007-1FA5E7B3ACC0}"/>
                </a:ext>
              </a:extLst>
            </p:cNvPr>
            <p:cNvSpPr/>
            <p:nvPr/>
          </p:nvSpPr>
          <p:spPr>
            <a:xfrm>
              <a:off x="7372455" y="1349128"/>
              <a:ext cx="142343" cy="181143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5" name="任意多边形: 形状 254" descr="D:\51PPT模板网\51pptmoban.com\图片.jpg">
              <a:extLst>
                <a:ext uri="{FF2B5EF4-FFF2-40B4-BE49-F238E27FC236}">
                  <a16:creationId xmlns:a16="http://schemas.microsoft.com/office/drawing/2014/main" id="{72DCBDFE-91F8-9F54-D72E-44AF26C0E2E8}"/>
                </a:ext>
              </a:extLst>
            </p:cNvPr>
            <p:cNvSpPr/>
            <p:nvPr/>
          </p:nvSpPr>
          <p:spPr>
            <a:xfrm>
              <a:off x="8303976" y="858712"/>
              <a:ext cx="680125" cy="865514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1E864C4C-565D-824B-5812-23EF8A628669}"/>
                </a:ext>
              </a:extLst>
            </p:cNvPr>
            <p:cNvSpPr/>
            <p:nvPr/>
          </p:nvSpPr>
          <p:spPr>
            <a:xfrm>
              <a:off x="7802629" y="1452510"/>
              <a:ext cx="213516" cy="271716"/>
            </a:xfrm>
            <a:custGeom>
              <a:avLst/>
              <a:gdLst>
                <a:gd name="connsiteX0" fmla="*/ 1171543 w 2026507"/>
                <a:gd name="connsiteY0" fmla="*/ 96012 h 2578893"/>
                <a:gd name="connsiteX1" fmla="*/ 1185259 w 2026507"/>
                <a:gd name="connsiteY1" fmla="*/ 96012 h 2578893"/>
                <a:gd name="connsiteX2" fmla="*/ 1185259 w 2026507"/>
                <a:gd name="connsiteY2" fmla="*/ 50292 h 2578893"/>
                <a:gd name="connsiteX3" fmla="*/ 1194403 w 2026507"/>
                <a:gd name="connsiteY3" fmla="*/ 50292 h 2578893"/>
                <a:gd name="connsiteX4" fmla="*/ 1404716 w 2026507"/>
                <a:gd name="connsiteY4" fmla="*/ 370427 h 2578893"/>
                <a:gd name="connsiteX5" fmla="*/ 1336135 w 2026507"/>
                <a:gd name="connsiteY5" fmla="*/ 621887 h 2578893"/>
                <a:gd name="connsiteX6" fmla="*/ 1240124 w 2026507"/>
                <a:gd name="connsiteY6" fmla="*/ 923639 h 2578893"/>
                <a:gd name="connsiteX7" fmla="*/ 1089247 w 2026507"/>
                <a:gd name="connsiteY7" fmla="*/ 1152239 h 2578893"/>
                <a:gd name="connsiteX8" fmla="*/ 1162400 w 2026507"/>
                <a:gd name="connsiteY8" fmla="*/ 1207103 h 2578893"/>
                <a:gd name="connsiteX9" fmla="*/ 1336135 w 2026507"/>
                <a:gd name="connsiteY9" fmla="*/ 1165955 h 2578893"/>
                <a:gd name="connsiteX10" fmla="*/ 1519016 w 2026507"/>
                <a:gd name="connsiteY10" fmla="*/ 1298639 h 2578893"/>
                <a:gd name="connsiteX11" fmla="*/ 1445863 w 2026507"/>
                <a:gd name="connsiteY11" fmla="*/ 1312355 h 2578893"/>
                <a:gd name="connsiteX12" fmla="*/ 1340708 w 2026507"/>
                <a:gd name="connsiteY12" fmla="*/ 1335214 h 2578893"/>
                <a:gd name="connsiteX13" fmla="*/ 1185259 w 2026507"/>
                <a:gd name="connsiteY13" fmla="*/ 1504379 h 2578893"/>
                <a:gd name="connsiteX14" fmla="*/ 1281271 w 2026507"/>
                <a:gd name="connsiteY14" fmla="*/ 1673543 h 2578893"/>
                <a:gd name="connsiteX15" fmla="*/ 1450435 w 2026507"/>
                <a:gd name="connsiteY15" fmla="*/ 1842707 h 2578893"/>
                <a:gd name="connsiteX16" fmla="*/ 1628743 w 2026507"/>
                <a:gd name="connsiteY16" fmla="*/ 2107883 h 2578893"/>
                <a:gd name="connsiteX17" fmla="*/ 1825339 w 2026507"/>
                <a:gd name="connsiteY17" fmla="*/ 2363915 h 2578893"/>
                <a:gd name="connsiteX18" fmla="*/ 1912208 w 2026507"/>
                <a:gd name="connsiteY18" fmla="*/ 2432590 h 2578893"/>
                <a:gd name="connsiteX19" fmla="*/ 2026508 w 2026507"/>
                <a:gd name="connsiteY19" fmla="*/ 2487454 h 2578893"/>
                <a:gd name="connsiteX20" fmla="*/ 1884775 w 2026507"/>
                <a:gd name="connsiteY20" fmla="*/ 2450878 h 2578893"/>
                <a:gd name="connsiteX21" fmla="*/ 1880203 w 2026507"/>
                <a:gd name="connsiteY21" fmla="*/ 2460022 h 2578893"/>
                <a:gd name="connsiteX22" fmla="*/ 1953355 w 2026507"/>
                <a:gd name="connsiteY22" fmla="*/ 2533174 h 2578893"/>
                <a:gd name="connsiteX23" fmla="*/ 1939639 w 2026507"/>
                <a:gd name="connsiteY23" fmla="*/ 2533174 h 2578893"/>
                <a:gd name="connsiteX24" fmla="*/ 1852771 w 2026507"/>
                <a:gd name="connsiteY24" fmla="*/ 2492026 h 2578893"/>
                <a:gd name="connsiteX25" fmla="*/ 1839055 w 2026507"/>
                <a:gd name="connsiteY25" fmla="*/ 2496598 h 2578893"/>
                <a:gd name="connsiteX26" fmla="*/ 1898492 w 2026507"/>
                <a:gd name="connsiteY26" fmla="*/ 2546890 h 2578893"/>
                <a:gd name="connsiteX27" fmla="*/ 1697324 w 2026507"/>
                <a:gd name="connsiteY27" fmla="*/ 2455450 h 2578893"/>
                <a:gd name="connsiteX28" fmla="*/ 1688179 w 2026507"/>
                <a:gd name="connsiteY28" fmla="*/ 2464594 h 2578893"/>
                <a:gd name="connsiteX29" fmla="*/ 1733900 w 2026507"/>
                <a:gd name="connsiteY29" fmla="*/ 2565178 h 2578893"/>
                <a:gd name="connsiteX30" fmla="*/ 1733900 w 2026507"/>
                <a:gd name="connsiteY30" fmla="*/ 2578894 h 2578893"/>
                <a:gd name="connsiteX31" fmla="*/ 1720183 w 2026507"/>
                <a:gd name="connsiteY31" fmla="*/ 2578894 h 2578893"/>
                <a:gd name="connsiteX32" fmla="*/ 1464151 w 2026507"/>
                <a:gd name="connsiteY32" fmla="*/ 2423446 h 2578893"/>
                <a:gd name="connsiteX33" fmla="*/ 1272127 w 2026507"/>
                <a:gd name="connsiteY33" fmla="*/ 2341055 h 2578893"/>
                <a:gd name="connsiteX34" fmla="*/ 1121251 w 2026507"/>
                <a:gd name="connsiteY34" fmla="*/ 2286191 h 2578893"/>
                <a:gd name="connsiteX35" fmla="*/ 947420 w 2026507"/>
                <a:gd name="connsiteY35" fmla="*/ 2171891 h 2578893"/>
                <a:gd name="connsiteX36" fmla="*/ 759968 w 2026507"/>
                <a:gd name="connsiteY36" fmla="*/ 2007299 h 2578893"/>
                <a:gd name="connsiteX37" fmla="*/ 659384 w 2026507"/>
                <a:gd name="connsiteY37" fmla="*/ 1851851 h 2578893"/>
                <a:gd name="connsiteX38" fmla="*/ 636524 w 2026507"/>
                <a:gd name="connsiteY38" fmla="*/ 1755839 h 2578893"/>
                <a:gd name="connsiteX39" fmla="*/ 581660 w 2026507"/>
                <a:gd name="connsiteY39" fmla="*/ 1655255 h 2578893"/>
                <a:gd name="connsiteX40" fmla="*/ 234188 w 2026507"/>
                <a:gd name="connsiteY40" fmla="*/ 2011871 h 2578893"/>
                <a:gd name="connsiteX41" fmla="*/ 23876 w 2026507"/>
                <a:gd name="connsiteY41" fmla="*/ 1751267 h 2578893"/>
                <a:gd name="connsiteX42" fmla="*/ 1016 w 2026507"/>
                <a:gd name="connsiteY42" fmla="*/ 1550099 h 2578893"/>
                <a:gd name="connsiteX43" fmla="*/ 28448 w 2026507"/>
                <a:gd name="connsiteY43" fmla="*/ 1444943 h 2578893"/>
                <a:gd name="connsiteX44" fmla="*/ 348488 w 2026507"/>
                <a:gd name="connsiteY44" fmla="*/ 1376363 h 2578893"/>
                <a:gd name="connsiteX45" fmla="*/ 545084 w 2026507"/>
                <a:gd name="connsiteY45" fmla="*/ 1330643 h 2578893"/>
                <a:gd name="connsiteX46" fmla="*/ 449072 w 2026507"/>
                <a:gd name="connsiteY46" fmla="*/ 1143095 h 2578893"/>
                <a:gd name="connsiteX47" fmla="*/ 467360 w 2026507"/>
                <a:gd name="connsiteY47" fmla="*/ 1042511 h 2578893"/>
                <a:gd name="connsiteX48" fmla="*/ 453644 w 2026507"/>
                <a:gd name="connsiteY48" fmla="*/ 973931 h 2578893"/>
                <a:gd name="connsiteX49" fmla="*/ 517652 w 2026507"/>
                <a:gd name="connsiteY49" fmla="*/ 909923 h 2578893"/>
                <a:gd name="connsiteX50" fmla="*/ 485648 w 2026507"/>
                <a:gd name="connsiteY50" fmla="*/ 873347 h 2578893"/>
                <a:gd name="connsiteX51" fmla="*/ 535940 w 2026507"/>
                <a:gd name="connsiteY51" fmla="*/ 827627 h 2578893"/>
                <a:gd name="connsiteX52" fmla="*/ 503936 w 2026507"/>
                <a:gd name="connsiteY52" fmla="*/ 786479 h 2578893"/>
                <a:gd name="connsiteX53" fmla="*/ 618236 w 2026507"/>
                <a:gd name="connsiteY53" fmla="*/ 740759 h 2578893"/>
                <a:gd name="connsiteX54" fmla="*/ 622808 w 2026507"/>
                <a:gd name="connsiteY54" fmla="*/ 727043 h 2578893"/>
                <a:gd name="connsiteX55" fmla="*/ 590804 w 2026507"/>
                <a:gd name="connsiteY55" fmla="*/ 663035 h 2578893"/>
                <a:gd name="connsiteX56" fmla="*/ 622808 w 2026507"/>
                <a:gd name="connsiteY56" fmla="*/ 589883 h 2578893"/>
                <a:gd name="connsiteX57" fmla="*/ 677672 w 2026507"/>
                <a:gd name="connsiteY57" fmla="*/ 489299 h 2578893"/>
                <a:gd name="connsiteX58" fmla="*/ 723392 w 2026507"/>
                <a:gd name="connsiteY58" fmla="*/ 471011 h 2578893"/>
                <a:gd name="connsiteX59" fmla="*/ 727964 w 2026507"/>
                <a:gd name="connsiteY59" fmla="*/ 448151 h 2578893"/>
                <a:gd name="connsiteX60" fmla="*/ 755396 w 2026507"/>
                <a:gd name="connsiteY60" fmla="*/ 365855 h 2578893"/>
                <a:gd name="connsiteX61" fmla="*/ 810260 w 2026507"/>
                <a:gd name="connsiteY61" fmla="*/ 397859 h 2578893"/>
                <a:gd name="connsiteX62" fmla="*/ 810260 w 2026507"/>
                <a:gd name="connsiteY62" fmla="*/ 365855 h 2578893"/>
                <a:gd name="connsiteX63" fmla="*/ 837692 w 2026507"/>
                <a:gd name="connsiteY63" fmla="*/ 292703 h 2578893"/>
                <a:gd name="connsiteX64" fmla="*/ 901700 w 2026507"/>
                <a:gd name="connsiteY64" fmla="*/ 333851 h 2578893"/>
                <a:gd name="connsiteX65" fmla="*/ 897128 w 2026507"/>
                <a:gd name="connsiteY65" fmla="*/ 278987 h 2578893"/>
                <a:gd name="connsiteX66" fmla="*/ 933704 w 2026507"/>
                <a:gd name="connsiteY66" fmla="*/ 219551 h 2578893"/>
                <a:gd name="connsiteX67" fmla="*/ 997712 w 2026507"/>
                <a:gd name="connsiteY67" fmla="*/ 228695 h 2578893"/>
                <a:gd name="connsiteX68" fmla="*/ 970280 w 2026507"/>
                <a:gd name="connsiteY68" fmla="*/ 132588 h 2578893"/>
                <a:gd name="connsiteX69" fmla="*/ 997712 w 2026507"/>
                <a:gd name="connsiteY69" fmla="*/ 109728 h 2578893"/>
                <a:gd name="connsiteX70" fmla="*/ 1098392 w 2026507"/>
                <a:gd name="connsiteY70" fmla="*/ 182975 h 2578893"/>
                <a:gd name="connsiteX71" fmla="*/ 1084675 w 2026507"/>
                <a:gd name="connsiteY71" fmla="*/ 160020 h 2578893"/>
                <a:gd name="connsiteX72" fmla="*/ 1034383 w 2026507"/>
                <a:gd name="connsiteY72" fmla="*/ 27432 h 2578893"/>
                <a:gd name="connsiteX73" fmla="*/ 1048099 w 2026507"/>
                <a:gd name="connsiteY73" fmla="*/ 0 h 2578893"/>
                <a:gd name="connsiteX74" fmla="*/ 1171543 w 2026507"/>
                <a:gd name="connsiteY74" fmla="*/ 96012 h 25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26507" h="2578893">
                  <a:moveTo>
                    <a:pt x="1171543" y="96012"/>
                  </a:moveTo>
                  <a:lnTo>
                    <a:pt x="1185259" y="96012"/>
                  </a:lnTo>
                  <a:lnTo>
                    <a:pt x="1185259" y="50292"/>
                  </a:lnTo>
                  <a:lnTo>
                    <a:pt x="1194403" y="50292"/>
                  </a:lnTo>
                  <a:cubicBezTo>
                    <a:pt x="1336135" y="169164"/>
                    <a:pt x="1404716" y="246983"/>
                    <a:pt x="1404716" y="370427"/>
                  </a:cubicBezTo>
                  <a:cubicBezTo>
                    <a:pt x="1404716" y="402431"/>
                    <a:pt x="1336135" y="617315"/>
                    <a:pt x="1336135" y="621887"/>
                  </a:cubicBezTo>
                  <a:cubicBezTo>
                    <a:pt x="1304132" y="722471"/>
                    <a:pt x="1276700" y="823055"/>
                    <a:pt x="1240124" y="923639"/>
                  </a:cubicBezTo>
                  <a:cubicBezTo>
                    <a:pt x="1212692" y="996791"/>
                    <a:pt x="1089247" y="1079087"/>
                    <a:pt x="1089247" y="1152239"/>
                  </a:cubicBezTo>
                  <a:cubicBezTo>
                    <a:pt x="1089247" y="1207103"/>
                    <a:pt x="1148683" y="1207103"/>
                    <a:pt x="1162400" y="1207103"/>
                  </a:cubicBezTo>
                  <a:cubicBezTo>
                    <a:pt x="1176116" y="1207103"/>
                    <a:pt x="1326992" y="1165955"/>
                    <a:pt x="1336135" y="1165955"/>
                  </a:cubicBezTo>
                  <a:cubicBezTo>
                    <a:pt x="1400143" y="1165955"/>
                    <a:pt x="1464151" y="1234535"/>
                    <a:pt x="1519016" y="1298639"/>
                  </a:cubicBezTo>
                  <a:cubicBezTo>
                    <a:pt x="1496155" y="1307783"/>
                    <a:pt x="1468724" y="1312355"/>
                    <a:pt x="1445863" y="1312355"/>
                  </a:cubicBezTo>
                  <a:cubicBezTo>
                    <a:pt x="1413859" y="1312355"/>
                    <a:pt x="1368139" y="1312355"/>
                    <a:pt x="1340708" y="1335214"/>
                  </a:cubicBezTo>
                  <a:cubicBezTo>
                    <a:pt x="1299559" y="1362647"/>
                    <a:pt x="1185259" y="1440371"/>
                    <a:pt x="1185259" y="1504379"/>
                  </a:cubicBezTo>
                  <a:cubicBezTo>
                    <a:pt x="1185259" y="1554671"/>
                    <a:pt x="1230979" y="1623251"/>
                    <a:pt x="1281271" y="1673543"/>
                  </a:cubicBezTo>
                  <a:cubicBezTo>
                    <a:pt x="1326992" y="1719263"/>
                    <a:pt x="1395571" y="1774127"/>
                    <a:pt x="1450435" y="1842707"/>
                  </a:cubicBezTo>
                  <a:cubicBezTo>
                    <a:pt x="1519016" y="1920431"/>
                    <a:pt x="1569308" y="2021014"/>
                    <a:pt x="1628743" y="2107883"/>
                  </a:cubicBezTo>
                  <a:cubicBezTo>
                    <a:pt x="1683608" y="2190179"/>
                    <a:pt x="1747616" y="2277047"/>
                    <a:pt x="1825339" y="2363915"/>
                  </a:cubicBezTo>
                  <a:cubicBezTo>
                    <a:pt x="1848200" y="2386870"/>
                    <a:pt x="1880203" y="2414302"/>
                    <a:pt x="1912208" y="2432590"/>
                  </a:cubicBezTo>
                  <a:cubicBezTo>
                    <a:pt x="1944211" y="2450878"/>
                    <a:pt x="1989932" y="2464594"/>
                    <a:pt x="2026508" y="2487454"/>
                  </a:cubicBezTo>
                  <a:cubicBezTo>
                    <a:pt x="1985359" y="2482882"/>
                    <a:pt x="1921351" y="2464594"/>
                    <a:pt x="1884775" y="2450878"/>
                  </a:cubicBezTo>
                  <a:cubicBezTo>
                    <a:pt x="1884775" y="2450878"/>
                    <a:pt x="1880203" y="2446306"/>
                    <a:pt x="1880203" y="2460022"/>
                  </a:cubicBezTo>
                  <a:cubicBezTo>
                    <a:pt x="1880203" y="2469166"/>
                    <a:pt x="1935067" y="2510314"/>
                    <a:pt x="1953355" y="2533174"/>
                  </a:cubicBezTo>
                  <a:lnTo>
                    <a:pt x="1939639" y="2533174"/>
                  </a:lnTo>
                  <a:cubicBezTo>
                    <a:pt x="1912208" y="2524030"/>
                    <a:pt x="1880203" y="2510314"/>
                    <a:pt x="1852771" y="2492026"/>
                  </a:cubicBezTo>
                  <a:cubicBezTo>
                    <a:pt x="1848200" y="2492026"/>
                    <a:pt x="1843627" y="2492026"/>
                    <a:pt x="1839055" y="2496598"/>
                  </a:cubicBezTo>
                  <a:cubicBezTo>
                    <a:pt x="1843627" y="2519458"/>
                    <a:pt x="1898492" y="2519458"/>
                    <a:pt x="1898492" y="2546890"/>
                  </a:cubicBezTo>
                  <a:cubicBezTo>
                    <a:pt x="1834483" y="2546890"/>
                    <a:pt x="1761332" y="2460022"/>
                    <a:pt x="1697324" y="2455450"/>
                  </a:cubicBezTo>
                  <a:lnTo>
                    <a:pt x="1688179" y="2464594"/>
                  </a:lnTo>
                  <a:cubicBezTo>
                    <a:pt x="1701895" y="2496598"/>
                    <a:pt x="1720183" y="2533174"/>
                    <a:pt x="1733900" y="2565178"/>
                  </a:cubicBezTo>
                  <a:lnTo>
                    <a:pt x="1733900" y="2578894"/>
                  </a:lnTo>
                  <a:lnTo>
                    <a:pt x="1720183" y="2578894"/>
                  </a:lnTo>
                  <a:cubicBezTo>
                    <a:pt x="1637887" y="2565178"/>
                    <a:pt x="1551019" y="2478310"/>
                    <a:pt x="1464151" y="2423446"/>
                  </a:cubicBezTo>
                  <a:cubicBezTo>
                    <a:pt x="1400143" y="2382298"/>
                    <a:pt x="1331563" y="2363915"/>
                    <a:pt x="1272127" y="2341055"/>
                  </a:cubicBezTo>
                  <a:cubicBezTo>
                    <a:pt x="1217263" y="2322767"/>
                    <a:pt x="1166971" y="2309051"/>
                    <a:pt x="1121251" y="2286191"/>
                  </a:cubicBezTo>
                  <a:cubicBezTo>
                    <a:pt x="1061816" y="2263331"/>
                    <a:pt x="1006856" y="2213039"/>
                    <a:pt x="947420" y="2171891"/>
                  </a:cubicBezTo>
                  <a:cubicBezTo>
                    <a:pt x="883412" y="2130743"/>
                    <a:pt x="810260" y="2071307"/>
                    <a:pt x="759968" y="2007299"/>
                  </a:cubicBezTo>
                  <a:cubicBezTo>
                    <a:pt x="727964" y="1961579"/>
                    <a:pt x="686816" y="1906714"/>
                    <a:pt x="659384" y="1851851"/>
                  </a:cubicBezTo>
                  <a:cubicBezTo>
                    <a:pt x="641096" y="1815275"/>
                    <a:pt x="636524" y="1787843"/>
                    <a:pt x="636524" y="1755839"/>
                  </a:cubicBezTo>
                  <a:cubicBezTo>
                    <a:pt x="641096" y="1705547"/>
                    <a:pt x="618236" y="1655255"/>
                    <a:pt x="581660" y="1655255"/>
                  </a:cubicBezTo>
                  <a:cubicBezTo>
                    <a:pt x="499364" y="1655255"/>
                    <a:pt x="366776" y="2011871"/>
                    <a:pt x="234188" y="2011871"/>
                  </a:cubicBezTo>
                  <a:cubicBezTo>
                    <a:pt x="119888" y="2011871"/>
                    <a:pt x="23876" y="1815275"/>
                    <a:pt x="23876" y="1751267"/>
                  </a:cubicBezTo>
                  <a:cubicBezTo>
                    <a:pt x="23876" y="1742123"/>
                    <a:pt x="1016" y="1563814"/>
                    <a:pt x="1016" y="1550099"/>
                  </a:cubicBezTo>
                  <a:cubicBezTo>
                    <a:pt x="1016" y="1518095"/>
                    <a:pt x="-8128" y="1476947"/>
                    <a:pt x="28448" y="1444943"/>
                  </a:cubicBezTo>
                  <a:cubicBezTo>
                    <a:pt x="124460" y="1362647"/>
                    <a:pt x="247904" y="1399223"/>
                    <a:pt x="348488" y="1376363"/>
                  </a:cubicBezTo>
                  <a:cubicBezTo>
                    <a:pt x="403352" y="1367218"/>
                    <a:pt x="485648" y="1367218"/>
                    <a:pt x="545084" y="1330643"/>
                  </a:cubicBezTo>
                  <a:cubicBezTo>
                    <a:pt x="513080" y="1271111"/>
                    <a:pt x="449072" y="1202531"/>
                    <a:pt x="449072" y="1143095"/>
                  </a:cubicBezTo>
                  <a:cubicBezTo>
                    <a:pt x="449072" y="1129379"/>
                    <a:pt x="467360" y="1056227"/>
                    <a:pt x="467360" y="1042511"/>
                  </a:cubicBezTo>
                  <a:cubicBezTo>
                    <a:pt x="467360" y="1033367"/>
                    <a:pt x="453644" y="983075"/>
                    <a:pt x="453644" y="973931"/>
                  </a:cubicBezTo>
                  <a:cubicBezTo>
                    <a:pt x="453644" y="932783"/>
                    <a:pt x="503936" y="941927"/>
                    <a:pt x="517652" y="909923"/>
                  </a:cubicBezTo>
                  <a:cubicBezTo>
                    <a:pt x="503936" y="896207"/>
                    <a:pt x="485648" y="882491"/>
                    <a:pt x="485648" y="873347"/>
                  </a:cubicBezTo>
                  <a:cubicBezTo>
                    <a:pt x="485648" y="850487"/>
                    <a:pt x="499364" y="841343"/>
                    <a:pt x="535940" y="827627"/>
                  </a:cubicBezTo>
                  <a:cubicBezTo>
                    <a:pt x="531368" y="813911"/>
                    <a:pt x="503936" y="800195"/>
                    <a:pt x="503936" y="786479"/>
                  </a:cubicBezTo>
                  <a:cubicBezTo>
                    <a:pt x="503936" y="745331"/>
                    <a:pt x="604520" y="740759"/>
                    <a:pt x="618236" y="740759"/>
                  </a:cubicBezTo>
                  <a:cubicBezTo>
                    <a:pt x="618236" y="736187"/>
                    <a:pt x="622808" y="740759"/>
                    <a:pt x="622808" y="727043"/>
                  </a:cubicBezTo>
                  <a:cubicBezTo>
                    <a:pt x="622808" y="717899"/>
                    <a:pt x="590804" y="676751"/>
                    <a:pt x="590804" y="663035"/>
                  </a:cubicBezTo>
                  <a:cubicBezTo>
                    <a:pt x="590804" y="653891"/>
                    <a:pt x="622808" y="599027"/>
                    <a:pt x="622808" y="589883"/>
                  </a:cubicBezTo>
                  <a:cubicBezTo>
                    <a:pt x="622808" y="576167"/>
                    <a:pt x="650240" y="516731"/>
                    <a:pt x="677672" y="489299"/>
                  </a:cubicBezTo>
                  <a:cubicBezTo>
                    <a:pt x="686816" y="475583"/>
                    <a:pt x="709676" y="480155"/>
                    <a:pt x="723392" y="471011"/>
                  </a:cubicBezTo>
                  <a:cubicBezTo>
                    <a:pt x="727964" y="466439"/>
                    <a:pt x="727964" y="457295"/>
                    <a:pt x="727964" y="448151"/>
                  </a:cubicBezTo>
                  <a:cubicBezTo>
                    <a:pt x="732536" y="420719"/>
                    <a:pt x="746252" y="393287"/>
                    <a:pt x="755396" y="365855"/>
                  </a:cubicBezTo>
                  <a:cubicBezTo>
                    <a:pt x="773684" y="374999"/>
                    <a:pt x="791972" y="388715"/>
                    <a:pt x="810260" y="397859"/>
                  </a:cubicBezTo>
                  <a:cubicBezTo>
                    <a:pt x="814832" y="388715"/>
                    <a:pt x="810260" y="379571"/>
                    <a:pt x="810260" y="365855"/>
                  </a:cubicBezTo>
                  <a:cubicBezTo>
                    <a:pt x="810260" y="356711"/>
                    <a:pt x="828548" y="315563"/>
                    <a:pt x="837692" y="292703"/>
                  </a:cubicBezTo>
                  <a:cubicBezTo>
                    <a:pt x="855980" y="301847"/>
                    <a:pt x="878840" y="320135"/>
                    <a:pt x="901700" y="333851"/>
                  </a:cubicBezTo>
                  <a:cubicBezTo>
                    <a:pt x="901700" y="315563"/>
                    <a:pt x="897128" y="292703"/>
                    <a:pt x="897128" y="278987"/>
                  </a:cubicBezTo>
                  <a:cubicBezTo>
                    <a:pt x="897128" y="246983"/>
                    <a:pt x="910844" y="219551"/>
                    <a:pt x="933704" y="219551"/>
                  </a:cubicBezTo>
                  <a:cubicBezTo>
                    <a:pt x="942848" y="219551"/>
                    <a:pt x="997712" y="237839"/>
                    <a:pt x="997712" y="228695"/>
                  </a:cubicBezTo>
                  <a:cubicBezTo>
                    <a:pt x="997712" y="219551"/>
                    <a:pt x="970280" y="141732"/>
                    <a:pt x="970280" y="132588"/>
                  </a:cubicBezTo>
                  <a:cubicBezTo>
                    <a:pt x="970280" y="123444"/>
                    <a:pt x="983996" y="109728"/>
                    <a:pt x="997712" y="109728"/>
                  </a:cubicBezTo>
                  <a:cubicBezTo>
                    <a:pt x="1006856" y="109728"/>
                    <a:pt x="1098392" y="205835"/>
                    <a:pt x="1098392" y="182975"/>
                  </a:cubicBezTo>
                  <a:cubicBezTo>
                    <a:pt x="1098392" y="173736"/>
                    <a:pt x="1089247" y="164592"/>
                    <a:pt x="1084675" y="160020"/>
                  </a:cubicBezTo>
                  <a:cubicBezTo>
                    <a:pt x="1075532" y="137160"/>
                    <a:pt x="1034383" y="64008"/>
                    <a:pt x="1034383" y="27432"/>
                  </a:cubicBezTo>
                  <a:cubicBezTo>
                    <a:pt x="1034383" y="13716"/>
                    <a:pt x="1034383" y="0"/>
                    <a:pt x="1048099" y="0"/>
                  </a:cubicBezTo>
                  <a:cubicBezTo>
                    <a:pt x="1061816" y="0"/>
                    <a:pt x="1130395" y="64008"/>
                    <a:pt x="1171543" y="96012"/>
                  </a:cubicBezTo>
                  <a:close/>
                </a:path>
              </a:pathLst>
            </a:custGeom>
            <a:gradFill>
              <a:gsLst>
                <a:gs pos="100000">
                  <a:srgbClr val="7DAFEE">
                    <a:alpha val="15000"/>
                  </a:srgbClr>
                </a:gs>
                <a:gs pos="0">
                  <a:srgbClr val="435FF6">
                    <a:alpha val="4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4C13CE69-436D-0E18-AD36-7BD84FE2DC5C}"/>
              </a:ext>
            </a:extLst>
          </p:cNvPr>
          <p:cNvSpPr/>
          <p:nvPr/>
        </p:nvSpPr>
        <p:spPr>
          <a:xfrm>
            <a:off x="1764813" y="1773403"/>
            <a:ext cx="5290840" cy="1825485"/>
          </a:xfrm>
          <a:prstGeom prst="parallelogram">
            <a:avLst>
              <a:gd name="adj" fmla="val 25750"/>
            </a:avLst>
          </a:prstGeom>
          <a:solidFill>
            <a:srgbClr val="FFDF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58FF2A-E626-B6D7-A3D1-0FC50F3E2F18}"/>
              </a:ext>
            </a:extLst>
          </p:cNvPr>
          <p:cNvGrpSpPr/>
          <p:nvPr/>
        </p:nvGrpSpPr>
        <p:grpSpPr>
          <a:xfrm>
            <a:off x="2253261" y="3966273"/>
            <a:ext cx="4313944" cy="315056"/>
            <a:chOff x="1253246" y="4118390"/>
            <a:chExt cx="4313944" cy="31505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29B4710-8E35-B14D-8EFB-683DA1B58D67}"/>
                </a:ext>
              </a:extLst>
            </p:cNvPr>
            <p:cNvSpPr txBox="1"/>
            <p:nvPr/>
          </p:nvSpPr>
          <p:spPr>
            <a:xfrm>
              <a:off x="1561022" y="4125669"/>
              <a:ext cx="2027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汇报人：黄亮铭</a:t>
              </a:r>
            </a:p>
          </p:txBody>
        </p:sp>
        <p:sp>
          <p:nvSpPr>
            <p:cNvPr id="11" name="iconfont-10019-4889788">
              <a:extLst>
                <a:ext uri="{FF2B5EF4-FFF2-40B4-BE49-F238E27FC236}">
                  <a16:creationId xmlns:a16="http://schemas.microsoft.com/office/drawing/2014/main" id="{EA510863-EFF9-FD08-5EB1-00FD251732EA}"/>
                </a:ext>
              </a:extLst>
            </p:cNvPr>
            <p:cNvSpPr/>
            <p:nvPr/>
          </p:nvSpPr>
          <p:spPr>
            <a:xfrm>
              <a:off x="1253246" y="4118392"/>
              <a:ext cx="307776" cy="307776"/>
            </a:xfrm>
            <a:custGeom>
              <a:avLst/>
              <a:gdLst>
                <a:gd name="T0" fmla="*/ 6383 w 12767"/>
                <a:gd name="T1" fmla="*/ 0 h 12767"/>
                <a:gd name="T2" fmla="*/ 0 w 12767"/>
                <a:gd name="T3" fmla="*/ 6383 h 12767"/>
                <a:gd name="T4" fmla="*/ 6383 w 12767"/>
                <a:gd name="T5" fmla="*/ 12767 h 12767"/>
                <a:gd name="T6" fmla="*/ 12767 w 12767"/>
                <a:gd name="T7" fmla="*/ 6383 h 12767"/>
                <a:gd name="T8" fmla="*/ 6383 w 12767"/>
                <a:gd name="T9" fmla="*/ 0 h 12767"/>
                <a:gd name="T10" fmla="*/ 6383 w 12767"/>
                <a:gd name="T11" fmla="*/ 870 h 12767"/>
                <a:gd name="T12" fmla="*/ 11897 w 12767"/>
                <a:gd name="T13" fmla="*/ 6383 h 12767"/>
                <a:gd name="T14" fmla="*/ 11032 w 12767"/>
                <a:gd name="T15" fmla="*/ 9349 h 12767"/>
                <a:gd name="T16" fmla="*/ 7524 w 12767"/>
                <a:gd name="T17" fmla="*/ 7451 h 12767"/>
                <a:gd name="T18" fmla="*/ 9004 w 12767"/>
                <a:gd name="T19" fmla="*/ 5101 h 12767"/>
                <a:gd name="T20" fmla="*/ 6393 w 12767"/>
                <a:gd name="T21" fmla="*/ 2489 h 12767"/>
                <a:gd name="T22" fmla="*/ 3781 w 12767"/>
                <a:gd name="T23" fmla="*/ 5101 h 12767"/>
                <a:gd name="T24" fmla="*/ 5261 w 12767"/>
                <a:gd name="T25" fmla="*/ 7451 h 12767"/>
                <a:gd name="T26" fmla="*/ 1743 w 12767"/>
                <a:gd name="T27" fmla="*/ 9361 h 12767"/>
                <a:gd name="T28" fmla="*/ 870 w 12767"/>
                <a:gd name="T29" fmla="*/ 6383 h 12767"/>
                <a:gd name="T30" fmla="*/ 6383 w 12767"/>
                <a:gd name="T31" fmla="*/ 870 h 1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67" h="12767">
                  <a:moveTo>
                    <a:pt x="6383" y="0"/>
                  </a:moveTo>
                  <a:cubicBezTo>
                    <a:pt x="2858" y="0"/>
                    <a:pt x="0" y="2858"/>
                    <a:pt x="0" y="6383"/>
                  </a:cubicBezTo>
                  <a:cubicBezTo>
                    <a:pt x="0" y="9909"/>
                    <a:pt x="2858" y="12767"/>
                    <a:pt x="6383" y="12767"/>
                  </a:cubicBezTo>
                  <a:cubicBezTo>
                    <a:pt x="9909" y="12767"/>
                    <a:pt x="12767" y="9909"/>
                    <a:pt x="12767" y="6383"/>
                  </a:cubicBezTo>
                  <a:cubicBezTo>
                    <a:pt x="12767" y="2858"/>
                    <a:pt x="9909" y="0"/>
                    <a:pt x="6383" y="0"/>
                  </a:cubicBezTo>
                  <a:close/>
                  <a:moveTo>
                    <a:pt x="6383" y="870"/>
                  </a:moveTo>
                  <a:cubicBezTo>
                    <a:pt x="9428" y="870"/>
                    <a:pt x="11897" y="3339"/>
                    <a:pt x="11897" y="6383"/>
                  </a:cubicBezTo>
                  <a:cubicBezTo>
                    <a:pt x="11897" y="7475"/>
                    <a:pt x="11579" y="8493"/>
                    <a:pt x="11032" y="9349"/>
                  </a:cubicBezTo>
                  <a:cubicBezTo>
                    <a:pt x="10114" y="8379"/>
                    <a:pt x="8895" y="7697"/>
                    <a:pt x="7524" y="7451"/>
                  </a:cubicBezTo>
                  <a:cubicBezTo>
                    <a:pt x="8399" y="7030"/>
                    <a:pt x="9004" y="6137"/>
                    <a:pt x="9004" y="5101"/>
                  </a:cubicBezTo>
                  <a:cubicBezTo>
                    <a:pt x="9004" y="3658"/>
                    <a:pt x="7835" y="2489"/>
                    <a:pt x="6393" y="2489"/>
                  </a:cubicBezTo>
                  <a:cubicBezTo>
                    <a:pt x="4950" y="2489"/>
                    <a:pt x="3781" y="3658"/>
                    <a:pt x="3781" y="5101"/>
                  </a:cubicBezTo>
                  <a:cubicBezTo>
                    <a:pt x="3781" y="6137"/>
                    <a:pt x="4386" y="7030"/>
                    <a:pt x="5261" y="7451"/>
                  </a:cubicBezTo>
                  <a:cubicBezTo>
                    <a:pt x="3885" y="7698"/>
                    <a:pt x="2662" y="8385"/>
                    <a:pt x="1743" y="9361"/>
                  </a:cubicBezTo>
                  <a:cubicBezTo>
                    <a:pt x="1190" y="8502"/>
                    <a:pt x="870" y="7480"/>
                    <a:pt x="870" y="6383"/>
                  </a:cubicBezTo>
                  <a:cubicBezTo>
                    <a:pt x="870" y="3339"/>
                    <a:pt x="3339" y="870"/>
                    <a:pt x="6383" y="870"/>
                  </a:cubicBezTo>
                  <a:close/>
                </a:path>
              </a:pathLst>
            </a:custGeom>
            <a:solidFill>
              <a:srgbClr val="000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2F79E50-B717-6CAF-FA2F-20BF9789D5B6}"/>
                </a:ext>
              </a:extLst>
            </p:cNvPr>
            <p:cNvSpPr txBox="1"/>
            <p:nvPr/>
          </p:nvSpPr>
          <p:spPr>
            <a:xfrm>
              <a:off x="3898985" y="4118390"/>
              <a:ext cx="1668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时间：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2024.11.28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iconfont-11899-5651509">
              <a:extLst>
                <a:ext uri="{FF2B5EF4-FFF2-40B4-BE49-F238E27FC236}">
                  <a16:creationId xmlns:a16="http://schemas.microsoft.com/office/drawing/2014/main" id="{B4014B8C-33E3-1FB6-018C-9856106F4295}"/>
                </a:ext>
              </a:extLst>
            </p:cNvPr>
            <p:cNvSpPr/>
            <p:nvPr/>
          </p:nvSpPr>
          <p:spPr>
            <a:xfrm>
              <a:off x="3588150" y="4118394"/>
              <a:ext cx="307836" cy="307774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000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A10E3C4C-FD63-924D-B57F-2E0F509CE772}"/>
              </a:ext>
            </a:extLst>
          </p:cNvPr>
          <p:cNvSpPr txBox="1"/>
          <p:nvPr/>
        </p:nvSpPr>
        <p:spPr>
          <a:xfrm>
            <a:off x="2407149" y="2332202"/>
            <a:ext cx="403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9185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429</Words>
  <Application>Microsoft Office PowerPoint</Application>
  <PresentationFormat>宽屏</PresentationFormat>
  <Paragraphs>68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Aa厚底黑</vt:lpstr>
      <vt:lpstr>HarmonyOS Sans SC Light</vt:lpstr>
      <vt:lpstr>MiSans Heavy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lm h</dc:creator>
  <cp:lastModifiedBy>lm h</cp:lastModifiedBy>
  <cp:revision>33</cp:revision>
  <dcterms:created xsi:type="dcterms:W3CDTF">2024-11-27T08:37:47Z</dcterms:created>
  <dcterms:modified xsi:type="dcterms:W3CDTF">2024-11-27T09:44:11Z</dcterms:modified>
</cp:coreProperties>
</file>