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3CB14-BE48-AABB-FADB-D78A67C0C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D91EF9-602A-CAB4-1AD0-3A6ECC8DC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72784-8D12-9DE7-DD96-11EF8C88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FBBB-4E75-483E-B274-A56EDDD04A74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982B5-6D63-7EF9-ED89-6A625217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F9C9F-99C9-53F2-A1D4-46470DC0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F95B-95D0-44EF-8FA4-43E38BBD1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9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127CD-92DE-CC1D-F940-E0BC0AD0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5159B6-D45D-08D0-9283-39A0870AB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11C48-280B-EAA2-3E72-F4E7C92F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FBBB-4E75-483E-B274-A56EDDD04A74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8F611-6328-E6D9-C499-B64BAD32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22D07-D7CF-CD61-7CE5-985C78DE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F95B-95D0-44EF-8FA4-43E38BBD1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8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3B796D-EA02-3E20-D3F6-FFC8665BC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0E8FCA-877D-6300-2B95-ED2CD0F3F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B0045-9DCC-A777-4E16-005580D1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FBBB-4E75-483E-B274-A56EDDD04A74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36002-9158-3F73-148D-0CB4DD08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26A1B-268E-3EC0-6026-5F4C6040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F95B-95D0-44EF-8FA4-43E38BBD1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8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AA43A-F73F-C34B-4280-40E16292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03E75-C415-97CD-717F-04C78120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EBC98-CAED-7C27-7408-754B1928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FBBB-4E75-483E-B274-A56EDDD04A74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ADDA0-86EB-325A-0674-6418B8A0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BB763-DD99-3C23-5E7B-DEADAAA3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F95B-95D0-44EF-8FA4-43E38BBD1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F7A73-C2EC-CDC6-D736-9FA7C5B8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626DBB-3FB2-0A40-1674-BF4225A05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C4257-EFB1-069F-DF8A-F8A7CDAA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FBBB-4E75-483E-B274-A56EDDD04A74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D2C4D-3541-807D-556E-1B670A1A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6610E-1304-0790-6338-F9215E35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F95B-95D0-44EF-8FA4-43E38BBD1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6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266E5-4D29-DDAA-5361-4084B44C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5C121-1147-5E06-B696-12B6A3D54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8AFE04-6583-FAE1-A619-47FA6FFEB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34008-A85D-EBDA-1F34-4E6DCE05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FBBB-4E75-483E-B274-A56EDDD04A74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25283A-3E21-3804-99C3-05D49F97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EAB42-1A25-02B6-F3AC-EAAA33C5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F95B-95D0-44EF-8FA4-43E38BBD1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49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D00E9-9D87-79B5-8129-19BCA6F3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9E01E2-75A5-6A8C-C24F-BA2283CD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93E31C-D99F-737C-136E-B4BAC5D3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367EDB-C6FE-6BB2-4A1E-847DCE1EE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BC8A44-2748-B12C-2EBF-02BBA202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DC2A4E-4F58-5CFA-5A62-C70B5F54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FBBB-4E75-483E-B274-A56EDDD04A74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290262-6E12-1840-5E68-98A84BF1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0F42CE-978A-14C6-E542-87AC99E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F95B-95D0-44EF-8FA4-43E38BBD1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0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80454-3848-32BF-8473-F1FDCBAF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52DA29-AD17-E735-1E9A-E6FDFC48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FBBB-4E75-483E-B274-A56EDDD04A74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2393DC-B11C-F1FD-00C4-747A4B7C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21D18C-6D24-B186-16BF-6C875CC6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F95B-95D0-44EF-8FA4-43E38BBD1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5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A9E63C-4C08-384C-1F69-E7BCE251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FBBB-4E75-483E-B274-A56EDDD04A74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5C1C39-6E56-B94D-BFF1-05BA6F33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5215E-10AF-1329-3878-DAD35849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F95B-95D0-44EF-8FA4-43E38BBD1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D3B76-A3D3-212D-E6F7-86B20D51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5AF24-774F-4CF5-A2A1-DC7F562F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E05C1D-AE94-3E51-CD28-C2F30FED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34EA8-6B2D-5565-C0F7-1463D700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FBBB-4E75-483E-B274-A56EDDD04A74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604E7F-D225-33B3-CC8B-F47EBF32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60E11-9A25-2BF6-CEC5-92449F01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F95B-95D0-44EF-8FA4-43E38BBD1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9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74C67-0157-B859-4121-6F6CFCCF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D97672-9250-D5B2-16A2-57E651FBC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E6FED8-3E0B-F0AC-A845-7A2EDDF0C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FE560-6FC4-39D9-F8DD-7546BD68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FBBB-4E75-483E-B274-A56EDDD04A74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3F710-8781-053C-25E1-2CFEF4C4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BA01AA-E6D9-581E-1226-A2C775DC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F95B-95D0-44EF-8FA4-43E38BBD1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5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F70D70-0A5B-7BE1-3A10-ADC44A20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ECC39-EE9F-12D9-C8B7-119CB9791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F1FDF-D6B2-178F-AF3B-11A10F852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FBBB-4E75-483E-B274-A56EDDD04A74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92F22-3B05-401E-8CC6-A3B15A855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B6484-2901-6DBB-771C-E29DA39B9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F95B-95D0-44EF-8FA4-43E38BBD1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4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FD2CCB-9684-846D-36E2-21653A7A7526}"/>
              </a:ext>
            </a:extLst>
          </p:cNvPr>
          <p:cNvSpPr/>
          <p:nvPr/>
        </p:nvSpPr>
        <p:spPr>
          <a:xfrm>
            <a:off x="1229932" y="946597"/>
            <a:ext cx="10103476" cy="5280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8F09884-F77C-AC90-B8B1-CD0233F9C337}"/>
              </a:ext>
            </a:extLst>
          </p:cNvPr>
          <p:cNvCxnSpPr/>
          <p:nvPr/>
        </p:nvCxnSpPr>
        <p:spPr>
          <a:xfrm>
            <a:off x="3052293" y="1159099"/>
            <a:ext cx="0" cy="48746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5506FC5-25A4-FDD4-2EC4-C60203229E72}"/>
              </a:ext>
            </a:extLst>
          </p:cNvPr>
          <p:cNvSpPr txBox="1"/>
          <p:nvPr/>
        </p:nvSpPr>
        <p:spPr>
          <a:xfrm>
            <a:off x="1471699" y="23931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知识库更新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6C8EAE-B33C-7237-1E4C-76DA9788725D}"/>
              </a:ext>
            </a:extLst>
          </p:cNvPr>
          <p:cNvSpPr txBox="1"/>
          <p:nvPr/>
        </p:nvSpPr>
        <p:spPr>
          <a:xfrm>
            <a:off x="1587115" y="18545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对话管理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603892-8E99-DBC3-B61C-33F448B8131C}"/>
              </a:ext>
            </a:extLst>
          </p:cNvPr>
          <p:cNvSpPr txBox="1"/>
          <p:nvPr/>
        </p:nvSpPr>
        <p:spPr>
          <a:xfrm>
            <a:off x="1587115" y="13159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新的对话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3DBDD8-F2E7-B375-2A23-082E181FDC3F}"/>
              </a:ext>
            </a:extLst>
          </p:cNvPr>
          <p:cNvSpPr txBox="1"/>
          <p:nvPr/>
        </p:nvSpPr>
        <p:spPr>
          <a:xfrm>
            <a:off x="1817947" y="55420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BA351E-240B-FB93-DE5E-2554C9B1B6F8}"/>
              </a:ext>
            </a:extLst>
          </p:cNvPr>
          <p:cNvSpPr/>
          <p:nvPr/>
        </p:nvSpPr>
        <p:spPr>
          <a:xfrm>
            <a:off x="3361386" y="1159099"/>
            <a:ext cx="7600676" cy="48746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E30046A-B101-B77F-C47B-56B044088F80}"/>
              </a:ext>
            </a:extLst>
          </p:cNvPr>
          <p:cNvSpPr/>
          <p:nvPr/>
        </p:nvSpPr>
        <p:spPr>
          <a:xfrm>
            <a:off x="6270875" y="3041594"/>
            <a:ext cx="1781697" cy="1090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上传文件</a:t>
            </a:r>
          </a:p>
        </p:txBody>
      </p:sp>
    </p:spTree>
    <p:extLst>
      <p:ext uri="{BB962C8B-B14F-4D97-AF65-F5344CB8AC3E}">
        <p14:creationId xmlns:p14="http://schemas.microsoft.com/office/powerpoint/2010/main" val="101024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>
            <a:extLst>
              <a:ext uri="{FF2B5EF4-FFF2-40B4-BE49-F238E27FC236}">
                <a16:creationId xmlns:a16="http://schemas.microsoft.com/office/drawing/2014/main" id="{0836B4AA-795C-BB52-5FF0-CE374E050B5F}"/>
              </a:ext>
            </a:extLst>
          </p:cNvPr>
          <p:cNvSpPr/>
          <p:nvPr/>
        </p:nvSpPr>
        <p:spPr>
          <a:xfrm>
            <a:off x="364901" y="335528"/>
            <a:ext cx="11462197" cy="6265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633A031-29E3-C699-588A-F6E87D320094}"/>
              </a:ext>
            </a:extLst>
          </p:cNvPr>
          <p:cNvGrpSpPr/>
          <p:nvPr/>
        </p:nvGrpSpPr>
        <p:grpSpPr>
          <a:xfrm>
            <a:off x="779172" y="461355"/>
            <a:ext cx="10728101" cy="5935289"/>
            <a:chOff x="560231" y="703770"/>
            <a:chExt cx="10728101" cy="5935289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59F084B-B574-6828-D851-923FF6E8E1C2}"/>
                </a:ext>
              </a:extLst>
            </p:cNvPr>
            <p:cNvGrpSpPr/>
            <p:nvPr/>
          </p:nvGrpSpPr>
          <p:grpSpPr>
            <a:xfrm>
              <a:off x="560231" y="1075386"/>
              <a:ext cx="10728101" cy="5563673"/>
              <a:chOff x="560231" y="953036"/>
              <a:chExt cx="11471858" cy="5686023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0072C30-E614-D589-8CDC-4511C2BFB55E}"/>
                  </a:ext>
                </a:extLst>
              </p:cNvPr>
              <p:cNvSpPr/>
              <p:nvPr/>
            </p:nvSpPr>
            <p:spPr>
              <a:xfrm>
                <a:off x="4617078" y="953036"/>
                <a:ext cx="3477297" cy="567314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A9180B33-4027-2BBD-C14A-96BB99519D67}"/>
                  </a:ext>
                </a:extLst>
              </p:cNvPr>
              <p:cNvSpPr/>
              <p:nvPr/>
            </p:nvSpPr>
            <p:spPr>
              <a:xfrm>
                <a:off x="8554792" y="965915"/>
                <a:ext cx="3477297" cy="567314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861DE69-D958-B490-673C-9164ECE4C0A6}"/>
                  </a:ext>
                </a:extLst>
              </p:cNvPr>
              <p:cNvGrpSpPr/>
              <p:nvPr/>
            </p:nvGrpSpPr>
            <p:grpSpPr>
              <a:xfrm>
                <a:off x="560231" y="953036"/>
                <a:ext cx="3477297" cy="5673144"/>
                <a:chOff x="560231" y="592428"/>
                <a:chExt cx="3477297" cy="5673144"/>
              </a:xfrm>
            </p:grpSpPr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5F6EDECD-EA01-6AB5-6D67-1E730932042D}"/>
                    </a:ext>
                  </a:extLst>
                </p:cNvPr>
                <p:cNvSpPr/>
                <p:nvPr/>
              </p:nvSpPr>
              <p:spPr>
                <a:xfrm>
                  <a:off x="560231" y="592428"/>
                  <a:ext cx="3477297" cy="567314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B083F85-A35A-A3F5-46F2-FD88A349B57C}"/>
                    </a:ext>
                  </a:extLst>
                </p:cNvPr>
                <p:cNvSpPr/>
                <p:nvPr/>
              </p:nvSpPr>
              <p:spPr>
                <a:xfrm>
                  <a:off x="1139782" y="1075386"/>
                  <a:ext cx="2309610" cy="77917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本地文件夹：</a:t>
                  </a:r>
                  <a:r>
                    <a:rPr lang="en-US" altLang="zh-CN" dirty="0"/>
                    <a:t>doc</a:t>
                  </a:r>
                  <a:r>
                    <a:rPr lang="zh-CN" altLang="en-US" dirty="0"/>
                    <a:t>、</a:t>
                  </a:r>
                  <a:r>
                    <a:rPr lang="en-US" altLang="zh-CN" dirty="0"/>
                    <a:t>docx</a:t>
                  </a:r>
                  <a:r>
                    <a:rPr lang="zh-CN" altLang="en-US" dirty="0"/>
                    <a:t>、</a:t>
                  </a:r>
                  <a:r>
                    <a:rPr lang="en-US" altLang="zh-CN" dirty="0"/>
                    <a:t>txt</a:t>
                  </a:r>
                  <a:r>
                    <a:rPr lang="zh-CN" altLang="en-US" dirty="0"/>
                    <a:t>等文件</a:t>
                  </a: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3ED27E8-8167-998A-38E9-9469CF1F2F6F}"/>
                    </a:ext>
                  </a:extLst>
                </p:cNvPr>
                <p:cNvSpPr/>
                <p:nvPr/>
              </p:nvSpPr>
              <p:spPr>
                <a:xfrm>
                  <a:off x="1139782" y="2393323"/>
                  <a:ext cx="2309610" cy="1283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语义嵌入：将长文本分割为小段，然后生成高维向量</a:t>
                  </a: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D3AFC5F-72EC-776F-891A-85A2FECCD000}"/>
                    </a:ext>
                  </a:extLst>
                </p:cNvPr>
                <p:cNvSpPr/>
                <p:nvPr/>
              </p:nvSpPr>
              <p:spPr>
                <a:xfrm>
                  <a:off x="1139781" y="4215684"/>
                  <a:ext cx="2309609" cy="137374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向量数据库：存储高维向量，每个向量代表一段语义信息</a:t>
                  </a:r>
                </a:p>
              </p:txBody>
            </p: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40E49BC-528C-327C-91F5-58D9FC5DA270}"/>
                  </a:ext>
                </a:extLst>
              </p:cNvPr>
              <p:cNvSpPr/>
              <p:nvPr/>
            </p:nvSpPr>
            <p:spPr>
              <a:xfrm>
                <a:off x="5200922" y="4748010"/>
                <a:ext cx="2309608" cy="15368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语义相似度匹配：自然语言转化为向量，与向量数据库的数据匹配，找出最相关的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段文本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C27F8EF-8B37-7806-1EC1-206C9C8414DA}"/>
                  </a:ext>
                </a:extLst>
              </p:cNvPr>
              <p:cNvSpPr/>
              <p:nvPr/>
            </p:nvSpPr>
            <p:spPr>
              <a:xfrm>
                <a:off x="5200922" y="2753931"/>
                <a:ext cx="2309608" cy="1283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多层次筛选：在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段文本中重新筛选，以提高结果的相关性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0F1F8DF-4C24-4234-8855-5927DAFB5572}"/>
                  </a:ext>
                </a:extLst>
              </p:cNvPr>
              <p:cNvSpPr/>
              <p:nvPr/>
            </p:nvSpPr>
            <p:spPr>
              <a:xfrm>
                <a:off x="5200920" y="1380183"/>
                <a:ext cx="2309609" cy="8349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后处理：对结果格式化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3AF77F9-4550-5BA9-99EB-7FBEFE6CD3A9}"/>
                  </a:ext>
                </a:extLst>
              </p:cNvPr>
              <p:cNvSpPr/>
              <p:nvPr/>
            </p:nvSpPr>
            <p:spPr>
              <a:xfrm>
                <a:off x="9163320" y="1558340"/>
                <a:ext cx="2260242" cy="13780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Prompt</a:t>
                </a:r>
                <a:r>
                  <a:rPr lang="zh-CN" altLang="en-US" dirty="0"/>
                  <a:t>：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模板化设置，确保生成模型能够理解用户意图并结合背景生成回答</a:t>
                </a:r>
                <a:endParaRPr lang="zh-CN" altLang="en-US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1A59181-BA11-A62A-AB61-453C1992A3B7}"/>
                  </a:ext>
                </a:extLst>
              </p:cNvPr>
              <p:cNvSpPr/>
              <p:nvPr/>
            </p:nvSpPr>
            <p:spPr>
              <a:xfrm>
                <a:off x="9163320" y="3646332"/>
                <a:ext cx="2260242" cy="5505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大语言模型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5723CFA-C45C-DA83-BDD1-FF6F9C7A5C11}"/>
                  </a:ext>
                </a:extLst>
              </p:cNvPr>
              <p:cNvSpPr/>
              <p:nvPr/>
            </p:nvSpPr>
            <p:spPr>
              <a:xfrm>
                <a:off x="9163320" y="4906853"/>
                <a:ext cx="2260242" cy="10914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后处理：对回答进行优化处理</a:t>
                </a:r>
              </a:p>
            </p:txBody>
          </p:sp>
          <p:cxnSp>
            <p:nvCxnSpPr>
              <p:cNvPr id="30" name="连接符: 曲线 29">
                <a:extLst>
                  <a:ext uri="{FF2B5EF4-FFF2-40B4-BE49-F238E27FC236}">
                    <a16:creationId xmlns:a16="http://schemas.microsoft.com/office/drawing/2014/main" id="{B19487D6-F236-12E7-0169-1B320FAB7EA9}"/>
                  </a:ext>
                </a:extLst>
              </p:cNvPr>
              <p:cNvCxnSpPr>
                <a:stCxn id="11" idx="1"/>
                <a:endCxn id="9" idx="3"/>
              </p:cNvCxnSpPr>
              <p:nvPr/>
            </p:nvCxnSpPr>
            <p:spPr>
              <a:xfrm rot="10800000">
                <a:off x="3449390" y="5263166"/>
                <a:ext cx="1751532" cy="25328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连接符: 曲线 41">
                <a:extLst>
                  <a:ext uri="{FF2B5EF4-FFF2-40B4-BE49-F238E27FC236}">
                    <a16:creationId xmlns:a16="http://schemas.microsoft.com/office/drawing/2014/main" id="{7A8ED86B-F84B-6EED-AF18-5A20EA6EBC28}"/>
                  </a:ext>
                </a:extLst>
              </p:cNvPr>
              <p:cNvCxnSpPr>
                <a:stCxn id="13" idx="3"/>
                <a:endCxn id="26" idx="1"/>
              </p:cNvCxnSpPr>
              <p:nvPr/>
            </p:nvCxnSpPr>
            <p:spPr>
              <a:xfrm>
                <a:off x="7510529" y="1797675"/>
                <a:ext cx="1652791" cy="44968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连接符: 曲线 43">
                <a:extLst>
                  <a:ext uri="{FF2B5EF4-FFF2-40B4-BE49-F238E27FC236}">
                    <a16:creationId xmlns:a16="http://schemas.microsoft.com/office/drawing/2014/main" id="{770E07CC-25C4-D4BA-794C-6B1999ABA965}"/>
                  </a:ext>
                </a:extLst>
              </p:cNvPr>
              <p:cNvCxnSpPr>
                <a:endCxn id="8" idx="0"/>
              </p:cNvCxnSpPr>
              <p:nvPr/>
            </p:nvCxnSpPr>
            <p:spPr>
              <a:xfrm rot="16200000" flipH="1">
                <a:off x="2025204" y="2484547"/>
                <a:ext cx="538765" cy="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连接符: 曲线 45">
                <a:extLst>
                  <a:ext uri="{FF2B5EF4-FFF2-40B4-BE49-F238E27FC236}">
                    <a16:creationId xmlns:a16="http://schemas.microsoft.com/office/drawing/2014/main" id="{47905EA2-932C-00BA-3042-837463C3442C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2025204" y="4306909"/>
                <a:ext cx="538766" cy="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连接符: 曲线 47">
                <a:extLst>
                  <a:ext uri="{FF2B5EF4-FFF2-40B4-BE49-F238E27FC236}">
                    <a16:creationId xmlns:a16="http://schemas.microsoft.com/office/drawing/2014/main" id="{078EF580-1D40-FA0A-6237-4B9957E0E6FC}"/>
                  </a:ext>
                </a:extLst>
              </p:cNvPr>
              <p:cNvCxnSpPr>
                <a:stCxn id="11" idx="0"/>
                <a:endCxn id="12" idx="2"/>
              </p:cNvCxnSpPr>
              <p:nvPr/>
            </p:nvCxnSpPr>
            <p:spPr>
              <a:xfrm rot="5400000" flipH="1" flipV="1">
                <a:off x="6000484" y="4392768"/>
                <a:ext cx="710484" cy="1270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连接符: 曲线 49">
                <a:extLst>
                  <a:ext uri="{FF2B5EF4-FFF2-40B4-BE49-F238E27FC236}">
                    <a16:creationId xmlns:a16="http://schemas.microsoft.com/office/drawing/2014/main" id="{12D0B3FE-5B9E-3565-80EE-C075D8003B49}"/>
                  </a:ext>
                </a:extLst>
              </p:cNvPr>
              <p:cNvCxnSpPr>
                <a:stCxn id="12" idx="0"/>
                <a:endCxn id="13" idx="2"/>
              </p:cNvCxnSpPr>
              <p:nvPr/>
            </p:nvCxnSpPr>
            <p:spPr>
              <a:xfrm rot="16200000" flipV="1">
                <a:off x="6086344" y="2484548"/>
                <a:ext cx="538765" cy="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连接符: 曲线 51">
                <a:extLst>
                  <a:ext uri="{FF2B5EF4-FFF2-40B4-BE49-F238E27FC236}">
                    <a16:creationId xmlns:a16="http://schemas.microsoft.com/office/drawing/2014/main" id="{AEC9FDCD-60CC-5050-0AC8-DCFC71DD93B1}"/>
                  </a:ext>
                </a:extLst>
              </p:cNvPr>
              <p:cNvCxnSpPr>
                <a:stCxn id="26" idx="2"/>
                <a:endCxn id="27" idx="0"/>
              </p:cNvCxnSpPr>
              <p:nvPr/>
            </p:nvCxnSpPr>
            <p:spPr>
              <a:xfrm rot="5400000">
                <a:off x="9938467" y="3291357"/>
                <a:ext cx="709949" cy="1270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连接符: 曲线 53">
                <a:extLst>
                  <a:ext uri="{FF2B5EF4-FFF2-40B4-BE49-F238E27FC236}">
                    <a16:creationId xmlns:a16="http://schemas.microsoft.com/office/drawing/2014/main" id="{7C9E4C98-026F-C19F-8FC4-F5A893AB5448}"/>
                  </a:ext>
                </a:extLst>
              </p:cNvPr>
              <p:cNvCxnSpPr>
                <a:stCxn id="27" idx="2"/>
                <a:endCxn id="28" idx="0"/>
              </p:cNvCxnSpPr>
              <p:nvPr/>
            </p:nvCxnSpPr>
            <p:spPr>
              <a:xfrm rot="5400000">
                <a:off x="9938467" y="4551878"/>
                <a:ext cx="709949" cy="1270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94B6839-4552-C342-0083-7F348F13D4C9}"/>
                </a:ext>
              </a:extLst>
            </p:cNvPr>
            <p:cNvSpPr txBox="1"/>
            <p:nvPr/>
          </p:nvSpPr>
          <p:spPr>
            <a:xfrm>
              <a:off x="1281895" y="735299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数据预处理模块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29BC1D4-A6E3-9DBC-E322-B0A39671F6F7}"/>
                </a:ext>
              </a:extLst>
            </p:cNvPr>
            <p:cNvSpPr txBox="1"/>
            <p:nvPr/>
          </p:nvSpPr>
          <p:spPr>
            <a:xfrm>
              <a:off x="5201095" y="70377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数据检索模块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D13F019-2D0F-D58A-FBD3-862F059F8A1F}"/>
                </a:ext>
              </a:extLst>
            </p:cNvPr>
            <p:cNvSpPr txBox="1"/>
            <p:nvPr/>
          </p:nvSpPr>
          <p:spPr>
            <a:xfrm>
              <a:off x="8889462" y="73529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内容生成模块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07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127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lm h</dc:creator>
  <cp:lastModifiedBy>lm h</cp:lastModifiedBy>
  <cp:revision>2</cp:revision>
  <dcterms:created xsi:type="dcterms:W3CDTF">2024-10-27T07:51:07Z</dcterms:created>
  <dcterms:modified xsi:type="dcterms:W3CDTF">2024-10-27T08:31:23Z</dcterms:modified>
</cp:coreProperties>
</file>