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5"/>
  </p:notesMasterIdLst>
  <p:sldIdLst>
    <p:sldId id="362" r:id="rId2"/>
    <p:sldId id="363" r:id="rId3"/>
    <p:sldId id="364" r:id="rId4"/>
    <p:sldId id="365" r:id="rId5"/>
    <p:sldId id="367" r:id="rId6"/>
    <p:sldId id="368" r:id="rId7"/>
    <p:sldId id="369" r:id="rId8"/>
    <p:sldId id="406" r:id="rId9"/>
    <p:sldId id="409" r:id="rId10"/>
    <p:sldId id="373" r:id="rId11"/>
    <p:sldId id="405" r:id="rId12"/>
    <p:sldId id="404" r:id="rId13"/>
    <p:sldId id="410" r:id="rId14"/>
    <p:sldId id="375" r:id="rId15"/>
    <p:sldId id="376" r:id="rId16"/>
    <p:sldId id="378" r:id="rId17"/>
    <p:sldId id="411" r:id="rId18"/>
    <p:sldId id="408" r:id="rId19"/>
    <p:sldId id="380" r:id="rId20"/>
    <p:sldId id="384" r:id="rId21"/>
    <p:sldId id="386" r:id="rId22"/>
    <p:sldId id="387" r:id="rId23"/>
    <p:sldId id="407" r:id="rId24"/>
    <p:sldId id="388" r:id="rId25"/>
    <p:sldId id="389" r:id="rId26"/>
    <p:sldId id="390" r:id="rId27"/>
    <p:sldId id="391" r:id="rId28"/>
    <p:sldId id="393" r:id="rId29"/>
    <p:sldId id="394" r:id="rId30"/>
    <p:sldId id="396" r:id="rId31"/>
    <p:sldId id="399" r:id="rId32"/>
    <p:sldId id="401" r:id="rId33"/>
    <p:sldId id="40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95"/>
    <p:restoredTop sz="70974"/>
  </p:normalViewPr>
  <p:slideViewPr>
    <p:cSldViewPr snapToGrid="0" snapToObjects="1">
      <p:cViewPr varScale="1">
        <p:scale>
          <a:sx n="89" d="100"/>
          <a:sy n="89" d="100"/>
        </p:scale>
        <p:origin x="6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8BF44A-E121-3544-8885-1FDBD6115C83}" type="doc">
      <dgm:prSet loTypeId="urn:microsoft.com/office/officeart/2005/8/layout/venn1" loCatId="" qsTypeId="urn:microsoft.com/office/officeart/2005/8/quickstyle/simple1" qsCatId="simple" csTypeId="urn:microsoft.com/office/officeart/2005/8/colors/colorful1" csCatId="colorful" phldr="1"/>
      <dgm:spPr/>
    </dgm:pt>
    <dgm:pt modelId="{2608C21B-19B3-2745-879D-6E0448BEDF3D}">
      <dgm:prSet phldrT="[Text]"/>
      <dgm:spPr/>
      <dgm:t>
        <a:bodyPr/>
        <a:lstStyle/>
        <a:p>
          <a:r>
            <a:rPr lang="en-GB" dirty="0" err="1">
              <a:solidFill>
                <a:schemeClr val="bg1"/>
              </a:solidFill>
            </a:rPr>
            <a:t>设计者</a:t>
          </a:r>
          <a:endParaRPr lang="en-GB" dirty="0">
            <a:solidFill>
              <a:schemeClr val="bg1"/>
            </a:solidFill>
          </a:endParaRPr>
        </a:p>
      </dgm:t>
    </dgm:pt>
    <dgm:pt modelId="{52BBFA46-5493-5F45-BABC-2A70EEFDC985}" type="parTrans" cxnId="{B5CE77F6-D4EA-8B41-8ADB-E0342CB8DDAE}">
      <dgm:prSet/>
      <dgm:spPr/>
      <dgm:t>
        <a:bodyPr/>
        <a:lstStyle/>
        <a:p>
          <a:endParaRPr lang="en-GB"/>
        </a:p>
      </dgm:t>
    </dgm:pt>
    <dgm:pt modelId="{ABB16539-7D91-7743-862C-92FA202DB086}" type="sibTrans" cxnId="{B5CE77F6-D4EA-8B41-8ADB-E0342CB8DDAE}">
      <dgm:prSet/>
      <dgm:spPr/>
      <dgm:t>
        <a:bodyPr/>
        <a:lstStyle/>
        <a:p>
          <a:endParaRPr lang="en-GB"/>
        </a:p>
      </dgm:t>
    </dgm:pt>
    <dgm:pt modelId="{262B0E01-DD87-9A49-A698-9D5C0F0F5323}">
      <dgm:prSet phldrT="[Text]"/>
      <dgm:spPr/>
      <dgm:t>
        <a:bodyPr/>
        <a:lstStyle/>
        <a:p>
          <a:r>
            <a:rPr lang="en-GB" dirty="0" err="1">
              <a:solidFill>
                <a:schemeClr val="bg1"/>
              </a:solidFill>
            </a:rPr>
            <a:t>使用者</a:t>
          </a:r>
          <a:endParaRPr lang="en-GB" dirty="0">
            <a:solidFill>
              <a:schemeClr val="bg1"/>
            </a:solidFill>
          </a:endParaRPr>
        </a:p>
      </dgm:t>
    </dgm:pt>
    <dgm:pt modelId="{05694877-C4B9-7341-A32D-7547D944CBDD}" type="parTrans" cxnId="{ED7474AA-C5AB-0E4D-9918-DC97A8D9E2B7}">
      <dgm:prSet/>
      <dgm:spPr/>
      <dgm:t>
        <a:bodyPr/>
        <a:lstStyle/>
        <a:p>
          <a:endParaRPr lang="en-GB"/>
        </a:p>
      </dgm:t>
    </dgm:pt>
    <dgm:pt modelId="{8D3F1698-B825-3C48-8478-5E8D3199BBE7}" type="sibTrans" cxnId="{ED7474AA-C5AB-0E4D-9918-DC97A8D9E2B7}">
      <dgm:prSet/>
      <dgm:spPr/>
      <dgm:t>
        <a:bodyPr/>
        <a:lstStyle/>
        <a:p>
          <a:endParaRPr lang="en-GB"/>
        </a:p>
      </dgm:t>
    </dgm:pt>
    <dgm:pt modelId="{6DDC262D-1748-4748-9078-0A1B74FC91C2}">
      <dgm:prSet phldrT="[Text]"/>
      <dgm:spPr/>
      <dgm:t>
        <a:bodyPr/>
        <a:lstStyle/>
        <a:p>
          <a:r>
            <a:rPr lang="en-GB" dirty="0" err="1">
              <a:solidFill>
                <a:schemeClr val="bg1"/>
              </a:solidFill>
            </a:rPr>
            <a:t>计算机</a:t>
          </a:r>
          <a:endParaRPr lang="en-GB" dirty="0">
            <a:solidFill>
              <a:schemeClr val="bg1"/>
            </a:solidFill>
          </a:endParaRPr>
        </a:p>
      </dgm:t>
    </dgm:pt>
    <dgm:pt modelId="{48D68B2C-700E-A64F-A60B-517D1773378A}" type="parTrans" cxnId="{AA939FD4-A395-8246-91BD-8D9316BB9ACF}">
      <dgm:prSet/>
      <dgm:spPr/>
      <dgm:t>
        <a:bodyPr/>
        <a:lstStyle/>
        <a:p>
          <a:endParaRPr lang="en-GB"/>
        </a:p>
      </dgm:t>
    </dgm:pt>
    <dgm:pt modelId="{0511EE1D-3663-6946-94BE-21FEC06094E3}" type="sibTrans" cxnId="{AA939FD4-A395-8246-91BD-8D9316BB9ACF}">
      <dgm:prSet/>
      <dgm:spPr/>
      <dgm:t>
        <a:bodyPr/>
        <a:lstStyle/>
        <a:p>
          <a:endParaRPr lang="en-GB"/>
        </a:p>
      </dgm:t>
    </dgm:pt>
    <dgm:pt modelId="{66234045-099F-EE48-85A4-F0E1BE3C3EE2}" type="pres">
      <dgm:prSet presAssocID="{228BF44A-E121-3544-8885-1FDBD6115C83}" presName="compositeShape" presStyleCnt="0">
        <dgm:presLayoutVars>
          <dgm:chMax val="7"/>
          <dgm:dir/>
          <dgm:resizeHandles val="exact"/>
        </dgm:presLayoutVars>
      </dgm:prSet>
      <dgm:spPr/>
    </dgm:pt>
    <dgm:pt modelId="{12ECEE58-C9FA-8F44-A226-AB437BCCFEEC}" type="pres">
      <dgm:prSet presAssocID="{2608C21B-19B3-2745-879D-6E0448BEDF3D}" presName="circ1" presStyleLbl="vennNode1" presStyleIdx="0" presStyleCnt="3"/>
      <dgm:spPr/>
    </dgm:pt>
    <dgm:pt modelId="{9A6F8396-29E0-0845-8AA0-50C67A7803BB}" type="pres">
      <dgm:prSet presAssocID="{2608C21B-19B3-2745-879D-6E0448BEDF3D}" presName="circ1Tx" presStyleLbl="revTx" presStyleIdx="0" presStyleCnt="0">
        <dgm:presLayoutVars>
          <dgm:chMax val="0"/>
          <dgm:chPref val="0"/>
          <dgm:bulletEnabled val="1"/>
        </dgm:presLayoutVars>
      </dgm:prSet>
      <dgm:spPr/>
    </dgm:pt>
    <dgm:pt modelId="{E336E3E5-DAEC-424C-B434-BD0FEE7F5153}" type="pres">
      <dgm:prSet presAssocID="{262B0E01-DD87-9A49-A698-9D5C0F0F5323}" presName="circ2" presStyleLbl="vennNode1" presStyleIdx="1" presStyleCnt="3"/>
      <dgm:spPr/>
    </dgm:pt>
    <dgm:pt modelId="{8DE54687-42BA-4445-BD18-02D9E192987C}" type="pres">
      <dgm:prSet presAssocID="{262B0E01-DD87-9A49-A698-9D5C0F0F5323}" presName="circ2Tx" presStyleLbl="revTx" presStyleIdx="0" presStyleCnt="0">
        <dgm:presLayoutVars>
          <dgm:chMax val="0"/>
          <dgm:chPref val="0"/>
          <dgm:bulletEnabled val="1"/>
        </dgm:presLayoutVars>
      </dgm:prSet>
      <dgm:spPr/>
    </dgm:pt>
    <dgm:pt modelId="{5862DFC7-FE19-074E-AF26-A79B9FF55386}" type="pres">
      <dgm:prSet presAssocID="{6DDC262D-1748-4748-9078-0A1B74FC91C2}" presName="circ3" presStyleLbl="vennNode1" presStyleIdx="2" presStyleCnt="3"/>
      <dgm:spPr/>
    </dgm:pt>
    <dgm:pt modelId="{C5A7D3FB-FB8B-6E48-A343-8FFA67EFB4DB}" type="pres">
      <dgm:prSet presAssocID="{6DDC262D-1748-4748-9078-0A1B74FC91C2}" presName="circ3Tx" presStyleLbl="revTx" presStyleIdx="0" presStyleCnt="0">
        <dgm:presLayoutVars>
          <dgm:chMax val="0"/>
          <dgm:chPref val="0"/>
          <dgm:bulletEnabled val="1"/>
        </dgm:presLayoutVars>
      </dgm:prSet>
      <dgm:spPr/>
    </dgm:pt>
  </dgm:ptLst>
  <dgm:cxnLst>
    <dgm:cxn modelId="{20477601-5E4B-CF4E-AE92-F817A7EEC2DC}" type="presOf" srcId="{228BF44A-E121-3544-8885-1FDBD6115C83}" destId="{66234045-099F-EE48-85A4-F0E1BE3C3EE2}" srcOrd="0" destOrd="0" presId="urn:microsoft.com/office/officeart/2005/8/layout/venn1"/>
    <dgm:cxn modelId="{1905CA0A-5649-7743-B525-C32A0FB0F051}" type="presOf" srcId="{6DDC262D-1748-4748-9078-0A1B74FC91C2}" destId="{5862DFC7-FE19-074E-AF26-A79B9FF55386}" srcOrd="0" destOrd="0" presId="urn:microsoft.com/office/officeart/2005/8/layout/venn1"/>
    <dgm:cxn modelId="{8E465E50-62C8-3D4C-9428-0A2562A60D17}" type="presOf" srcId="{262B0E01-DD87-9A49-A698-9D5C0F0F5323}" destId="{E336E3E5-DAEC-424C-B434-BD0FEE7F5153}" srcOrd="0" destOrd="0" presId="urn:microsoft.com/office/officeart/2005/8/layout/venn1"/>
    <dgm:cxn modelId="{FD757F5F-76E5-C249-A14E-C3B64705375A}" type="presOf" srcId="{2608C21B-19B3-2745-879D-6E0448BEDF3D}" destId="{9A6F8396-29E0-0845-8AA0-50C67A7803BB}" srcOrd="1" destOrd="0" presId="urn:microsoft.com/office/officeart/2005/8/layout/venn1"/>
    <dgm:cxn modelId="{5871DD69-4BE7-4846-8590-461F47B57DE6}" type="presOf" srcId="{6DDC262D-1748-4748-9078-0A1B74FC91C2}" destId="{C5A7D3FB-FB8B-6E48-A343-8FFA67EFB4DB}" srcOrd="1" destOrd="0" presId="urn:microsoft.com/office/officeart/2005/8/layout/venn1"/>
    <dgm:cxn modelId="{458D967F-FA77-2B41-8FED-CB3ED10B445B}" type="presOf" srcId="{262B0E01-DD87-9A49-A698-9D5C0F0F5323}" destId="{8DE54687-42BA-4445-BD18-02D9E192987C}" srcOrd="1" destOrd="0" presId="urn:microsoft.com/office/officeart/2005/8/layout/venn1"/>
    <dgm:cxn modelId="{ED7474AA-C5AB-0E4D-9918-DC97A8D9E2B7}" srcId="{228BF44A-E121-3544-8885-1FDBD6115C83}" destId="{262B0E01-DD87-9A49-A698-9D5C0F0F5323}" srcOrd="1" destOrd="0" parTransId="{05694877-C4B9-7341-A32D-7547D944CBDD}" sibTransId="{8D3F1698-B825-3C48-8478-5E8D3199BBE7}"/>
    <dgm:cxn modelId="{3D6620C9-4FE3-BD42-9301-937A8D68A859}" type="presOf" srcId="{2608C21B-19B3-2745-879D-6E0448BEDF3D}" destId="{12ECEE58-C9FA-8F44-A226-AB437BCCFEEC}" srcOrd="0" destOrd="0" presId="urn:microsoft.com/office/officeart/2005/8/layout/venn1"/>
    <dgm:cxn modelId="{AA939FD4-A395-8246-91BD-8D9316BB9ACF}" srcId="{228BF44A-E121-3544-8885-1FDBD6115C83}" destId="{6DDC262D-1748-4748-9078-0A1B74FC91C2}" srcOrd="2" destOrd="0" parTransId="{48D68B2C-700E-A64F-A60B-517D1773378A}" sibTransId="{0511EE1D-3663-6946-94BE-21FEC06094E3}"/>
    <dgm:cxn modelId="{B5CE77F6-D4EA-8B41-8ADB-E0342CB8DDAE}" srcId="{228BF44A-E121-3544-8885-1FDBD6115C83}" destId="{2608C21B-19B3-2745-879D-6E0448BEDF3D}" srcOrd="0" destOrd="0" parTransId="{52BBFA46-5493-5F45-BABC-2A70EEFDC985}" sibTransId="{ABB16539-7D91-7743-862C-92FA202DB086}"/>
    <dgm:cxn modelId="{27C53ABD-07CF-D84B-BD55-7A7C5BAF48A3}" type="presParOf" srcId="{66234045-099F-EE48-85A4-F0E1BE3C3EE2}" destId="{12ECEE58-C9FA-8F44-A226-AB437BCCFEEC}" srcOrd="0" destOrd="0" presId="urn:microsoft.com/office/officeart/2005/8/layout/venn1"/>
    <dgm:cxn modelId="{F87817E1-ECA3-794A-8151-0E3F5A7E82E6}" type="presParOf" srcId="{66234045-099F-EE48-85A4-F0E1BE3C3EE2}" destId="{9A6F8396-29E0-0845-8AA0-50C67A7803BB}" srcOrd="1" destOrd="0" presId="urn:microsoft.com/office/officeart/2005/8/layout/venn1"/>
    <dgm:cxn modelId="{AB411B34-E634-5046-8875-C9DEA194D675}" type="presParOf" srcId="{66234045-099F-EE48-85A4-F0E1BE3C3EE2}" destId="{E336E3E5-DAEC-424C-B434-BD0FEE7F5153}" srcOrd="2" destOrd="0" presId="urn:microsoft.com/office/officeart/2005/8/layout/venn1"/>
    <dgm:cxn modelId="{4FB2CD12-4C55-1641-9578-0246BDB2E2F5}" type="presParOf" srcId="{66234045-099F-EE48-85A4-F0E1BE3C3EE2}" destId="{8DE54687-42BA-4445-BD18-02D9E192987C}" srcOrd="3" destOrd="0" presId="urn:microsoft.com/office/officeart/2005/8/layout/venn1"/>
    <dgm:cxn modelId="{3B1F36E1-A714-DD4B-833C-35B48EB5B002}" type="presParOf" srcId="{66234045-099F-EE48-85A4-F0E1BE3C3EE2}" destId="{5862DFC7-FE19-074E-AF26-A79B9FF55386}" srcOrd="4" destOrd="0" presId="urn:microsoft.com/office/officeart/2005/8/layout/venn1"/>
    <dgm:cxn modelId="{CEA26839-67D2-AA45-A917-F9986039D4D1}" type="presParOf" srcId="{66234045-099F-EE48-85A4-F0E1BE3C3EE2}" destId="{C5A7D3FB-FB8B-6E48-A343-8FFA67EFB4DB}"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5143CF-93E5-D048-A510-CE38CD4679DD}" type="doc">
      <dgm:prSet loTypeId="urn:microsoft.com/office/officeart/2005/8/layout/cycle6" loCatId="" qsTypeId="urn:microsoft.com/office/officeart/2005/8/quickstyle/simple1" qsCatId="simple" csTypeId="urn:microsoft.com/office/officeart/2005/8/colors/accent0_3" csCatId="mainScheme" phldr="1"/>
      <dgm:spPr/>
      <dgm:t>
        <a:bodyPr/>
        <a:lstStyle/>
        <a:p>
          <a:endParaRPr lang="en-GB"/>
        </a:p>
      </dgm:t>
    </dgm:pt>
    <dgm:pt modelId="{934A9008-C4C3-DB4C-A21A-7C6A7B708B5F}">
      <dgm:prSet phldrT="[Text]"/>
      <dgm:spPr/>
      <dgm:t>
        <a:bodyPr/>
        <a:lstStyle/>
        <a:p>
          <a:pPr>
            <a:buAutoNum type="arabicPeriod"/>
          </a:pPr>
          <a:r>
            <a:rPr lang="zh-CN" altLang="en-US">
              <a:latin typeface="Microsoft YaHei" panose="020B0503020204020204" pitchFamily="34" charset="-122"/>
              <a:ea typeface="Microsoft YaHei" panose="020B0503020204020204" pitchFamily="34" charset="-122"/>
            </a:rPr>
            <a:t>法律空白</a:t>
          </a:r>
          <a:endParaRPr lang="en-GB"/>
        </a:p>
      </dgm:t>
    </dgm:pt>
    <dgm:pt modelId="{B044B40A-C44A-9946-95D2-E28D88E0CDE4}" type="parTrans" cxnId="{BB090891-E9D5-584C-B957-3470DEC54215}">
      <dgm:prSet/>
      <dgm:spPr/>
      <dgm:t>
        <a:bodyPr/>
        <a:lstStyle/>
        <a:p>
          <a:endParaRPr lang="en-GB"/>
        </a:p>
      </dgm:t>
    </dgm:pt>
    <dgm:pt modelId="{45484578-FD26-8549-8A89-2E6637280A2C}" type="sibTrans" cxnId="{BB090891-E9D5-584C-B957-3470DEC54215}">
      <dgm:prSet/>
      <dgm:spPr/>
      <dgm:t>
        <a:bodyPr/>
        <a:lstStyle/>
        <a:p>
          <a:endParaRPr lang="en-GB"/>
        </a:p>
      </dgm:t>
    </dgm:pt>
    <dgm:pt modelId="{43CD8D0D-4694-C14A-8270-D2D5FF6FC5A4}">
      <dgm:prSet phldrT="[Text]"/>
      <dgm:spPr/>
      <dgm:t>
        <a:bodyPr/>
        <a:lstStyle/>
        <a:p>
          <a:r>
            <a:rPr lang="zh-CN" altLang="en-US" dirty="0">
              <a:latin typeface="Microsoft YaHei" panose="020B0503020204020204" pitchFamily="34" charset="-122"/>
              <a:ea typeface="Microsoft YaHei" panose="020B0503020204020204" pitchFamily="34" charset="-122"/>
            </a:rPr>
            <a:t>道德延伸到</a:t>
          </a:r>
          <a:endParaRPr lang="en-HK" altLang="zh-CN" dirty="0">
            <a:latin typeface="Microsoft YaHei" panose="020B0503020204020204" pitchFamily="34" charset="-122"/>
            <a:ea typeface="Microsoft YaHei" panose="020B0503020204020204" pitchFamily="34" charset="-122"/>
          </a:endParaRPr>
        </a:p>
        <a:p>
          <a:r>
            <a:rPr lang="zh-CN" altLang="en-US" dirty="0">
              <a:latin typeface="Microsoft YaHei" panose="020B0503020204020204" pitchFamily="34" charset="-122"/>
              <a:ea typeface="Microsoft YaHei" panose="020B0503020204020204" pitchFamily="34" charset="-122"/>
            </a:rPr>
            <a:t>网络虚拟世界</a:t>
          </a:r>
          <a:endParaRPr lang="en-GB" dirty="0"/>
        </a:p>
      </dgm:t>
    </dgm:pt>
    <dgm:pt modelId="{8988DCB4-DF18-A34A-A6A4-DB5A54C31CB9}" type="parTrans" cxnId="{E2CECCC4-C9BE-DF41-BDC5-A50F13F4B34C}">
      <dgm:prSet/>
      <dgm:spPr/>
      <dgm:t>
        <a:bodyPr/>
        <a:lstStyle/>
        <a:p>
          <a:endParaRPr lang="en-GB"/>
        </a:p>
      </dgm:t>
    </dgm:pt>
    <dgm:pt modelId="{839A9D24-18D2-4243-AE82-86FF895ABD71}" type="sibTrans" cxnId="{E2CECCC4-C9BE-DF41-BDC5-A50F13F4B34C}">
      <dgm:prSet/>
      <dgm:spPr/>
      <dgm:t>
        <a:bodyPr/>
        <a:lstStyle/>
        <a:p>
          <a:endParaRPr lang="en-GB"/>
        </a:p>
      </dgm:t>
    </dgm:pt>
    <dgm:pt modelId="{8381B897-2B7A-9249-ACD5-225E83776AB2}">
      <dgm:prSet phldrT="[Text]"/>
      <dgm:spPr/>
      <dgm:t>
        <a:bodyPr/>
        <a:lstStyle/>
        <a:p>
          <a:r>
            <a:rPr lang="zh-CN" altLang="en-US" dirty="0">
              <a:latin typeface="Microsoft YaHei" panose="020B0503020204020204" pitchFamily="34" charset="-122"/>
              <a:ea typeface="Microsoft YaHei" panose="020B0503020204020204" pitchFamily="34" charset="-122"/>
            </a:rPr>
            <a:t>工作场所的</a:t>
          </a:r>
          <a:endParaRPr lang="en-HK" altLang="zh-CN" dirty="0">
            <a:latin typeface="Microsoft YaHei" panose="020B0503020204020204" pitchFamily="34" charset="-122"/>
            <a:ea typeface="Microsoft YaHei" panose="020B0503020204020204" pitchFamily="34" charset="-122"/>
          </a:endParaRPr>
        </a:p>
        <a:p>
          <a:r>
            <a:rPr lang="zh-CN" altLang="en-US" dirty="0">
              <a:latin typeface="Microsoft YaHei" panose="020B0503020204020204" pitchFamily="34" charset="-122"/>
              <a:ea typeface="Microsoft YaHei" panose="020B0503020204020204" pitchFamily="34" charset="-122"/>
            </a:rPr>
            <a:t>变化</a:t>
          </a:r>
          <a:endParaRPr lang="en-GB" dirty="0"/>
        </a:p>
      </dgm:t>
    </dgm:pt>
    <dgm:pt modelId="{69047890-BBD0-C340-996D-FEB975788AF6}" type="parTrans" cxnId="{7BD80B3D-26EB-A84F-B3CA-F1FB8F8228D3}">
      <dgm:prSet/>
      <dgm:spPr/>
      <dgm:t>
        <a:bodyPr/>
        <a:lstStyle/>
        <a:p>
          <a:endParaRPr lang="en-GB"/>
        </a:p>
      </dgm:t>
    </dgm:pt>
    <dgm:pt modelId="{CA096406-E237-1F46-853B-3A168B0FB366}" type="sibTrans" cxnId="{7BD80B3D-26EB-A84F-B3CA-F1FB8F8228D3}">
      <dgm:prSet/>
      <dgm:spPr/>
      <dgm:t>
        <a:bodyPr/>
        <a:lstStyle/>
        <a:p>
          <a:endParaRPr lang="en-GB"/>
        </a:p>
      </dgm:t>
    </dgm:pt>
    <dgm:pt modelId="{C4C0311D-234C-594D-A651-6E6553B2408E}">
      <dgm:prSet phldrT="[Text]"/>
      <dgm:spPr/>
      <dgm:t>
        <a:bodyPr/>
        <a:lstStyle/>
        <a:p>
          <a:r>
            <a:rPr lang="zh-CN" altLang="en-US">
              <a:latin typeface="Microsoft YaHei" panose="020B0503020204020204" pitchFamily="34" charset="-122"/>
              <a:ea typeface="Microsoft YaHei" panose="020B0503020204020204" pitchFamily="34" charset="-122"/>
            </a:rPr>
            <a:t>生态环境</a:t>
          </a:r>
          <a:endParaRPr lang="en-GB" dirty="0"/>
        </a:p>
      </dgm:t>
    </dgm:pt>
    <dgm:pt modelId="{BFA11F39-05FC-A749-AEF0-2F9E20457EF4}" type="parTrans" cxnId="{C4B811F3-ECE4-204D-9D93-9117C7E5C3B1}">
      <dgm:prSet/>
      <dgm:spPr/>
      <dgm:t>
        <a:bodyPr/>
        <a:lstStyle/>
        <a:p>
          <a:endParaRPr lang="en-GB"/>
        </a:p>
      </dgm:t>
    </dgm:pt>
    <dgm:pt modelId="{B8BEA3C1-0408-7E42-8D4F-BBC70B432003}" type="sibTrans" cxnId="{C4B811F3-ECE4-204D-9D93-9117C7E5C3B1}">
      <dgm:prSet/>
      <dgm:spPr/>
      <dgm:t>
        <a:bodyPr/>
        <a:lstStyle/>
        <a:p>
          <a:endParaRPr lang="en-GB"/>
        </a:p>
      </dgm:t>
    </dgm:pt>
    <dgm:pt modelId="{66DB5365-5DFD-434B-A0C6-67ED74421838}">
      <dgm:prSet phldrT="[Text]"/>
      <dgm:spPr/>
      <dgm:t>
        <a:bodyPr/>
        <a:lstStyle/>
        <a:p>
          <a:r>
            <a:rPr lang="zh-CN" altLang="en-US" dirty="0">
              <a:latin typeface="Microsoft YaHei" panose="020B0503020204020204" pitchFamily="34" charset="-122"/>
              <a:ea typeface="Microsoft YaHei" panose="020B0503020204020204" pitchFamily="34" charset="-122"/>
            </a:rPr>
            <a:t>文化教育的</a:t>
          </a:r>
          <a:endParaRPr lang="en-HK" altLang="zh-CN" dirty="0">
            <a:latin typeface="Microsoft YaHei" panose="020B0503020204020204" pitchFamily="34" charset="-122"/>
            <a:ea typeface="Microsoft YaHei" panose="020B0503020204020204" pitchFamily="34" charset="-122"/>
          </a:endParaRPr>
        </a:p>
        <a:p>
          <a:r>
            <a:rPr lang="zh-CN" altLang="en-US" dirty="0">
              <a:latin typeface="Microsoft YaHei" panose="020B0503020204020204" pitchFamily="34" charset="-122"/>
              <a:ea typeface="Microsoft YaHei" panose="020B0503020204020204" pitchFamily="34" charset="-122"/>
            </a:rPr>
            <a:t>变化</a:t>
          </a:r>
          <a:endParaRPr lang="en-GB" dirty="0"/>
        </a:p>
      </dgm:t>
    </dgm:pt>
    <dgm:pt modelId="{45893665-6652-0E46-8C55-26ED07EF1D6A}" type="parTrans" cxnId="{365F254D-E321-4C4C-B144-2BFE48274F73}">
      <dgm:prSet/>
      <dgm:spPr/>
      <dgm:t>
        <a:bodyPr/>
        <a:lstStyle/>
        <a:p>
          <a:endParaRPr lang="en-GB"/>
        </a:p>
      </dgm:t>
    </dgm:pt>
    <dgm:pt modelId="{BB38DDF8-9D86-6E40-8570-D62E491C54B6}" type="sibTrans" cxnId="{365F254D-E321-4C4C-B144-2BFE48274F73}">
      <dgm:prSet/>
      <dgm:spPr/>
      <dgm:t>
        <a:bodyPr/>
        <a:lstStyle/>
        <a:p>
          <a:endParaRPr lang="en-GB"/>
        </a:p>
      </dgm:t>
    </dgm:pt>
    <dgm:pt modelId="{C3E69B96-484B-5347-AC34-395497EBD6FC}" type="pres">
      <dgm:prSet presAssocID="{BE5143CF-93E5-D048-A510-CE38CD4679DD}" presName="cycle" presStyleCnt="0">
        <dgm:presLayoutVars>
          <dgm:dir/>
          <dgm:resizeHandles val="exact"/>
        </dgm:presLayoutVars>
      </dgm:prSet>
      <dgm:spPr/>
    </dgm:pt>
    <dgm:pt modelId="{223FDC60-4E3D-9F41-9A3F-CDC2E1505D67}" type="pres">
      <dgm:prSet presAssocID="{934A9008-C4C3-DB4C-A21A-7C6A7B708B5F}" presName="node" presStyleLbl="node1" presStyleIdx="0" presStyleCnt="5">
        <dgm:presLayoutVars>
          <dgm:bulletEnabled val="1"/>
        </dgm:presLayoutVars>
      </dgm:prSet>
      <dgm:spPr/>
    </dgm:pt>
    <dgm:pt modelId="{BFAB4AC3-08F8-3848-8519-F81A5D2953B9}" type="pres">
      <dgm:prSet presAssocID="{934A9008-C4C3-DB4C-A21A-7C6A7B708B5F}" presName="spNode" presStyleCnt="0"/>
      <dgm:spPr/>
    </dgm:pt>
    <dgm:pt modelId="{74F6BCD6-56B8-9041-B5FB-C0456B4F4C7A}" type="pres">
      <dgm:prSet presAssocID="{45484578-FD26-8549-8A89-2E6637280A2C}" presName="sibTrans" presStyleLbl="sibTrans1D1" presStyleIdx="0" presStyleCnt="5"/>
      <dgm:spPr/>
    </dgm:pt>
    <dgm:pt modelId="{89AF379E-6675-5547-966C-4C9F06A2D1EF}" type="pres">
      <dgm:prSet presAssocID="{43CD8D0D-4694-C14A-8270-D2D5FF6FC5A4}" presName="node" presStyleLbl="node1" presStyleIdx="1" presStyleCnt="5">
        <dgm:presLayoutVars>
          <dgm:bulletEnabled val="1"/>
        </dgm:presLayoutVars>
      </dgm:prSet>
      <dgm:spPr/>
    </dgm:pt>
    <dgm:pt modelId="{BBB80703-EA6D-0840-BE82-0442C4072C5B}" type="pres">
      <dgm:prSet presAssocID="{43CD8D0D-4694-C14A-8270-D2D5FF6FC5A4}" presName="spNode" presStyleCnt="0"/>
      <dgm:spPr/>
    </dgm:pt>
    <dgm:pt modelId="{B9D79CF1-BF0E-7D47-988E-12B8A325D90A}" type="pres">
      <dgm:prSet presAssocID="{839A9D24-18D2-4243-AE82-86FF895ABD71}" presName="sibTrans" presStyleLbl="sibTrans1D1" presStyleIdx="1" presStyleCnt="5"/>
      <dgm:spPr/>
    </dgm:pt>
    <dgm:pt modelId="{C5FB1E99-EDB2-C944-B9D6-EFB0F6EC941D}" type="pres">
      <dgm:prSet presAssocID="{8381B897-2B7A-9249-ACD5-225E83776AB2}" presName="node" presStyleLbl="node1" presStyleIdx="2" presStyleCnt="5">
        <dgm:presLayoutVars>
          <dgm:bulletEnabled val="1"/>
        </dgm:presLayoutVars>
      </dgm:prSet>
      <dgm:spPr/>
    </dgm:pt>
    <dgm:pt modelId="{574936BE-1D83-0B46-874C-0C8401AC0206}" type="pres">
      <dgm:prSet presAssocID="{8381B897-2B7A-9249-ACD5-225E83776AB2}" presName="spNode" presStyleCnt="0"/>
      <dgm:spPr/>
    </dgm:pt>
    <dgm:pt modelId="{20124ADF-AF7D-9F47-A9A3-F08347DC02A3}" type="pres">
      <dgm:prSet presAssocID="{CA096406-E237-1F46-853B-3A168B0FB366}" presName="sibTrans" presStyleLbl="sibTrans1D1" presStyleIdx="2" presStyleCnt="5"/>
      <dgm:spPr/>
    </dgm:pt>
    <dgm:pt modelId="{9E58B4B5-FDC1-2A4F-9409-56500E6E10A1}" type="pres">
      <dgm:prSet presAssocID="{C4C0311D-234C-594D-A651-6E6553B2408E}" presName="node" presStyleLbl="node1" presStyleIdx="3" presStyleCnt="5">
        <dgm:presLayoutVars>
          <dgm:bulletEnabled val="1"/>
        </dgm:presLayoutVars>
      </dgm:prSet>
      <dgm:spPr/>
    </dgm:pt>
    <dgm:pt modelId="{6209058C-2DF3-9E43-9B9F-ADE999B581FD}" type="pres">
      <dgm:prSet presAssocID="{C4C0311D-234C-594D-A651-6E6553B2408E}" presName="spNode" presStyleCnt="0"/>
      <dgm:spPr/>
    </dgm:pt>
    <dgm:pt modelId="{40543E8B-A3EA-FE45-B8AA-4136CE292A26}" type="pres">
      <dgm:prSet presAssocID="{B8BEA3C1-0408-7E42-8D4F-BBC70B432003}" presName="sibTrans" presStyleLbl="sibTrans1D1" presStyleIdx="3" presStyleCnt="5"/>
      <dgm:spPr/>
    </dgm:pt>
    <dgm:pt modelId="{A136AA7D-1869-F646-9911-091C24418849}" type="pres">
      <dgm:prSet presAssocID="{66DB5365-5DFD-434B-A0C6-67ED74421838}" presName="node" presStyleLbl="node1" presStyleIdx="4" presStyleCnt="5">
        <dgm:presLayoutVars>
          <dgm:bulletEnabled val="1"/>
        </dgm:presLayoutVars>
      </dgm:prSet>
      <dgm:spPr/>
    </dgm:pt>
    <dgm:pt modelId="{C96CA5AF-154C-3741-B8B2-6F585F7FE8A7}" type="pres">
      <dgm:prSet presAssocID="{66DB5365-5DFD-434B-A0C6-67ED74421838}" presName="spNode" presStyleCnt="0"/>
      <dgm:spPr/>
    </dgm:pt>
    <dgm:pt modelId="{5F1C5907-0455-E349-8454-C6A4699B3BCA}" type="pres">
      <dgm:prSet presAssocID="{BB38DDF8-9D86-6E40-8570-D62E491C54B6}" presName="sibTrans" presStyleLbl="sibTrans1D1" presStyleIdx="4" presStyleCnt="5"/>
      <dgm:spPr/>
    </dgm:pt>
  </dgm:ptLst>
  <dgm:cxnLst>
    <dgm:cxn modelId="{DC8FEC01-134A-7641-B50E-6CC54F5D12F0}" type="presOf" srcId="{934A9008-C4C3-DB4C-A21A-7C6A7B708B5F}" destId="{223FDC60-4E3D-9F41-9A3F-CDC2E1505D67}" srcOrd="0" destOrd="0" presId="urn:microsoft.com/office/officeart/2005/8/layout/cycle6"/>
    <dgm:cxn modelId="{D40EA41C-D72D-9C48-A48B-B43E9B024EEF}" type="presOf" srcId="{C4C0311D-234C-594D-A651-6E6553B2408E}" destId="{9E58B4B5-FDC1-2A4F-9409-56500E6E10A1}" srcOrd="0" destOrd="0" presId="urn:microsoft.com/office/officeart/2005/8/layout/cycle6"/>
    <dgm:cxn modelId="{D2878F22-6D15-A44A-89F4-9BD2375BCF68}" type="presOf" srcId="{43CD8D0D-4694-C14A-8270-D2D5FF6FC5A4}" destId="{89AF379E-6675-5547-966C-4C9F06A2D1EF}" srcOrd="0" destOrd="0" presId="urn:microsoft.com/office/officeart/2005/8/layout/cycle6"/>
    <dgm:cxn modelId="{7BD80B3D-26EB-A84F-B3CA-F1FB8F8228D3}" srcId="{BE5143CF-93E5-D048-A510-CE38CD4679DD}" destId="{8381B897-2B7A-9249-ACD5-225E83776AB2}" srcOrd="2" destOrd="0" parTransId="{69047890-BBD0-C340-996D-FEB975788AF6}" sibTransId="{CA096406-E237-1F46-853B-3A168B0FB366}"/>
    <dgm:cxn modelId="{BB7DCA3F-33DB-A944-BD8B-6A9D08C981BD}" type="presOf" srcId="{66DB5365-5DFD-434B-A0C6-67ED74421838}" destId="{A136AA7D-1869-F646-9911-091C24418849}" srcOrd="0" destOrd="0" presId="urn:microsoft.com/office/officeart/2005/8/layout/cycle6"/>
    <dgm:cxn modelId="{365F254D-E321-4C4C-B144-2BFE48274F73}" srcId="{BE5143CF-93E5-D048-A510-CE38CD4679DD}" destId="{66DB5365-5DFD-434B-A0C6-67ED74421838}" srcOrd="4" destOrd="0" parTransId="{45893665-6652-0E46-8C55-26ED07EF1D6A}" sibTransId="{BB38DDF8-9D86-6E40-8570-D62E491C54B6}"/>
    <dgm:cxn modelId="{C0608B71-7BA9-3F4E-961F-CCCC45516EDC}" type="presOf" srcId="{CA096406-E237-1F46-853B-3A168B0FB366}" destId="{20124ADF-AF7D-9F47-A9A3-F08347DC02A3}" srcOrd="0" destOrd="0" presId="urn:microsoft.com/office/officeart/2005/8/layout/cycle6"/>
    <dgm:cxn modelId="{F3A26B84-2C5A-5640-9533-16CF342DBAEB}" type="presOf" srcId="{8381B897-2B7A-9249-ACD5-225E83776AB2}" destId="{C5FB1E99-EDB2-C944-B9D6-EFB0F6EC941D}" srcOrd="0" destOrd="0" presId="urn:microsoft.com/office/officeart/2005/8/layout/cycle6"/>
    <dgm:cxn modelId="{BB090891-E9D5-584C-B957-3470DEC54215}" srcId="{BE5143CF-93E5-D048-A510-CE38CD4679DD}" destId="{934A9008-C4C3-DB4C-A21A-7C6A7B708B5F}" srcOrd="0" destOrd="0" parTransId="{B044B40A-C44A-9946-95D2-E28D88E0CDE4}" sibTransId="{45484578-FD26-8549-8A89-2E6637280A2C}"/>
    <dgm:cxn modelId="{D629F49E-B13F-544B-8C0E-3BF77A11D6DD}" type="presOf" srcId="{BB38DDF8-9D86-6E40-8570-D62E491C54B6}" destId="{5F1C5907-0455-E349-8454-C6A4699B3BCA}" srcOrd="0" destOrd="0" presId="urn:microsoft.com/office/officeart/2005/8/layout/cycle6"/>
    <dgm:cxn modelId="{1DE7B7B0-ACB4-594E-BF23-766534B1E0D5}" type="presOf" srcId="{BE5143CF-93E5-D048-A510-CE38CD4679DD}" destId="{C3E69B96-484B-5347-AC34-395497EBD6FC}" srcOrd="0" destOrd="0" presId="urn:microsoft.com/office/officeart/2005/8/layout/cycle6"/>
    <dgm:cxn modelId="{16F0BCB9-56A7-5849-B15C-C8432BBE461C}" type="presOf" srcId="{839A9D24-18D2-4243-AE82-86FF895ABD71}" destId="{B9D79CF1-BF0E-7D47-988E-12B8A325D90A}" srcOrd="0" destOrd="0" presId="urn:microsoft.com/office/officeart/2005/8/layout/cycle6"/>
    <dgm:cxn modelId="{12A56AC4-BF31-8044-AF29-6E9B8268C4A1}" type="presOf" srcId="{45484578-FD26-8549-8A89-2E6637280A2C}" destId="{74F6BCD6-56B8-9041-B5FB-C0456B4F4C7A}" srcOrd="0" destOrd="0" presId="urn:microsoft.com/office/officeart/2005/8/layout/cycle6"/>
    <dgm:cxn modelId="{E2CECCC4-C9BE-DF41-BDC5-A50F13F4B34C}" srcId="{BE5143CF-93E5-D048-A510-CE38CD4679DD}" destId="{43CD8D0D-4694-C14A-8270-D2D5FF6FC5A4}" srcOrd="1" destOrd="0" parTransId="{8988DCB4-DF18-A34A-A6A4-DB5A54C31CB9}" sibTransId="{839A9D24-18D2-4243-AE82-86FF895ABD71}"/>
    <dgm:cxn modelId="{EC10D5CC-6EC0-3D48-8380-E94DC73766B4}" type="presOf" srcId="{B8BEA3C1-0408-7E42-8D4F-BBC70B432003}" destId="{40543E8B-A3EA-FE45-B8AA-4136CE292A26}" srcOrd="0" destOrd="0" presId="urn:microsoft.com/office/officeart/2005/8/layout/cycle6"/>
    <dgm:cxn modelId="{C4B811F3-ECE4-204D-9D93-9117C7E5C3B1}" srcId="{BE5143CF-93E5-D048-A510-CE38CD4679DD}" destId="{C4C0311D-234C-594D-A651-6E6553B2408E}" srcOrd="3" destOrd="0" parTransId="{BFA11F39-05FC-A749-AEF0-2F9E20457EF4}" sibTransId="{B8BEA3C1-0408-7E42-8D4F-BBC70B432003}"/>
    <dgm:cxn modelId="{E51C1F08-A630-DA4F-827E-372C50E4E808}" type="presParOf" srcId="{C3E69B96-484B-5347-AC34-395497EBD6FC}" destId="{223FDC60-4E3D-9F41-9A3F-CDC2E1505D67}" srcOrd="0" destOrd="0" presId="urn:microsoft.com/office/officeart/2005/8/layout/cycle6"/>
    <dgm:cxn modelId="{77831EE3-13F0-AA46-B9B9-0D4B81C3C033}" type="presParOf" srcId="{C3E69B96-484B-5347-AC34-395497EBD6FC}" destId="{BFAB4AC3-08F8-3848-8519-F81A5D2953B9}" srcOrd="1" destOrd="0" presId="urn:microsoft.com/office/officeart/2005/8/layout/cycle6"/>
    <dgm:cxn modelId="{454D3AAC-B66F-A74D-8EA8-A798ECC36DFD}" type="presParOf" srcId="{C3E69B96-484B-5347-AC34-395497EBD6FC}" destId="{74F6BCD6-56B8-9041-B5FB-C0456B4F4C7A}" srcOrd="2" destOrd="0" presId="urn:microsoft.com/office/officeart/2005/8/layout/cycle6"/>
    <dgm:cxn modelId="{1A5F527F-0064-B04D-ADE4-51829E6CCB31}" type="presParOf" srcId="{C3E69B96-484B-5347-AC34-395497EBD6FC}" destId="{89AF379E-6675-5547-966C-4C9F06A2D1EF}" srcOrd="3" destOrd="0" presId="urn:microsoft.com/office/officeart/2005/8/layout/cycle6"/>
    <dgm:cxn modelId="{FB1469B3-4573-9945-9AC1-156D3912FCE9}" type="presParOf" srcId="{C3E69B96-484B-5347-AC34-395497EBD6FC}" destId="{BBB80703-EA6D-0840-BE82-0442C4072C5B}" srcOrd="4" destOrd="0" presId="urn:microsoft.com/office/officeart/2005/8/layout/cycle6"/>
    <dgm:cxn modelId="{E1BCE8E1-CF4A-6542-B435-D84564A0938E}" type="presParOf" srcId="{C3E69B96-484B-5347-AC34-395497EBD6FC}" destId="{B9D79CF1-BF0E-7D47-988E-12B8A325D90A}" srcOrd="5" destOrd="0" presId="urn:microsoft.com/office/officeart/2005/8/layout/cycle6"/>
    <dgm:cxn modelId="{11188E51-D40B-5841-8BD9-6D4A50DC7061}" type="presParOf" srcId="{C3E69B96-484B-5347-AC34-395497EBD6FC}" destId="{C5FB1E99-EDB2-C944-B9D6-EFB0F6EC941D}" srcOrd="6" destOrd="0" presId="urn:microsoft.com/office/officeart/2005/8/layout/cycle6"/>
    <dgm:cxn modelId="{CC018B0D-7550-4843-B7CA-9AED592D1A7C}" type="presParOf" srcId="{C3E69B96-484B-5347-AC34-395497EBD6FC}" destId="{574936BE-1D83-0B46-874C-0C8401AC0206}" srcOrd="7" destOrd="0" presId="urn:microsoft.com/office/officeart/2005/8/layout/cycle6"/>
    <dgm:cxn modelId="{1F17A672-41E6-2442-8503-471E6E0880EE}" type="presParOf" srcId="{C3E69B96-484B-5347-AC34-395497EBD6FC}" destId="{20124ADF-AF7D-9F47-A9A3-F08347DC02A3}" srcOrd="8" destOrd="0" presId="urn:microsoft.com/office/officeart/2005/8/layout/cycle6"/>
    <dgm:cxn modelId="{DB32FF7B-2B85-5248-BDA0-D35C7AE591F7}" type="presParOf" srcId="{C3E69B96-484B-5347-AC34-395497EBD6FC}" destId="{9E58B4B5-FDC1-2A4F-9409-56500E6E10A1}" srcOrd="9" destOrd="0" presId="urn:microsoft.com/office/officeart/2005/8/layout/cycle6"/>
    <dgm:cxn modelId="{4ADD5724-44FD-5A4E-82D4-E829AF1D3D6D}" type="presParOf" srcId="{C3E69B96-484B-5347-AC34-395497EBD6FC}" destId="{6209058C-2DF3-9E43-9B9F-ADE999B581FD}" srcOrd="10" destOrd="0" presId="urn:microsoft.com/office/officeart/2005/8/layout/cycle6"/>
    <dgm:cxn modelId="{C89B3CD9-4FB6-494B-8E93-712C1482B7B6}" type="presParOf" srcId="{C3E69B96-484B-5347-AC34-395497EBD6FC}" destId="{40543E8B-A3EA-FE45-B8AA-4136CE292A26}" srcOrd="11" destOrd="0" presId="urn:microsoft.com/office/officeart/2005/8/layout/cycle6"/>
    <dgm:cxn modelId="{8CED81A2-53DB-3941-B93C-C66010429964}" type="presParOf" srcId="{C3E69B96-484B-5347-AC34-395497EBD6FC}" destId="{A136AA7D-1869-F646-9911-091C24418849}" srcOrd="12" destOrd="0" presId="urn:microsoft.com/office/officeart/2005/8/layout/cycle6"/>
    <dgm:cxn modelId="{A5A6C923-C6A4-1146-A3B1-3EC1A03A153E}" type="presParOf" srcId="{C3E69B96-484B-5347-AC34-395497EBD6FC}" destId="{C96CA5AF-154C-3741-B8B2-6F585F7FE8A7}" srcOrd="13" destOrd="0" presId="urn:microsoft.com/office/officeart/2005/8/layout/cycle6"/>
    <dgm:cxn modelId="{5F33A582-9A38-E149-AE3B-48605D40434B}" type="presParOf" srcId="{C3E69B96-484B-5347-AC34-395497EBD6FC}" destId="{5F1C5907-0455-E349-8454-C6A4699B3BCA}"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E3E5C5D-BD2D-0F40-955E-A1F8543312CC}" type="doc">
      <dgm:prSet loTypeId="urn:microsoft.com/office/officeart/2005/8/layout/cycle6" loCatId="" qsTypeId="urn:microsoft.com/office/officeart/2005/8/quickstyle/simple1" qsCatId="simple" csTypeId="urn:microsoft.com/office/officeart/2005/8/colors/colorful1" csCatId="colorful" phldr="1"/>
      <dgm:spPr/>
      <dgm:t>
        <a:bodyPr/>
        <a:lstStyle/>
        <a:p>
          <a:endParaRPr lang="en-GB"/>
        </a:p>
      </dgm:t>
    </dgm:pt>
    <dgm:pt modelId="{17FB6D33-A02F-6C47-A30B-6B12269980FE}">
      <dgm:prSet phldrT="[Text]"/>
      <dgm:spPr/>
      <dgm:t>
        <a:bodyPr/>
        <a:lstStyle/>
        <a:p>
          <a:pPr>
            <a:buNone/>
          </a:pPr>
          <a:r>
            <a:rPr lang="zh-CN" altLang="en-US" dirty="0">
              <a:latin typeface="Microsoft YaHei" panose="020B0503020204020204" pitchFamily="34" charset="-122"/>
              <a:ea typeface="Microsoft YaHei" panose="020B0503020204020204" pitchFamily="34" charset="-122"/>
            </a:rPr>
            <a:t>数值计算</a:t>
          </a:r>
          <a:endParaRPr lang="en-GB" dirty="0"/>
        </a:p>
      </dgm:t>
    </dgm:pt>
    <dgm:pt modelId="{E403789F-7B3E-AC4A-A1ED-173209D56D78}" type="parTrans" cxnId="{8CF8BA8F-B25D-E841-9463-4AA8B00C1208}">
      <dgm:prSet/>
      <dgm:spPr/>
      <dgm:t>
        <a:bodyPr/>
        <a:lstStyle/>
        <a:p>
          <a:endParaRPr lang="en-GB"/>
        </a:p>
      </dgm:t>
    </dgm:pt>
    <dgm:pt modelId="{6CBB9CC7-6868-6848-B498-F41FDD8D4BE9}" type="sibTrans" cxnId="{8CF8BA8F-B25D-E841-9463-4AA8B00C1208}">
      <dgm:prSet/>
      <dgm:spPr/>
      <dgm:t>
        <a:bodyPr/>
        <a:lstStyle/>
        <a:p>
          <a:endParaRPr lang="en-GB"/>
        </a:p>
      </dgm:t>
    </dgm:pt>
    <dgm:pt modelId="{A9735CD1-4131-2E4E-BCA1-9B0FD2B5BFF7}">
      <dgm:prSet phldrT="[Text]"/>
      <dgm:spPr/>
      <dgm:t>
        <a:bodyPr/>
        <a:lstStyle/>
        <a:p>
          <a:pPr>
            <a:buNone/>
          </a:pPr>
          <a:r>
            <a:rPr lang="zh-CN" altLang="en-US" dirty="0">
              <a:latin typeface="Microsoft YaHei" panose="020B0503020204020204" pitchFamily="34" charset="-122"/>
              <a:ea typeface="Microsoft YaHei" panose="020B0503020204020204" pitchFamily="34" charset="-122"/>
            </a:rPr>
            <a:t>数据处理</a:t>
          </a:r>
          <a:endParaRPr lang="en-GB" dirty="0"/>
        </a:p>
      </dgm:t>
    </dgm:pt>
    <dgm:pt modelId="{2AF36D37-EE0C-894B-A9DD-20DF577CE054}" type="parTrans" cxnId="{30E15B57-B74F-5C49-AE46-F45B5ABC7689}">
      <dgm:prSet/>
      <dgm:spPr/>
      <dgm:t>
        <a:bodyPr/>
        <a:lstStyle/>
        <a:p>
          <a:endParaRPr lang="en-GB"/>
        </a:p>
      </dgm:t>
    </dgm:pt>
    <dgm:pt modelId="{AD1C7322-DAC0-734D-A8DC-FA42E3CA4357}" type="sibTrans" cxnId="{30E15B57-B74F-5C49-AE46-F45B5ABC7689}">
      <dgm:prSet/>
      <dgm:spPr/>
      <dgm:t>
        <a:bodyPr/>
        <a:lstStyle/>
        <a:p>
          <a:endParaRPr lang="en-GB"/>
        </a:p>
      </dgm:t>
    </dgm:pt>
    <dgm:pt modelId="{BA03DA66-6893-E046-834D-25A349844FF5}">
      <dgm:prSet phldrT="[Text]"/>
      <dgm:spPr/>
      <dgm:t>
        <a:bodyPr/>
        <a:lstStyle/>
        <a:p>
          <a:r>
            <a:rPr lang="zh-CN" altLang="en-US" dirty="0">
              <a:latin typeface="Microsoft YaHei" panose="020B0503020204020204" pitchFamily="34" charset="-122"/>
              <a:ea typeface="Microsoft YaHei" panose="020B0503020204020204" pitchFamily="34" charset="-122"/>
            </a:rPr>
            <a:t>实时控制</a:t>
          </a:r>
          <a:endParaRPr lang="en-GB" dirty="0"/>
        </a:p>
      </dgm:t>
    </dgm:pt>
    <dgm:pt modelId="{A235F835-8938-B34D-A0A6-2FBAF3678C1A}" type="parTrans" cxnId="{96BABED2-CEF4-2747-BD71-3D444CB606F5}">
      <dgm:prSet/>
      <dgm:spPr/>
      <dgm:t>
        <a:bodyPr/>
        <a:lstStyle/>
        <a:p>
          <a:endParaRPr lang="en-GB"/>
        </a:p>
      </dgm:t>
    </dgm:pt>
    <dgm:pt modelId="{E09BECBA-5633-2F49-94CB-C751D09842DB}" type="sibTrans" cxnId="{96BABED2-CEF4-2747-BD71-3D444CB606F5}">
      <dgm:prSet/>
      <dgm:spPr/>
      <dgm:t>
        <a:bodyPr/>
        <a:lstStyle/>
        <a:p>
          <a:endParaRPr lang="en-GB"/>
        </a:p>
      </dgm:t>
    </dgm:pt>
    <dgm:pt modelId="{68E9078D-2752-6544-B8CD-B854E15BB583}">
      <dgm:prSet phldrT="[Text]"/>
      <dgm:spPr/>
      <dgm:t>
        <a:bodyPr/>
        <a:lstStyle/>
        <a:p>
          <a:r>
            <a:rPr lang="zh-CN" altLang="en-US" dirty="0">
              <a:latin typeface="Microsoft YaHei" panose="020B0503020204020204" pitchFamily="34" charset="-122"/>
              <a:ea typeface="Microsoft YaHei" panose="020B0503020204020204" pitchFamily="34" charset="-122"/>
            </a:rPr>
            <a:t>计算机辅助设计</a:t>
          </a:r>
          <a:r>
            <a:rPr lang="en-US" altLang="zh-CN" dirty="0">
              <a:latin typeface="Microsoft YaHei" panose="020B0503020204020204" pitchFamily="34" charset="-122"/>
              <a:ea typeface="Microsoft YaHei" panose="020B0503020204020204" pitchFamily="34" charset="-122"/>
            </a:rPr>
            <a:t>CAD</a:t>
          </a:r>
          <a:endParaRPr lang="en-GB" dirty="0"/>
        </a:p>
      </dgm:t>
    </dgm:pt>
    <dgm:pt modelId="{E8F18115-1C6F-804E-BD24-23892445D270}" type="parTrans" cxnId="{81392D88-C4F6-0240-AFD6-4E29229E77F3}">
      <dgm:prSet/>
      <dgm:spPr/>
      <dgm:t>
        <a:bodyPr/>
        <a:lstStyle/>
        <a:p>
          <a:endParaRPr lang="en-GB"/>
        </a:p>
      </dgm:t>
    </dgm:pt>
    <dgm:pt modelId="{36A9E3BD-FB46-BA40-AC81-F10C47D7A139}" type="sibTrans" cxnId="{81392D88-C4F6-0240-AFD6-4E29229E77F3}">
      <dgm:prSet/>
      <dgm:spPr/>
      <dgm:t>
        <a:bodyPr/>
        <a:lstStyle/>
        <a:p>
          <a:endParaRPr lang="en-GB"/>
        </a:p>
      </dgm:t>
    </dgm:pt>
    <dgm:pt modelId="{FECB81A1-8112-E642-AA7B-BD4DF97409C6}">
      <dgm:prSet phldrT="[Text]"/>
      <dgm:spPr/>
      <dgm:t>
        <a:bodyPr/>
        <a:lstStyle/>
        <a:p>
          <a:r>
            <a:rPr lang="zh-CN" altLang="en-US" dirty="0">
              <a:latin typeface="Microsoft YaHei" panose="020B0503020204020204" pitchFamily="34" charset="-122"/>
              <a:ea typeface="Microsoft YaHei" panose="020B0503020204020204" pitchFamily="34" charset="-122"/>
            </a:rPr>
            <a:t>模式识别</a:t>
          </a:r>
          <a:endParaRPr lang="en-GB" dirty="0"/>
        </a:p>
      </dgm:t>
    </dgm:pt>
    <dgm:pt modelId="{EBE73CD1-9992-1C4C-81C8-BA719E14A376}" type="parTrans" cxnId="{498960E1-6228-CC4C-8ADC-BAD19486E616}">
      <dgm:prSet/>
      <dgm:spPr/>
      <dgm:t>
        <a:bodyPr/>
        <a:lstStyle/>
        <a:p>
          <a:endParaRPr lang="en-GB"/>
        </a:p>
      </dgm:t>
    </dgm:pt>
    <dgm:pt modelId="{B5C2E369-96AD-CE46-879D-891F834F33B9}" type="sibTrans" cxnId="{498960E1-6228-CC4C-8ADC-BAD19486E616}">
      <dgm:prSet/>
      <dgm:spPr/>
      <dgm:t>
        <a:bodyPr/>
        <a:lstStyle/>
        <a:p>
          <a:endParaRPr lang="en-GB"/>
        </a:p>
      </dgm:t>
    </dgm:pt>
    <dgm:pt modelId="{EF808048-3491-E74E-9279-829CC2D81AB6}">
      <dgm:prSet phldrT="[Text]"/>
      <dgm:spPr/>
      <dgm:t>
        <a:bodyPr/>
        <a:lstStyle/>
        <a:p>
          <a:r>
            <a:rPr lang="zh-CN" altLang="en-US" dirty="0">
              <a:latin typeface="Microsoft YaHei" panose="020B0503020204020204" pitchFamily="34" charset="-122"/>
              <a:ea typeface="Microsoft YaHei" panose="020B0503020204020204" pitchFamily="34" charset="-122"/>
            </a:rPr>
            <a:t>通信和图像、文字处理</a:t>
          </a:r>
          <a:endParaRPr lang="en-GB" dirty="0"/>
        </a:p>
      </dgm:t>
    </dgm:pt>
    <dgm:pt modelId="{874731A5-054D-B641-AE62-5535D6AFE764}" type="parTrans" cxnId="{29896BA4-703B-DF43-AC82-8AEB2CF04558}">
      <dgm:prSet/>
      <dgm:spPr/>
      <dgm:t>
        <a:bodyPr/>
        <a:lstStyle/>
        <a:p>
          <a:endParaRPr lang="en-GB"/>
        </a:p>
      </dgm:t>
    </dgm:pt>
    <dgm:pt modelId="{888C2A14-65DD-324E-99B0-62D1E85E29C6}" type="sibTrans" cxnId="{29896BA4-703B-DF43-AC82-8AEB2CF04558}">
      <dgm:prSet/>
      <dgm:spPr/>
      <dgm:t>
        <a:bodyPr/>
        <a:lstStyle/>
        <a:p>
          <a:endParaRPr lang="en-GB"/>
        </a:p>
      </dgm:t>
    </dgm:pt>
    <dgm:pt modelId="{00D77173-E4E5-8C45-82B5-F6AEA7E58703}">
      <dgm:prSet phldrT="[Text]"/>
      <dgm:spPr/>
      <dgm:t>
        <a:bodyPr/>
        <a:lstStyle/>
        <a:p>
          <a:r>
            <a:rPr lang="zh-CN" altLang="en-US" dirty="0">
              <a:latin typeface="Microsoft YaHei" panose="020B0503020204020204" pitchFamily="34" charset="-122"/>
              <a:ea typeface="Microsoft YaHei" panose="020B0503020204020204" pitchFamily="34" charset="-122"/>
            </a:rPr>
            <a:t>多媒体技术</a:t>
          </a:r>
          <a:endParaRPr lang="en-GB" dirty="0"/>
        </a:p>
      </dgm:t>
    </dgm:pt>
    <dgm:pt modelId="{F4A70762-5082-FF4F-9EB3-F9C0D01879C4}" type="parTrans" cxnId="{C01CE9BA-0997-FB49-A79D-E55F0269968C}">
      <dgm:prSet/>
      <dgm:spPr/>
      <dgm:t>
        <a:bodyPr/>
        <a:lstStyle/>
        <a:p>
          <a:endParaRPr lang="en-GB"/>
        </a:p>
      </dgm:t>
    </dgm:pt>
    <dgm:pt modelId="{4AC73961-9194-7849-A9B6-19F10ECD18F5}" type="sibTrans" cxnId="{C01CE9BA-0997-FB49-A79D-E55F0269968C}">
      <dgm:prSet/>
      <dgm:spPr/>
      <dgm:t>
        <a:bodyPr/>
        <a:lstStyle/>
        <a:p>
          <a:endParaRPr lang="en-GB"/>
        </a:p>
      </dgm:t>
    </dgm:pt>
    <dgm:pt modelId="{F38B7F91-65C3-314A-B67D-3A463AAFEE3A}">
      <dgm:prSet phldrT="[Text]"/>
      <dgm:spPr/>
      <dgm:t>
        <a:bodyPr/>
        <a:lstStyle/>
        <a:p>
          <a:r>
            <a:rPr lang="zh-CN" altLang="en-US" dirty="0">
              <a:latin typeface="Microsoft YaHei" panose="020B0503020204020204" pitchFamily="34" charset="-122"/>
              <a:ea typeface="Microsoft YaHei" panose="020B0503020204020204" pitchFamily="34" charset="-122"/>
            </a:rPr>
            <a:t>网络技术与信息高速公路</a:t>
          </a:r>
          <a:endParaRPr lang="en-GB" dirty="0"/>
        </a:p>
      </dgm:t>
    </dgm:pt>
    <dgm:pt modelId="{D29C92ED-791F-A249-91D4-40AFEC0C81CD}" type="parTrans" cxnId="{1FC60E53-A026-4C4D-A250-312860309641}">
      <dgm:prSet/>
      <dgm:spPr/>
      <dgm:t>
        <a:bodyPr/>
        <a:lstStyle/>
        <a:p>
          <a:endParaRPr lang="en-GB"/>
        </a:p>
      </dgm:t>
    </dgm:pt>
    <dgm:pt modelId="{E2782C90-8519-4C41-A2E2-2A3933BF4670}" type="sibTrans" cxnId="{1FC60E53-A026-4C4D-A250-312860309641}">
      <dgm:prSet/>
      <dgm:spPr/>
      <dgm:t>
        <a:bodyPr/>
        <a:lstStyle/>
        <a:p>
          <a:endParaRPr lang="en-GB"/>
        </a:p>
      </dgm:t>
    </dgm:pt>
    <dgm:pt modelId="{C35FBF0B-BFF9-F942-9C17-2C70FD0C5866}">
      <dgm:prSet phldrT="[Text]"/>
      <dgm:spPr/>
      <dgm:t>
        <a:bodyPr/>
        <a:lstStyle/>
        <a:p>
          <a:r>
            <a:rPr lang="zh-CN" altLang="en-US">
              <a:latin typeface="Microsoft YaHei" panose="020B0503020204020204" pitchFamily="34" charset="-122"/>
              <a:ea typeface="Microsoft YaHei" panose="020B0503020204020204" pitchFamily="34" charset="-122"/>
            </a:rPr>
            <a:t>教育</a:t>
          </a:r>
          <a:endParaRPr lang="en-GB" dirty="0"/>
        </a:p>
      </dgm:t>
    </dgm:pt>
    <dgm:pt modelId="{53626DA5-507D-2D47-BDBA-E82392983E7F}" type="parTrans" cxnId="{283F10B2-C18E-974F-8109-8C1EE3105E71}">
      <dgm:prSet/>
      <dgm:spPr/>
      <dgm:t>
        <a:bodyPr/>
        <a:lstStyle/>
        <a:p>
          <a:endParaRPr lang="en-GB"/>
        </a:p>
      </dgm:t>
    </dgm:pt>
    <dgm:pt modelId="{ED6C447F-5D7A-574A-8618-81DDCAB1C4CA}" type="sibTrans" cxnId="{283F10B2-C18E-974F-8109-8C1EE3105E71}">
      <dgm:prSet/>
      <dgm:spPr/>
      <dgm:t>
        <a:bodyPr/>
        <a:lstStyle/>
        <a:p>
          <a:endParaRPr lang="en-GB"/>
        </a:p>
      </dgm:t>
    </dgm:pt>
    <dgm:pt modelId="{D5529A77-6681-3048-8402-655D7FF79FF5}" type="pres">
      <dgm:prSet presAssocID="{6E3E5C5D-BD2D-0F40-955E-A1F8543312CC}" presName="cycle" presStyleCnt="0">
        <dgm:presLayoutVars>
          <dgm:dir/>
          <dgm:resizeHandles val="exact"/>
        </dgm:presLayoutVars>
      </dgm:prSet>
      <dgm:spPr/>
    </dgm:pt>
    <dgm:pt modelId="{3D0B5624-F123-F64C-AB89-573FB6654258}" type="pres">
      <dgm:prSet presAssocID="{17FB6D33-A02F-6C47-A30B-6B12269980FE}" presName="node" presStyleLbl="node1" presStyleIdx="0" presStyleCnt="9">
        <dgm:presLayoutVars>
          <dgm:bulletEnabled val="1"/>
        </dgm:presLayoutVars>
      </dgm:prSet>
      <dgm:spPr/>
    </dgm:pt>
    <dgm:pt modelId="{9320D69A-261A-8B4F-B101-D8AC71AAE8EE}" type="pres">
      <dgm:prSet presAssocID="{17FB6D33-A02F-6C47-A30B-6B12269980FE}" presName="spNode" presStyleCnt="0"/>
      <dgm:spPr/>
    </dgm:pt>
    <dgm:pt modelId="{64630BAC-9FAC-6441-BA0F-AC8B9F4FDD10}" type="pres">
      <dgm:prSet presAssocID="{6CBB9CC7-6868-6848-B498-F41FDD8D4BE9}" presName="sibTrans" presStyleLbl="sibTrans1D1" presStyleIdx="0" presStyleCnt="9"/>
      <dgm:spPr/>
    </dgm:pt>
    <dgm:pt modelId="{A4714F5A-1ECE-AA42-9777-A5A77667BDC7}" type="pres">
      <dgm:prSet presAssocID="{A9735CD1-4131-2E4E-BCA1-9B0FD2B5BFF7}" presName="node" presStyleLbl="node1" presStyleIdx="1" presStyleCnt="9">
        <dgm:presLayoutVars>
          <dgm:bulletEnabled val="1"/>
        </dgm:presLayoutVars>
      </dgm:prSet>
      <dgm:spPr/>
    </dgm:pt>
    <dgm:pt modelId="{2A4F2421-3CC2-764A-9846-5D32BA9284FA}" type="pres">
      <dgm:prSet presAssocID="{A9735CD1-4131-2E4E-BCA1-9B0FD2B5BFF7}" presName="spNode" presStyleCnt="0"/>
      <dgm:spPr/>
    </dgm:pt>
    <dgm:pt modelId="{AC8958D2-3BA0-884C-8F34-8A85B6191ADC}" type="pres">
      <dgm:prSet presAssocID="{AD1C7322-DAC0-734D-A8DC-FA42E3CA4357}" presName="sibTrans" presStyleLbl="sibTrans1D1" presStyleIdx="1" presStyleCnt="9"/>
      <dgm:spPr/>
    </dgm:pt>
    <dgm:pt modelId="{8620FDDD-1DE2-9B45-9E06-1C8807830720}" type="pres">
      <dgm:prSet presAssocID="{BA03DA66-6893-E046-834D-25A349844FF5}" presName="node" presStyleLbl="node1" presStyleIdx="2" presStyleCnt="9">
        <dgm:presLayoutVars>
          <dgm:bulletEnabled val="1"/>
        </dgm:presLayoutVars>
      </dgm:prSet>
      <dgm:spPr/>
    </dgm:pt>
    <dgm:pt modelId="{E35CFB6E-06D9-5549-A408-42E1EFEF9F4D}" type="pres">
      <dgm:prSet presAssocID="{BA03DA66-6893-E046-834D-25A349844FF5}" presName="spNode" presStyleCnt="0"/>
      <dgm:spPr/>
    </dgm:pt>
    <dgm:pt modelId="{DD0E2478-2416-814F-82D9-F9C070AE6454}" type="pres">
      <dgm:prSet presAssocID="{E09BECBA-5633-2F49-94CB-C751D09842DB}" presName="sibTrans" presStyleLbl="sibTrans1D1" presStyleIdx="2" presStyleCnt="9"/>
      <dgm:spPr/>
    </dgm:pt>
    <dgm:pt modelId="{2F1845AA-3513-D343-B571-E734F5EB221F}" type="pres">
      <dgm:prSet presAssocID="{68E9078D-2752-6544-B8CD-B854E15BB583}" presName="node" presStyleLbl="node1" presStyleIdx="3" presStyleCnt="9">
        <dgm:presLayoutVars>
          <dgm:bulletEnabled val="1"/>
        </dgm:presLayoutVars>
      </dgm:prSet>
      <dgm:spPr/>
    </dgm:pt>
    <dgm:pt modelId="{845C8293-48B3-C04E-9176-42E0997754D1}" type="pres">
      <dgm:prSet presAssocID="{68E9078D-2752-6544-B8CD-B854E15BB583}" presName="spNode" presStyleCnt="0"/>
      <dgm:spPr/>
    </dgm:pt>
    <dgm:pt modelId="{3C3742E5-BB0D-8A47-AE9E-D6E50105CFA4}" type="pres">
      <dgm:prSet presAssocID="{36A9E3BD-FB46-BA40-AC81-F10C47D7A139}" presName="sibTrans" presStyleLbl="sibTrans1D1" presStyleIdx="3" presStyleCnt="9"/>
      <dgm:spPr/>
    </dgm:pt>
    <dgm:pt modelId="{DF9C30FC-8A06-3A48-A9EA-92FEB234D47D}" type="pres">
      <dgm:prSet presAssocID="{FECB81A1-8112-E642-AA7B-BD4DF97409C6}" presName="node" presStyleLbl="node1" presStyleIdx="4" presStyleCnt="9">
        <dgm:presLayoutVars>
          <dgm:bulletEnabled val="1"/>
        </dgm:presLayoutVars>
      </dgm:prSet>
      <dgm:spPr/>
    </dgm:pt>
    <dgm:pt modelId="{5F7E73C6-C577-4A4D-950F-FA4F2041E141}" type="pres">
      <dgm:prSet presAssocID="{FECB81A1-8112-E642-AA7B-BD4DF97409C6}" presName="spNode" presStyleCnt="0"/>
      <dgm:spPr/>
    </dgm:pt>
    <dgm:pt modelId="{4F702B73-E1FE-704B-AE84-C138ADADD58B}" type="pres">
      <dgm:prSet presAssocID="{B5C2E369-96AD-CE46-879D-891F834F33B9}" presName="sibTrans" presStyleLbl="sibTrans1D1" presStyleIdx="4" presStyleCnt="9"/>
      <dgm:spPr/>
    </dgm:pt>
    <dgm:pt modelId="{CA9358AA-2AB9-CD42-AA94-660BA1CE4D5A}" type="pres">
      <dgm:prSet presAssocID="{EF808048-3491-E74E-9279-829CC2D81AB6}" presName="node" presStyleLbl="node1" presStyleIdx="5" presStyleCnt="9">
        <dgm:presLayoutVars>
          <dgm:bulletEnabled val="1"/>
        </dgm:presLayoutVars>
      </dgm:prSet>
      <dgm:spPr/>
    </dgm:pt>
    <dgm:pt modelId="{85156DD7-9F4E-0440-8B77-B888A0D93949}" type="pres">
      <dgm:prSet presAssocID="{EF808048-3491-E74E-9279-829CC2D81AB6}" presName="spNode" presStyleCnt="0"/>
      <dgm:spPr/>
    </dgm:pt>
    <dgm:pt modelId="{F35FCDD3-3BDD-2142-9848-6E63FFB6CFA5}" type="pres">
      <dgm:prSet presAssocID="{888C2A14-65DD-324E-99B0-62D1E85E29C6}" presName="sibTrans" presStyleLbl="sibTrans1D1" presStyleIdx="5" presStyleCnt="9"/>
      <dgm:spPr/>
    </dgm:pt>
    <dgm:pt modelId="{8BDCBF0A-7821-B94A-B979-B0E7C453D71D}" type="pres">
      <dgm:prSet presAssocID="{00D77173-E4E5-8C45-82B5-F6AEA7E58703}" presName="node" presStyleLbl="node1" presStyleIdx="6" presStyleCnt="9">
        <dgm:presLayoutVars>
          <dgm:bulletEnabled val="1"/>
        </dgm:presLayoutVars>
      </dgm:prSet>
      <dgm:spPr/>
    </dgm:pt>
    <dgm:pt modelId="{8F792FD1-DCDE-A043-9B49-D31066DA86F7}" type="pres">
      <dgm:prSet presAssocID="{00D77173-E4E5-8C45-82B5-F6AEA7E58703}" presName="spNode" presStyleCnt="0"/>
      <dgm:spPr/>
    </dgm:pt>
    <dgm:pt modelId="{CC7997D1-70F6-6F4E-A0BF-3293A69B7696}" type="pres">
      <dgm:prSet presAssocID="{4AC73961-9194-7849-A9B6-19F10ECD18F5}" presName="sibTrans" presStyleLbl="sibTrans1D1" presStyleIdx="6" presStyleCnt="9"/>
      <dgm:spPr/>
    </dgm:pt>
    <dgm:pt modelId="{7A979DE4-9FED-794C-8BAD-0DD27C3B0CBF}" type="pres">
      <dgm:prSet presAssocID="{F38B7F91-65C3-314A-B67D-3A463AAFEE3A}" presName="node" presStyleLbl="node1" presStyleIdx="7" presStyleCnt="9">
        <dgm:presLayoutVars>
          <dgm:bulletEnabled val="1"/>
        </dgm:presLayoutVars>
      </dgm:prSet>
      <dgm:spPr/>
    </dgm:pt>
    <dgm:pt modelId="{6F261DEE-A473-9044-A7B0-1F051090270A}" type="pres">
      <dgm:prSet presAssocID="{F38B7F91-65C3-314A-B67D-3A463AAFEE3A}" presName="spNode" presStyleCnt="0"/>
      <dgm:spPr/>
    </dgm:pt>
    <dgm:pt modelId="{35CFA24D-E58D-3046-9B10-34AEFAC5BFB7}" type="pres">
      <dgm:prSet presAssocID="{E2782C90-8519-4C41-A2E2-2A3933BF4670}" presName="sibTrans" presStyleLbl="sibTrans1D1" presStyleIdx="7" presStyleCnt="9"/>
      <dgm:spPr/>
    </dgm:pt>
    <dgm:pt modelId="{8DCCE025-8D7A-3A48-BF33-C68AC328752A}" type="pres">
      <dgm:prSet presAssocID="{C35FBF0B-BFF9-F942-9C17-2C70FD0C5866}" presName="node" presStyleLbl="node1" presStyleIdx="8" presStyleCnt="9">
        <dgm:presLayoutVars>
          <dgm:bulletEnabled val="1"/>
        </dgm:presLayoutVars>
      </dgm:prSet>
      <dgm:spPr/>
    </dgm:pt>
    <dgm:pt modelId="{98D7F7C7-3BE3-FC45-843B-1470D4B77E8E}" type="pres">
      <dgm:prSet presAssocID="{C35FBF0B-BFF9-F942-9C17-2C70FD0C5866}" presName="spNode" presStyleCnt="0"/>
      <dgm:spPr/>
    </dgm:pt>
    <dgm:pt modelId="{35A3C63D-C8DB-D948-886E-F7DB8FC14BD9}" type="pres">
      <dgm:prSet presAssocID="{ED6C447F-5D7A-574A-8618-81DDCAB1C4CA}" presName="sibTrans" presStyleLbl="sibTrans1D1" presStyleIdx="8" presStyleCnt="9"/>
      <dgm:spPr/>
    </dgm:pt>
  </dgm:ptLst>
  <dgm:cxnLst>
    <dgm:cxn modelId="{5A049501-87CC-1A40-AF12-C5B1FEABFED6}" type="presOf" srcId="{6CBB9CC7-6868-6848-B498-F41FDD8D4BE9}" destId="{64630BAC-9FAC-6441-BA0F-AC8B9F4FDD10}" srcOrd="0" destOrd="0" presId="urn:microsoft.com/office/officeart/2005/8/layout/cycle6"/>
    <dgm:cxn modelId="{5C7EE707-2435-0C47-8CE2-8465A008668D}" type="presOf" srcId="{ED6C447F-5D7A-574A-8618-81DDCAB1C4CA}" destId="{35A3C63D-C8DB-D948-886E-F7DB8FC14BD9}" srcOrd="0" destOrd="0" presId="urn:microsoft.com/office/officeart/2005/8/layout/cycle6"/>
    <dgm:cxn modelId="{E2FEBC12-3CFC-964B-B5CF-D9D8AE7CBD03}" type="presOf" srcId="{FECB81A1-8112-E642-AA7B-BD4DF97409C6}" destId="{DF9C30FC-8A06-3A48-A9EA-92FEB234D47D}" srcOrd="0" destOrd="0" presId="urn:microsoft.com/office/officeart/2005/8/layout/cycle6"/>
    <dgm:cxn modelId="{9F78A413-6D32-AF4C-980E-CBB1BB687D8B}" type="presOf" srcId="{EF808048-3491-E74E-9279-829CC2D81AB6}" destId="{CA9358AA-2AB9-CD42-AA94-660BA1CE4D5A}" srcOrd="0" destOrd="0" presId="urn:microsoft.com/office/officeart/2005/8/layout/cycle6"/>
    <dgm:cxn modelId="{FB001114-1FD2-FE4D-A349-3FB74BFA3774}" type="presOf" srcId="{E2782C90-8519-4C41-A2E2-2A3933BF4670}" destId="{35CFA24D-E58D-3046-9B10-34AEFAC5BFB7}" srcOrd="0" destOrd="0" presId="urn:microsoft.com/office/officeart/2005/8/layout/cycle6"/>
    <dgm:cxn modelId="{BEC4C220-F9E5-B840-8123-966B04B5ABAB}" type="presOf" srcId="{AD1C7322-DAC0-734D-A8DC-FA42E3CA4357}" destId="{AC8958D2-3BA0-884C-8F34-8A85B6191ADC}" srcOrd="0" destOrd="0" presId="urn:microsoft.com/office/officeart/2005/8/layout/cycle6"/>
    <dgm:cxn modelId="{09780E22-FC1F-714F-858F-0B2532C93F1B}" type="presOf" srcId="{36A9E3BD-FB46-BA40-AC81-F10C47D7A139}" destId="{3C3742E5-BB0D-8A47-AE9E-D6E50105CFA4}" srcOrd="0" destOrd="0" presId="urn:microsoft.com/office/officeart/2005/8/layout/cycle6"/>
    <dgm:cxn modelId="{BE719C3B-B576-2243-A568-EF19647701AC}" type="presOf" srcId="{BA03DA66-6893-E046-834D-25A349844FF5}" destId="{8620FDDD-1DE2-9B45-9E06-1C8807830720}" srcOrd="0" destOrd="0" presId="urn:microsoft.com/office/officeart/2005/8/layout/cycle6"/>
    <dgm:cxn modelId="{1FC60E53-A026-4C4D-A250-312860309641}" srcId="{6E3E5C5D-BD2D-0F40-955E-A1F8543312CC}" destId="{F38B7F91-65C3-314A-B67D-3A463AAFEE3A}" srcOrd="7" destOrd="0" parTransId="{D29C92ED-791F-A249-91D4-40AFEC0C81CD}" sibTransId="{E2782C90-8519-4C41-A2E2-2A3933BF4670}"/>
    <dgm:cxn modelId="{30E15B57-B74F-5C49-AE46-F45B5ABC7689}" srcId="{6E3E5C5D-BD2D-0F40-955E-A1F8543312CC}" destId="{A9735CD1-4131-2E4E-BCA1-9B0FD2B5BFF7}" srcOrd="1" destOrd="0" parTransId="{2AF36D37-EE0C-894B-A9DD-20DF577CE054}" sibTransId="{AD1C7322-DAC0-734D-A8DC-FA42E3CA4357}"/>
    <dgm:cxn modelId="{E9F60F66-7938-EB4E-9167-0212AEE55EC5}" type="presOf" srcId="{888C2A14-65DD-324E-99B0-62D1E85E29C6}" destId="{F35FCDD3-3BDD-2142-9848-6E63FFB6CFA5}" srcOrd="0" destOrd="0" presId="urn:microsoft.com/office/officeart/2005/8/layout/cycle6"/>
    <dgm:cxn modelId="{35C3BC76-764F-7547-A1EE-78DD01240B6A}" type="presOf" srcId="{17FB6D33-A02F-6C47-A30B-6B12269980FE}" destId="{3D0B5624-F123-F64C-AB89-573FB6654258}" srcOrd="0" destOrd="0" presId="urn:microsoft.com/office/officeart/2005/8/layout/cycle6"/>
    <dgm:cxn modelId="{81392D88-C4F6-0240-AFD6-4E29229E77F3}" srcId="{6E3E5C5D-BD2D-0F40-955E-A1F8543312CC}" destId="{68E9078D-2752-6544-B8CD-B854E15BB583}" srcOrd="3" destOrd="0" parTransId="{E8F18115-1C6F-804E-BD24-23892445D270}" sibTransId="{36A9E3BD-FB46-BA40-AC81-F10C47D7A139}"/>
    <dgm:cxn modelId="{8CF8BA8F-B25D-E841-9463-4AA8B00C1208}" srcId="{6E3E5C5D-BD2D-0F40-955E-A1F8543312CC}" destId="{17FB6D33-A02F-6C47-A30B-6B12269980FE}" srcOrd="0" destOrd="0" parTransId="{E403789F-7B3E-AC4A-A1ED-173209D56D78}" sibTransId="{6CBB9CC7-6868-6848-B498-F41FDD8D4BE9}"/>
    <dgm:cxn modelId="{909ECA90-654C-CA47-887F-4FF292EFA29F}" type="presOf" srcId="{C35FBF0B-BFF9-F942-9C17-2C70FD0C5866}" destId="{8DCCE025-8D7A-3A48-BF33-C68AC328752A}" srcOrd="0" destOrd="0" presId="urn:microsoft.com/office/officeart/2005/8/layout/cycle6"/>
    <dgm:cxn modelId="{638DD490-0016-5E40-A68D-C6D85FB36CD1}" type="presOf" srcId="{E09BECBA-5633-2F49-94CB-C751D09842DB}" destId="{DD0E2478-2416-814F-82D9-F9C070AE6454}" srcOrd="0" destOrd="0" presId="urn:microsoft.com/office/officeart/2005/8/layout/cycle6"/>
    <dgm:cxn modelId="{3BE47F9D-EE5D-5F4A-99E2-5D559D5C19D3}" type="presOf" srcId="{00D77173-E4E5-8C45-82B5-F6AEA7E58703}" destId="{8BDCBF0A-7821-B94A-B979-B0E7C453D71D}" srcOrd="0" destOrd="0" presId="urn:microsoft.com/office/officeart/2005/8/layout/cycle6"/>
    <dgm:cxn modelId="{29896BA4-703B-DF43-AC82-8AEB2CF04558}" srcId="{6E3E5C5D-BD2D-0F40-955E-A1F8543312CC}" destId="{EF808048-3491-E74E-9279-829CC2D81AB6}" srcOrd="5" destOrd="0" parTransId="{874731A5-054D-B641-AE62-5535D6AFE764}" sibTransId="{888C2A14-65DD-324E-99B0-62D1E85E29C6}"/>
    <dgm:cxn modelId="{283F10B2-C18E-974F-8109-8C1EE3105E71}" srcId="{6E3E5C5D-BD2D-0F40-955E-A1F8543312CC}" destId="{C35FBF0B-BFF9-F942-9C17-2C70FD0C5866}" srcOrd="8" destOrd="0" parTransId="{53626DA5-507D-2D47-BDBA-E82392983E7F}" sibTransId="{ED6C447F-5D7A-574A-8618-81DDCAB1C4CA}"/>
    <dgm:cxn modelId="{51F680B6-050E-6C46-9609-7DC376C77D94}" type="presOf" srcId="{4AC73961-9194-7849-A9B6-19F10ECD18F5}" destId="{CC7997D1-70F6-6F4E-A0BF-3293A69B7696}" srcOrd="0" destOrd="0" presId="urn:microsoft.com/office/officeart/2005/8/layout/cycle6"/>
    <dgm:cxn modelId="{C01CE9BA-0997-FB49-A79D-E55F0269968C}" srcId="{6E3E5C5D-BD2D-0F40-955E-A1F8543312CC}" destId="{00D77173-E4E5-8C45-82B5-F6AEA7E58703}" srcOrd="6" destOrd="0" parTransId="{F4A70762-5082-FF4F-9EB3-F9C0D01879C4}" sibTransId="{4AC73961-9194-7849-A9B6-19F10ECD18F5}"/>
    <dgm:cxn modelId="{329E04CE-CAE4-A148-B884-9EF6A8B93BA6}" type="presOf" srcId="{6E3E5C5D-BD2D-0F40-955E-A1F8543312CC}" destId="{D5529A77-6681-3048-8402-655D7FF79FF5}" srcOrd="0" destOrd="0" presId="urn:microsoft.com/office/officeart/2005/8/layout/cycle6"/>
    <dgm:cxn modelId="{96BABED2-CEF4-2747-BD71-3D444CB606F5}" srcId="{6E3E5C5D-BD2D-0F40-955E-A1F8543312CC}" destId="{BA03DA66-6893-E046-834D-25A349844FF5}" srcOrd="2" destOrd="0" parTransId="{A235F835-8938-B34D-A0A6-2FBAF3678C1A}" sibTransId="{E09BECBA-5633-2F49-94CB-C751D09842DB}"/>
    <dgm:cxn modelId="{165997D9-E64E-2D48-98DE-CA7522E4D6F2}" type="presOf" srcId="{68E9078D-2752-6544-B8CD-B854E15BB583}" destId="{2F1845AA-3513-D343-B571-E734F5EB221F}" srcOrd="0" destOrd="0" presId="urn:microsoft.com/office/officeart/2005/8/layout/cycle6"/>
    <dgm:cxn modelId="{984F60E1-6B4A-E745-AA59-28ABE3AEBF05}" type="presOf" srcId="{A9735CD1-4131-2E4E-BCA1-9B0FD2B5BFF7}" destId="{A4714F5A-1ECE-AA42-9777-A5A77667BDC7}" srcOrd="0" destOrd="0" presId="urn:microsoft.com/office/officeart/2005/8/layout/cycle6"/>
    <dgm:cxn modelId="{498960E1-6228-CC4C-8ADC-BAD19486E616}" srcId="{6E3E5C5D-BD2D-0F40-955E-A1F8543312CC}" destId="{FECB81A1-8112-E642-AA7B-BD4DF97409C6}" srcOrd="4" destOrd="0" parTransId="{EBE73CD1-9992-1C4C-81C8-BA719E14A376}" sibTransId="{B5C2E369-96AD-CE46-879D-891F834F33B9}"/>
    <dgm:cxn modelId="{8A9765E8-E5B2-2842-8B6B-5979E825B0CF}" type="presOf" srcId="{F38B7F91-65C3-314A-B67D-3A463AAFEE3A}" destId="{7A979DE4-9FED-794C-8BAD-0DD27C3B0CBF}" srcOrd="0" destOrd="0" presId="urn:microsoft.com/office/officeart/2005/8/layout/cycle6"/>
    <dgm:cxn modelId="{2BA285F7-4135-DE49-A622-17A95F45F5DA}" type="presOf" srcId="{B5C2E369-96AD-CE46-879D-891F834F33B9}" destId="{4F702B73-E1FE-704B-AE84-C138ADADD58B}" srcOrd="0" destOrd="0" presId="urn:microsoft.com/office/officeart/2005/8/layout/cycle6"/>
    <dgm:cxn modelId="{130B00D1-076B-0748-9187-1F13DC75C4C8}" type="presParOf" srcId="{D5529A77-6681-3048-8402-655D7FF79FF5}" destId="{3D0B5624-F123-F64C-AB89-573FB6654258}" srcOrd="0" destOrd="0" presId="urn:microsoft.com/office/officeart/2005/8/layout/cycle6"/>
    <dgm:cxn modelId="{2E05071F-74F7-E946-91D9-7A5536D04B22}" type="presParOf" srcId="{D5529A77-6681-3048-8402-655D7FF79FF5}" destId="{9320D69A-261A-8B4F-B101-D8AC71AAE8EE}" srcOrd="1" destOrd="0" presId="urn:microsoft.com/office/officeart/2005/8/layout/cycle6"/>
    <dgm:cxn modelId="{ED457AC3-FFDA-6744-8331-1E19286F868E}" type="presParOf" srcId="{D5529A77-6681-3048-8402-655D7FF79FF5}" destId="{64630BAC-9FAC-6441-BA0F-AC8B9F4FDD10}" srcOrd="2" destOrd="0" presId="urn:microsoft.com/office/officeart/2005/8/layout/cycle6"/>
    <dgm:cxn modelId="{9765EA16-562C-3944-AA19-9AB8CCE7056A}" type="presParOf" srcId="{D5529A77-6681-3048-8402-655D7FF79FF5}" destId="{A4714F5A-1ECE-AA42-9777-A5A77667BDC7}" srcOrd="3" destOrd="0" presId="urn:microsoft.com/office/officeart/2005/8/layout/cycle6"/>
    <dgm:cxn modelId="{66642BBF-D5B5-D14A-AA2B-E441E37D61AC}" type="presParOf" srcId="{D5529A77-6681-3048-8402-655D7FF79FF5}" destId="{2A4F2421-3CC2-764A-9846-5D32BA9284FA}" srcOrd="4" destOrd="0" presId="urn:microsoft.com/office/officeart/2005/8/layout/cycle6"/>
    <dgm:cxn modelId="{C2962998-E3D1-6345-941B-C87CC6C5B862}" type="presParOf" srcId="{D5529A77-6681-3048-8402-655D7FF79FF5}" destId="{AC8958D2-3BA0-884C-8F34-8A85B6191ADC}" srcOrd="5" destOrd="0" presId="urn:microsoft.com/office/officeart/2005/8/layout/cycle6"/>
    <dgm:cxn modelId="{3D61018A-C2C5-4340-909E-A501A45C57EB}" type="presParOf" srcId="{D5529A77-6681-3048-8402-655D7FF79FF5}" destId="{8620FDDD-1DE2-9B45-9E06-1C8807830720}" srcOrd="6" destOrd="0" presId="urn:microsoft.com/office/officeart/2005/8/layout/cycle6"/>
    <dgm:cxn modelId="{2DCB8B51-F49E-D846-8755-0B699CB870D3}" type="presParOf" srcId="{D5529A77-6681-3048-8402-655D7FF79FF5}" destId="{E35CFB6E-06D9-5549-A408-42E1EFEF9F4D}" srcOrd="7" destOrd="0" presId="urn:microsoft.com/office/officeart/2005/8/layout/cycle6"/>
    <dgm:cxn modelId="{A86B8CC2-0530-8042-B4EB-1A94C9376B0D}" type="presParOf" srcId="{D5529A77-6681-3048-8402-655D7FF79FF5}" destId="{DD0E2478-2416-814F-82D9-F9C070AE6454}" srcOrd="8" destOrd="0" presId="urn:microsoft.com/office/officeart/2005/8/layout/cycle6"/>
    <dgm:cxn modelId="{F944EBFF-2A02-7840-8D79-17DC99A85BD3}" type="presParOf" srcId="{D5529A77-6681-3048-8402-655D7FF79FF5}" destId="{2F1845AA-3513-D343-B571-E734F5EB221F}" srcOrd="9" destOrd="0" presId="urn:microsoft.com/office/officeart/2005/8/layout/cycle6"/>
    <dgm:cxn modelId="{19C9033D-3927-FC4C-937F-4A4D42BE06CA}" type="presParOf" srcId="{D5529A77-6681-3048-8402-655D7FF79FF5}" destId="{845C8293-48B3-C04E-9176-42E0997754D1}" srcOrd="10" destOrd="0" presId="urn:microsoft.com/office/officeart/2005/8/layout/cycle6"/>
    <dgm:cxn modelId="{3F6A971D-D619-0A40-8B98-3119E678324F}" type="presParOf" srcId="{D5529A77-6681-3048-8402-655D7FF79FF5}" destId="{3C3742E5-BB0D-8A47-AE9E-D6E50105CFA4}" srcOrd="11" destOrd="0" presId="urn:microsoft.com/office/officeart/2005/8/layout/cycle6"/>
    <dgm:cxn modelId="{0154514C-1A15-BB44-88D6-4256131332AA}" type="presParOf" srcId="{D5529A77-6681-3048-8402-655D7FF79FF5}" destId="{DF9C30FC-8A06-3A48-A9EA-92FEB234D47D}" srcOrd="12" destOrd="0" presId="urn:microsoft.com/office/officeart/2005/8/layout/cycle6"/>
    <dgm:cxn modelId="{BBCEC946-8E8F-7041-A9E8-5F31C1B2AFD8}" type="presParOf" srcId="{D5529A77-6681-3048-8402-655D7FF79FF5}" destId="{5F7E73C6-C577-4A4D-950F-FA4F2041E141}" srcOrd="13" destOrd="0" presId="urn:microsoft.com/office/officeart/2005/8/layout/cycle6"/>
    <dgm:cxn modelId="{2B620EE4-CD15-5747-915A-2FB75204E394}" type="presParOf" srcId="{D5529A77-6681-3048-8402-655D7FF79FF5}" destId="{4F702B73-E1FE-704B-AE84-C138ADADD58B}" srcOrd="14" destOrd="0" presId="urn:microsoft.com/office/officeart/2005/8/layout/cycle6"/>
    <dgm:cxn modelId="{5BD68868-AE88-3247-886E-67954E3C4F28}" type="presParOf" srcId="{D5529A77-6681-3048-8402-655D7FF79FF5}" destId="{CA9358AA-2AB9-CD42-AA94-660BA1CE4D5A}" srcOrd="15" destOrd="0" presId="urn:microsoft.com/office/officeart/2005/8/layout/cycle6"/>
    <dgm:cxn modelId="{62B5EEE5-6289-1947-B926-DF92D22F5B0B}" type="presParOf" srcId="{D5529A77-6681-3048-8402-655D7FF79FF5}" destId="{85156DD7-9F4E-0440-8B77-B888A0D93949}" srcOrd="16" destOrd="0" presId="urn:microsoft.com/office/officeart/2005/8/layout/cycle6"/>
    <dgm:cxn modelId="{128E1AE6-A0F2-C84E-B3B2-FFA70FF28F46}" type="presParOf" srcId="{D5529A77-6681-3048-8402-655D7FF79FF5}" destId="{F35FCDD3-3BDD-2142-9848-6E63FFB6CFA5}" srcOrd="17" destOrd="0" presId="urn:microsoft.com/office/officeart/2005/8/layout/cycle6"/>
    <dgm:cxn modelId="{95300648-0878-E447-BC24-15D6AF01B2CC}" type="presParOf" srcId="{D5529A77-6681-3048-8402-655D7FF79FF5}" destId="{8BDCBF0A-7821-B94A-B979-B0E7C453D71D}" srcOrd="18" destOrd="0" presId="urn:microsoft.com/office/officeart/2005/8/layout/cycle6"/>
    <dgm:cxn modelId="{BCD2B8D1-54EF-384E-BE8B-B7B8306AFAFF}" type="presParOf" srcId="{D5529A77-6681-3048-8402-655D7FF79FF5}" destId="{8F792FD1-DCDE-A043-9B49-D31066DA86F7}" srcOrd="19" destOrd="0" presId="urn:microsoft.com/office/officeart/2005/8/layout/cycle6"/>
    <dgm:cxn modelId="{66668E46-A005-D34A-9C0C-05EFFA1EED62}" type="presParOf" srcId="{D5529A77-6681-3048-8402-655D7FF79FF5}" destId="{CC7997D1-70F6-6F4E-A0BF-3293A69B7696}" srcOrd="20" destOrd="0" presId="urn:microsoft.com/office/officeart/2005/8/layout/cycle6"/>
    <dgm:cxn modelId="{7F5BD86E-813E-7F42-AFE8-30C6A3042674}" type="presParOf" srcId="{D5529A77-6681-3048-8402-655D7FF79FF5}" destId="{7A979DE4-9FED-794C-8BAD-0DD27C3B0CBF}" srcOrd="21" destOrd="0" presId="urn:microsoft.com/office/officeart/2005/8/layout/cycle6"/>
    <dgm:cxn modelId="{BF5113E2-347F-5D42-926A-8505EA7ECB8C}" type="presParOf" srcId="{D5529A77-6681-3048-8402-655D7FF79FF5}" destId="{6F261DEE-A473-9044-A7B0-1F051090270A}" srcOrd="22" destOrd="0" presId="urn:microsoft.com/office/officeart/2005/8/layout/cycle6"/>
    <dgm:cxn modelId="{8E3A4F06-B679-D845-A774-B751BD37F7D0}" type="presParOf" srcId="{D5529A77-6681-3048-8402-655D7FF79FF5}" destId="{35CFA24D-E58D-3046-9B10-34AEFAC5BFB7}" srcOrd="23" destOrd="0" presId="urn:microsoft.com/office/officeart/2005/8/layout/cycle6"/>
    <dgm:cxn modelId="{6EC06735-3418-0645-BA67-7C70F00ABBAB}" type="presParOf" srcId="{D5529A77-6681-3048-8402-655D7FF79FF5}" destId="{8DCCE025-8D7A-3A48-BF33-C68AC328752A}" srcOrd="24" destOrd="0" presId="urn:microsoft.com/office/officeart/2005/8/layout/cycle6"/>
    <dgm:cxn modelId="{BAD98BF3-3EDA-8445-8BB4-32923EA71359}" type="presParOf" srcId="{D5529A77-6681-3048-8402-655D7FF79FF5}" destId="{98D7F7C7-3BE3-FC45-843B-1470D4B77E8E}" srcOrd="25" destOrd="0" presId="urn:microsoft.com/office/officeart/2005/8/layout/cycle6"/>
    <dgm:cxn modelId="{CB6F6278-FF7B-8C46-B1C2-F3544518CEA2}" type="presParOf" srcId="{D5529A77-6681-3048-8402-655D7FF79FF5}" destId="{35A3C63D-C8DB-D948-886E-F7DB8FC14BD9}" srcOrd="26" destOrd="0" presId="urn:microsoft.com/office/officeart/2005/8/layout/cycle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ECEE58-C9FA-8F44-A226-AB437BCCFEEC}">
      <dsp:nvSpPr>
        <dsp:cNvPr id="0" name=""/>
        <dsp:cNvSpPr/>
      </dsp:nvSpPr>
      <dsp:spPr>
        <a:xfrm>
          <a:off x="1301217" y="30734"/>
          <a:ext cx="1475262" cy="1475262"/>
        </a:xfrm>
        <a:prstGeom prst="ellipse">
          <a:avLst/>
        </a:prstGeom>
        <a:solidFill>
          <a:schemeClr val="accent2">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r>
            <a:rPr lang="en-GB" sz="2300" kern="1200" dirty="0" err="1">
              <a:solidFill>
                <a:schemeClr val="bg1"/>
              </a:solidFill>
            </a:rPr>
            <a:t>设计者</a:t>
          </a:r>
          <a:endParaRPr lang="en-GB" sz="2300" kern="1200" dirty="0">
            <a:solidFill>
              <a:schemeClr val="bg1"/>
            </a:solidFill>
          </a:endParaRPr>
        </a:p>
      </dsp:txBody>
      <dsp:txXfrm>
        <a:off x="1497919" y="288905"/>
        <a:ext cx="1081859" cy="663868"/>
      </dsp:txXfrm>
    </dsp:sp>
    <dsp:sp modelId="{E336E3E5-DAEC-424C-B434-BD0FEE7F5153}">
      <dsp:nvSpPr>
        <dsp:cNvPr id="0" name=""/>
        <dsp:cNvSpPr/>
      </dsp:nvSpPr>
      <dsp:spPr>
        <a:xfrm>
          <a:off x="1833541" y="952773"/>
          <a:ext cx="1475262" cy="1475262"/>
        </a:xfrm>
        <a:prstGeom prst="ellipse">
          <a:avLst/>
        </a:prstGeom>
        <a:solidFill>
          <a:schemeClr val="accent3">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r>
            <a:rPr lang="en-GB" sz="2300" kern="1200" dirty="0" err="1">
              <a:solidFill>
                <a:schemeClr val="bg1"/>
              </a:solidFill>
            </a:rPr>
            <a:t>使用者</a:t>
          </a:r>
          <a:endParaRPr lang="en-GB" sz="2300" kern="1200" dirty="0">
            <a:solidFill>
              <a:schemeClr val="bg1"/>
            </a:solidFill>
          </a:endParaRPr>
        </a:p>
      </dsp:txBody>
      <dsp:txXfrm>
        <a:off x="2284726" y="1333883"/>
        <a:ext cx="885157" cy="811394"/>
      </dsp:txXfrm>
    </dsp:sp>
    <dsp:sp modelId="{5862DFC7-FE19-074E-AF26-A79B9FF55386}">
      <dsp:nvSpPr>
        <dsp:cNvPr id="0" name=""/>
        <dsp:cNvSpPr/>
      </dsp:nvSpPr>
      <dsp:spPr>
        <a:xfrm>
          <a:off x="768893" y="952773"/>
          <a:ext cx="1475262" cy="1475262"/>
        </a:xfrm>
        <a:prstGeom prst="ellipse">
          <a:avLst/>
        </a:prstGeom>
        <a:solidFill>
          <a:schemeClr val="accent4">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r>
            <a:rPr lang="en-GB" sz="2300" kern="1200" dirty="0" err="1">
              <a:solidFill>
                <a:schemeClr val="bg1"/>
              </a:solidFill>
            </a:rPr>
            <a:t>计算机</a:t>
          </a:r>
          <a:endParaRPr lang="en-GB" sz="2300" kern="1200" dirty="0">
            <a:solidFill>
              <a:schemeClr val="bg1"/>
            </a:solidFill>
          </a:endParaRPr>
        </a:p>
      </dsp:txBody>
      <dsp:txXfrm>
        <a:off x="907814" y="1333883"/>
        <a:ext cx="885157" cy="8113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3FDC60-4E3D-9F41-9A3F-CDC2E1505D67}">
      <dsp:nvSpPr>
        <dsp:cNvPr id="0" name=""/>
        <dsp:cNvSpPr/>
      </dsp:nvSpPr>
      <dsp:spPr>
        <a:xfrm>
          <a:off x="1949623" y="2444"/>
          <a:ext cx="1485552" cy="965609"/>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a:latin typeface="Microsoft YaHei" panose="020B0503020204020204" pitchFamily="34" charset="-122"/>
              <a:ea typeface="Microsoft YaHei" panose="020B0503020204020204" pitchFamily="34" charset="-122"/>
            </a:rPr>
            <a:t>法律空白</a:t>
          </a:r>
          <a:endParaRPr lang="en-GB" sz="1500" kern="1200"/>
        </a:p>
      </dsp:txBody>
      <dsp:txXfrm>
        <a:off x="1996760" y="49581"/>
        <a:ext cx="1391278" cy="871335"/>
      </dsp:txXfrm>
    </dsp:sp>
    <dsp:sp modelId="{74F6BCD6-56B8-9041-B5FB-C0456B4F4C7A}">
      <dsp:nvSpPr>
        <dsp:cNvPr id="0" name=""/>
        <dsp:cNvSpPr/>
      </dsp:nvSpPr>
      <dsp:spPr>
        <a:xfrm>
          <a:off x="762398" y="485249"/>
          <a:ext cx="3860002" cy="3860002"/>
        </a:xfrm>
        <a:custGeom>
          <a:avLst/>
          <a:gdLst/>
          <a:ahLst/>
          <a:cxnLst/>
          <a:rect l="0" t="0" r="0" b="0"/>
          <a:pathLst>
            <a:path>
              <a:moveTo>
                <a:pt x="2682993" y="152950"/>
              </a:moveTo>
              <a:arcTo wR="1930001" hR="1930001" stAng="17577833" swAng="1962504"/>
            </a:path>
          </a:pathLst>
        </a:custGeom>
        <a:noFill/>
        <a:ln w="9525"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9AF379E-6675-5547-966C-4C9F06A2D1EF}">
      <dsp:nvSpPr>
        <dsp:cNvPr id="0" name=""/>
        <dsp:cNvSpPr/>
      </dsp:nvSpPr>
      <dsp:spPr>
        <a:xfrm>
          <a:off x="3785163" y="1336042"/>
          <a:ext cx="1485552" cy="965609"/>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Microsoft YaHei" panose="020B0503020204020204" pitchFamily="34" charset="-122"/>
              <a:ea typeface="Microsoft YaHei" panose="020B0503020204020204" pitchFamily="34" charset="-122"/>
            </a:rPr>
            <a:t>道德延伸到</a:t>
          </a:r>
          <a:endParaRPr lang="en-HK" altLang="zh-CN" sz="1500" kern="1200" dirty="0">
            <a:latin typeface="Microsoft YaHei" panose="020B0503020204020204" pitchFamily="34" charset="-122"/>
            <a:ea typeface="Microsoft YaHei" panose="020B0503020204020204" pitchFamily="34" charset="-122"/>
          </a:endParaRPr>
        </a:p>
        <a:p>
          <a:pPr marL="0" lvl="0" indent="0" algn="ctr" defTabSz="666750">
            <a:lnSpc>
              <a:spcPct val="90000"/>
            </a:lnSpc>
            <a:spcBef>
              <a:spcPct val="0"/>
            </a:spcBef>
            <a:spcAft>
              <a:spcPct val="35000"/>
            </a:spcAft>
            <a:buNone/>
          </a:pPr>
          <a:r>
            <a:rPr lang="zh-CN" altLang="en-US" sz="1500" kern="1200" dirty="0">
              <a:latin typeface="Microsoft YaHei" panose="020B0503020204020204" pitchFamily="34" charset="-122"/>
              <a:ea typeface="Microsoft YaHei" panose="020B0503020204020204" pitchFamily="34" charset="-122"/>
            </a:rPr>
            <a:t>网络虚拟世界</a:t>
          </a:r>
          <a:endParaRPr lang="en-GB" sz="1500" kern="1200" dirty="0"/>
        </a:p>
      </dsp:txBody>
      <dsp:txXfrm>
        <a:off x="3832300" y="1383179"/>
        <a:ext cx="1391278" cy="871335"/>
      </dsp:txXfrm>
    </dsp:sp>
    <dsp:sp modelId="{B9D79CF1-BF0E-7D47-988E-12B8A325D90A}">
      <dsp:nvSpPr>
        <dsp:cNvPr id="0" name=""/>
        <dsp:cNvSpPr/>
      </dsp:nvSpPr>
      <dsp:spPr>
        <a:xfrm>
          <a:off x="762398" y="485249"/>
          <a:ext cx="3860002" cy="3860002"/>
        </a:xfrm>
        <a:custGeom>
          <a:avLst/>
          <a:gdLst/>
          <a:ahLst/>
          <a:cxnLst/>
          <a:rect l="0" t="0" r="0" b="0"/>
          <a:pathLst>
            <a:path>
              <a:moveTo>
                <a:pt x="3857344" y="1828743"/>
              </a:moveTo>
              <a:arcTo wR="1930001" hR="1930001" stAng="21419556" swAng="2197045"/>
            </a:path>
          </a:pathLst>
        </a:custGeom>
        <a:noFill/>
        <a:ln w="9525"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5FB1E99-EDB2-C944-B9D6-EFB0F6EC941D}">
      <dsp:nvSpPr>
        <dsp:cNvPr id="0" name=""/>
        <dsp:cNvSpPr/>
      </dsp:nvSpPr>
      <dsp:spPr>
        <a:xfrm>
          <a:off x="3084049" y="3493849"/>
          <a:ext cx="1485552" cy="965609"/>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Microsoft YaHei" panose="020B0503020204020204" pitchFamily="34" charset="-122"/>
              <a:ea typeface="Microsoft YaHei" panose="020B0503020204020204" pitchFamily="34" charset="-122"/>
            </a:rPr>
            <a:t>工作场所的</a:t>
          </a:r>
          <a:endParaRPr lang="en-HK" altLang="zh-CN" sz="1500" kern="1200" dirty="0">
            <a:latin typeface="Microsoft YaHei" panose="020B0503020204020204" pitchFamily="34" charset="-122"/>
            <a:ea typeface="Microsoft YaHei" panose="020B0503020204020204" pitchFamily="34" charset="-122"/>
          </a:endParaRPr>
        </a:p>
        <a:p>
          <a:pPr marL="0" lvl="0" indent="0" algn="ctr" defTabSz="666750">
            <a:lnSpc>
              <a:spcPct val="90000"/>
            </a:lnSpc>
            <a:spcBef>
              <a:spcPct val="0"/>
            </a:spcBef>
            <a:spcAft>
              <a:spcPct val="35000"/>
            </a:spcAft>
            <a:buNone/>
          </a:pPr>
          <a:r>
            <a:rPr lang="zh-CN" altLang="en-US" sz="1500" kern="1200" dirty="0">
              <a:latin typeface="Microsoft YaHei" panose="020B0503020204020204" pitchFamily="34" charset="-122"/>
              <a:ea typeface="Microsoft YaHei" panose="020B0503020204020204" pitchFamily="34" charset="-122"/>
            </a:rPr>
            <a:t>变化</a:t>
          </a:r>
          <a:endParaRPr lang="en-GB" sz="1500" kern="1200" dirty="0"/>
        </a:p>
      </dsp:txBody>
      <dsp:txXfrm>
        <a:off x="3131186" y="3540986"/>
        <a:ext cx="1391278" cy="871335"/>
      </dsp:txXfrm>
    </dsp:sp>
    <dsp:sp modelId="{20124ADF-AF7D-9F47-A9A3-F08347DC02A3}">
      <dsp:nvSpPr>
        <dsp:cNvPr id="0" name=""/>
        <dsp:cNvSpPr/>
      </dsp:nvSpPr>
      <dsp:spPr>
        <a:xfrm>
          <a:off x="762398" y="485249"/>
          <a:ext cx="3860002" cy="3860002"/>
        </a:xfrm>
        <a:custGeom>
          <a:avLst/>
          <a:gdLst/>
          <a:ahLst/>
          <a:cxnLst/>
          <a:rect l="0" t="0" r="0" b="0"/>
          <a:pathLst>
            <a:path>
              <a:moveTo>
                <a:pt x="2313977" y="3821420"/>
              </a:moveTo>
              <a:arcTo wR="1930001" hR="1930001" stAng="4711461" swAng="1377078"/>
            </a:path>
          </a:pathLst>
        </a:custGeom>
        <a:noFill/>
        <a:ln w="9525"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E58B4B5-FDC1-2A4F-9409-56500E6E10A1}">
      <dsp:nvSpPr>
        <dsp:cNvPr id="0" name=""/>
        <dsp:cNvSpPr/>
      </dsp:nvSpPr>
      <dsp:spPr>
        <a:xfrm>
          <a:off x="815197" y="3493849"/>
          <a:ext cx="1485552" cy="965609"/>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a:latin typeface="Microsoft YaHei" panose="020B0503020204020204" pitchFamily="34" charset="-122"/>
              <a:ea typeface="Microsoft YaHei" panose="020B0503020204020204" pitchFamily="34" charset="-122"/>
            </a:rPr>
            <a:t>生态环境</a:t>
          </a:r>
          <a:endParaRPr lang="en-GB" sz="1500" kern="1200" dirty="0"/>
        </a:p>
      </dsp:txBody>
      <dsp:txXfrm>
        <a:off x="862334" y="3540986"/>
        <a:ext cx="1391278" cy="871335"/>
      </dsp:txXfrm>
    </dsp:sp>
    <dsp:sp modelId="{40543E8B-A3EA-FE45-B8AA-4136CE292A26}">
      <dsp:nvSpPr>
        <dsp:cNvPr id="0" name=""/>
        <dsp:cNvSpPr/>
      </dsp:nvSpPr>
      <dsp:spPr>
        <a:xfrm>
          <a:off x="762398" y="485249"/>
          <a:ext cx="3860002" cy="3860002"/>
        </a:xfrm>
        <a:custGeom>
          <a:avLst/>
          <a:gdLst/>
          <a:ahLst/>
          <a:cxnLst/>
          <a:rect l="0" t="0" r="0" b="0"/>
          <a:pathLst>
            <a:path>
              <a:moveTo>
                <a:pt x="322648" y="2998328"/>
              </a:moveTo>
              <a:arcTo wR="1930001" hR="1930001" stAng="8783399" swAng="2197045"/>
            </a:path>
          </a:pathLst>
        </a:custGeom>
        <a:noFill/>
        <a:ln w="9525"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136AA7D-1869-F646-9911-091C24418849}">
      <dsp:nvSpPr>
        <dsp:cNvPr id="0" name=""/>
        <dsp:cNvSpPr/>
      </dsp:nvSpPr>
      <dsp:spPr>
        <a:xfrm>
          <a:off x="114083" y="1336042"/>
          <a:ext cx="1485552" cy="965609"/>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Microsoft YaHei" panose="020B0503020204020204" pitchFamily="34" charset="-122"/>
              <a:ea typeface="Microsoft YaHei" panose="020B0503020204020204" pitchFamily="34" charset="-122"/>
            </a:rPr>
            <a:t>文化教育的</a:t>
          </a:r>
          <a:endParaRPr lang="en-HK" altLang="zh-CN" sz="1500" kern="1200" dirty="0">
            <a:latin typeface="Microsoft YaHei" panose="020B0503020204020204" pitchFamily="34" charset="-122"/>
            <a:ea typeface="Microsoft YaHei" panose="020B0503020204020204" pitchFamily="34" charset="-122"/>
          </a:endParaRPr>
        </a:p>
        <a:p>
          <a:pPr marL="0" lvl="0" indent="0" algn="ctr" defTabSz="666750">
            <a:lnSpc>
              <a:spcPct val="90000"/>
            </a:lnSpc>
            <a:spcBef>
              <a:spcPct val="0"/>
            </a:spcBef>
            <a:spcAft>
              <a:spcPct val="35000"/>
            </a:spcAft>
            <a:buNone/>
          </a:pPr>
          <a:r>
            <a:rPr lang="zh-CN" altLang="en-US" sz="1500" kern="1200" dirty="0">
              <a:latin typeface="Microsoft YaHei" panose="020B0503020204020204" pitchFamily="34" charset="-122"/>
              <a:ea typeface="Microsoft YaHei" panose="020B0503020204020204" pitchFamily="34" charset="-122"/>
            </a:rPr>
            <a:t>变化</a:t>
          </a:r>
          <a:endParaRPr lang="en-GB" sz="1500" kern="1200" dirty="0"/>
        </a:p>
      </dsp:txBody>
      <dsp:txXfrm>
        <a:off x="161220" y="1383179"/>
        <a:ext cx="1391278" cy="871335"/>
      </dsp:txXfrm>
    </dsp:sp>
    <dsp:sp modelId="{5F1C5907-0455-E349-8454-C6A4699B3BCA}">
      <dsp:nvSpPr>
        <dsp:cNvPr id="0" name=""/>
        <dsp:cNvSpPr/>
      </dsp:nvSpPr>
      <dsp:spPr>
        <a:xfrm>
          <a:off x="762398" y="485249"/>
          <a:ext cx="3860002" cy="3860002"/>
        </a:xfrm>
        <a:custGeom>
          <a:avLst/>
          <a:gdLst/>
          <a:ahLst/>
          <a:cxnLst/>
          <a:rect l="0" t="0" r="0" b="0"/>
          <a:pathLst>
            <a:path>
              <a:moveTo>
                <a:pt x="336156" y="841624"/>
              </a:moveTo>
              <a:arcTo wR="1930001" hR="1930001" stAng="12859663" swAng="1962504"/>
            </a:path>
          </a:pathLst>
        </a:custGeom>
        <a:noFill/>
        <a:ln w="9525" cap="flat" cmpd="sng" algn="ctr">
          <a:solidFill>
            <a:schemeClr val="dk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0B5624-F123-F64C-AB89-573FB6654258}">
      <dsp:nvSpPr>
        <dsp:cNvPr id="0" name=""/>
        <dsp:cNvSpPr/>
      </dsp:nvSpPr>
      <dsp:spPr>
        <a:xfrm>
          <a:off x="2280915" y="2435"/>
          <a:ext cx="822969" cy="53493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zh-CN" altLang="en-US" sz="900" kern="1200" dirty="0">
              <a:latin typeface="Microsoft YaHei" panose="020B0503020204020204" pitchFamily="34" charset="-122"/>
              <a:ea typeface="Microsoft YaHei" panose="020B0503020204020204" pitchFamily="34" charset="-122"/>
            </a:rPr>
            <a:t>数值计算</a:t>
          </a:r>
          <a:endParaRPr lang="en-GB" sz="900" kern="1200" dirty="0"/>
        </a:p>
      </dsp:txBody>
      <dsp:txXfrm>
        <a:off x="2307028" y="28548"/>
        <a:ext cx="770743" cy="482704"/>
      </dsp:txXfrm>
    </dsp:sp>
    <dsp:sp modelId="{64630BAC-9FAC-6441-BA0F-AC8B9F4FDD10}">
      <dsp:nvSpPr>
        <dsp:cNvPr id="0" name=""/>
        <dsp:cNvSpPr/>
      </dsp:nvSpPr>
      <dsp:spPr>
        <a:xfrm>
          <a:off x="637351" y="269900"/>
          <a:ext cx="4110096" cy="4110096"/>
        </a:xfrm>
        <a:custGeom>
          <a:avLst/>
          <a:gdLst/>
          <a:ahLst/>
          <a:cxnLst/>
          <a:rect l="0" t="0" r="0" b="0"/>
          <a:pathLst>
            <a:path>
              <a:moveTo>
                <a:pt x="2471713" y="42683"/>
              </a:moveTo>
              <a:arcTo wR="2055048" hR="2055048" stAng="16901877" swAng="869537"/>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4714F5A-1ECE-AA42-9777-A5A77667BDC7}">
      <dsp:nvSpPr>
        <dsp:cNvPr id="0" name=""/>
        <dsp:cNvSpPr/>
      </dsp:nvSpPr>
      <dsp:spPr>
        <a:xfrm>
          <a:off x="3601874" y="483225"/>
          <a:ext cx="822969" cy="53493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zh-CN" altLang="en-US" sz="900" kern="1200" dirty="0">
              <a:latin typeface="Microsoft YaHei" panose="020B0503020204020204" pitchFamily="34" charset="-122"/>
              <a:ea typeface="Microsoft YaHei" panose="020B0503020204020204" pitchFamily="34" charset="-122"/>
            </a:rPr>
            <a:t>数据处理</a:t>
          </a:r>
          <a:endParaRPr lang="en-GB" sz="900" kern="1200" dirty="0"/>
        </a:p>
      </dsp:txBody>
      <dsp:txXfrm>
        <a:off x="3627987" y="509338"/>
        <a:ext cx="770743" cy="482704"/>
      </dsp:txXfrm>
    </dsp:sp>
    <dsp:sp modelId="{AC8958D2-3BA0-884C-8F34-8A85B6191ADC}">
      <dsp:nvSpPr>
        <dsp:cNvPr id="0" name=""/>
        <dsp:cNvSpPr/>
      </dsp:nvSpPr>
      <dsp:spPr>
        <a:xfrm>
          <a:off x="637351" y="269900"/>
          <a:ext cx="4110096" cy="4110096"/>
        </a:xfrm>
        <a:custGeom>
          <a:avLst/>
          <a:gdLst/>
          <a:ahLst/>
          <a:cxnLst/>
          <a:rect l="0" t="0" r="0" b="0"/>
          <a:pathLst>
            <a:path>
              <a:moveTo>
                <a:pt x="3646016" y="754262"/>
              </a:moveTo>
              <a:arcTo wR="2055048" hR="2055048" stAng="19243822" swAng="1282023"/>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620FDDD-1DE2-9B45-9E06-1C8807830720}">
      <dsp:nvSpPr>
        <dsp:cNvPr id="0" name=""/>
        <dsp:cNvSpPr/>
      </dsp:nvSpPr>
      <dsp:spPr>
        <a:xfrm>
          <a:off x="4304742" y="1700628"/>
          <a:ext cx="822969" cy="53493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zh-CN" altLang="en-US" sz="900" kern="1200" dirty="0">
              <a:latin typeface="Microsoft YaHei" panose="020B0503020204020204" pitchFamily="34" charset="-122"/>
              <a:ea typeface="Microsoft YaHei" panose="020B0503020204020204" pitchFamily="34" charset="-122"/>
            </a:rPr>
            <a:t>实时控制</a:t>
          </a:r>
          <a:endParaRPr lang="en-GB" sz="900" kern="1200" dirty="0"/>
        </a:p>
      </dsp:txBody>
      <dsp:txXfrm>
        <a:off x="4330855" y="1726741"/>
        <a:ext cx="770743" cy="482704"/>
      </dsp:txXfrm>
    </dsp:sp>
    <dsp:sp modelId="{DD0E2478-2416-814F-82D9-F9C070AE6454}">
      <dsp:nvSpPr>
        <dsp:cNvPr id="0" name=""/>
        <dsp:cNvSpPr/>
      </dsp:nvSpPr>
      <dsp:spPr>
        <a:xfrm>
          <a:off x="637351" y="269900"/>
          <a:ext cx="4110096" cy="4110096"/>
        </a:xfrm>
        <a:custGeom>
          <a:avLst/>
          <a:gdLst/>
          <a:ahLst/>
          <a:cxnLst/>
          <a:rect l="0" t="0" r="0" b="0"/>
          <a:pathLst>
            <a:path>
              <a:moveTo>
                <a:pt x="4108508" y="1974266"/>
              </a:moveTo>
              <a:arcTo wR="2055048" hR="2055048" stAng="21464830" swAng="1423139"/>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F1845AA-3513-D343-B571-E734F5EB221F}">
      <dsp:nvSpPr>
        <dsp:cNvPr id="0" name=""/>
        <dsp:cNvSpPr/>
      </dsp:nvSpPr>
      <dsp:spPr>
        <a:xfrm>
          <a:off x="4060639" y="3085007"/>
          <a:ext cx="822969" cy="53493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zh-CN" altLang="en-US" sz="900" kern="1200" dirty="0">
              <a:latin typeface="Microsoft YaHei" panose="020B0503020204020204" pitchFamily="34" charset="-122"/>
              <a:ea typeface="Microsoft YaHei" panose="020B0503020204020204" pitchFamily="34" charset="-122"/>
            </a:rPr>
            <a:t>计算机辅助设计</a:t>
          </a:r>
          <a:r>
            <a:rPr lang="en-US" altLang="zh-CN" sz="900" kern="1200" dirty="0">
              <a:latin typeface="Microsoft YaHei" panose="020B0503020204020204" pitchFamily="34" charset="-122"/>
              <a:ea typeface="Microsoft YaHei" panose="020B0503020204020204" pitchFamily="34" charset="-122"/>
            </a:rPr>
            <a:t>CAD</a:t>
          </a:r>
          <a:endParaRPr lang="en-GB" sz="900" kern="1200" dirty="0"/>
        </a:p>
      </dsp:txBody>
      <dsp:txXfrm>
        <a:off x="4086752" y="3111120"/>
        <a:ext cx="770743" cy="482704"/>
      </dsp:txXfrm>
    </dsp:sp>
    <dsp:sp modelId="{3C3742E5-BB0D-8A47-AE9E-D6E50105CFA4}">
      <dsp:nvSpPr>
        <dsp:cNvPr id="0" name=""/>
        <dsp:cNvSpPr/>
      </dsp:nvSpPr>
      <dsp:spPr>
        <a:xfrm>
          <a:off x="637351" y="269900"/>
          <a:ext cx="4110096" cy="4110096"/>
        </a:xfrm>
        <a:custGeom>
          <a:avLst/>
          <a:gdLst/>
          <a:ahLst/>
          <a:cxnLst/>
          <a:rect l="0" t="0" r="0" b="0"/>
          <a:pathLst>
            <a:path>
              <a:moveTo>
                <a:pt x="3646655" y="3355051"/>
              </a:moveTo>
              <a:arcTo wR="2055048" hR="2055048" stAng="2354489" swAng="1064473"/>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F9C30FC-8A06-3A48-A9EA-92FEB234D47D}">
      <dsp:nvSpPr>
        <dsp:cNvPr id="0" name=""/>
        <dsp:cNvSpPr/>
      </dsp:nvSpPr>
      <dsp:spPr>
        <a:xfrm>
          <a:off x="2983782" y="3988597"/>
          <a:ext cx="822969" cy="53493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zh-CN" altLang="en-US" sz="900" kern="1200" dirty="0">
              <a:latin typeface="Microsoft YaHei" panose="020B0503020204020204" pitchFamily="34" charset="-122"/>
              <a:ea typeface="Microsoft YaHei" panose="020B0503020204020204" pitchFamily="34" charset="-122"/>
            </a:rPr>
            <a:t>模式识别</a:t>
          </a:r>
          <a:endParaRPr lang="en-GB" sz="900" kern="1200" dirty="0"/>
        </a:p>
      </dsp:txBody>
      <dsp:txXfrm>
        <a:off x="3009895" y="4014710"/>
        <a:ext cx="770743" cy="482704"/>
      </dsp:txXfrm>
    </dsp:sp>
    <dsp:sp modelId="{4F702B73-E1FE-704B-AE84-C138ADADD58B}">
      <dsp:nvSpPr>
        <dsp:cNvPr id="0" name=""/>
        <dsp:cNvSpPr/>
      </dsp:nvSpPr>
      <dsp:spPr>
        <a:xfrm>
          <a:off x="637351" y="269900"/>
          <a:ext cx="4110096" cy="4110096"/>
        </a:xfrm>
        <a:custGeom>
          <a:avLst/>
          <a:gdLst/>
          <a:ahLst/>
          <a:cxnLst/>
          <a:rect l="0" t="0" r="0" b="0"/>
          <a:pathLst>
            <a:path>
              <a:moveTo>
                <a:pt x="2340661" y="4090152"/>
              </a:moveTo>
              <a:arcTo wR="2055048" hR="2055048" stAng="4920666" swAng="958667"/>
            </a:path>
          </a:pathLst>
        </a:custGeom>
        <a:noFill/>
        <a:ln w="9525" cap="flat"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CA9358AA-2AB9-CD42-AA94-660BA1CE4D5A}">
      <dsp:nvSpPr>
        <dsp:cNvPr id="0" name=""/>
        <dsp:cNvSpPr/>
      </dsp:nvSpPr>
      <dsp:spPr>
        <a:xfrm>
          <a:off x="1578047" y="3988597"/>
          <a:ext cx="822969" cy="53493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zh-CN" altLang="en-US" sz="900" kern="1200" dirty="0">
              <a:latin typeface="Microsoft YaHei" panose="020B0503020204020204" pitchFamily="34" charset="-122"/>
              <a:ea typeface="Microsoft YaHei" panose="020B0503020204020204" pitchFamily="34" charset="-122"/>
            </a:rPr>
            <a:t>通信和图像、文字处理</a:t>
          </a:r>
          <a:endParaRPr lang="en-GB" sz="900" kern="1200" dirty="0"/>
        </a:p>
      </dsp:txBody>
      <dsp:txXfrm>
        <a:off x="1604160" y="4014710"/>
        <a:ext cx="770743" cy="482704"/>
      </dsp:txXfrm>
    </dsp:sp>
    <dsp:sp modelId="{F35FCDD3-3BDD-2142-9848-6E63FFB6CFA5}">
      <dsp:nvSpPr>
        <dsp:cNvPr id="0" name=""/>
        <dsp:cNvSpPr/>
      </dsp:nvSpPr>
      <dsp:spPr>
        <a:xfrm>
          <a:off x="637351" y="269900"/>
          <a:ext cx="4110096" cy="4110096"/>
        </a:xfrm>
        <a:custGeom>
          <a:avLst/>
          <a:gdLst/>
          <a:ahLst/>
          <a:cxnLst/>
          <a:rect l="0" t="0" r="0" b="0"/>
          <a:pathLst>
            <a:path>
              <a:moveTo>
                <a:pt x="935268" y="3778218"/>
              </a:moveTo>
              <a:arcTo wR="2055048" hR="2055048" stAng="7381038" swAng="1064473"/>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BDCBF0A-7821-B94A-B979-B0E7C453D71D}">
      <dsp:nvSpPr>
        <dsp:cNvPr id="0" name=""/>
        <dsp:cNvSpPr/>
      </dsp:nvSpPr>
      <dsp:spPr>
        <a:xfrm>
          <a:off x="501190" y="3085007"/>
          <a:ext cx="822969" cy="53493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zh-CN" altLang="en-US" sz="900" kern="1200" dirty="0">
              <a:latin typeface="Microsoft YaHei" panose="020B0503020204020204" pitchFamily="34" charset="-122"/>
              <a:ea typeface="Microsoft YaHei" panose="020B0503020204020204" pitchFamily="34" charset="-122"/>
            </a:rPr>
            <a:t>多媒体技术</a:t>
          </a:r>
          <a:endParaRPr lang="en-GB" sz="900" kern="1200" dirty="0"/>
        </a:p>
      </dsp:txBody>
      <dsp:txXfrm>
        <a:off x="527303" y="3111120"/>
        <a:ext cx="770743" cy="482704"/>
      </dsp:txXfrm>
    </dsp:sp>
    <dsp:sp modelId="{CC7997D1-70F6-6F4E-A0BF-3293A69B7696}">
      <dsp:nvSpPr>
        <dsp:cNvPr id="0" name=""/>
        <dsp:cNvSpPr/>
      </dsp:nvSpPr>
      <dsp:spPr>
        <a:xfrm>
          <a:off x="637351" y="269900"/>
          <a:ext cx="4110096" cy="4110096"/>
        </a:xfrm>
        <a:custGeom>
          <a:avLst/>
          <a:gdLst/>
          <a:ahLst/>
          <a:cxnLst/>
          <a:rect l="0" t="0" r="0" b="0"/>
          <a:pathLst>
            <a:path>
              <a:moveTo>
                <a:pt x="142550" y="2807096"/>
              </a:moveTo>
              <a:arcTo wR="2055048" hR="2055048" stAng="9512031" swAng="1423139"/>
            </a:path>
          </a:pathLst>
        </a:custGeom>
        <a:noFill/>
        <a:ln w="9525" cap="flat"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A979DE4-9FED-794C-8BAD-0DD27C3B0CBF}">
      <dsp:nvSpPr>
        <dsp:cNvPr id="0" name=""/>
        <dsp:cNvSpPr/>
      </dsp:nvSpPr>
      <dsp:spPr>
        <a:xfrm>
          <a:off x="257087" y="1700628"/>
          <a:ext cx="822969" cy="53493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zh-CN" altLang="en-US" sz="900" kern="1200" dirty="0">
              <a:latin typeface="Microsoft YaHei" panose="020B0503020204020204" pitchFamily="34" charset="-122"/>
              <a:ea typeface="Microsoft YaHei" panose="020B0503020204020204" pitchFamily="34" charset="-122"/>
            </a:rPr>
            <a:t>网络技术与信息高速公路</a:t>
          </a:r>
          <a:endParaRPr lang="en-GB" sz="900" kern="1200" dirty="0"/>
        </a:p>
      </dsp:txBody>
      <dsp:txXfrm>
        <a:off x="283200" y="1726741"/>
        <a:ext cx="770743" cy="482704"/>
      </dsp:txXfrm>
    </dsp:sp>
    <dsp:sp modelId="{35CFA24D-E58D-3046-9B10-34AEFAC5BFB7}">
      <dsp:nvSpPr>
        <dsp:cNvPr id="0" name=""/>
        <dsp:cNvSpPr/>
      </dsp:nvSpPr>
      <dsp:spPr>
        <a:xfrm>
          <a:off x="637351" y="269900"/>
          <a:ext cx="4110096" cy="4110096"/>
        </a:xfrm>
        <a:custGeom>
          <a:avLst/>
          <a:gdLst/>
          <a:ahLst/>
          <a:cxnLst/>
          <a:rect l="0" t="0" r="0" b="0"/>
          <a:pathLst>
            <a:path>
              <a:moveTo>
                <a:pt x="99504" y="1423327"/>
              </a:moveTo>
              <a:arcTo wR="2055048" hR="2055048" stAng="11874155" swAng="1282023"/>
            </a:path>
          </a:pathLst>
        </a:cu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DCCE025-8D7A-3A48-BF33-C68AC328752A}">
      <dsp:nvSpPr>
        <dsp:cNvPr id="0" name=""/>
        <dsp:cNvSpPr/>
      </dsp:nvSpPr>
      <dsp:spPr>
        <a:xfrm>
          <a:off x="959955" y="483225"/>
          <a:ext cx="822969" cy="53493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zh-CN" altLang="en-US" sz="900" kern="1200">
              <a:latin typeface="Microsoft YaHei" panose="020B0503020204020204" pitchFamily="34" charset="-122"/>
              <a:ea typeface="Microsoft YaHei" panose="020B0503020204020204" pitchFamily="34" charset="-122"/>
            </a:rPr>
            <a:t>教育</a:t>
          </a:r>
          <a:endParaRPr lang="en-GB" sz="900" kern="1200" dirty="0"/>
        </a:p>
      </dsp:txBody>
      <dsp:txXfrm>
        <a:off x="986068" y="509338"/>
        <a:ext cx="770743" cy="482704"/>
      </dsp:txXfrm>
    </dsp:sp>
    <dsp:sp modelId="{35A3C63D-C8DB-D948-886E-F7DB8FC14BD9}">
      <dsp:nvSpPr>
        <dsp:cNvPr id="0" name=""/>
        <dsp:cNvSpPr/>
      </dsp:nvSpPr>
      <dsp:spPr>
        <a:xfrm>
          <a:off x="637351" y="269900"/>
          <a:ext cx="4110096" cy="4110096"/>
        </a:xfrm>
        <a:custGeom>
          <a:avLst/>
          <a:gdLst/>
          <a:ahLst/>
          <a:cxnLst/>
          <a:rect l="0" t="0" r="0" b="0"/>
          <a:pathLst>
            <a:path>
              <a:moveTo>
                <a:pt x="1148046" y="210984"/>
              </a:moveTo>
              <a:arcTo wR="2055048" hR="2055048" stAng="14628586" swAng="869537"/>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17AC8D-886B-8A47-9F16-1049DC80AF9B}" type="datetimeFigureOut">
              <a:rPr lang="en-US" smtClean="0"/>
              <a:t>3/25/24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02545-D282-AF48-AA31-DB7B94B4D028}" type="slidenum">
              <a:rPr lang="en-US" smtClean="0"/>
              <a:t>‹#›</a:t>
            </a:fld>
            <a:endParaRPr lang="en-US"/>
          </a:p>
        </p:txBody>
      </p:sp>
    </p:spTree>
    <p:extLst>
      <p:ext uri="{BB962C8B-B14F-4D97-AF65-F5344CB8AC3E}">
        <p14:creationId xmlns:p14="http://schemas.microsoft.com/office/powerpoint/2010/main" val="1647427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阐述计算机技术设计者 、 使用者的定义和举例</a:t>
            </a:r>
            <a:endParaRPr lang="en-HK" altLang="zh-CN" dirty="0"/>
          </a:p>
          <a:p>
            <a:r>
              <a:rPr lang="en-US" altLang="zh-CN" dirty="0"/>
              <a:t>2.</a:t>
            </a:r>
            <a:r>
              <a:rPr lang="zh-CN" altLang="en-US" dirty="0"/>
              <a:t>引用软件开发过程中的各类测试方法和过程，阐述设计者、使用者、计算机和环境</a:t>
            </a:r>
            <a:r>
              <a:rPr lang="zh-CN" altLang="en-US"/>
              <a:t>之间的关系。</a:t>
            </a:r>
          </a:p>
        </p:txBody>
      </p:sp>
      <p:sp>
        <p:nvSpPr>
          <p:cNvPr id="4" name="灯片编号占位符 3"/>
          <p:cNvSpPr>
            <a:spLocks noGrp="1"/>
          </p:cNvSpPr>
          <p:nvPr>
            <p:ph type="sldNum" sz="quarter" idx="10"/>
          </p:nvPr>
        </p:nvSpPr>
        <p:spPr/>
        <p:txBody>
          <a:bodyPr/>
          <a:lstStyle/>
          <a:p>
            <a:pPr marL="0" marR="0" lvl="0" indent="0" algn="r" defTabSz="526603" rtl="0" eaLnBrk="1" fontAlgn="auto" latinLnBrk="0" hangingPunct="1">
              <a:lnSpc>
                <a:spcPct val="100000"/>
              </a:lnSpc>
              <a:spcBef>
                <a:spcPts val="0"/>
              </a:spcBef>
              <a:spcAft>
                <a:spcPts val="0"/>
              </a:spcAft>
              <a:buClrTx/>
              <a:buSzTx/>
              <a:buFontTx/>
              <a:buNone/>
              <a:tabLst/>
              <a:defRPr/>
            </a:pPr>
            <a:fld id="{214F19B7-9022-4C5B-9BDB-112F755A8D8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526603"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4604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199"/>
            <a:ext cx="8534401" cy="1752601"/>
          </a:xfrm>
        </p:spPr>
        <p:txBody>
          <a:bodyPr/>
          <a:lstStyle>
            <a:lvl1pPr marL="0" indent="0" algn="ctr">
              <a:buNone/>
              <a:defRPr>
                <a:solidFill>
                  <a:schemeClr val="tx1">
                    <a:tint val="75000"/>
                  </a:schemeClr>
                </a:solidFill>
              </a:defRPr>
            </a:lvl1pPr>
            <a:lvl2pPr marL="539346" indent="0" algn="ctr">
              <a:buNone/>
              <a:defRPr>
                <a:solidFill>
                  <a:schemeClr val="tx1">
                    <a:tint val="75000"/>
                  </a:schemeClr>
                </a:solidFill>
              </a:defRPr>
            </a:lvl2pPr>
            <a:lvl3pPr marL="1078694" indent="0" algn="ctr">
              <a:buNone/>
              <a:defRPr>
                <a:solidFill>
                  <a:schemeClr val="tx1">
                    <a:tint val="75000"/>
                  </a:schemeClr>
                </a:solidFill>
              </a:defRPr>
            </a:lvl3pPr>
            <a:lvl4pPr marL="1618039" indent="0" algn="ctr">
              <a:buNone/>
              <a:defRPr>
                <a:solidFill>
                  <a:schemeClr val="tx1">
                    <a:tint val="75000"/>
                  </a:schemeClr>
                </a:solidFill>
              </a:defRPr>
            </a:lvl4pPr>
            <a:lvl5pPr marL="2157387" indent="0" algn="ctr">
              <a:buNone/>
              <a:defRPr>
                <a:solidFill>
                  <a:schemeClr val="tx1">
                    <a:tint val="75000"/>
                  </a:schemeClr>
                </a:solidFill>
              </a:defRPr>
            </a:lvl5pPr>
            <a:lvl6pPr marL="2696733" indent="0" algn="ctr">
              <a:buNone/>
              <a:defRPr>
                <a:solidFill>
                  <a:schemeClr val="tx1">
                    <a:tint val="75000"/>
                  </a:schemeClr>
                </a:solidFill>
              </a:defRPr>
            </a:lvl6pPr>
            <a:lvl7pPr marL="3236081" indent="0" algn="ctr">
              <a:buNone/>
              <a:defRPr>
                <a:solidFill>
                  <a:schemeClr val="tx1">
                    <a:tint val="75000"/>
                  </a:schemeClr>
                </a:solidFill>
              </a:defRPr>
            </a:lvl7pPr>
            <a:lvl8pPr marL="3775427" indent="0" algn="ctr">
              <a:buNone/>
              <a:defRPr>
                <a:solidFill>
                  <a:schemeClr val="tx1">
                    <a:tint val="75000"/>
                  </a:schemeClr>
                </a:solidFill>
              </a:defRPr>
            </a:lvl8pPr>
            <a:lvl9pPr marL="4314774"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3718CB2-EF18-4401-BBA3-B792793376F9}" type="datetime1">
              <a:rPr lang="zh-CN" altLang="en-US" smtClean="0"/>
              <a:pPr/>
              <a:t>2024/3/25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C1623C-0059-494E-B184-63915177A0C5}" type="slidenum">
              <a:rPr lang="zh-CN" altLang="en-US" smtClean="0"/>
              <a:pPr/>
              <a:t>‹#›</a:t>
            </a:fld>
            <a:endParaRPr lang="zh-CN" altLang="en-US"/>
          </a:p>
        </p:txBody>
      </p:sp>
    </p:spTree>
    <p:extLst>
      <p:ext uri="{BB962C8B-B14F-4D97-AF65-F5344CB8AC3E}">
        <p14:creationId xmlns:p14="http://schemas.microsoft.com/office/powerpoint/2010/main" val="2441522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FB4E9C8-39C0-4B44-9A7E-66282E862AB8}" type="datetime1">
              <a:rPr lang="zh-CN" altLang="en-US" smtClean="0"/>
              <a:pPr/>
              <a:t>2024/3/25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C1623C-0059-494E-B184-63915177A0C5}" type="slidenum">
              <a:rPr lang="zh-CN" altLang="en-US" smtClean="0"/>
              <a:pPr/>
              <a:t>‹#›</a:t>
            </a:fld>
            <a:endParaRPr lang="zh-CN" altLang="en-US"/>
          </a:p>
        </p:txBody>
      </p:sp>
    </p:spTree>
    <p:extLst>
      <p:ext uri="{BB962C8B-B14F-4D97-AF65-F5344CB8AC3E}">
        <p14:creationId xmlns:p14="http://schemas.microsoft.com/office/powerpoint/2010/main" val="4355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199" cy="585152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1" y="274639"/>
            <a:ext cx="8026399" cy="585152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CEBBC5-431E-4ACA-9729-23B066CD38CB}" type="datetime1">
              <a:rPr lang="zh-CN" altLang="en-US" smtClean="0"/>
              <a:pPr/>
              <a:t>2024/3/25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C1623C-0059-494E-B184-63915177A0C5}" type="slidenum">
              <a:rPr lang="zh-CN" altLang="en-US" smtClean="0"/>
              <a:pPr/>
              <a:t>‹#›</a:t>
            </a:fld>
            <a:endParaRPr lang="zh-CN" altLang="en-US"/>
          </a:p>
        </p:txBody>
      </p:sp>
    </p:spTree>
    <p:extLst>
      <p:ext uri="{BB962C8B-B14F-4D97-AF65-F5344CB8AC3E}">
        <p14:creationId xmlns:p14="http://schemas.microsoft.com/office/powerpoint/2010/main" val="2096397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767201E-F0E6-48D5-925F-7EE8D32CB8B7}" type="datetime1">
              <a:rPr lang="zh-CN" altLang="en-US" smtClean="0"/>
              <a:pPr/>
              <a:t>2024/3/25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C1623C-0059-494E-B184-63915177A0C5}" type="slidenum">
              <a:rPr lang="zh-CN" altLang="en-US" smtClean="0"/>
              <a:pPr/>
              <a:t>‹#›</a:t>
            </a:fld>
            <a:endParaRPr lang="zh-CN" altLang="en-US"/>
          </a:p>
        </p:txBody>
      </p:sp>
    </p:spTree>
    <p:extLst>
      <p:ext uri="{BB962C8B-B14F-4D97-AF65-F5344CB8AC3E}">
        <p14:creationId xmlns:p14="http://schemas.microsoft.com/office/powerpoint/2010/main" val="1526507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5" y="4406899"/>
            <a:ext cx="10363200" cy="1362076"/>
          </a:xfrm>
        </p:spPr>
        <p:txBody>
          <a:bodyPr anchor="t"/>
          <a:lstStyle>
            <a:lvl1pPr algn="l">
              <a:defRPr sz="4711" b="1" cap="all"/>
            </a:lvl1pPr>
          </a:lstStyle>
          <a:p>
            <a:r>
              <a:rPr lang="zh-CN" altLang="en-US"/>
              <a:t>单击此处编辑母版标题样式</a:t>
            </a:r>
          </a:p>
        </p:txBody>
      </p:sp>
      <p:sp>
        <p:nvSpPr>
          <p:cNvPr id="3" name="文本占位符 2"/>
          <p:cNvSpPr>
            <a:spLocks noGrp="1"/>
          </p:cNvSpPr>
          <p:nvPr>
            <p:ph type="body" idx="1"/>
          </p:nvPr>
        </p:nvSpPr>
        <p:spPr>
          <a:xfrm>
            <a:off x="963085" y="2906715"/>
            <a:ext cx="10363200" cy="1500187"/>
          </a:xfrm>
        </p:spPr>
        <p:txBody>
          <a:bodyPr anchor="b"/>
          <a:lstStyle>
            <a:lvl1pPr marL="0" indent="0">
              <a:buNone/>
              <a:defRPr sz="2458">
                <a:solidFill>
                  <a:schemeClr val="tx1">
                    <a:tint val="75000"/>
                  </a:schemeClr>
                </a:solidFill>
              </a:defRPr>
            </a:lvl1pPr>
            <a:lvl2pPr marL="539346" indent="0">
              <a:buNone/>
              <a:defRPr sz="2048">
                <a:solidFill>
                  <a:schemeClr val="tx1">
                    <a:tint val="75000"/>
                  </a:schemeClr>
                </a:solidFill>
              </a:defRPr>
            </a:lvl2pPr>
            <a:lvl3pPr marL="1078694" indent="0">
              <a:buNone/>
              <a:defRPr sz="1844">
                <a:solidFill>
                  <a:schemeClr val="tx1">
                    <a:tint val="75000"/>
                  </a:schemeClr>
                </a:solidFill>
              </a:defRPr>
            </a:lvl3pPr>
            <a:lvl4pPr marL="1618039" indent="0">
              <a:buNone/>
              <a:defRPr sz="1639">
                <a:solidFill>
                  <a:schemeClr val="tx1">
                    <a:tint val="75000"/>
                  </a:schemeClr>
                </a:solidFill>
              </a:defRPr>
            </a:lvl4pPr>
            <a:lvl5pPr marL="2157387" indent="0">
              <a:buNone/>
              <a:defRPr sz="1639">
                <a:solidFill>
                  <a:schemeClr val="tx1">
                    <a:tint val="75000"/>
                  </a:schemeClr>
                </a:solidFill>
              </a:defRPr>
            </a:lvl5pPr>
            <a:lvl6pPr marL="2696733" indent="0">
              <a:buNone/>
              <a:defRPr sz="1639">
                <a:solidFill>
                  <a:schemeClr val="tx1">
                    <a:tint val="75000"/>
                  </a:schemeClr>
                </a:solidFill>
              </a:defRPr>
            </a:lvl6pPr>
            <a:lvl7pPr marL="3236081" indent="0">
              <a:buNone/>
              <a:defRPr sz="1639">
                <a:solidFill>
                  <a:schemeClr val="tx1">
                    <a:tint val="75000"/>
                  </a:schemeClr>
                </a:solidFill>
              </a:defRPr>
            </a:lvl7pPr>
            <a:lvl8pPr marL="3775427" indent="0">
              <a:buNone/>
              <a:defRPr sz="1639">
                <a:solidFill>
                  <a:schemeClr val="tx1">
                    <a:tint val="75000"/>
                  </a:schemeClr>
                </a:solidFill>
              </a:defRPr>
            </a:lvl8pPr>
            <a:lvl9pPr marL="4314774" indent="0">
              <a:buNone/>
              <a:defRPr sz="1639">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40379C7-2486-4C96-B4B6-1C078CD56F52}" type="datetime1">
              <a:rPr lang="zh-CN" altLang="en-US" smtClean="0"/>
              <a:pPr/>
              <a:t>2024/3/25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5C1623C-0059-494E-B184-63915177A0C5}" type="slidenum">
              <a:rPr lang="zh-CN" altLang="en-US" smtClean="0"/>
              <a:pPr/>
              <a:t>‹#›</a:t>
            </a:fld>
            <a:endParaRPr lang="zh-CN" altLang="en-US"/>
          </a:p>
        </p:txBody>
      </p:sp>
    </p:spTree>
    <p:extLst>
      <p:ext uri="{BB962C8B-B14F-4D97-AF65-F5344CB8AC3E}">
        <p14:creationId xmlns:p14="http://schemas.microsoft.com/office/powerpoint/2010/main" val="3223483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1" y="1600200"/>
            <a:ext cx="5384799" cy="4525962"/>
          </a:xfrm>
        </p:spPr>
        <p:txBody>
          <a:bodyPr/>
          <a:lstStyle>
            <a:lvl1pPr>
              <a:defRPr sz="3277"/>
            </a:lvl1pPr>
            <a:lvl2pPr>
              <a:defRPr sz="2868"/>
            </a:lvl2pPr>
            <a:lvl3pPr>
              <a:defRPr sz="2458"/>
            </a:lvl3pPr>
            <a:lvl4pPr>
              <a:defRPr sz="2048"/>
            </a:lvl4pPr>
            <a:lvl5pPr>
              <a:defRPr sz="2048"/>
            </a:lvl5pPr>
            <a:lvl6pPr>
              <a:defRPr sz="2048"/>
            </a:lvl6pPr>
            <a:lvl7pPr>
              <a:defRPr sz="2048"/>
            </a:lvl7pPr>
            <a:lvl8pPr>
              <a:defRPr sz="2048"/>
            </a:lvl8pPr>
            <a:lvl9pPr>
              <a:defRPr sz="2048"/>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0"/>
            <a:ext cx="5384799" cy="4525962"/>
          </a:xfrm>
        </p:spPr>
        <p:txBody>
          <a:bodyPr/>
          <a:lstStyle>
            <a:lvl1pPr>
              <a:defRPr sz="3277"/>
            </a:lvl1pPr>
            <a:lvl2pPr>
              <a:defRPr sz="2868"/>
            </a:lvl2pPr>
            <a:lvl3pPr>
              <a:defRPr sz="2458"/>
            </a:lvl3pPr>
            <a:lvl4pPr>
              <a:defRPr sz="2048"/>
            </a:lvl4pPr>
            <a:lvl5pPr>
              <a:defRPr sz="2048"/>
            </a:lvl5pPr>
            <a:lvl6pPr>
              <a:defRPr sz="2048"/>
            </a:lvl6pPr>
            <a:lvl7pPr>
              <a:defRPr sz="2048"/>
            </a:lvl7pPr>
            <a:lvl8pPr>
              <a:defRPr sz="2048"/>
            </a:lvl8pPr>
            <a:lvl9pPr>
              <a:defRPr sz="2048"/>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2FF6F2F-1C4B-42E3-8AFD-E360CF2BE2F7}" type="datetime1">
              <a:rPr lang="zh-CN" altLang="en-US" smtClean="0"/>
              <a:pPr/>
              <a:t>2024/3/25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C1623C-0059-494E-B184-63915177A0C5}" type="slidenum">
              <a:rPr lang="zh-CN" altLang="en-US" smtClean="0"/>
              <a:pPr/>
              <a:t>‹#›</a:t>
            </a:fld>
            <a:endParaRPr lang="zh-CN" altLang="en-US"/>
          </a:p>
        </p:txBody>
      </p:sp>
    </p:spTree>
    <p:extLst>
      <p:ext uri="{BB962C8B-B14F-4D97-AF65-F5344CB8AC3E}">
        <p14:creationId xmlns:p14="http://schemas.microsoft.com/office/powerpoint/2010/main" val="3019680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99" y="1535114"/>
            <a:ext cx="5386918" cy="639761"/>
          </a:xfrm>
        </p:spPr>
        <p:txBody>
          <a:bodyPr anchor="b"/>
          <a:lstStyle>
            <a:lvl1pPr marL="0" indent="0">
              <a:buNone/>
              <a:defRPr sz="2868" b="1"/>
            </a:lvl1pPr>
            <a:lvl2pPr marL="539346" indent="0">
              <a:buNone/>
              <a:defRPr sz="2458" b="1"/>
            </a:lvl2pPr>
            <a:lvl3pPr marL="1078694" indent="0">
              <a:buNone/>
              <a:defRPr sz="2048" b="1"/>
            </a:lvl3pPr>
            <a:lvl4pPr marL="1618039" indent="0">
              <a:buNone/>
              <a:defRPr sz="1844" b="1"/>
            </a:lvl4pPr>
            <a:lvl5pPr marL="2157387" indent="0">
              <a:buNone/>
              <a:defRPr sz="1844" b="1"/>
            </a:lvl5pPr>
            <a:lvl6pPr marL="2696733" indent="0">
              <a:buNone/>
              <a:defRPr sz="1844" b="1"/>
            </a:lvl6pPr>
            <a:lvl7pPr marL="3236081" indent="0">
              <a:buNone/>
              <a:defRPr sz="1844" b="1"/>
            </a:lvl7pPr>
            <a:lvl8pPr marL="3775427" indent="0">
              <a:buNone/>
              <a:defRPr sz="1844" b="1"/>
            </a:lvl8pPr>
            <a:lvl9pPr marL="4314774" indent="0">
              <a:buNone/>
              <a:defRPr sz="1844" b="1"/>
            </a:lvl9pPr>
          </a:lstStyle>
          <a:p>
            <a:pPr lvl="0"/>
            <a:r>
              <a:rPr lang="zh-CN" altLang="en-US"/>
              <a:t>单击此处编辑母版文本样式</a:t>
            </a:r>
          </a:p>
        </p:txBody>
      </p:sp>
      <p:sp>
        <p:nvSpPr>
          <p:cNvPr id="4" name="内容占位符 3"/>
          <p:cNvSpPr>
            <a:spLocks noGrp="1"/>
          </p:cNvSpPr>
          <p:nvPr>
            <p:ph sz="half" idx="2"/>
          </p:nvPr>
        </p:nvSpPr>
        <p:spPr>
          <a:xfrm>
            <a:off x="609599" y="2174876"/>
            <a:ext cx="5386918" cy="3951288"/>
          </a:xfrm>
        </p:spPr>
        <p:txBody>
          <a:bodyPr/>
          <a:lstStyle>
            <a:lvl1pPr>
              <a:defRPr sz="2868"/>
            </a:lvl1pPr>
            <a:lvl2pPr>
              <a:defRPr sz="2458"/>
            </a:lvl2pPr>
            <a:lvl3pPr>
              <a:defRPr sz="2048"/>
            </a:lvl3pPr>
            <a:lvl4pPr>
              <a:defRPr sz="1844"/>
            </a:lvl4pPr>
            <a:lvl5pPr>
              <a:defRPr sz="1844"/>
            </a:lvl5pPr>
            <a:lvl6pPr>
              <a:defRPr sz="1844"/>
            </a:lvl6pPr>
            <a:lvl7pPr>
              <a:defRPr sz="1844"/>
            </a:lvl7pPr>
            <a:lvl8pPr>
              <a:defRPr sz="1844"/>
            </a:lvl8pPr>
            <a:lvl9pPr>
              <a:defRPr sz="1844"/>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4"/>
            <a:ext cx="5389033" cy="639761"/>
          </a:xfrm>
        </p:spPr>
        <p:txBody>
          <a:bodyPr anchor="b"/>
          <a:lstStyle>
            <a:lvl1pPr marL="0" indent="0">
              <a:buNone/>
              <a:defRPr sz="2868" b="1"/>
            </a:lvl1pPr>
            <a:lvl2pPr marL="539346" indent="0">
              <a:buNone/>
              <a:defRPr sz="2458" b="1"/>
            </a:lvl2pPr>
            <a:lvl3pPr marL="1078694" indent="0">
              <a:buNone/>
              <a:defRPr sz="2048" b="1"/>
            </a:lvl3pPr>
            <a:lvl4pPr marL="1618039" indent="0">
              <a:buNone/>
              <a:defRPr sz="1844" b="1"/>
            </a:lvl4pPr>
            <a:lvl5pPr marL="2157387" indent="0">
              <a:buNone/>
              <a:defRPr sz="1844" b="1"/>
            </a:lvl5pPr>
            <a:lvl6pPr marL="2696733" indent="0">
              <a:buNone/>
              <a:defRPr sz="1844" b="1"/>
            </a:lvl6pPr>
            <a:lvl7pPr marL="3236081" indent="0">
              <a:buNone/>
              <a:defRPr sz="1844" b="1"/>
            </a:lvl7pPr>
            <a:lvl8pPr marL="3775427" indent="0">
              <a:buNone/>
              <a:defRPr sz="1844" b="1"/>
            </a:lvl8pPr>
            <a:lvl9pPr marL="4314774" indent="0">
              <a:buNone/>
              <a:defRPr sz="1844" b="1"/>
            </a:lvl9pPr>
          </a:lstStyle>
          <a:p>
            <a:pPr lvl="0"/>
            <a:r>
              <a:rPr lang="zh-CN" altLang="en-US"/>
              <a:t>单击此处编辑母版文本样式</a:t>
            </a:r>
          </a:p>
        </p:txBody>
      </p:sp>
      <p:sp>
        <p:nvSpPr>
          <p:cNvPr id="6" name="内容占位符 5"/>
          <p:cNvSpPr>
            <a:spLocks noGrp="1"/>
          </p:cNvSpPr>
          <p:nvPr>
            <p:ph sz="quarter" idx="4"/>
          </p:nvPr>
        </p:nvSpPr>
        <p:spPr>
          <a:xfrm>
            <a:off x="6193368" y="2174876"/>
            <a:ext cx="5389033" cy="3951288"/>
          </a:xfrm>
        </p:spPr>
        <p:txBody>
          <a:bodyPr/>
          <a:lstStyle>
            <a:lvl1pPr>
              <a:defRPr sz="2868"/>
            </a:lvl1pPr>
            <a:lvl2pPr>
              <a:defRPr sz="2458"/>
            </a:lvl2pPr>
            <a:lvl3pPr>
              <a:defRPr sz="2048"/>
            </a:lvl3pPr>
            <a:lvl4pPr>
              <a:defRPr sz="1844"/>
            </a:lvl4pPr>
            <a:lvl5pPr>
              <a:defRPr sz="1844"/>
            </a:lvl5pPr>
            <a:lvl6pPr>
              <a:defRPr sz="1844"/>
            </a:lvl6pPr>
            <a:lvl7pPr>
              <a:defRPr sz="1844"/>
            </a:lvl7pPr>
            <a:lvl8pPr>
              <a:defRPr sz="1844"/>
            </a:lvl8pPr>
            <a:lvl9pPr>
              <a:defRPr sz="1844"/>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2608431-072E-4FA5-84D5-1EF26FDB1BDF}" type="datetime1">
              <a:rPr lang="zh-CN" altLang="en-US" smtClean="0"/>
              <a:pPr/>
              <a:t>2024/3/25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5C1623C-0059-494E-B184-63915177A0C5}" type="slidenum">
              <a:rPr lang="zh-CN" altLang="en-US" smtClean="0"/>
              <a:pPr/>
              <a:t>‹#›</a:t>
            </a:fld>
            <a:endParaRPr lang="zh-CN" altLang="en-US"/>
          </a:p>
        </p:txBody>
      </p:sp>
    </p:spTree>
    <p:extLst>
      <p:ext uri="{BB962C8B-B14F-4D97-AF65-F5344CB8AC3E}">
        <p14:creationId xmlns:p14="http://schemas.microsoft.com/office/powerpoint/2010/main" val="2105449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4686FB-AFB6-405D-B07D-10B8E1479617}" type="datetime1">
              <a:rPr lang="zh-CN" altLang="en-US" smtClean="0"/>
              <a:pPr/>
              <a:t>2024/3/25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5C1623C-0059-494E-B184-63915177A0C5}" type="slidenum">
              <a:rPr lang="zh-CN" altLang="en-US" smtClean="0"/>
              <a:pPr/>
              <a:t>‹#›</a:t>
            </a:fld>
            <a:endParaRPr lang="zh-CN" altLang="en-US"/>
          </a:p>
        </p:txBody>
      </p:sp>
    </p:spTree>
    <p:extLst>
      <p:ext uri="{BB962C8B-B14F-4D97-AF65-F5344CB8AC3E}">
        <p14:creationId xmlns:p14="http://schemas.microsoft.com/office/powerpoint/2010/main" val="832925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509E736-6AA2-4264-8F2F-7C111224FE0F}" type="datetime1">
              <a:rPr lang="zh-CN" altLang="en-US" smtClean="0"/>
              <a:pPr/>
              <a:t>2024/3/25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5C1623C-0059-494E-B184-63915177A0C5}" type="slidenum">
              <a:rPr lang="zh-CN" altLang="en-US" smtClean="0"/>
              <a:pPr/>
              <a:t>‹#›</a:t>
            </a:fld>
            <a:endParaRPr lang="zh-CN" altLang="en-US"/>
          </a:p>
        </p:txBody>
      </p:sp>
    </p:spTree>
    <p:extLst>
      <p:ext uri="{BB962C8B-B14F-4D97-AF65-F5344CB8AC3E}">
        <p14:creationId xmlns:p14="http://schemas.microsoft.com/office/powerpoint/2010/main" val="722178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1"/>
            <a:ext cx="4011085" cy="1162049"/>
          </a:xfrm>
        </p:spPr>
        <p:txBody>
          <a:bodyPr anchor="b"/>
          <a:lstStyle>
            <a:lvl1pPr algn="l">
              <a:defRPr sz="2458" b="1"/>
            </a:lvl1pPr>
          </a:lstStyle>
          <a:p>
            <a:r>
              <a:rPr lang="zh-CN" altLang="en-US"/>
              <a:t>单击此处编辑母版标题样式</a:t>
            </a:r>
          </a:p>
        </p:txBody>
      </p:sp>
      <p:sp>
        <p:nvSpPr>
          <p:cNvPr id="3" name="内容占位符 2"/>
          <p:cNvSpPr>
            <a:spLocks noGrp="1"/>
          </p:cNvSpPr>
          <p:nvPr>
            <p:ph idx="1"/>
          </p:nvPr>
        </p:nvSpPr>
        <p:spPr>
          <a:xfrm>
            <a:off x="4766734" y="273051"/>
            <a:ext cx="6815666" cy="5853114"/>
          </a:xfrm>
        </p:spPr>
        <p:txBody>
          <a:bodyPr/>
          <a:lstStyle>
            <a:lvl1pPr>
              <a:defRPr sz="3687"/>
            </a:lvl1pPr>
            <a:lvl2pPr>
              <a:defRPr sz="3277"/>
            </a:lvl2pPr>
            <a:lvl3pPr>
              <a:defRPr sz="2868"/>
            </a:lvl3pPr>
            <a:lvl4pPr>
              <a:defRPr sz="2458"/>
            </a:lvl4pPr>
            <a:lvl5pPr>
              <a:defRPr sz="2458"/>
            </a:lvl5pPr>
            <a:lvl6pPr>
              <a:defRPr sz="2458"/>
            </a:lvl6pPr>
            <a:lvl7pPr>
              <a:defRPr sz="2458"/>
            </a:lvl7pPr>
            <a:lvl8pPr>
              <a:defRPr sz="2458"/>
            </a:lvl8pPr>
            <a:lvl9pPr>
              <a:defRPr sz="2458"/>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1"/>
            <a:ext cx="4011085" cy="4691063"/>
          </a:xfrm>
        </p:spPr>
        <p:txBody>
          <a:bodyPr/>
          <a:lstStyle>
            <a:lvl1pPr marL="0" indent="0">
              <a:buNone/>
              <a:defRPr sz="1639"/>
            </a:lvl1pPr>
            <a:lvl2pPr marL="539346" indent="0">
              <a:buNone/>
              <a:defRPr sz="1434"/>
            </a:lvl2pPr>
            <a:lvl3pPr marL="1078694" indent="0">
              <a:buNone/>
              <a:defRPr sz="1229"/>
            </a:lvl3pPr>
            <a:lvl4pPr marL="1618039" indent="0">
              <a:buNone/>
              <a:defRPr sz="1024"/>
            </a:lvl4pPr>
            <a:lvl5pPr marL="2157387" indent="0">
              <a:buNone/>
              <a:defRPr sz="1024"/>
            </a:lvl5pPr>
            <a:lvl6pPr marL="2696733" indent="0">
              <a:buNone/>
              <a:defRPr sz="1024"/>
            </a:lvl6pPr>
            <a:lvl7pPr marL="3236081" indent="0">
              <a:buNone/>
              <a:defRPr sz="1024"/>
            </a:lvl7pPr>
            <a:lvl8pPr marL="3775427" indent="0">
              <a:buNone/>
              <a:defRPr sz="1024"/>
            </a:lvl8pPr>
            <a:lvl9pPr marL="4314774" indent="0">
              <a:buNone/>
              <a:defRPr sz="1024"/>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CC699E7-C204-4032-B2D8-A919C19D550F}" type="datetime1">
              <a:rPr lang="zh-CN" altLang="en-US" smtClean="0"/>
              <a:pPr/>
              <a:t>2024/3/25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C1623C-0059-494E-B184-63915177A0C5}" type="slidenum">
              <a:rPr lang="zh-CN" altLang="en-US" smtClean="0"/>
              <a:pPr/>
              <a:t>‹#›</a:t>
            </a:fld>
            <a:endParaRPr lang="zh-CN" altLang="en-US"/>
          </a:p>
        </p:txBody>
      </p:sp>
    </p:spTree>
    <p:extLst>
      <p:ext uri="{BB962C8B-B14F-4D97-AF65-F5344CB8AC3E}">
        <p14:creationId xmlns:p14="http://schemas.microsoft.com/office/powerpoint/2010/main" val="2220287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9" y="4800601"/>
            <a:ext cx="7315200" cy="566737"/>
          </a:xfrm>
        </p:spPr>
        <p:txBody>
          <a:bodyPr anchor="b"/>
          <a:lstStyle>
            <a:lvl1pPr algn="l">
              <a:defRPr sz="2458" b="1"/>
            </a:lvl1pPr>
          </a:lstStyle>
          <a:p>
            <a:r>
              <a:rPr lang="zh-CN" altLang="en-US"/>
              <a:t>单击此处编辑母版标题样式</a:t>
            </a:r>
          </a:p>
        </p:txBody>
      </p:sp>
      <p:sp>
        <p:nvSpPr>
          <p:cNvPr id="3" name="图片占位符 2"/>
          <p:cNvSpPr>
            <a:spLocks noGrp="1"/>
          </p:cNvSpPr>
          <p:nvPr>
            <p:ph type="pic" idx="1"/>
          </p:nvPr>
        </p:nvSpPr>
        <p:spPr>
          <a:xfrm>
            <a:off x="2389719" y="612775"/>
            <a:ext cx="7315200" cy="4114800"/>
          </a:xfrm>
        </p:spPr>
        <p:txBody>
          <a:bodyPr/>
          <a:lstStyle>
            <a:lvl1pPr marL="0" indent="0">
              <a:buNone/>
              <a:defRPr sz="3687"/>
            </a:lvl1pPr>
            <a:lvl2pPr marL="539346" indent="0">
              <a:buNone/>
              <a:defRPr sz="3277"/>
            </a:lvl2pPr>
            <a:lvl3pPr marL="1078694" indent="0">
              <a:buNone/>
              <a:defRPr sz="2868"/>
            </a:lvl3pPr>
            <a:lvl4pPr marL="1618039" indent="0">
              <a:buNone/>
              <a:defRPr sz="2458"/>
            </a:lvl4pPr>
            <a:lvl5pPr marL="2157387" indent="0">
              <a:buNone/>
              <a:defRPr sz="2458"/>
            </a:lvl5pPr>
            <a:lvl6pPr marL="2696733" indent="0">
              <a:buNone/>
              <a:defRPr sz="2458"/>
            </a:lvl6pPr>
            <a:lvl7pPr marL="3236081" indent="0">
              <a:buNone/>
              <a:defRPr sz="2458"/>
            </a:lvl7pPr>
            <a:lvl8pPr marL="3775427" indent="0">
              <a:buNone/>
              <a:defRPr sz="2458"/>
            </a:lvl8pPr>
            <a:lvl9pPr marL="4314774" indent="0">
              <a:buNone/>
              <a:defRPr sz="2458"/>
            </a:lvl9pPr>
          </a:lstStyle>
          <a:p>
            <a:endParaRPr lang="zh-CN" altLang="en-US"/>
          </a:p>
        </p:txBody>
      </p:sp>
      <p:sp>
        <p:nvSpPr>
          <p:cNvPr id="4" name="文本占位符 3"/>
          <p:cNvSpPr>
            <a:spLocks noGrp="1"/>
          </p:cNvSpPr>
          <p:nvPr>
            <p:ph type="body" sz="half" idx="2"/>
          </p:nvPr>
        </p:nvSpPr>
        <p:spPr>
          <a:xfrm>
            <a:off x="2389719" y="5367339"/>
            <a:ext cx="7315200" cy="804862"/>
          </a:xfrm>
        </p:spPr>
        <p:txBody>
          <a:bodyPr/>
          <a:lstStyle>
            <a:lvl1pPr marL="0" indent="0">
              <a:buNone/>
              <a:defRPr sz="1639"/>
            </a:lvl1pPr>
            <a:lvl2pPr marL="539346" indent="0">
              <a:buNone/>
              <a:defRPr sz="1434"/>
            </a:lvl2pPr>
            <a:lvl3pPr marL="1078694" indent="0">
              <a:buNone/>
              <a:defRPr sz="1229"/>
            </a:lvl3pPr>
            <a:lvl4pPr marL="1618039" indent="0">
              <a:buNone/>
              <a:defRPr sz="1024"/>
            </a:lvl4pPr>
            <a:lvl5pPr marL="2157387" indent="0">
              <a:buNone/>
              <a:defRPr sz="1024"/>
            </a:lvl5pPr>
            <a:lvl6pPr marL="2696733" indent="0">
              <a:buNone/>
              <a:defRPr sz="1024"/>
            </a:lvl6pPr>
            <a:lvl7pPr marL="3236081" indent="0">
              <a:buNone/>
              <a:defRPr sz="1024"/>
            </a:lvl7pPr>
            <a:lvl8pPr marL="3775427" indent="0">
              <a:buNone/>
              <a:defRPr sz="1024"/>
            </a:lvl8pPr>
            <a:lvl9pPr marL="4314774" indent="0">
              <a:buNone/>
              <a:defRPr sz="1024"/>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1D658C1-1CE1-4F45-86E6-89573321BA65}" type="datetime1">
              <a:rPr lang="zh-CN" altLang="en-US" smtClean="0"/>
              <a:pPr/>
              <a:t>2024/3/25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5C1623C-0059-494E-B184-63915177A0C5}" type="slidenum">
              <a:rPr lang="zh-CN" altLang="en-US" smtClean="0"/>
              <a:pPr/>
              <a:t>‹#›</a:t>
            </a:fld>
            <a:endParaRPr lang="zh-CN" altLang="en-US"/>
          </a:p>
        </p:txBody>
      </p:sp>
    </p:spTree>
    <p:extLst>
      <p:ext uri="{BB962C8B-B14F-4D97-AF65-F5344CB8AC3E}">
        <p14:creationId xmlns:p14="http://schemas.microsoft.com/office/powerpoint/2010/main" val="2422035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2" y="274639"/>
            <a:ext cx="10972800" cy="1142999"/>
          </a:xfrm>
          <a:prstGeom prst="rect">
            <a:avLst/>
          </a:prstGeom>
        </p:spPr>
        <p:txBody>
          <a:bodyPr vert="horz" lIns="52660" tIns="26330" rIns="52660" bIns="2633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2" y="1600200"/>
            <a:ext cx="10972800" cy="4525962"/>
          </a:xfrm>
          <a:prstGeom prst="rect">
            <a:avLst/>
          </a:prstGeom>
        </p:spPr>
        <p:txBody>
          <a:bodyPr vert="horz" lIns="52660" tIns="26330" rIns="52660" bIns="2633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0"/>
            <a:ext cx="2844801" cy="365125"/>
          </a:xfrm>
          <a:prstGeom prst="rect">
            <a:avLst/>
          </a:prstGeom>
        </p:spPr>
        <p:txBody>
          <a:bodyPr vert="horz" lIns="52660" tIns="26330" rIns="52660" bIns="26330" rtlCol="0" anchor="ctr"/>
          <a:lstStyle>
            <a:lvl1pPr algn="l">
              <a:defRPr sz="1434">
                <a:solidFill>
                  <a:schemeClr val="tx1">
                    <a:tint val="75000"/>
                  </a:schemeClr>
                </a:solidFill>
              </a:defRPr>
            </a:lvl1pPr>
          </a:lstStyle>
          <a:p>
            <a:fld id="{0CAD1205-C49D-4F0D-A354-CA6642D38364}" type="datetime1">
              <a:rPr lang="zh-CN" altLang="en-US" smtClean="0"/>
              <a:pPr/>
              <a:t>2024/3/25</a:t>
            </a:fld>
            <a:endParaRPr lang="zh-CN" altLang="en-US"/>
          </a:p>
        </p:txBody>
      </p:sp>
      <p:sp>
        <p:nvSpPr>
          <p:cNvPr id="5" name="页脚占位符 4"/>
          <p:cNvSpPr>
            <a:spLocks noGrp="1"/>
          </p:cNvSpPr>
          <p:nvPr>
            <p:ph type="ftr" sz="quarter" idx="3"/>
          </p:nvPr>
        </p:nvSpPr>
        <p:spPr>
          <a:xfrm>
            <a:off x="4165602" y="6356350"/>
            <a:ext cx="3860800" cy="365125"/>
          </a:xfrm>
          <a:prstGeom prst="rect">
            <a:avLst/>
          </a:prstGeom>
        </p:spPr>
        <p:txBody>
          <a:bodyPr vert="horz" lIns="52660" tIns="26330" rIns="52660" bIns="26330" rtlCol="0" anchor="ctr"/>
          <a:lstStyle>
            <a:lvl1pPr algn="ctr">
              <a:defRPr sz="1434">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1" y="6356350"/>
            <a:ext cx="2844801" cy="365125"/>
          </a:xfrm>
          <a:prstGeom prst="rect">
            <a:avLst/>
          </a:prstGeom>
        </p:spPr>
        <p:txBody>
          <a:bodyPr vert="horz" lIns="52660" tIns="26330" rIns="52660" bIns="26330" rtlCol="0" anchor="ctr"/>
          <a:lstStyle>
            <a:lvl1pPr algn="r">
              <a:defRPr sz="1434">
                <a:solidFill>
                  <a:schemeClr val="tx1">
                    <a:tint val="75000"/>
                  </a:schemeClr>
                </a:solidFill>
              </a:defRPr>
            </a:lvl1pPr>
          </a:lstStyle>
          <a:p>
            <a:fld id="{C5C1623C-0059-494E-B184-63915177A0C5}" type="slidenum">
              <a:rPr lang="zh-CN" altLang="en-US" smtClean="0"/>
              <a:pPr/>
              <a:t>‹#›</a:t>
            </a:fld>
            <a:endParaRPr lang="zh-CN" altLang="en-US"/>
          </a:p>
        </p:txBody>
      </p:sp>
    </p:spTree>
    <p:extLst>
      <p:ext uri="{BB962C8B-B14F-4D97-AF65-F5344CB8AC3E}">
        <p14:creationId xmlns:p14="http://schemas.microsoft.com/office/powerpoint/2010/main" val="37254903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1078694" rtl="0" eaLnBrk="1" latinLnBrk="0" hangingPunct="1">
        <a:spcBef>
          <a:spcPct val="0"/>
        </a:spcBef>
        <a:buNone/>
        <a:defRPr sz="5121" kern="1200">
          <a:solidFill>
            <a:schemeClr val="tx1"/>
          </a:solidFill>
          <a:latin typeface="+mj-lt"/>
          <a:ea typeface="+mj-ea"/>
          <a:cs typeface="+mj-cs"/>
        </a:defRPr>
      </a:lvl1pPr>
    </p:titleStyle>
    <p:bodyStyle>
      <a:lvl1pPr marL="404510" indent="-404510" algn="l" defTabSz="1078694" rtl="0" eaLnBrk="1" latinLnBrk="0" hangingPunct="1">
        <a:spcBef>
          <a:spcPct val="20000"/>
        </a:spcBef>
        <a:buFont typeface="Arial" pitchFamily="34" charset="0"/>
        <a:buChar char="•"/>
        <a:defRPr sz="3687" kern="1200">
          <a:solidFill>
            <a:schemeClr val="tx1"/>
          </a:solidFill>
          <a:latin typeface="+mn-lt"/>
          <a:ea typeface="+mn-ea"/>
          <a:cs typeface="+mn-cs"/>
        </a:defRPr>
      </a:lvl1pPr>
      <a:lvl2pPr marL="876439" indent="-337091" algn="l" defTabSz="1078694" rtl="0" eaLnBrk="1" latinLnBrk="0" hangingPunct="1">
        <a:spcBef>
          <a:spcPct val="20000"/>
        </a:spcBef>
        <a:buFont typeface="Arial" pitchFamily="34" charset="0"/>
        <a:buChar char="–"/>
        <a:defRPr sz="3277" kern="1200">
          <a:solidFill>
            <a:schemeClr val="tx1"/>
          </a:solidFill>
          <a:latin typeface="+mn-lt"/>
          <a:ea typeface="+mn-ea"/>
          <a:cs typeface="+mn-cs"/>
        </a:defRPr>
      </a:lvl2pPr>
      <a:lvl3pPr marL="1348367" indent="-269674" algn="l" defTabSz="1078694" rtl="0" eaLnBrk="1" latinLnBrk="0" hangingPunct="1">
        <a:spcBef>
          <a:spcPct val="20000"/>
        </a:spcBef>
        <a:buFont typeface="Arial" pitchFamily="34" charset="0"/>
        <a:buChar char="•"/>
        <a:defRPr sz="2868" kern="1200">
          <a:solidFill>
            <a:schemeClr val="tx1"/>
          </a:solidFill>
          <a:latin typeface="+mn-lt"/>
          <a:ea typeface="+mn-ea"/>
          <a:cs typeface="+mn-cs"/>
        </a:defRPr>
      </a:lvl3pPr>
      <a:lvl4pPr marL="1887713" indent="-269674" algn="l" defTabSz="1078694" rtl="0" eaLnBrk="1" latinLnBrk="0" hangingPunct="1">
        <a:spcBef>
          <a:spcPct val="20000"/>
        </a:spcBef>
        <a:buFont typeface="Arial" pitchFamily="34" charset="0"/>
        <a:buChar char="–"/>
        <a:defRPr sz="2458" kern="1200">
          <a:solidFill>
            <a:schemeClr val="tx1"/>
          </a:solidFill>
          <a:latin typeface="+mn-lt"/>
          <a:ea typeface="+mn-ea"/>
          <a:cs typeface="+mn-cs"/>
        </a:defRPr>
      </a:lvl4pPr>
      <a:lvl5pPr marL="2427061" indent="-269674" algn="l" defTabSz="1078694" rtl="0" eaLnBrk="1" latinLnBrk="0" hangingPunct="1">
        <a:spcBef>
          <a:spcPct val="20000"/>
        </a:spcBef>
        <a:buFont typeface="Arial" pitchFamily="34" charset="0"/>
        <a:buChar char="»"/>
        <a:defRPr sz="2458" kern="1200">
          <a:solidFill>
            <a:schemeClr val="tx1"/>
          </a:solidFill>
          <a:latin typeface="+mn-lt"/>
          <a:ea typeface="+mn-ea"/>
          <a:cs typeface="+mn-cs"/>
        </a:defRPr>
      </a:lvl5pPr>
      <a:lvl6pPr marL="2966407" indent="-269674" algn="l" defTabSz="1078694" rtl="0" eaLnBrk="1" latinLnBrk="0" hangingPunct="1">
        <a:spcBef>
          <a:spcPct val="20000"/>
        </a:spcBef>
        <a:buFont typeface="Arial" pitchFamily="34" charset="0"/>
        <a:buChar char="•"/>
        <a:defRPr sz="2458" kern="1200">
          <a:solidFill>
            <a:schemeClr val="tx1"/>
          </a:solidFill>
          <a:latin typeface="+mn-lt"/>
          <a:ea typeface="+mn-ea"/>
          <a:cs typeface="+mn-cs"/>
        </a:defRPr>
      </a:lvl6pPr>
      <a:lvl7pPr marL="3505755" indent="-269674" algn="l" defTabSz="1078694" rtl="0" eaLnBrk="1" latinLnBrk="0" hangingPunct="1">
        <a:spcBef>
          <a:spcPct val="20000"/>
        </a:spcBef>
        <a:buFont typeface="Arial" pitchFamily="34" charset="0"/>
        <a:buChar char="•"/>
        <a:defRPr sz="2458" kern="1200">
          <a:solidFill>
            <a:schemeClr val="tx1"/>
          </a:solidFill>
          <a:latin typeface="+mn-lt"/>
          <a:ea typeface="+mn-ea"/>
          <a:cs typeface="+mn-cs"/>
        </a:defRPr>
      </a:lvl7pPr>
      <a:lvl8pPr marL="4045100" indent="-269674" algn="l" defTabSz="1078694" rtl="0" eaLnBrk="1" latinLnBrk="0" hangingPunct="1">
        <a:spcBef>
          <a:spcPct val="20000"/>
        </a:spcBef>
        <a:buFont typeface="Arial" pitchFamily="34" charset="0"/>
        <a:buChar char="•"/>
        <a:defRPr sz="2458" kern="1200">
          <a:solidFill>
            <a:schemeClr val="tx1"/>
          </a:solidFill>
          <a:latin typeface="+mn-lt"/>
          <a:ea typeface="+mn-ea"/>
          <a:cs typeface="+mn-cs"/>
        </a:defRPr>
      </a:lvl8pPr>
      <a:lvl9pPr marL="4584448" indent="-269674" algn="l" defTabSz="1078694" rtl="0" eaLnBrk="1" latinLnBrk="0" hangingPunct="1">
        <a:spcBef>
          <a:spcPct val="20000"/>
        </a:spcBef>
        <a:buFont typeface="Arial" pitchFamily="34" charset="0"/>
        <a:buChar char="•"/>
        <a:defRPr sz="2458" kern="1200">
          <a:solidFill>
            <a:schemeClr val="tx1"/>
          </a:solidFill>
          <a:latin typeface="+mn-lt"/>
          <a:ea typeface="+mn-ea"/>
          <a:cs typeface="+mn-cs"/>
        </a:defRPr>
      </a:lvl9pPr>
    </p:bodyStyle>
    <p:otherStyle>
      <a:defPPr>
        <a:defRPr lang="zh-CN"/>
      </a:defPPr>
      <a:lvl1pPr marL="0" algn="l" defTabSz="1078694" rtl="0" eaLnBrk="1" latinLnBrk="0" hangingPunct="1">
        <a:defRPr sz="2048" kern="1200">
          <a:solidFill>
            <a:schemeClr val="tx1"/>
          </a:solidFill>
          <a:latin typeface="+mn-lt"/>
          <a:ea typeface="+mn-ea"/>
          <a:cs typeface="+mn-cs"/>
        </a:defRPr>
      </a:lvl1pPr>
      <a:lvl2pPr marL="539346" algn="l" defTabSz="1078694" rtl="0" eaLnBrk="1" latinLnBrk="0" hangingPunct="1">
        <a:defRPr sz="2048" kern="1200">
          <a:solidFill>
            <a:schemeClr val="tx1"/>
          </a:solidFill>
          <a:latin typeface="+mn-lt"/>
          <a:ea typeface="+mn-ea"/>
          <a:cs typeface="+mn-cs"/>
        </a:defRPr>
      </a:lvl2pPr>
      <a:lvl3pPr marL="1078694" algn="l" defTabSz="1078694" rtl="0" eaLnBrk="1" latinLnBrk="0" hangingPunct="1">
        <a:defRPr sz="2048" kern="1200">
          <a:solidFill>
            <a:schemeClr val="tx1"/>
          </a:solidFill>
          <a:latin typeface="+mn-lt"/>
          <a:ea typeface="+mn-ea"/>
          <a:cs typeface="+mn-cs"/>
        </a:defRPr>
      </a:lvl3pPr>
      <a:lvl4pPr marL="1618039" algn="l" defTabSz="1078694" rtl="0" eaLnBrk="1" latinLnBrk="0" hangingPunct="1">
        <a:defRPr sz="2048" kern="1200">
          <a:solidFill>
            <a:schemeClr val="tx1"/>
          </a:solidFill>
          <a:latin typeface="+mn-lt"/>
          <a:ea typeface="+mn-ea"/>
          <a:cs typeface="+mn-cs"/>
        </a:defRPr>
      </a:lvl4pPr>
      <a:lvl5pPr marL="2157387" algn="l" defTabSz="1078694" rtl="0" eaLnBrk="1" latinLnBrk="0" hangingPunct="1">
        <a:defRPr sz="2048" kern="1200">
          <a:solidFill>
            <a:schemeClr val="tx1"/>
          </a:solidFill>
          <a:latin typeface="+mn-lt"/>
          <a:ea typeface="+mn-ea"/>
          <a:cs typeface="+mn-cs"/>
        </a:defRPr>
      </a:lvl5pPr>
      <a:lvl6pPr marL="2696733" algn="l" defTabSz="1078694" rtl="0" eaLnBrk="1" latinLnBrk="0" hangingPunct="1">
        <a:defRPr sz="2048" kern="1200">
          <a:solidFill>
            <a:schemeClr val="tx1"/>
          </a:solidFill>
          <a:latin typeface="+mn-lt"/>
          <a:ea typeface="+mn-ea"/>
          <a:cs typeface="+mn-cs"/>
        </a:defRPr>
      </a:lvl6pPr>
      <a:lvl7pPr marL="3236081" algn="l" defTabSz="1078694" rtl="0" eaLnBrk="1" latinLnBrk="0" hangingPunct="1">
        <a:defRPr sz="2048" kern="1200">
          <a:solidFill>
            <a:schemeClr val="tx1"/>
          </a:solidFill>
          <a:latin typeface="+mn-lt"/>
          <a:ea typeface="+mn-ea"/>
          <a:cs typeface="+mn-cs"/>
        </a:defRPr>
      </a:lvl7pPr>
      <a:lvl8pPr marL="3775427" algn="l" defTabSz="1078694" rtl="0" eaLnBrk="1" latinLnBrk="0" hangingPunct="1">
        <a:defRPr sz="2048" kern="1200">
          <a:solidFill>
            <a:schemeClr val="tx1"/>
          </a:solidFill>
          <a:latin typeface="+mn-lt"/>
          <a:ea typeface="+mn-ea"/>
          <a:cs typeface="+mn-cs"/>
        </a:defRPr>
      </a:lvl8pPr>
      <a:lvl9pPr marL="4314774" algn="l" defTabSz="1078694" rtl="0" eaLnBrk="1" latinLnBrk="0" hangingPunct="1">
        <a:defRPr sz="204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latin typeface="Microsoft YaHei" panose="020B0503020204020204" pitchFamily="34" charset="-122"/>
                <a:ea typeface="Microsoft YaHei" panose="020B0503020204020204" pitchFamily="34" charset="-122"/>
              </a:rPr>
              <a:t>第</a:t>
            </a:r>
            <a:r>
              <a:rPr lang="en-US" altLang="zh-CN" dirty="0">
                <a:latin typeface="Microsoft YaHei" panose="020B0503020204020204" pitchFamily="34" charset="-122"/>
                <a:ea typeface="Microsoft YaHei" panose="020B0503020204020204" pitchFamily="34" charset="-122"/>
              </a:rPr>
              <a:t>3</a:t>
            </a:r>
            <a:r>
              <a:rPr lang="zh-CN" altLang="en-US" dirty="0">
                <a:latin typeface="Microsoft YaHei" panose="020B0503020204020204" pitchFamily="34" charset="-122"/>
                <a:ea typeface="Microsoft YaHei" panose="020B0503020204020204" pitchFamily="34" charset="-122"/>
              </a:rPr>
              <a:t>章 计算机技术的社会环境</a:t>
            </a:r>
            <a:endParaRPr lang="zh-CN" altLang="en-US" dirty="0">
              <a:solidFill>
                <a:srgbClr val="0000FF"/>
              </a:solidFill>
              <a:latin typeface="Microsoft YaHei" panose="020B0503020204020204" pitchFamily="34" charset="-122"/>
              <a:ea typeface="Microsoft YaHei" panose="020B0503020204020204" pitchFamily="34" charset="-122"/>
            </a:endParaRPr>
          </a:p>
        </p:txBody>
      </p:sp>
      <p:sp>
        <p:nvSpPr>
          <p:cNvPr id="4" name="灯片编号占位符 3"/>
          <p:cNvSpPr>
            <a:spLocks noGrp="1"/>
          </p:cNvSpPr>
          <p:nvPr>
            <p:ph type="sldNum" sz="quarter" idx="12"/>
          </p:nvPr>
        </p:nvSpPr>
        <p:spPr/>
        <p:txBody>
          <a:bodyPr/>
          <a:lstStyle/>
          <a:p>
            <a:pPr defTabSz="1078694"/>
            <a:fld id="{C5C1623C-0059-494E-B184-63915177A0C5}" type="slidenum">
              <a:rPr lang="zh-CN" altLang="en-US">
                <a:solidFill>
                  <a:prstClr val="black">
                    <a:tint val="75000"/>
                  </a:prstClr>
                </a:solidFill>
                <a:latin typeface="Calibri"/>
                <a:ea typeface="宋体" panose="02010600030101010101" pitchFamily="2" charset="-122"/>
              </a:rPr>
              <a:pPr defTabSz="1078694"/>
              <a:t>1</a:t>
            </a:fld>
            <a:endParaRPr lang="zh-CN" altLang="en-US">
              <a:solidFill>
                <a:prstClr val="black">
                  <a:tint val="75000"/>
                </a:prstClr>
              </a:solidFill>
              <a:latin typeface="Calibri"/>
              <a:ea typeface="宋体" panose="02010600030101010101" pitchFamily="2" charset="-122"/>
            </a:endParaRPr>
          </a:p>
        </p:txBody>
      </p:sp>
      <p:sp>
        <p:nvSpPr>
          <p:cNvPr id="3" name="副标题 2">
            <a:extLst>
              <a:ext uri="{FF2B5EF4-FFF2-40B4-BE49-F238E27FC236}">
                <a16:creationId xmlns:a16="http://schemas.microsoft.com/office/drawing/2014/main" id="{0BA9E8BE-1329-FCF0-AE3C-66BBBE171A24}"/>
              </a:ext>
            </a:extLst>
          </p:cNvPr>
          <p:cNvSpPr>
            <a:spLocks noGrp="1"/>
          </p:cNvSpPr>
          <p:nvPr>
            <p:ph type="subTitle" idx="1"/>
          </p:nvPr>
        </p:nvSpPr>
        <p:spPr>
          <a:xfrm>
            <a:off x="1828800" y="3886199"/>
            <a:ext cx="8534401" cy="1752601"/>
          </a:xfrm>
        </p:spPr>
        <p:txBody>
          <a:bodyPr>
            <a:normAutofit/>
          </a:bodyPr>
          <a:lstStyle/>
          <a:p>
            <a:endParaRPr lang="en-HK" altLang="zh-CN" sz="2868" b="1" dirty="0">
              <a:solidFill>
                <a:schemeClr val="tx1"/>
              </a:solidFill>
            </a:endParaRPr>
          </a:p>
          <a:p>
            <a:r>
              <a:rPr lang="zh-CN" altLang="en-US" sz="2868" b="1" dirty="0">
                <a:solidFill>
                  <a:schemeClr val="tx1"/>
                </a:solidFill>
              </a:rPr>
              <a:t>深大计软计算机伦理课题组</a:t>
            </a:r>
            <a:endParaRPr lang="en-HK" altLang="zh-CN" sz="2868" b="1" dirty="0">
              <a:solidFill>
                <a:schemeClr val="tx1"/>
              </a:solidFill>
            </a:endParaRPr>
          </a:p>
          <a:p>
            <a:r>
              <a:rPr lang="en-US" altLang="zh-CN" sz="2868" b="1" dirty="0">
                <a:solidFill>
                  <a:schemeClr val="tx1"/>
                </a:solidFill>
              </a:rPr>
              <a:t>2024.3</a:t>
            </a:r>
            <a:endParaRPr lang="zh-CN" altLang="en-US" sz="2868"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0" y="1315092"/>
            <a:ext cx="11014767" cy="4746662"/>
          </a:xfrm>
        </p:spPr>
        <p:txBody>
          <a:bodyPr>
            <a:normAutofit fontScale="92500"/>
          </a:bodyPr>
          <a:lstStyle/>
          <a:p>
            <a:pPr marL="457200" indent="-457200" algn="just">
              <a:buFont typeface="+mj-lt"/>
              <a:buAutoNum type="arabicPeriod"/>
            </a:pPr>
            <a:r>
              <a:rPr lang="en-US" altLang="zh-CN" sz="2800" dirty="0">
                <a:latin typeface="Microsoft YaHei" panose="020B0503020204020204" pitchFamily="34" charset="-122"/>
                <a:ea typeface="Microsoft YaHei" panose="020B0503020204020204" pitchFamily="34" charset="-122"/>
              </a:rPr>
              <a:t> </a:t>
            </a:r>
            <a:r>
              <a:rPr lang="zh-CN" altLang="en-US" sz="2800" dirty="0">
                <a:latin typeface="Microsoft YaHei" panose="020B0503020204020204" pitchFamily="34" charset="-122"/>
                <a:ea typeface="Microsoft YaHei" panose="020B0503020204020204" pitchFamily="34" charset="-122"/>
              </a:rPr>
              <a:t>计算机技术</a:t>
            </a:r>
            <a:r>
              <a:rPr lang="zh-CN" altLang="en-US" sz="2800" dirty="0">
                <a:solidFill>
                  <a:srgbClr val="FF0000"/>
                </a:solidFill>
                <a:latin typeface="Microsoft YaHei" panose="020B0503020204020204" pitchFamily="34" charset="-122"/>
                <a:ea typeface="Microsoft YaHei" panose="020B0503020204020204" pitchFamily="34" charset="-122"/>
              </a:rPr>
              <a:t>使用者</a:t>
            </a:r>
            <a:r>
              <a:rPr lang="zh-CN" altLang="en-US" sz="2800" dirty="0">
                <a:latin typeface="Microsoft YaHei" panose="020B0503020204020204" pitchFamily="34" charset="-122"/>
                <a:ea typeface="Microsoft YaHei" panose="020B0503020204020204" pitchFamily="34" charset="-122"/>
              </a:rPr>
              <a:t>与计算机</a:t>
            </a:r>
            <a:endParaRPr lang="en-US" altLang="zh-CN" sz="2800" dirty="0">
              <a:latin typeface="Microsoft YaHei" panose="020B0503020204020204" pitchFamily="34" charset="-122"/>
              <a:ea typeface="Microsoft YaHei" panose="020B0503020204020204" pitchFamily="34" charset="-122"/>
            </a:endParaRPr>
          </a:p>
          <a:p>
            <a:pPr marL="929129" lvl="1" indent="-457200" algn="just"/>
            <a:r>
              <a:rPr lang="zh-CN" altLang="en-US" sz="2400" dirty="0">
                <a:latin typeface="Microsoft YaHei" panose="020B0503020204020204" pitchFamily="34" charset="-122"/>
                <a:ea typeface="Microsoft YaHei" panose="020B0503020204020204" pitchFamily="34" charset="-122"/>
              </a:rPr>
              <a:t>非专业的普通用户</a:t>
            </a:r>
            <a:endParaRPr lang="en-US" altLang="zh-CN" sz="2400" dirty="0">
              <a:latin typeface="Microsoft YaHei" panose="020B0503020204020204" pitchFamily="34" charset="-122"/>
              <a:ea typeface="Microsoft YaHei" panose="020B0503020204020204" pitchFamily="34" charset="-122"/>
            </a:endParaRPr>
          </a:p>
          <a:p>
            <a:pPr marL="929129" lvl="1" indent="-457200" algn="just"/>
            <a:r>
              <a:rPr lang="zh-CN" altLang="en-US" sz="2400" dirty="0">
                <a:latin typeface="Microsoft YaHei" panose="020B0503020204020204" pitchFamily="34" charset="-122"/>
                <a:ea typeface="Microsoft YaHei" panose="020B0503020204020204" pitchFamily="34" charset="-122"/>
              </a:rPr>
              <a:t>计算机专业人员</a:t>
            </a:r>
            <a:endParaRPr lang="en-US" altLang="zh-CN" sz="2400" dirty="0">
              <a:latin typeface="Microsoft YaHei" panose="020B0503020204020204" pitchFamily="34" charset="-122"/>
              <a:ea typeface="Microsoft YaHei" panose="020B0503020204020204" pitchFamily="34" charset="-122"/>
            </a:endParaRPr>
          </a:p>
          <a:p>
            <a:pPr marL="457200" indent="-457200" algn="just">
              <a:buFont typeface="+mj-lt"/>
              <a:buAutoNum type="arabicPeriod"/>
            </a:pPr>
            <a:r>
              <a:rPr lang="zh-CN" altLang="en-US" sz="2800" dirty="0">
                <a:latin typeface="Microsoft YaHei" panose="020B0503020204020204" pitchFamily="34" charset="-122"/>
                <a:ea typeface="Microsoft YaHei" panose="020B0503020204020204" pitchFamily="34" charset="-122"/>
              </a:rPr>
              <a:t>计算机技术</a:t>
            </a:r>
            <a:r>
              <a:rPr lang="zh-CN" altLang="en-US" sz="2800" dirty="0">
                <a:solidFill>
                  <a:srgbClr val="FF0000"/>
                </a:solidFill>
                <a:latin typeface="Microsoft YaHei" panose="020B0503020204020204" pitchFamily="34" charset="-122"/>
                <a:ea typeface="Microsoft YaHei" panose="020B0503020204020204" pitchFamily="34" charset="-122"/>
              </a:rPr>
              <a:t>设计者</a:t>
            </a:r>
            <a:r>
              <a:rPr lang="zh-CN" altLang="en-US" sz="2800" dirty="0">
                <a:latin typeface="Microsoft YaHei" panose="020B0503020204020204" pitchFamily="34" charset="-122"/>
                <a:ea typeface="Microsoft YaHei" panose="020B0503020204020204" pitchFamily="34" charset="-122"/>
              </a:rPr>
              <a:t>与计算机</a:t>
            </a:r>
            <a:endParaRPr lang="en-US" altLang="zh-CN" sz="2800" dirty="0">
              <a:latin typeface="Microsoft YaHei" panose="020B0503020204020204" pitchFamily="34" charset="-122"/>
              <a:ea typeface="Microsoft YaHei" panose="020B0503020204020204" pitchFamily="34" charset="-122"/>
            </a:endParaRPr>
          </a:p>
          <a:p>
            <a:pPr marL="929129" lvl="1" indent="-457200" algn="just"/>
            <a:r>
              <a:rPr lang="zh-CN" altLang="en-US" sz="2400" dirty="0">
                <a:latin typeface="Microsoft YaHei" panose="020B0503020204020204" pitchFamily="34" charset="-122"/>
                <a:ea typeface="Microsoft YaHei" panose="020B0503020204020204" pitchFamily="34" charset="-122"/>
              </a:rPr>
              <a:t>表现出来单纯的科学精神和工程意识</a:t>
            </a:r>
            <a:endParaRPr lang="en-US" altLang="zh-CN" sz="2400" dirty="0">
              <a:latin typeface="Microsoft YaHei" panose="020B0503020204020204" pitchFamily="34" charset="-122"/>
              <a:ea typeface="Microsoft YaHei" panose="020B0503020204020204" pitchFamily="34" charset="-122"/>
            </a:endParaRPr>
          </a:p>
          <a:p>
            <a:pPr marL="457200" indent="-457200" algn="just">
              <a:buFont typeface="+mj-lt"/>
              <a:buAutoNum type="arabicPeriod"/>
            </a:pPr>
            <a:r>
              <a:rPr lang="zh-CN" altLang="en-US" sz="2800" dirty="0">
                <a:solidFill>
                  <a:srgbClr val="FF0000"/>
                </a:solidFill>
                <a:latin typeface="Microsoft YaHei" panose="020B0503020204020204" pitchFamily="34" charset="-122"/>
                <a:ea typeface="Microsoft YaHei" panose="020B0503020204020204" pitchFamily="34" charset="-122"/>
              </a:rPr>
              <a:t>其他人</a:t>
            </a:r>
            <a:r>
              <a:rPr lang="zh-CN" altLang="en-US" sz="2800" dirty="0">
                <a:latin typeface="Microsoft YaHei" panose="020B0503020204020204" pitchFamily="34" charset="-122"/>
                <a:ea typeface="Microsoft YaHei" panose="020B0503020204020204" pitchFamily="34" charset="-122"/>
              </a:rPr>
              <a:t>与计算机</a:t>
            </a:r>
            <a:endParaRPr lang="en-US" altLang="zh-CN" sz="2800" dirty="0">
              <a:latin typeface="Microsoft YaHei" panose="020B0503020204020204" pitchFamily="34" charset="-122"/>
              <a:ea typeface="Microsoft YaHei" panose="020B0503020204020204" pitchFamily="34" charset="-122"/>
            </a:endParaRPr>
          </a:p>
          <a:p>
            <a:pPr marL="929129" lvl="1" indent="-457200" algn="just"/>
            <a:r>
              <a:rPr lang="zh-CN" altLang="en-US" sz="2400" dirty="0">
                <a:latin typeface="Microsoft YaHei" panose="020B0503020204020204" pitchFamily="34" charset="-122"/>
                <a:ea typeface="Microsoft YaHei" panose="020B0503020204020204" pitchFamily="34" charset="-122"/>
              </a:rPr>
              <a:t>科幻作品大师、普通公民等的经历也促使人们对计算机技术进行伦理的思考</a:t>
            </a:r>
            <a:endParaRPr lang="en-US" altLang="zh-CN" sz="2400" dirty="0">
              <a:latin typeface="Microsoft YaHei" panose="020B0503020204020204" pitchFamily="34" charset="-122"/>
              <a:ea typeface="Microsoft YaHei" panose="020B0503020204020204" pitchFamily="34" charset="-122"/>
            </a:endParaRPr>
          </a:p>
          <a:p>
            <a:pPr marL="457200" indent="-457200" algn="just">
              <a:buFont typeface="+mj-lt"/>
              <a:buAutoNum type="arabicPeriod"/>
            </a:pPr>
            <a:r>
              <a:rPr lang="zh-CN" altLang="en-US" sz="2800" dirty="0">
                <a:latin typeface="Microsoft YaHei" panose="020B0503020204020204" pitchFamily="34" charset="-122"/>
                <a:ea typeface="Microsoft YaHei" panose="020B0503020204020204" pitchFamily="34" charset="-122"/>
              </a:rPr>
              <a:t>在市场经济日益发达的社会里，使得上述关系变得复杂化了</a:t>
            </a:r>
            <a:endParaRPr lang="en-US" altLang="zh-CN" sz="2800" dirty="0">
              <a:latin typeface="Microsoft YaHei" panose="020B0503020204020204" pitchFamily="34" charset="-122"/>
              <a:ea typeface="Microsoft YaHei" panose="020B0503020204020204" pitchFamily="34" charset="-122"/>
            </a:endParaRPr>
          </a:p>
          <a:p>
            <a:pPr lvl="1" algn="just"/>
            <a:r>
              <a:rPr lang="zh-CN" altLang="en-US" sz="2400" dirty="0">
                <a:latin typeface="Microsoft YaHei" panose="020B0503020204020204" pitchFamily="34" charset="-122"/>
                <a:ea typeface="Microsoft YaHei" panose="020B0503020204020204" pitchFamily="34" charset="-122"/>
              </a:rPr>
              <a:t>科学家</a:t>
            </a:r>
            <a:r>
              <a:rPr lang="zh-CN" altLang="en-US" sz="1800" dirty="0">
                <a:solidFill>
                  <a:srgbClr val="0000FF"/>
                </a:solidFill>
                <a:latin typeface="Microsoft YaHei" panose="020B0503020204020204" pitchFamily="34" charset="-122"/>
                <a:ea typeface="Microsoft YaHei" panose="020B0503020204020204" pitchFamily="34" charset="-122"/>
              </a:rPr>
              <a:t>（分享知识）</a:t>
            </a:r>
            <a:endParaRPr lang="en-US" altLang="zh-CN" sz="1800" dirty="0">
              <a:solidFill>
                <a:srgbClr val="0000FF"/>
              </a:solidFill>
              <a:latin typeface="Microsoft YaHei" panose="020B0503020204020204" pitchFamily="34" charset="-122"/>
              <a:ea typeface="Microsoft YaHei" panose="020B0503020204020204" pitchFamily="34" charset="-122"/>
            </a:endParaRPr>
          </a:p>
          <a:p>
            <a:pPr lvl="1" algn="just"/>
            <a:r>
              <a:rPr lang="zh-CN" altLang="en-US" sz="2400" dirty="0">
                <a:latin typeface="Microsoft YaHei" panose="020B0503020204020204" pitchFamily="34" charset="-122"/>
                <a:ea typeface="Microsoft YaHei" panose="020B0503020204020204" pitchFamily="34" charset="-122"/>
              </a:rPr>
              <a:t>工程师</a:t>
            </a:r>
            <a:r>
              <a:rPr lang="zh-CN" altLang="en-US" sz="1800" dirty="0">
                <a:solidFill>
                  <a:srgbClr val="0000FF"/>
                </a:solidFill>
                <a:latin typeface="Microsoft YaHei" panose="020B0503020204020204" pitchFamily="34" charset="-122"/>
                <a:ea typeface="Microsoft YaHei" panose="020B0503020204020204" pitchFamily="34" charset="-122"/>
              </a:rPr>
              <a:t>（凭爱好发明新技术）</a:t>
            </a:r>
            <a:endParaRPr lang="en-US" altLang="zh-CN" sz="1800" dirty="0">
              <a:solidFill>
                <a:srgbClr val="0000FF"/>
              </a:solidFill>
              <a:latin typeface="Microsoft YaHei" panose="020B0503020204020204" pitchFamily="34" charset="-122"/>
              <a:ea typeface="Microsoft YaHei" panose="020B0503020204020204" pitchFamily="34" charset="-122"/>
            </a:endParaRPr>
          </a:p>
          <a:p>
            <a:pPr lvl="1" algn="just"/>
            <a:r>
              <a:rPr lang="zh-CN" altLang="en-US" sz="2400" dirty="0">
                <a:latin typeface="Microsoft YaHei" panose="020B0503020204020204" pitchFamily="34" charset="-122"/>
                <a:ea typeface="Microsoft YaHei" panose="020B0503020204020204" pitchFamily="34" charset="-122"/>
              </a:rPr>
              <a:t>商家</a:t>
            </a:r>
            <a:r>
              <a:rPr lang="zh-CN" altLang="en-US" sz="1800" dirty="0">
                <a:solidFill>
                  <a:srgbClr val="0000FF"/>
                </a:solidFill>
                <a:latin typeface="Microsoft YaHei" panose="020B0503020204020204" pitchFamily="34" charset="-122"/>
                <a:ea typeface="Microsoft YaHei" panose="020B0503020204020204" pitchFamily="34" charset="-122"/>
              </a:rPr>
              <a:t>（商品）</a:t>
            </a:r>
            <a:endParaRPr lang="en-US" altLang="zh-CN" sz="1800" dirty="0">
              <a:solidFill>
                <a:srgbClr val="0000FF"/>
              </a:solidFill>
              <a:latin typeface="Microsoft YaHei" panose="020B0503020204020204" pitchFamily="34" charset="-122"/>
              <a:ea typeface="Microsoft YaHei" panose="020B0503020204020204" pitchFamily="34" charset="-122"/>
            </a:endParaRPr>
          </a:p>
          <a:p>
            <a:endParaRPr lang="en-US" altLang="zh-CN" sz="2458" dirty="0">
              <a:latin typeface="Microsoft YaHei" panose="020B0503020204020204" pitchFamily="34" charset="-122"/>
              <a:ea typeface="Microsoft YaHei" panose="020B0503020204020204" pitchFamily="34" charset="-122"/>
            </a:endParaRPr>
          </a:p>
        </p:txBody>
      </p:sp>
      <p:sp>
        <p:nvSpPr>
          <p:cNvPr id="4" name="标题 1"/>
          <p:cNvSpPr>
            <a:spLocks noGrp="1"/>
          </p:cNvSpPr>
          <p:nvPr>
            <p:ph type="title"/>
          </p:nvPr>
        </p:nvSpPr>
        <p:spPr>
          <a:xfrm>
            <a:off x="686181" y="46289"/>
            <a:ext cx="10819642" cy="1142999"/>
          </a:xfrm>
        </p:spPr>
        <p:txBody>
          <a:bodyPr>
            <a:normAutofit/>
          </a:bodyPr>
          <a:lstStyle/>
          <a:p>
            <a:pPr algn="l"/>
            <a:r>
              <a:rPr lang="en-US" altLang="zh-CN" sz="4097" dirty="0">
                <a:solidFill>
                  <a:schemeClr val="bg1"/>
                </a:solidFill>
                <a:latin typeface="Microsoft YaHei" panose="020B0503020204020204" pitchFamily="34" charset="-122"/>
                <a:ea typeface="Microsoft YaHei" panose="020B0503020204020204" pitchFamily="34" charset="-122"/>
              </a:rPr>
              <a:t>3.1.1 </a:t>
            </a:r>
            <a:r>
              <a:rPr lang="zh-CN" altLang="en-US" sz="4097" dirty="0">
                <a:solidFill>
                  <a:schemeClr val="bg1"/>
                </a:solidFill>
                <a:latin typeface="Microsoft YaHei" panose="020B0503020204020204" pitchFamily="34" charset="-122"/>
                <a:ea typeface="Microsoft YaHei" panose="020B0503020204020204" pitchFamily="34" charset="-122"/>
              </a:rPr>
              <a:t>基于角色的认识</a:t>
            </a:r>
            <a:r>
              <a:rPr lang="en-US" altLang="zh-CN" sz="4097" dirty="0">
                <a:solidFill>
                  <a:schemeClr val="bg1"/>
                </a:solidFill>
                <a:latin typeface="Microsoft YaHei" panose="020B0503020204020204" pitchFamily="34" charset="-122"/>
                <a:ea typeface="Microsoft YaHei" panose="020B0503020204020204" pitchFamily="34" charset="-122"/>
              </a:rPr>
              <a:t> – </a:t>
            </a:r>
            <a:r>
              <a:rPr lang="en-US" altLang="zh-CN" sz="4097" dirty="0">
                <a:solidFill>
                  <a:srgbClr val="FF0000"/>
                </a:solidFill>
                <a:latin typeface="Microsoft YaHei" panose="020B0503020204020204" pitchFamily="34" charset="-122"/>
                <a:ea typeface="Microsoft YaHei" panose="020B0503020204020204" pitchFamily="34" charset="-122"/>
              </a:rPr>
              <a:t>2.</a:t>
            </a:r>
            <a:r>
              <a:rPr lang="zh-CN" altLang="en-US" sz="4400" dirty="0">
                <a:solidFill>
                  <a:srgbClr val="FF0000"/>
                </a:solidFill>
                <a:latin typeface="Microsoft YaHei" panose="020B0503020204020204" pitchFamily="34" charset="-122"/>
                <a:ea typeface="Microsoft YaHei" panose="020B0503020204020204" pitchFamily="34" charset="-122"/>
              </a:rPr>
              <a:t>人类与计算机</a:t>
            </a:r>
            <a:endParaRPr lang="zh-CN" altLang="en-US" sz="4097" dirty="0">
              <a:solidFill>
                <a:srgbClr val="FF0000"/>
              </a:solidFill>
              <a:latin typeface="Microsoft YaHei" panose="020B0503020204020204" pitchFamily="34" charset="-122"/>
              <a:ea typeface="Microsoft YaHei" panose="020B0503020204020204" pitchFamily="34" charset="-122"/>
            </a:endParaRPr>
          </a:p>
        </p:txBody>
      </p:sp>
      <p:sp>
        <p:nvSpPr>
          <p:cNvPr id="2" name="灯片编号占位符 1"/>
          <p:cNvSpPr>
            <a:spLocks noGrp="1"/>
          </p:cNvSpPr>
          <p:nvPr>
            <p:ph type="sldNum" sz="quarter" idx="12"/>
          </p:nvPr>
        </p:nvSpPr>
        <p:spPr/>
        <p:txBody>
          <a:bodyPr/>
          <a:lstStyle/>
          <a:p>
            <a:pPr defTabSz="1078694"/>
            <a:fld id="{C5C1623C-0059-494E-B184-63915177A0C5}" type="slidenum">
              <a:rPr lang="zh-CN" altLang="en-US">
                <a:solidFill>
                  <a:prstClr val="black">
                    <a:tint val="75000"/>
                  </a:prstClr>
                </a:solidFill>
                <a:latin typeface="Microsoft YaHei" panose="020B0503020204020204" pitchFamily="34" charset="-122"/>
                <a:ea typeface="Microsoft YaHei" panose="020B0503020204020204" pitchFamily="34" charset="-122"/>
              </a:rPr>
              <a:pPr defTabSz="1078694"/>
              <a:t>10</a:t>
            </a:fld>
            <a:endParaRPr lang="zh-CN" altLang="en-US">
              <a:solidFill>
                <a:prstClr val="black">
                  <a:tint val="75000"/>
                </a:prstClr>
              </a:solidFill>
              <a:latin typeface="Microsoft YaHei" panose="020B0503020204020204" pitchFamily="34" charset="-122"/>
              <a:ea typeface="Microsoft YaHei" panose="020B0503020204020204" pitchFamily="34" charset="-122"/>
            </a:endParaRPr>
          </a:p>
        </p:txBody>
      </p:sp>
      <p:sp>
        <p:nvSpPr>
          <p:cNvPr id="6" name="TextBox 5">
            <a:extLst>
              <a:ext uri="{FF2B5EF4-FFF2-40B4-BE49-F238E27FC236}">
                <a16:creationId xmlns:a16="http://schemas.microsoft.com/office/drawing/2014/main" id="{FF503F45-A6E3-5542-A7ED-8F7BE0D2EA15}"/>
              </a:ext>
            </a:extLst>
          </p:cNvPr>
          <p:cNvSpPr txBox="1"/>
          <p:nvPr/>
        </p:nvSpPr>
        <p:spPr>
          <a:xfrm>
            <a:off x="7179276" y="2824480"/>
            <a:ext cx="3647152" cy="369332"/>
          </a:xfrm>
          <a:prstGeom prst="rect">
            <a:avLst/>
          </a:prstGeom>
          <a:noFill/>
        </p:spPr>
        <p:txBody>
          <a:bodyPr wrap="none" rtlCol="0">
            <a:spAutoFit/>
          </a:bodyPr>
          <a:lstStyle/>
          <a:p>
            <a:r>
              <a:rPr lang="en-US" b="1" i="1" u="sng" dirty="0" err="1"/>
              <a:t>计算机技术</a:t>
            </a:r>
            <a:r>
              <a:rPr lang="en-US" b="1" i="1" u="sng" dirty="0" err="1">
                <a:solidFill>
                  <a:srgbClr val="FF0000"/>
                </a:solidFill>
              </a:rPr>
              <a:t>使用者</a:t>
            </a:r>
            <a:r>
              <a:rPr lang="en-US" b="1" i="1" u="sng" dirty="0" err="1"/>
              <a:t>与计算机的关系</a:t>
            </a:r>
            <a:endParaRPr lang="en-US" b="1" i="1" u="sng" dirty="0"/>
          </a:p>
        </p:txBody>
      </p:sp>
      <p:pic>
        <p:nvPicPr>
          <p:cNvPr id="7" name="Picture 6">
            <a:extLst>
              <a:ext uri="{FF2B5EF4-FFF2-40B4-BE49-F238E27FC236}">
                <a16:creationId xmlns:a16="http://schemas.microsoft.com/office/drawing/2014/main" id="{54EA376E-168E-C14C-A3E3-F62D68D873EB}"/>
              </a:ext>
            </a:extLst>
          </p:cNvPr>
          <p:cNvPicPr>
            <a:picLocks noChangeAspect="1"/>
          </p:cNvPicPr>
          <p:nvPr/>
        </p:nvPicPr>
        <p:blipFill>
          <a:blip r:embed="rId2"/>
          <a:stretch>
            <a:fillRect/>
          </a:stretch>
        </p:blipFill>
        <p:spPr>
          <a:xfrm>
            <a:off x="6158610" y="1315092"/>
            <a:ext cx="5157981" cy="1509388"/>
          </a:xfrm>
          <a:prstGeom prst="rect">
            <a:avLst/>
          </a:prstGeom>
        </p:spPr>
      </p:pic>
    </p:spTree>
    <p:extLst>
      <p:ext uri="{BB962C8B-B14F-4D97-AF65-F5344CB8AC3E}">
        <p14:creationId xmlns:p14="http://schemas.microsoft.com/office/powerpoint/2010/main" val="1508741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CD06D5-B064-A544-A196-119944BAB1FF}"/>
              </a:ext>
            </a:extLst>
          </p:cNvPr>
          <p:cNvPicPr>
            <a:picLocks noChangeAspect="1"/>
          </p:cNvPicPr>
          <p:nvPr/>
        </p:nvPicPr>
        <p:blipFill>
          <a:blip r:embed="rId2"/>
          <a:stretch>
            <a:fillRect/>
          </a:stretch>
        </p:blipFill>
        <p:spPr>
          <a:xfrm>
            <a:off x="5747501" y="1943937"/>
            <a:ext cx="6210300" cy="1384300"/>
          </a:xfrm>
          <a:prstGeom prst="rect">
            <a:avLst/>
          </a:prstGeom>
        </p:spPr>
      </p:pic>
      <p:sp>
        <p:nvSpPr>
          <p:cNvPr id="3" name="内容占位符 2"/>
          <p:cNvSpPr>
            <a:spLocks noGrp="1"/>
          </p:cNvSpPr>
          <p:nvPr>
            <p:ph idx="1"/>
          </p:nvPr>
        </p:nvSpPr>
        <p:spPr>
          <a:xfrm>
            <a:off x="686180" y="1315092"/>
            <a:ext cx="11014767" cy="4746662"/>
          </a:xfrm>
        </p:spPr>
        <p:txBody>
          <a:bodyPr>
            <a:normAutofit fontScale="92500"/>
          </a:bodyPr>
          <a:lstStyle/>
          <a:p>
            <a:pPr marL="457200" indent="-457200" algn="just">
              <a:buFont typeface="+mj-lt"/>
              <a:buAutoNum type="arabicPeriod"/>
            </a:pPr>
            <a:r>
              <a:rPr lang="en-US" altLang="zh-CN" sz="2800" dirty="0">
                <a:latin typeface="Microsoft YaHei" panose="020B0503020204020204" pitchFamily="34" charset="-122"/>
                <a:ea typeface="Microsoft YaHei" panose="020B0503020204020204" pitchFamily="34" charset="-122"/>
              </a:rPr>
              <a:t> </a:t>
            </a:r>
            <a:r>
              <a:rPr lang="zh-CN" altLang="en-US" sz="2800" dirty="0">
                <a:latin typeface="Microsoft YaHei" panose="020B0503020204020204" pitchFamily="34" charset="-122"/>
                <a:ea typeface="Microsoft YaHei" panose="020B0503020204020204" pitchFamily="34" charset="-122"/>
              </a:rPr>
              <a:t>计算机技术</a:t>
            </a:r>
            <a:r>
              <a:rPr lang="zh-CN" altLang="en-US" sz="2800" dirty="0">
                <a:solidFill>
                  <a:srgbClr val="FF0000"/>
                </a:solidFill>
                <a:latin typeface="Microsoft YaHei" panose="020B0503020204020204" pitchFamily="34" charset="-122"/>
                <a:ea typeface="Microsoft YaHei" panose="020B0503020204020204" pitchFamily="34" charset="-122"/>
              </a:rPr>
              <a:t>使用者</a:t>
            </a:r>
            <a:r>
              <a:rPr lang="zh-CN" altLang="en-US" sz="2800" dirty="0">
                <a:latin typeface="Microsoft YaHei" panose="020B0503020204020204" pitchFamily="34" charset="-122"/>
                <a:ea typeface="Microsoft YaHei" panose="020B0503020204020204" pitchFamily="34" charset="-122"/>
              </a:rPr>
              <a:t>与计算机</a:t>
            </a:r>
            <a:endParaRPr lang="en-US" altLang="zh-CN" sz="2800" dirty="0">
              <a:latin typeface="Microsoft YaHei" panose="020B0503020204020204" pitchFamily="34" charset="-122"/>
              <a:ea typeface="Microsoft YaHei" panose="020B0503020204020204" pitchFamily="34" charset="-122"/>
            </a:endParaRPr>
          </a:p>
          <a:p>
            <a:pPr marL="929129" lvl="1" indent="-457200" algn="just"/>
            <a:r>
              <a:rPr lang="zh-CN" altLang="en-US" sz="2400" dirty="0">
                <a:latin typeface="Microsoft YaHei" panose="020B0503020204020204" pitchFamily="34" charset="-122"/>
                <a:ea typeface="Microsoft YaHei" panose="020B0503020204020204" pitchFamily="34" charset="-122"/>
              </a:rPr>
              <a:t>非专业的普通用户</a:t>
            </a:r>
            <a:endParaRPr lang="en-US" altLang="zh-CN" sz="2400" dirty="0">
              <a:latin typeface="Microsoft YaHei" panose="020B0503020204020204" pitchFamily="34" charset="-122"/>
              <a:ea typeface="Microsoft YaHei" panose="020B0503020204020204" pitchFamily="34" charset="-122"/>
            </a:endParaRPr>
          </a:p>
          <a:p>
            <a:pPr marL="929129" lvl="1" indent="-457200" algn="just"/>
            <a:r>
              <a:rPr lang="zh-CN" altLang="en-US" sz="2400" dirty="0">
                <a:latin typeface="Microsoft YaHei" panose="020B0503020204020204" pitchFamily="34" charset="-122"/>
                <a:ea typeface="Microsoft YaHei" panose="020B0503020204020204" pitchFamily="34" charset="-122"/>
              </a:rPr>
              <a:t>计算机专业人员</a:t>
            </a:r>
            <a:endParaRPr lang="en-US" altLang="zh-CN" sz="2400" dirty="0">
              <a:latin typeface="Microsoft YaHei" panose="020B0503020204020204" pitchFamily="34" charset="-122"/>
              <a:ea typeface="Microsoft YaHei" panose="020B0503020204020204" pitchFamily="34" charset="-122"/>
            </a:endParaRPr>
          </a:p>
          <a:p>
            <a:pPr marL="457200" indent="-457200" algn="just">
              <a:buFont typeface="+mj-lt"/>
              <a:buAutoNum type="arabicPeriod"/>
            </a:pPr>
            <a:r>
              <a:rPr lang="zh-CN" altLang="en-US" sz="2800" dirty="0">
                <a:latin typeface="Microsoft YaHei" panose="020B0503020204020204" pitchFamily="34" charset="-122"/>
                <a:ea typeface="Microsoft YaHei" panose="020B0503020204020204" pitchFamily="34" charset="-122"/>
              </a:rPr>
              <a:t>计算机技术</a:t>
            </a:r>
            <a:r>
              <a:rPr lang="zh-CN" altLang="en-US" sz="2800" dirty="0">
                <a:solidFill>
                  <a:srgbClr val="FF0000"/>
                </a:solidFill>
                <a:latin typeface="Microsoft YaHei" panose="020B0503020204020204" pitchFamily="34" charset="-122"/>
                <a:ea typeface="Microsoft YaHei" panose="020B0503020204020204" pitchFamily="34" charset="-122"/>
              </a:rPr>
              <a:t>设计者</a:t>
            </a:r>
            <a:r>
              <a:rPr lang="zh-CN" altLang="en-US" sz="2800" dirty="0">
                <a:latin typeface="Microsoft YaHei" panose="020B0503020204020204" pitchFamily="34" charset="-122"/>
                <a:ea typeface="Microsoft YaHei" panose="020B0503020204020204" pitchFamily="34" charset="-122"/>
              </a:rPr>
              <a:t>与计算机</a:t>
            </a:r>
            <a:endParaRPr lang="en-US" altLang="zh-CN" sz="2800" dirty="0">
              <a:latin typeface="Microsoft YaHei" panose="020B0503020204020204" pitchFamily="34" charset="-122"/>
              <a:ea typeface="Microsoft YaHei" panose="020B0503020204020204" pitchFamily="34" charset="-122"/>
            </a:endParaRPr>
          </a:p>
          <a:p>
            <a:pPr marL="929129" lvl="1" indent="-457200" algn="just"/>
            <a:r>
              <a:rPr lang="zh-CN" altLang="en-US" sz="2400" dirty="0">
                <a:latin typeface="Microsoft YaHei" panose="020B0503020204020204" pitchFamily="34" charset="-122"/>
                <a:ea typeface="Microsoft YaHei" panose="020B0503020204020204" pitchFamily="34" charset="-122"/>
              </a:rPr>
              <a:t>表现出来单纯的科学精神和工程意识</a:t>
            </a:r>
            <a:endParaRPr lang="en-US" altLang="zh-CN" sz="2400" dirty="0">
              <a:latin typeface="Microsoft YaHei" panose="020B0503020204020204" pitchFamily="34" charset="-122"/>
              <a:ea typeface="Microsoft YaHei" panose="020B0503020204020204" pitchFamily="34" charset="-122"/>
            </a:endParaRPr>
          </a:p>
          <a:p>
            <a:pPr marL="457200" indent="-457200" algn="just">
              <a:buFont typeface="+mj-lt"/>
              <a:buAutoNum type="arabicPeriod"/>
            </a:pPr>
            <a:r>
              <a:rPr lang="zh-CN" altLang="en-US" sz="2800" dirty="0">
                <a:solidFill>
                  <a:srgbClr val="FF0000"/>
                </a:solidFill>
                <a:latin typeface="Microsoft YaHei" panose="020B0503020204020204" pitchFamily="34" charset="-122"/>
                <a:ea typeface="Microsoft YaHei" panose="020B0503020204020204" pitchFamily="34" charset="-122"/>
              </a:rPr>
              <a:t>其他人</a:t>
            </a:r>
            <a:r>
              <a:rPr lang="zh-CN" altLang="en-US" sz="2800" dirty="0">
                <a:latin typeface="Microsoft YaHei" panose="020B0503020204020204" pitchFamily="34" charset="-122"/>
                <a:ea typeface="Microsoft YaHei" panose="020B0503020204020204" pitchFamily="34" charset="-122"/>
              </a:rPr>
              <a:t>与计算机</a:t>
            </a:r>
            <a:endParaRPr lang="en-US" altLang="zh-CN" sz="2800" dirty="0">
              <a:latin typeface="Microsoft YaHei" panose="020B0503020204020204" pitchFamily="34" charset="-122"/>
              <a:ea typeface="Microsoft YaHei" panose="020B0503020204020204" pitchFamily="34" charset="-122"/>
            </a:endParaRPr>
          </a:p>
          <a:p>
            <a:pPr marL="929129" lvl="1" indent="-457200" algn="just"/>
            <a:r>
              <a:rPr lang="zh-CN" altLang="en-US" sz="2400" dirty="0">
                <a:latin typeface="Microsoft YaHei" panose="020B0503020204020204" pitchFamily="34" charset="-122"/>
                <a:ea typeface="Microsoft YaHei" panose="020B0503020204020204" pitchFamily="34" charset="-122"/>
              </a:rPr>
              <a:t>科幻作品大师、普通公民等的经历也促使人们对计算机技术进行伦理的思考</a:t>
            </a:r>
            <a:endParaRPr lang="en-US" altLang="zh-CN" sz="2400" dirty="0">
              <a:latin typeface="Microsoft YaHei" panose="020B0503020204020204" pitchFamily="34" charset="-122"/>
              <a:ea typeface="Microsoft YaHei" panose="020B0503020204020204" pitchFamily="34" charset="-122"/>
            </a:endParaRPr>
          </a:p>
          <a:p>
            <a:pPr marL="457200" indent="-457200" algn="just">
              <a:buFont typeface="+mj-lt"/>
              <a:buAutoNum type="arabicPeriod"/>
            </a:pPr>
            <a:r>
              <a:rPr lang="zh-CN" altLang="en-US" sz="2800" dirty="0">
                <a:latin typeface="Microsoft YaHei" panose="020B0503020204020204" pitchFamily="34" charset="-122"/>
                <a:ea typeface="Microsoft YaHei" panose="020B0503020204020204" pitchFamily="34" charset="-122"/>
              </a:rPr>
              <a:t>在市场经济日益发达的社会里，使得上述关系变得复杂化了</a:t>
            </a:r>
            <a:endParaRPr lang="en-US" altLang="zh-CN" sz="2800" dirty="0">
              <a:latin typeface="Microsoft YaHei" panose="020B0503020204020204" pitchFamily="34" charset="-122"/>
              <a:ea typeface="Microsoft YaHei" panose="020B0503020204020204" pitchFamily="34" charset="-122"/>
            </a:endParaRPr>
          </a:p>
          <a:p>
            <a:pPr lvl="1" algn="just"/>
            <a:r>
              <a:rPr lang="zh-CN" altLang="en-US" sz="2400" dirty="0">
                <a:latin typeface="Microsoft YaHei" panose="020B0503020204020204" pitchFamily="34" charset="-122"/>
                <a:ea typeface="Microsoft YaHei" panose="020B0503020204020204" pitchFamily="34" charset="-122"/>
              </a:rPr>
              <a:t>科学家</a:t>
            </a:r>
            <a:r>
              <a:rPr lang="zh-CN" altLang="en-US" sz="1800" dirty="0">
                <a:solidFill>
                  <a:srgbClr val="0000FF"/>
                </a:solidFill>
                <a:latin typeface="Microsoft YaHei" panose="020B0503020204020204" pitchFamily="34" charset="-122"/>
                <a:ea typeface="Microsoft YaHei" panose="020B0503020204020204" pitchFamily="34" charset="-122"/>
              </a:rPr>
              <a:t>（分享知识）</a:t>
            </a:r>
            <a:endParaRPr lang="en-US" altLang="zh-CN" sz="1800" dirty="0">
              <a:solidFill>
                <a:srgbClr val="0000FF"/>
              </a:solidFill>
              <a:latin typeface="Microsoft YaHei" panose="020B0503020204020204" pitchFamily="34" charset="-122"/>
              <a:ea typeface="Microsoft YaHei" panose="020B0503020204020204" pitchFamily="34" charset="-122"/>
            </a:endParaRPr>
          </a:p>
          <a:p>
            <a:pPr lvl="1" algn="just"/>
            <a:r>
              <a:rPr lang="zh-CN" altLang="en-US" sz="2400" dirty="0">
                <a:latin typeface="Microsoft YaHei" panose="020B0503020204020204" pitchFamily="34" charset="-122"/>
                <a:ea typeface="Microsoft YaHei" panose="020B0503020204020204" pitchFamily="34" charset="-122"/>
              </a:rPr>
              <a:t>工程师</a:t>
            </a:r>
            <a:r>
              <a:rPr lang="zh-CN" altLang="en-US" sz="1800" dirty="0">
                <a:solidFill>
                  <a:srgbClr val="0000FF"/>
                </a:solidFill>
                <a:latin typeface="Microsoft YaHei" panose="020B0503020204020204" pitchFamily="34" charset="-122"/>
                <a:ea typeface="Microsoft YaHei" panose="020B0503020204020204" pitchFamily="34" charset="-122"/>
              </a:rPr>
              <a:t>（凭爱好发明新技术）</a:t>
            </a:r>
            <a:endParaRPr lang="en-US" altLang="zh-CN" sz="1800" dirty="0">
              <a:solidFill>
                <a:srgbClr val="0000FF"/>
              </a:solidFill>
              <a:latin typeface="Microsoft YaHei" panose="020B0503020204020204" pitchFamily="34" charset="-122"/>
              <a:ea typeface="Microsoft YaHei" panose="020B0503020204020204" pitchFamily="34" charset="-122"/>
            </a:endParaRPr>
          </a:p>
          <a:p>
            <a:pPr lvl="1" algn="just"/>
            <a:r>
              <a:rPr lang="zh-CN" altLang="en-US" sz="2400" dirty="0">
                <a:latin typeface="Microsoft YaHei" panose="020B0503020204020204" pitchFamily="34" charset="-122"/>
                <a:ea typeface="Microsoft YaHei" panose="020B0503020204020204" pitchFamily="34" charset="-122"/>
              </a:rPr>
              <a:t>商家</a:t>
            </a:r>
            <a:r>
              <a:rPr lang="zh-CN" altLang="en-US" sz="1800" dirty="0">
                <a:solidFill>
                  <a:srgbClr val="0000FF"/>
                </a:solidFill>
                <a:latin typeface="Microsoft YaHei" panose="020B0503020204020204" pitchFamily="34" charset="-122"/>
                <a:ea typeface="Microsoft YaHei" panose="020B0503020204020204" pitchFamily="34" charset="-122"/>
              </a:rPr>
              <a:t>（商品）</a:t>
            </a:r>
            <a:endParaRPr lang="en-US" altLang="zh-CN" sz="1800" dirty="0">
              <a:solidFill>
                <a:srgbClr val="0000FF"/>
              </a:solidFill>
              <a:latin typeface="Microsoft YaHei" panose="020B0503020204020204" pitchFamily="34" charset="-122"/>
              <a:ea typeface="Microsoft YaHei" panose="020B0503020204020204" pitchFamily="34" charset="-122"/>
            </a:endParaRPr>
          </a:p>
          <a:p>
            <a:endParaRPr lang="en-US" altLang="zh-CN" sz="2458" dirty="0">
              <a:latin typeface="Microsoft YaHei" panose="020B0503020204020204" pitchFamily="34" charset="-122"/>
              <a:ea typeface="Microsoft YaHei" panose="020B0503020204020204" pitchFamily="34" charset="-122"/>
            </a:endParaRPr>
          </a:p>
        </p:txBody>
      </p:sp>
      <p:sp>
        <p:nvSpPr>
          <p:cNvPr id="4" name="标题 1"/>
          <p:cNvSpPr>
            <a:spLocks noGrp="1"/>
          </p:cNvSpPr>
          <p:nvPr>
            <p:ph type="title"/>
          </p:nvPr>
        </p:nvSpPr>
        <p:spPr>
          <a:xfrm>
            <a:off x="686181" y="46289"/>
            <a:ext cx="10819642" cy="1142999"/>
          </a:xfrm>
        </p:spPr>
        <p:txBody>
          <a:bodyPr>
            <a:normAutofit/>
          </a:bodyPr>
          <a:lstStyle/>
          <a:p>
            <a:pPr algn="l"/>
            <a:r>
              <a:rPr lang="en-US" altLang="zh-CN" sz="4097" dirty="0">
                <a:solidFill>
                  <a:schemeClr val="bg1"/>
                </a:solidFill>
                <a:latin typeface="Microsoft YaHei" panose="020B0503020204020204" pitchFamily="34" charset="-122"/>
                <a:ea typeface="Microsoft YaHei" panose="020B0503020204020204" pitchFamily="34" charset="-122"/>
              </a:rPr>
              <a:t>3.1.1 </a:t>
            </a:r>
            <a:r>
              <a:rPr lang="zh-CN" altLang="en-US" sz="4097" dirty="0">
                <a:solidFill>
                  <a:schemeClr val="bg1"/>
                </a:solidFill>
                <a:latin typeface="Microsoft YaHei" panose="020B0503020204020204" pitchFamily="34" charset="-122"/>
                <a:ea typeface="Microsoft YaHei" panose="020B0503020204020204" pitchFamily="34" charset="-122"/>
              </a:rPr>
              <a:t>基于角色的认识</a:t>
            </a:r>
            <a:r>
              <a:rPr lang="en-US" altLang="zh-CN" sz="4097" dirty="0">
                <a:solidFill>
                  <a:schemeClr val="bg1"/>
                </a:solidFill>
                <a:latin typeface="Microsoft YaHei" panose="020B0503020204020204" pitchFamily="34" charset="-122"/>
                <a:ea typeface="Microsoft YaHei" panose="020B0503020204020204" pitchFamily="34" charset="-122"/>
              </a:rPr>
              <a:t> – </a:t>
            </a:r>
            <a:r>
              <a:rPr lang="en-US" altLang="zh-CN" sz="4097" dirty="0">
                <a:solidFill>
                  <a:srgbClr val="FF0000"/>
                </a:solidFill>
                <a:latin typeface="Microsoft YaHei" panose="020B0503020204020204" pitchFamily="34" charset="-122"/>
                <a:ea typeface="Microsoft YaHei" panose="020B0503020204020204" pitchFamily="34" charset="-122"/>
              </a:rPr>
              <a:t>2.</a:t>
            </a:r>
            <a:r>
              <a:rPr lang="zh-CN" altLang="en-US" sz="4400" dirty="0">
                <a:solidFill>
                  <a:srgbClr val="FF0000"/>
                </a:solidFill>
                <a:latin typeface="Microsoft YaHei" panose="020B0503020204020204" pitchFamily="34" charset="-122"/>
                <a:ea typeface="Microsoft YaHei" panose="020B0503020204020204" pitchFamily="34" charset="-122"/>
              </a:rPr>
              <a:t>人类与计算机</a:t>
            </a:r>
            <a:endParaRPr lang="zh-CN" altLang="en-US" sz="4097" dirty="0">
              <a:solidFill>
                <a:srgbClr val="FF0000"/>
              </a:solidFill>
              <a:latin typeface="Microsoft YaHei" panose="020B0503020204020204" pitchFamily="34" charset="-122"/>
              <a:ea typeface="Microsoft YaHei" panose="020B0503020204020204" pitchFamily="34" charset="-122"/>
            </a:endParaRPr>
          </a:p>
        </p:txBody>
      </p:sp>
      <p:sp>
        <p:nvSpPr>
          <p:cNvPr id="2" name="灯片编号占位符 1"/>
          <p:cNvSpPr>
            <a:spLocks noGrp="1"/>
          </p:cNvSpPr>
          <p:nvPr>
            <p:ph type="sldNum" sz="quarter" idx="12"/>
          </p:nvPr>
        </p:nvSpPr>
        <p:spPr/>
        <p:txBody>
          <a:bodyPr/>
          <a:lstStyle/>
          <a:p>
            <a:pPr defTabSz="1078694"/>
            <a:fld id="{C5C1623C-0059-494E-B184-63915177A0C5}" type="slidenum">
              <a:rPr lang="zh-CN" altLang="en-US">
                <a:solidFill>
                  <a:prstClr val="black">
                    <a:tint val="75000"/>
                  </a:prstClr>
                </a:solidFill>
                <a:latin typeface="Microsoft YaHei" panose="020B0503020204020204" pitchFamily="34" charset="-122"/>
                <a:ea typeface="Microsoft YaHei" panose="020B0503020204020204" pitchFamily="34" charset="-122"/>
              </a:rPr>
              <a:pPr defTabSz="1078694"/>
              <a:t>11</a:t>
            </a:fld>
            <a:endParaRPr lang="zh-CN" altLang="en-US">
              <a:solidFill>
                <a:prstClr val="black">
                  <a:tint val="75000"/>
                </a:prstClr>
              </a:solidFill>
              <a:latin typeface="Microsoft YaHei" panose="020B0503020204020204" pitchFamily="34" charset="-122"/>
              <a:ea typeface="Microsoft YaHei" panose="020B0503020204020204" pitchFamily="34" charset="-122"/>
            </a:endParaRPr>
          </a:p>
        </p:txBody>
      </p:sp>
      <p:sp>
        <p:nvSpPr>
          <p:cNvPr id="6" name="TextBox 5">
            <a:extLst>
              <a:ext uri="{FF2B5EF4-FFF2-40B4-BE49-F238E27FC236}">
                <a16:creationId xmlns:a16="http://schemas.microsoft.com/office/drawing/2014/main" id="{FF503F45-A6E3-5542-A7ED-8F7BE0D2EA15}"/>
              </a:ext>
            </a:extLst>
          </p:cNvPr>
          <p:cNvSpPr txBox="1"/>
          <p:nvPr/>
        </p:nvSpPr>
        <p:spPr>
          <a:xfrm>
            <a:off x="7129848" y="3503757"/>
            <a:ext cx="3647152" cy="369332"/>
          </a:xfrm>
          <a:prstGeom prst="rect">
            <a:avLst/>
          </a:prstGeom>
          <a:noFill/>
        </p:spPr>
        <p:txBody>
          <a:bodyPr wrap="none" rtlCol="0">
            <a:spAutoFit/>
          </a:bodyPr>
          <a:lstStyle/>
          <a:p>
            <a:r>
              <a:rPr lang="en-US" b="1" i="1" u="sng" dirty="0" err="1"/>
              <a:t>计算机技术</a:t>
            </a:r>
            <a:r>
              <a:rPr lang="en-US" b="1" i="1" u="sng" dirty="0" err="1">
                <a:solidFill>
                  <a:srgbClr val="FF0000"/>
                </a:solidFill>
              </a:rPr>
              <a:t>设计者</a:t>
            </a:r>
            <a:r>
              <a:rPr lang="en-US" b="1" i="1" u="sng" dirty="0" err="1"/>
              <a:t>与计算机的关系</a:t>
            </a:r>
            <a:endParaRPr lang="en-US" b="1" i="1" u="sng" dirty="0"/>
          </a:p>
        </p:txBody>
      </p:sp>
    </p:spTree>
    <p:extLst>
      <p:ext uri="{BB962C8B-B14F-4D97-AF65-F5344CB8AC3E}">
        <p14:creationId xmlns:p14="http://schemas.microsoft.com/office/powerpoint/2010/main" val="2026756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B641270A-881D-472C-A6A3-70F64D25712A}"/>
              </a:ext>
            </a:extLst>
          </p:cNvPr>
          <p:cNvSpPr>
            <a:spLocks noGrp="1"/>
          </p:cNvSpPr>
          <p:nvPr>
            <p:ph type="title"/>
          </p:nvPr>
        </p:nvSpPr>
        <p:spPr/>
        <p:txBody>
          <a:bodyPr/>
          <a:lstStyle/>
          <a:p>
            <a:pPr algn="l"/>
            <a:r>
              <a:rPr lang="en-US" dirty="0" err="1">
                <a:solidFill>
                  <a:srgbClr val="FF0000"/>
                </a:solidFill>
                <a:latin typeface="Microsoft YaHei" panose="020B0503020204020204" pitchFamily="34" charset="-122"/>
                <a:ea typeface="Microsoft YaHei" panose="020B0503020204020204" pitchFamily="34" charset="-122"/>
              </a:rPr>
              <a:t>案例</a:t>
            </a:r>
            <a:r>
              <a:rPr lang="zh-CN" altLang="en-US" dirty="0">
                <a:solidFill>
                  <a:srgbClr val="FF0000"/>
                </a:solidFill>
                <a:latin typeface="Microsoft YaHei" panose="020B0503020204020204" pitchFamily="34" charset="-122"/>
                <a:ea typeface="Microsoft YaHei" panose="020B0503020204020204" pitchFamily="34" charset="-122"/>
              </a:rPr>
              <a:t> </a:t>
            </a:r>
            <a:r>
              <a:rPr lang="en-US" altLang="zh-CN" dirty="0">
                <a:solidFill>
                  <a:srgbClr val="FF0000"/>
                </a:solidFill>
                <a:latin typeface="Microsoft YaHei" panose="020B0503020204020204" pitchFamily="34" charset="-122"/>
                <a:ea typeface="Microsoft YaHei" panose="020B0503020204020204" pitchFamily="34" charset="-122"/>
              </a:rPr>
              <a:t>-</a:t>
            </a:r>
            <a:r>
              <a:rPr lang="zh-CN" altLang="en-US" dirty="0">
                <a:solidFill>
                  <a:srgbClr val="FF0000"/>
                </a:solidFill>
                <a:latin typeface="Microsoft YaHei" panose="020B0503020204020204" pitchFamily="34" charset="-122"/>
                <a:ea typeface="Microsoft YaHei" panose="020B0503020204020204" pitchFamily="34" charset="-122"/>
              </a:rPr>
              <a:t>微信投票</a:t>
            </a:r>
            <a:r>
              <a:rPr lang="en-HK" dirty="0">
                <a:solidFill>
                  <a:srgbClr val="FF0000"/>
                </a:solidFill>
                <a:latin typeface="Microsoft YaHei" panose="020B0503020204020204" pitchFamily="34" charset="-122"/>
                <a:ea typeface="Microsoft YaHei" panose="020B0503020204020204" pitchFamily="34" charset="-122"/>
              </a:rPr>
              <a:t> </a:t>
            </a:r>
            <a:r>
              <a:rPr lang="zh-CN" altLang="en-US" dirty="0">
                <a:solidFill>
                  <a:srgbClr val="FF0000"/>
                </a:solidFill>
                <a:latin typeface="Microsoft YaHei" panose="020B0503020204020204" pitchFamily="34" charset="-122"/>
                <a:ea typeface="Microsoft YaHei" panose="020B0503020204020204" pitchFamily="34" charset="-122"/>
              </a:rPr>
              <a:t> </a:t>
            </a:r>
            <a:endParaRPr lang="en-US" dirty="0">
              <a:solidFill>
                <a:srgbClr val="FF0000"/>
              </a:solidFill>
              <a:latin typeface="Microsoft YaHei" panose="020B0503020204020204" pitchFamily="34" charset="-122"/>
              <a:ea typeface="Microsoft YaHei" panose="020B0503020204020204" pitchFamily="34" charset="-122"/>
            </a:endParaRPr>
          </a:p>
        </p:txBody>
      </p:sp>
      <p:pic>
        <p:nvPicPr>
          <p:cNvPr id="1026" name="Picture 2">
            <a:extLst>
              <a:ext uri="{FF2B5EF4-FFF2-40B4-BE49-F238E27FC236}">
                <a16:creationId xmlns:a16="http://schemas.microsoft.com/office/drawing/2014/main" id="{6ECFE65C-EABC-C643-8E6A-FA1BD6A95340}"/>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1707924" y="1773820"/>
            <a:ext cx="5298185" cy="3886200"/>
          </a:xfrm>
          <a:prstGeom prst="rect">
            <a:avLst/>
          </a:prstGeom>
          <a:solidFill>
            <a:srgbClr val="FFFFFF"/>
          </a:solidFill>
        </p:spPr>
      </p:pic>
      <p:sp>
        <p:nvSpPr>
          <p:cNvPr id="4" name="Slide Number Placeholder 3">
            <a:extLst>
              <a:ext uri="{FF2B5EF4-FFF2-40B4-BE49-F238E27FC236}">
                <a16:creationId xmlns:a16="http://schemas.microsoft.com/office/drawing/2014/main" id="{A4B643BE-4D7F-F940-B359-96EC5F9BB0F7}"/>
              </a:ext>
            </a:extLst>
          </p:cNvPr>
          <p:cNvSpPr>
            <a:spLocks noGrp="1"/>
          </p:cNvSpPr>
          <p:nvPr>
            <p:ph type="sldNum" sz="quarter" idx="12"/>
          </p:nvPr>
        </p:nvSpPr>
        <p:spPr/>
        <p:txBody>
          <a:bodyPr anchor="ctr">
            <a:normAutofit/>
          </a:bodyPr>
          <a:lstStyle/>
          <a:p>
            <a:pPr>
              <a:spcAft>
                <a:spcPts val="600"/>
              </a:spcAft>
            </a:pPr>
            <a:fld id="{C5C1623C-0059-494E-B184-63915177A0C5}" type="slidenum">
              <a:rPr lang="zh-CN" altLang="en-US" smtClean="0"/>
              <a:pPr>
                <a:spcAft>
                  <a:spcPts val="600"/>
                </a:spcAft>
              </a:pPr>
              <a:t>12</a:t>
            </a:fld>
            <a:endParaRPr lang="zh-CN" altLang="en-US"/>
          </a:p>
        </p:txBody>
      </p:sp>
      <p:sp>
        <p:nvSpPr>
          <p:cNvPr id="2" name="文本框 1">
            <a:extLst>
              <a:ext uri="{FF2B5EF4-FFF2-40B4-BE49-F238E27FC236}">
                <a16:creationId xmlns:a16="http://schemas.microsoft.com/office/drawing/2014/main" id="{1528F441-C63E-63E5-F5D1-263AAFD63E11}"/>
              </a:ext>
            </a:extLst>
          </p:cNvPr>
          <p:cNvSpPr txBox="1"/>
          <p:nvPr/>
        </p:nvSpPr>
        <p:spPr>
          <a:xfrm>
            <a:off x="7785901" y="1765139"/>
            <a:ext cx="2698175" cy="3539430"/>
          </a:xfrm>
          <a:prstGeom prst="rect">
            <a:avLst/>
          </a:prstGeom>
          <a:solidFill>
            <a:srgbClr val="00B0F0"/>
          </a:solidFill>
        </p:spPr>
        <p:txBody>
          <a:bodyPr wrap="none" rtlCol="0">
            <a:spAutoFit/>
          </a:bodyPr>
          <a:lstStyle/>
          <a:p>
            <a:r>
              <a:rPr kumimoji="1" lang="zh-CN" altLang="en-US" sz="2800" dirty="0">
                <a:latin typeface="Baoli SC" panose="02010600040101010101" pitchFamily="2" charset="-122"/>
                <a:ea typeface="Baoli SC" panose="02010600040101010101" pitchFamily="2" charset="-122"/>
              </a:rPr>
              <a:t>参与度</a:t>
            </a:r>
            <a:endParaRPr kumimoji="1" lang="en-US" altLang="zh-CN" sz="2800" dirty="0">
              <a:latin typeface="Baoli SC" panose="02010600040101010101" pitchFamily="2" charset="-122"/>
              <a:ea typeface="Baoli SC" panose="02010600040101010101" pitchFamily="2" charset="-122"/>
            </a:endParaRPr>
          </a:p>
          <a:p>
            <a:r>
              <a:rPr kumimoji="1" lang="zh-CN" altLang="en-US" sz="2800" dirty="0">
                <a:latin typeface="Baoli SC" panose="02010600040101010101" pitchFamily="2" charset="-122"/>
                <a:ea typeface="Baoli SC" panose="02010600040101010101" pitchFamily="2" charset="-122"/>
              </a:rPr>
              <a:t>快捷性</a:t>
            </a:r>
            <a:endParaRPr kumimoji="1" lang="en-US" altLang="zh-CN" sz="2800" dirty="0">
              <a:latin typeface="Baoli SC" panose="02010600040101010101" pitchFamily="2" charset="-122"/>
              <a:ea typeface="Baoli SC" panose="02010600040101010101" pitchFamily="2" charset="-122"/>
            </a:endParaRPr>
          </a:p>
          <a:p>
            <a:r>
              <a:rPr kumimoji="1" lang="zh-CN" altLang="en-US" sz="2800" dirty="0">
                <a:latin typeface="Baoli SC" panose="02010600040101010101" pitchFamily="2" charset="-122"/>
                <a:ea typeface="Baoli SC" panose="02010600040101010101" pitchFamily="2" charset="-122"/>
              </a:rPr>
              <a:t>准确性</a:t>
            </a:r>
            <a:endParaRPr kumimoji="1" lang="en-US" altLang="zh-CN" sz="2800" dirty="0">
              <a:latin typeface="Baoli SC" panose="02010600040101010101" pitchFamily="2" charset="-122"/>
              <a:ea typeface="Baoli SC" panose="02010600040101010101" pitchFamily="2" charset="-122"/>
            </a:endParaRPr>
          </a:p>
          <a:p>
            <a:r>
              <a:rPr kumimoji="1" lang="zh-CN" altLang="en-US" sz="2800" dirty="0">
                <a:latin typeface="Baoli SC" panose="02010600040101010101" pitchFamily="2" charset="-122"/>
                <a:ea typeface="Baoli SC" panose="02010600040101010101" pitchFamily="2" charset="-122"/>
              </a:rPr>
              <a:t>公平性与公正性</a:t>
            </a:r>
            <a:endParaRPr kumimoji="1" lang="en-US" altLang="zh-CN" sz="2800" dirty="0">
              <a:latin typeface="Baoli SC" panose="02010600040101010101" pitchFamily="2" charset="-122"/>
              <a:ea typeface="Baoli SC" panose="02010600040101010101" pitchFamily="2" charset="-122"/>
            </a:endParaRPr>
          </a:p>
          <a:p>
            <a:r>
              <a:rPr kumimoji="1" lang="zh-CN" altLang="en-US" sz="2800" dirty="0">
                <a:latin typeface="Baoli SC" panose="02010600040101010101" pitchFamily="2" charset="-122"/>
                <a:ea typeface="Baoli SC" panose="02010600040101010101" pitchFamily="2" charset="-122"/>
              </a:rPr>
              <a:t>隐私保护</a:t>
            </a:r>
            <a:endParaRPr kumimoji="1" lang="en-US" altLang="zh-CN" sz="2800" dirty="0">
              <a:latin typeface="Baoli SC" panose="02010600040101010101" pitchFamily="2" charset="-122"/>
              <a:ea typeface="Baoli SC" panose="02010600040101010101" pitchFamily="2" charset="-122"/>
            </a:endParaRPr>
          </a:p>
          <a:p>
            <a:r>
              <a:rPr kumimoji="1" lang="zh-CN" altLang="en-US" sz="2800" dirty="0">
                <a:latin typeface="Baoli SC" panose="02010600040101010101" pitchFamily="2" charset="-122"/>
                <a:ea typeface="Baoli SC" panose="02010600040101010101" pitchFamily="2" charset="-122"/>
              </a:rPr>
              <a:t>水军</a:t>
            </a:r>
            <a:endParaRPr kumimoji="1" lang="en-US" altLang="zh-CN" sz="2800" dirty="0">
              <a:latin typeface="Baoli SC" panose="02010600040101010101" pitchFamily="2" charset="-122"/>
              <a:ea typeface="Baoli SC" panose="02010600040101010101" pitchFamily="2" charset="-122"/>
            </a:endParaRPr>
          </a:p>
          <a:p>
            <a:r>
              <a:rPr kumimoji="1" lang="zh-CN" altLang="en-US" sz="2800" dirty="0">
                <a:latin typeface="Baoli SC" panose="02010600040101010101" pitchFamily="2" charset="-122"/>
                <a:ea typeface="Baoli SC" panose="02010600040101010101" pitchFamily="2" charset="-122"/>
              </a:rPr>
              <a:t>黑客</a:t>
            </a:r>
            <a:endParaRPr kumimoji="1" lang="en-US" altLang="zh-CN" sz="2800" dirty="0">
              <a:latin typeface="Baoli SC" panose="02010600040101010101" pitchFamily="2" charset="-122"/>
              <a:ea typeface="Baoli SC" panose="02010600040101010101" pitchFamily="2" charset="-122"/>
            </a:endParaRPr>
          </a:p>
          <a:p>
            <a:r>
              <a:rPr kumimoji="1" lang="zh-CN" altLang="en-US" sz="2800" dirty="0">
                <a:latin typeface="Baoli SC" panose="02010600040101010101" pitchFamily="2" charset="-122"/>
                <a:ea typeface="Baoli SC" panose="02010600040101010101" pitchFamily="2" charset="-122"/>
              </a:rPr>
              <a:t>舆情</a:t>
            </a:r>
          </a:p>
        </p:txBody>
      </p:sp>
    </p:spTree>
    <p:extLst>
      <p:ext uri="{BB962C8B-B14F-4D97-AF65-F5344CB8AC3E}">
        <p14:creationId xmlns:p14="http://schemas.microsoft.com/office/powerpoint/2010/main" val="188080299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0DDA3F9E-FE40-1B17-DB88-CFFE9C0780B0}"/>
              </a:ext>
            </a:extLst>
          </p:cNvPr>
          <p:cNvSpPr>
            <a:spLocks noGrp="1"/>
          </p:cNvSpPr>
          <p:nvPr>
            <p:ph type="sldNum" sz="quarter" idx="12"/>
          </p:nvPr>
        </p:nvSpPr>
        <p:spPr/>
        <p:txBody>
          <a:bodyPr/>
          <a:lstStyle/>
          <a:p>
            <a:fld id="{C5C1623C-0059-494E-B184-63915177A0C5}" type="slidenum">
              <a:rPr lang="zh-CN" altLang="en-US" smtClean="0"/>
              <a:pPr/>
              <a:t>13</a:t>
            </a:fld>
            <a:endParaRPr lang="zh-CN" altLang="en-US"/>
          </a:p>
        </p:txBody>
      </p:sp>
    </p:spTree>
    <p:extLst>
      <p:ext uri="{BB962C8B-B14F-4D97-AF65-F5344CB8AC3E}">
        <p14:creationId xmlns:p14="http://schemas.microsoft.com/office/powerpoint/2010/main" val="2126434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0" y="1345916"/>
            <a:ext cx="11014767" cy="4869950"/>
          </a:xfrm>
        </p:spPr>
        <p:txBody>
          <a:bodyPr>
            <a:normAutofit/>
          </a:bodyPr>
          <a:lstStyle/>
          <a:p>
            <a:pPr marL="0" indent="0">
              <a:buNone/>
            </a:pPr>
            <a:r>
              <a:rPr lang="en-US" altLang="zh-CN" sz="2458" dirty="0">
                <a:latin typeface="Microsoft YaHei" panose="020B0503020204020204" pitchFamily="34" charset="-122"/>
                <a:ea typeface="Microsoft YaHei" panose="020B0503020204020204" pitchFamily="34" charset="-122"/>
              </a:rPr>
              <a:t>1. </a:t>
            </a:r>
            <a:r>
              <a:rPr lang="zh-CN" altLang="en-US" sz="2458" b="1" dirty="0">
                <a:solidFill>
                  <a:srgbClr val="C00000"/>
                </a:solidFill>
                <a:latin typeface="Microsoft YaHei" panose="020B0503020204020204" pitchFamily="34" charset="-122"/>
                <a:ea typeface="Microsoft YaHei" panose="020B0503020204020204" pitchFamily="34" charset="-122"/>
              </a:rPr>
              <a:t>知识的形成</a:t>
            </a:r>
            <a:r>
              <a:rPr lang="zh-CN" altLang="en-US" sz="2458" dirty="0">
                <a:latin typeface="Microsoft YaHei" panose="020B0503020204020204" pitchFamily="34" charset="-122"/>
                <a:ea typeface="Microsoft YaHei" panose="020B0503020204020204" pitchFamily="34" charset="-122"/>
              </a:rPr>
              <a:t>理论</a:t>
            </a:r>
            <a:endParaRPr lang="en-US" altLang="zh-CN" sz="2458" dirty="0">
              <a:latin typeface="Microsoft YaHei" panose="020B0503020204020204" pitchFamily="34" charset="-122"/>
              <a:ea typeface="Microsoft YaHei" panose="020B0503020204020204" pitchFamily="34" charset="-122"/>
            </a:endParaRPr>
          </a:p>
          <a:p>
            <a:pPr lvl="1" algn="just"/>
            <a:r>
              <a:rPr lang="zh-CN" altLang="en-US" sz="2048" dirty="0">
                <a:solidFill>
                  <a:srgbClr val="0000FF"/>
                </a:solidFill>
                <a:latin typeface="Microsoft YaHei" panose="020B0503020204020204" pitchFamily="34" charset="-122"/>
                <a:ea typeface="Microsoft YaHei" panose="020B0503020204020204" pitchFamily="34" charset="-122"/>
              </a:rPr>
              <a:t>任何一门知识</a:t>
            </a:r>
            <a:r>
              <a:rPr lang="zh-CN" altLang="en-US" sz="2048" dirty="0">
                <a:latin typeface="Microsoft YaHei" panose="020B0503020204020204" pitchFamily="34" charset="-122"/>
                <a:ea typeface="Microsoft YaHei" panose="020B0503020204020204" pitchFamily="34" charset="-122"/>
              </a:rPr>
              <a:t>的形成都要经历</a:t>
            </a:r>
            <a:r>
              <a:rPr lang="en-US" altLang="zh-CN" sz="2048" dirty="0">
                <a:latin typeface="Microsoft YaHei" panose="020B0503020204020204" pitchFamily="34" charset="-122"/>
                <a:ea typeface="Microsoft YaHei" panose="020B0503020204020204" pitchFamily="34" charset="-122"/>
              </a:rPr>
              <a:t>3</a:t>
            </a:r>
            <a:r>
              <a:rPr lang="zh-CN" altLang="en-US" sz="2048" dirty="0">
                <a:latin typeface="Microsoft YaHei" panose="020B0503020204020204" pitchFamily="34" charset="-122"/>
                <a:ea typeface="Microsoft YaHei" panose="020B0503020204020204" pitchFamily="34" charset="-122"/>
              </a:rPr>
              <a:t>个过程</a:t>
            </a:r>
            <a:endParaRPr lang="en-US" altLang="zh-CN" sz="2048" dirty="0">
              <a:latin typeface="Microsoft YaHei" panose="020B0503020204020204" pitchFamily="34" charset="-122"/>
              <a:ea typeface="Microsoft YaHei" panose="020B0503020204020204" pitchFamily="34" charset="-122"/>
            </a:endParaRPr>
          </a:p>
          <a:p>
            <a:pPr marL="1468476" lvl="2" indent="-457200" algn="just">
              <a:buFont typeface="+mj-lt"/>
              <a:buAutoNum type="arabicPeriod"/>
            </a:pPr>
            <a:r>
              <a:rPr lang="zh-CN" altLang="en-US" sz="2049" dirty="0">
                <a:solidFill>
                  <a:srgbClr val="FF0000"/>
                </a:solidFill>
                <a:latin typeface="Microsoft YaHei" panose="020B0503020204020204" pitchFamily="34" charset="-122"/>
                <a:ea typeface="Microsoft YaHei" panose="020B0503020204020204" pitchFamily="34" charset="-122"/>
              </a:rPr>
              <a:t>产生</a:t>
            </a:r>
            <a:r>
              <a:rPr lang="zh-CN" altLang="en-US" sz="2049" dirty="0">
                <a:latin typeface="Microsoft YaHei" panose="020B0503020204020204" pitchFamily="34" charset="-122"/>
                <a:ea typeface="Microsoft YaHei" panose="020B0503020204020204" pitchFamily="34" charset="-122"/>
              </a:rPr>
              <a:t>过程 </a:t>
            </a:r>
            <a:r>
              <a:rPr lang="en-US" altLang="zh-CN" sz="2049" dirty="0">
                <a:latin typeface="Microsoft YaHei" panose="020B0503020204020204" pitchFamily="34" charset="-122"/>
                <a:ea typeface="Microsoft YaHei" panose="020B0503020204020204" pitchFamily="34" charset="-122"/>
              </a:rPr>
              <a:t>-</a:t>
            </a:r>
            <a:r>
              <a:rPr lang="zh-CN" altLang="en-US" sz="2049" dirty="0">
                <a:latin typeface="Microsoft YaHei" panose="020B0503020204020204" pitchFamily="34" charset="-122"/>
                <a:ea typeface="Microsoft YaHei" panose="020B0503020204020204" pitchFamily="34" charset="-122"/>
              </a:rPr>
              <a:t> 知识增长的源泉和机制</a:t>
            </a:r>
            <a:endParaRPr lang="en-US" altLang="zh-CN" sz="2049" dirty="0">
              <a:latin typeface="Microsoft YaHei" panose="020B0503020204020204" pitchFamily="34" charset="-122"/>
              <a:ea typeface="Microsoft YaHei" panose="020B0503020204020204" pitchFamily="34" charset="-122"/>
            </a:endParaRPr>
          </a:p>
          <a:p>
            <a:pPr marL="1468476" lvl="2" indent="-457200" algn="just">
              <a:buFont typeface="+mj-lt"/>
              <a:buAutoNum type="arabicPeriod"/>
            </a:pPr>
            <a:r>
              <a:rPr lang="zh-CN" altLang="en-US" sz="2049" dirty="0">
                <a:solidFill>
                  <a:srgbClr val="FF0000"/>
                </a:solidFill>
                <a:latin typeface="Microsoft YaHei" panose="020B0503020204020204" pitchFamily="34" charset="-122"/>
                <a:ea typeface="Microsoft YaHei" panose="020B0503020204020204" pitchFamily="34" charset="-122"/>
              </a:rPr>
              <a:t>选择</a:t>
            </a:r>
            <a:r>
              <a:rPr lang="zh-CN" altLang="en-US" sz="2049" dirty="0">
                <a:latin typeface="Microsoft YaHei" panose="020B0503020204020204" pitchFamily="34" charset="-122"/>
                <a:ea typeface="Microsoft YaHei" panose="020B0503020204020204" pitchFamily="34" charset="-122"/>
              </a:rPr>
              <a:t>和</a:t>
            </a:r>
            <a:r>
              <a:rPr lang="zh-CN" altLang="en-US" sz="2049" dirty="0">
                <a:solidFill>
                  <a:srgbClr val="FF0000"/>
                </a:solidFill>
                <a:latin typeface="Microsoft YaHei" panose="020B0503020204020204" pitchFamily="34" charset="-122"/>
                <a:ea typeface="Microsoft YaHei" panose="020B0503020204020204" pitchFamily="34" charset="-122"/>
              </a:rPr>
              <a:t>评价</a:t>
            </a:r>
            <a:r>
              <a:rPr lang="zh-CN" altLang="en-US" sz="2049" dirty="0">
                <a:latin typeface="Microsoft YaHei" panose="020B0503020204020204" pitchFamily="34" charset="-122"/>
                <a:ea typeface="Microsoft YaHei" panose="020B0503020204020204" pitchFamily="34" charset="-122"/>
              </a:rPr>
              <a:t>过程 </a:t>
            </a:r>
            <a:r>
              <a:rPr lang="en-US" altLang="zh-CN" sz="2049" dirty="0">
                <a:latin typeface="Microsoft YaHei" panose="020B0503020204020204" pitchFamily="34" charset="-122"/>
                <a:ea typeface="Microsoft YaHei" panose="020B0503020204020204" pitchFamily="34" charset="-122"/>
              </a:rPr>
              <a:t>- </a:t>
            </a:r>
            <a:r>
              <a:rPr lang="zh-CN" altLang="en-US" sz="2049" dirty="0">
                <a:latin typeface="Microsoft YaHei" panose="020B0503020204020204" pitchFamily="34" charset="-122"/>
                <a:ea typeface="Microsoft YaHei" panose="020B0503020204020204" pitchFamily="34" charset="-122"/>
              </a:rPr>
              <a:t>检验新规范的真理性和人类对其接受和认定的过程</a:t>
            </a:r>
            <a:endParaRPr lang="en-US" altLang="zh-CN" sz="2049" dirty="0">
              <a:latin typeface="Microsoft YaHei" panose="020B0503020204020204" pitchFamily="34" charset="-122"/>
              <a:ea typeface="Microsoft YaHei" panose="020B0503020204020204" pitchFamily="34" charset="-122"/>
            </a:endParaRPr>
          </a:p>
          <a:p>
            <a:pPr marL="1468476" lvl="2" indent="-457200" algn="just">
              <a:buFont typeface="+mj-lt"/>
              <a:buAutoNum type="arabicPeriod"/>
            </a:pPr>
            <a:r>
              <a:rPr lang="zh-CN" altLang="en-US" sz="2049" dirty="0">
                <a:latin typeface="Microsoft YaHei" panose="020B0503020204020204" pitchFamily="34" charset="-122"/>
                <a:ea typeface="Microsoft YaHei" panose="020B0503020204020204" pitchFamily="34" charset="-122"/>
              </a:rPr>
              <a:t>建立</a:t>
            </a:r>
            <a:r>
              <a:rPr lang="zh-CN" altLang="en-US" sz="2049" dirty="0">
                <a:solidFill>
                  <a:srgbClr val="FF0000"/>
                </a:solidFill>
                <a:latin typeface="Microsoft YaHei" panose="020B0503020204020204" pitchFamily="34" charset="-122"/>
                <a:ea typeface="Microsoft YaHei" panose="020B0503020204020204" pitchFamily="34" charset="-122"/>
              </a:rPr>
              <a:t>新旧理论体系的关系</a:t>
            </a:r>
            <a:endParaRPr lang="en-US" altLang="zh-CN" sz="2049" dirty="0">
              <a:latin typeface="Microsoft YaHei" panose="020B0503020204020204" pitchFamily="34" charset="-122"/>
              <a:ea typeface="Microsoft YaHei" panose="020B0503020204020204" pitchFamily="34" charset="-122"/>
            </a:endParaRPr>
          </a:p>
          <a:p>
            <a:pPr lvl="1" algn="just"/>
            <a:endParaRPr lang="en-US" altLang="zh-CN" sz="2048" dirty="0">
              <a:latin typeface="Microsoft YaHei" panose="020B0503020204020204" pitchFamily="34" charset="-122"/>
              <a:ea typeface="Microsoft YaHei" panose="020B0503020204020204" pitchFamily="34" charset="-122"/>
            </a:endParaRPr>
          </a:p>
          <a:p>
            <a:pPr lvl="1" algn="just"/>
            <a:r>
              <a:rPr lang="zh-CN" altLang="en-US" sz="2048" dirty="0">
                <a:latin typeface="Microsoft YaHei" panose="020B0503020204020204" pitchFamily="34" charset="-122"/>
                <a:ea typeface="Microsoft YaHei" panose="020B0503020204020204" pitchFamily="34" charset="-122"/>
              </a:rPr>
              <a:t>计算机伦理学经过</a:t>
            </a:r>
            <a:r>
              <a:rPr lang="en-US" altLang="zh-CN" sz="2048" dirty="0">
                <a:latin typeface="Microsoft YaHei" panose="020B0503020204020204" pitchFamily="34" charset="-122"/>
                <a:ea typeface="Microsoft YaHei" panose="020B0503020204020204" pitchFamily="34" charset="-122"/>
              </a:rPr>
              <a:t>40</a:t>
            </a:r>
            <a:r>
              <a:rPr lang="zh-CN" altLang="en-US" sz="2048" dirty="0">
                <a:latin typeface="Microsoft YaHei" panose="020B0503020204020204" pitchFamily="34" charset="-122"/>
                <a:ea typeface="Microsoft YaHei" panose="020B0503020204020204" pitchFamily="34" charset="-122"/>
              </a:rPr>
              <a:t>年左右的发展，目前已逐渐形成了自己的</a:t>
            </a:r>
            <a:r>
              <a:rPr lang="zh-CN" altLang="en-US" sz="2048" dirty="0">
                <a:solidFill>
                  <a:srgbClr val="FF0000"/>
                </a:solidFill>
                <a:latin typeface="Microsoft YaHei" panose="020B0503020204020204" pitchFamily="34" charset="-122"/>
                <a:ea typeface="Microsoft YaHei" panose="020B0503020204020204" pitchFamily="34" charset="-122"/>
              </a:rPr>
              <a:t>理论研究</a:t>
            </a:r>
            <a:r>
              <a:rPr lang="zh-CN" altLang="en-US" sz="2048" dirty="0">
                <a:latin typeface="Microsoft YaHei" panose="020B0503020204020204" pitchFamily="34" charset="-122"/>
                <a:ea typeface="Microsoft YaHei" panose="020B0503020204020204" pitchFamily="34" charset="-122"/>
              </a:rPr>
              <a:t>和</a:t>
            </a:r>
            <a:r>
              <a:rPr lang="zh-CN" altLang="en-US" sz="2048" dirty="0">
                <a:solidFill>
                  <a:srgbClr val="FF0000"/>
                </a:solidFill>
                <a:latin typeface="Microsoft YaHei" panose="020B0503020204020204" pitchFamily="34" charset="-122"/>
                <a:ea typeface="Microsoft YaHei" panose="020B0503020204020204" pitchFamily="34" charset="-122"/>
              </a:rPr>
              <a:t>教学内容</a:t>
            </a:r>
            <a:r>
              <a:rPr lang="zh-CN" altLang="en-US" sz="2048" dirty="0">
                <a:latin typeface="Microsoft YaHei" panose="020B0503020204020204" pitchFamily="34" charset="-122"/>
                <a:ea typeface="Microsoft YaHei" panose="020B0503020204020204" pitchFamily="34" charset="-122"/>
              </a:rPr>
              <a:t>体系</a:t>
            </a:r>
            <a:endParaRPr lang="en-US" altLang="zh-CN" sz="2048" dirty="0">
              <a:latin typeface="Microsoft YaHei" panose="020B0503020204020204" pitchFamily="34" charset="-122"/>
              <a:ea typeface="Microsoft YaHei" panose="020B0503020204020204" pitchFamily="34" charset="-122"/>
            </a:endParaRPr>
          </a:p>
          <a:p>
            <a:pPr lvl="1" algn="just"/>
            <a:r>
              <a:rPr lang="zh-CN" altLang="en-US" sz="2048" dirty="0">
                <a:latin typeface="Microsoft YaHei" panose="020B0503020204020204" pitchFamily="34" charset="-122"/>
                <a:ea typeface="Microsoft YaHei" panose="020B0503020204020204" pitchFamily="34" charset="-122"/>
              </a:rPr>
              <a:t>随着技术和社会经济的发展，将加快推动计算机伦理学科的深入发展</a:t>
            </a:r>
            <a:endParaRPr lang="en-US" altLang="zh-CN" sz="2048" dirty="0">
              <a:latin typeface="Microsoft YaHei" panose="020B0503020204020204" pitchFamily="34" charset="-122"/>
              <a:ea typeface="Microsoft YaHei" panose="020B0503020204020204" pitchFamily="34" charset="-122"/>
            </a:endParaRPr>
          </a:p>
        </p:txBody>
      </p:sp>
      <p:sp>
        <p:nvSpPr>
          <p:cNvPr id="4" name="标题 1"/>
          <p:cNvSpPr>
            <a:spLocks noGrp="1"/>
          </p:cNvSpPr>
          <p:nvPr>
            <p:ph type="title"/>
          </p:nvPr>
        </p:nvSpPr>
        <p:spPr>
          <a:xfrm>
            <a:off x="686181" y="46289"/>
            <a:ext cx="10819642" cy="1142999"/>
          </a:xfrm>
        </p:spPr>
        <p:txBody>
          <a:bodyPr>
            <a:normAutofit/>
          </a:bodyPr>
          <a:lstStyle/>
          <a:p>
            <a:pPr algn="l"/>
            <a:r>
              <a:rPr lang="en-US" altLang="zh-CN" sz="4097" dirty="0">
                <a:solidFill>
                  <a:schemeClr val="bg1"/>
                </a:solidFill>
                <a:latin typeface="Microsoft YaHei" panose="020B0503020204020204" pitchFamily="34" charset="-122"/>
                <a:ea typeface="Microsoft YaHei" panose="020B0503020204020204" pitchFamily="34" charset="-122"/>
              </a:rPr>
              <a:t>3.1.2 </a:t>
            </a:r>
            <a:r>
              <a:rPr lang="zh-CN" altLang="en-US" sz="4097" dirty="0">
                <a:solidFill>
                  <a:schemeClr val="bg1"/>
                </a:solidFill>
                <a:latin typeface="Microsoft YaHei" panose="020B0503020204020204" pitchFamily="34" charset="-122"/>
                <a:ea typeface="Microsoft YaHei" panose="020B0503020204020204" pitchFamily="34" charset="-122"/>
              </a:rPr>
              <a:t>知识的形成与科学家的基本素养</a:t>
            </a:r>
          </a:p>
        </p:txBody>
      </p:sp>
      <p:sp>
        <p:nvSpPr>
          <p:cNvPr id="2" name="灯片编号占位符 1"/>
          <p:cNvSpPr>
            <a:spLocks noGrp="1"/>
          </p:cNvSpPr>
          <p:nvPr>
            <p:ph type="sldNum" sz="quarter" idx="12"/>
          </p:nvPr>
        </p:nvSpPr>
        <p:spPr/>
        <p:txBody>
          <a:bodyPr/>
          <a:lstStyle/>
          <a:p>
            <a:pPr defTabSz="1078694"/>
            <a:fld id="{C5C1623C-0059-494E-B184-63915177A0C5}" type="slidenum">
              <a:rPr lang="zh-CN" altLang="en-US">
                <a:solidFill>
                  <a:prstClr val="black">
                    <a:tint val="75000"/>
                  </a:prstClr>
                </a:solidFill>
                <a:latin typeface="Microsoft YaHei" panose="020B0503020204020204" pitchFamily="34" charset="-122"/>
                <a:ea typeface="Microsoft YaHei" panose="020B0503020204020204" pitchFamily="34" charset="-122"/>
              </a:rPr>
              <a:pPr defTabSz="1078694"/>
              <a:t>14</a:t>
            </a:fld>
            <a:endParaRPr lang="zh-CN" altLang="en-US">
              <a:solidFill>
                <a:prstClr val="black">
                  <a:tint val="75000"/>
                </a:prst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929567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1" y="1189288"/>
            <a:ext cx="11014767" cy="4993240"/>
          </a:xfrm>
        </p:spPr>
        <p:txBody>
          <a:bodyPr>
            <a:normAutofit/>
          </a:bodyPr>
          <a:lstStyle/>
          <a:p>
            <a:pPr marL="0" indent="0" algn="just">
              <a:lnSpc>
                <a:spcPct val="120000"/>
              </a:lnSpc>
              <a:buNone/>
            </a:pPr>
            <a:r>
              <a:rPr lang="en-US" altLang="zh-CN" sz="2458" dirty="0">
                <a:latin typeface="Microsoft YaHei" panose="020B0503020204020204" pitchFamily="34" charset="-122"/>
                <a:ea typeface="Microsoft YaHei" panose="020B0503020204020204" pitchFamily="34" charset="-122"/>
              </a:rPr>
              <a:t>2. </a:t>
            </a:r>
            <a:r>
              <a:rPr lang="zh-CN" altLang="en-US" sz="2458" dirty="0">
                <a:latin typeface="Microsoft YaHei" panose="020B0503020204020204" pitchFamily="34" charset="-122"/>
                <a:ea typeface="Microsoft YaHei" panose="020B0503020204020204" pitchFamily="34" charset="-122"/>
              </a:rPr>
              <a:t>科学家的</a:t>
            </a:r>
            <a:r>
              <a:rPr lang="zh-CN" altLang="en-US" sz="2458" b="1" dirty="0">
                <a:solidFill>
                  <a:srgbClr val="C00000"/>
                </a:solidFill>
                <a:latin typeface="Microsoft YaHei" panose="020B0503020204020204" pitchFamily="34" charset="-122"/>
                <a:ea typeface="Microsoft YaHei" panose="020B0503020204020204" pitchFamily="34" charset="-122"/>
              </a:rPr>
              <a:t>基本素养</a:t>
            </a:r>
            <a:endParaRPr lang="en-US" altLang="zh-CN" sz="2458" b="1" dirty="0">
              <a:solidFill>
                <a:srgbClr val="C00000"/>
              </a:solidFill>
              <a:latin typeface="Microsoft YaHei" panose="020B0503020204020204" pitchFamily="34" charset="-122"/>
              <a:ea typeface="Microsoft YaHei" panose="020B0503020204020204" pitchFamily="34" charset="-122"/>
            </a:endParaRPr>
          </a:p>
          <a:p>
            <a:pPr lvl="1" algn="just">
              <a:lnSpc>
                <a:spcPct val="120000"/>
              </a:lnSpc>
            </a:pPr>
            <a:r>
              <a:rPr lang="zh-CN" altLang="en-US" sz="2048" dirty="0">
                <a:latin typeface="Microsoft YaHei" panose="020B0503020204020204" pitchFamily="34" charset="-122"/>
                <a:ea typeface="Microsoft YaHei" panose="020B0503020204020204" pitchFamily="34" charset="-122"/>
              </a:rPr>
              <a:t>科学研究就是对新知识的追求</a:t>
            </a:r>
            <a:endParaRPr lang="en-US" altLang="zh-CN" sz="2048" dirty="0">
              <a:latin typeface="Microsoft YaHei" panose="020B0503020204020204" pitchFamily="34" charset="-122"/>
              <a:ea typeface="Microsoft YaHei" panose="020B0503020204020204" pitchFamily="34" charset="-122"/>
            </a:endParaRPr>
          </a:p>
          <a:p>
            <a:pPr lvl="2" algn="just">
              <a:lnSpc>
                <a:spcPct val="120000"/>
              </a:lnSpc>
            </a:pPr>
            <a:r>
              <a:rPr lang="zh-CN" altLang="en-US" sz="1639" dirty="0">
                <a:latin typeface="Microsoft YaHei" panose="020B0503020204020204" pitchFamily="34" charset="-122"/>
                <a:ea typeface="Microsoft YaHei" panose="020B0503020204020204" pitchFamily="34" charset="-122"/>
              </a:rPr>
              <a:t>科学就在于用</a:t>
            </a:r>
            <a:r>
              <a:rPr lang="zh-CN" altLang="en-US" sz="1639" dirty="0">
                <a:solidFill>
                  <a:srgbClr val="0000FF"/>
                </a:solidFill>
                <a:latin typeface="Microsoft YaHei" panose="020B0503020204020204" pitchFamily="34" charset="-122"/>
                <a:ea typeface="Microsoft YaHei" panose="020B0503020204020204" pitchFamily="34" charset="-122"/>
              </a:rPr>
              <a:t>理性方法</a:t>
            </a:r>
            <a:r>
              <a:rPr lang="zh-CN" altLang="en-US" sz="1639" dirty="0">
                <a:latin typeface="Microsoft YaHei" panose="020B0503020204020204" pitchFamily="34" charset="-122"/>
                <a:ea typeface="Microsoft YaHei" panose="020B0503020204020204" pitchFamily="34" charset="-122"/>
              </a:rPr>
              <a:t>去整理</a:t>
            </a:r>
            <a:r>
              <a:rPr lang="zh-CN" altLang="en-US" sz="1639" dirty="0">
                <a:solidFill>
                  <a:srgbClr val="0000FF"/>
                </a:solidFill>
                <a:latin typeface="Microsoft YaHei" panose="020B0503020204020204" pitchFamily="34" charset="-122"/>
                <a:ea typeface="Microsoft YaHei" panose="020B0503020204020204" pitchFamily="34" charset="-122"/>
              </a:rPr>
              <a:t>感性材料</a:t>
            </a:r>
            <a:r>
              <a:rPr lang="zh-CN" altLang="en-US" sz="691" dirty="0">
                <a:solidFill>
                  <a:srgbClr val="0000FF"/>
                </a:solidFill>
                <a:latin typeface="Microsoft YaHei" panose="020B0503020204020204" pitchFamily="34" charset="-122"/>
                <a:ea typeface="Microsoft YaHei" panose="020B0503020204020204" pitchFamily="34" charset="-122"/>
              </a:rPr>
              <a:t>（</a:t>
            </a:r>
            <a:r>
              <a:rPr lang="zh-CN" altLang="en-US" sz="691" dirty="0">
                <a:latin typeface="Microsoft YaHei" panose="020B0503020204020204" pitchFamily="34" charset="-122"/>
                <a:ea typeface="Microsoft YaHei" panose="020B0503020204020204" pitchFamily="34" charset="-122"/>
              </a:rPr>
              <a:t>马克思</a:t>
            </a:r>
            <a:r>
              <a:rPr lang="zh-CN" altLang="en-US" sz="691" dirty="0">
                <a:latin typeface="Microsoft YaHei" panose="020B0503020204020204" pitchFamily="34" charset="-122"/>
                <a:ea typeface="Microsoft YaHei" panose="020B0503020204020204" pitchFamily="34" charset="-122"/>
                <a:sym typeface="Wingdings" pitchFamily="2" charset="2"/>
              </a:rPr>
              <a:t>）</a:t>
            </a:r>
            <a:endParaRPr lang="en-US" altLang="zh-CN" sz="691" dirty="0">
              <a:latin typeface="Microsoft YaHei" panose="020B0503020204020204" pitchFamily="34" charset="-122"/>
              <a:ea typeface="Microsoft YaHei" panose="020B0503020204020204" pitchFamily="34" charset="-122"/>
              <a:sym typeface="Wingdings" pitchFamily="2" charset="2"/>
            </a:endParaRPr>
          </a:p>
          <a:p>
            <a:pPr lvl="2" algn="just">
              <a:lnSpc>
                <a:spcPct val="120000"/>
              </a:lnSpc>
            </a:pPr>
            <a:r>
              <a:rPr lang="zh-CN" altLang="en-US" sz="1641" dirty="0">
                <a:solidFill>
                  <a:srgbClr val="0000FF"/>
                </a:solidFill>
                <a:latin typeface="Microsoft YaHei" panose="020B0503020204020204" pitchFamily="34" charset="-122"/>
                <a:ea typeface="Microsoft YaHei" panose="020B0503020204020204" pitchFamily="34" charset="-122"/>
              </a:rPr>
              <a:t>例：</a:t>
            </a:r>
            <a:r>
              <a:rPr lang="en-US" altLang="zh-CN" sz="1641" dirty="0">
                <a:latin typeface="Microsoft YaHei" panose="020B0503020204020204" pitchFamily="34" charset="-122"/>
                <a:ea typeface="Microsoft YaHei" panose="020B0503020204020204" pitchFamily="34" charset="-122"/>
              </a:rPr>
              <a:t>Common sense, intuitively make sense (e.g., MSRA intern experience)</a:t>
            </a:r>
          </a:p>
          <a:p>
            <a:pPr lvl="1" algn="just">
              <a:lnSpc>
                <a:spcPct val="120000"/>
              </a:lnSpc>
            </a:pPr>
            <a:r>
              <a:rPr lang="zh-CN" altLang="en-US" sz="2048" dirty="0">
                <a:latin typeface="Microsoft YaHei" panose="020B0503020204020204" pitchFamily="34" charset="-122"/>
                <a:ea typeface="Microsoft YaHei" panose="020B0503020204020204" pitchFamily="34" charset="-122"/>
              </a:rPr>
              <a:t>计算机设计者的</a:t>
            </a:r>
            <a:r>
              <a:rPr lang="zh-CN" altLang="en-US" sz="2048" dirty="0">
                <a:solidFill>
                  <a:srgbClr val="C00000"/>
                </a:solidFill>
                <a:latin typeface="Microsoft YaHei" panose="020B0503020204020204" pitchFamily="34" charset="-122"/>
                <a:ea typeface="Microsoft YaHei" panose="020B0503020204020204" pitchFamily="34" charset="-122"/>
              </a:rPr>
              <a:t>价值观</a:t>
            </a:r>
            <a:r>
              <a:rPr lang="zh-CN" altLang="en-US" sz="2048" dirty="0">
                <a:latin typeface="Microsoft YaHei" panose="020B0503020204020204" pitchFamily="34" charset="-122"/>
                <a:ea typeface="Microsoft YaHei" panose="020B0503020204020204" pitchFamily="34" charset="-122"/>
              </a:rPr>
              <a:t>（理想状态下）</a:t>
            </a:r>
            <a:endParaRPr lang="en-US" altLang="zh-CN" sz="2048" dirty="0">
              <a:latin typeface="Microsoft YaHei" panose="020B0503020204020204" pitchFamily="34" charset="-122"/>
              <a:ea typeface="Microsoft YaHei" panose="020B0503020204020204" pitchFamily="34" charset="-122"/>
            </a:endParaRPr>
          </a:p>
          <a:p>
            <a:pPr lvl="2" algn="just">
              <a:lnSpc>
                <a:spcPct val="120000"/>
              </a:lnSpc>
            </a:pPr>
            <a:r>
              <a:rPr lang="zh-CN" altLang="en-US" sz="1800" dirty="0">
                <a:latin typeface="Microsoft YaHei" panose="020B0503020204020204" pitchFamily="34" charset="-122"/>
                <a:ea typeface="Microsoft YaHei" panose="020B0503020204020204" pitchFamily="34" charset="-122"/>
              </a:rPr>
              <a:t>他们受到未知世界精神上</a:t>
            </a:r>
            <a:r>
              <a:rPr lang="zh-CN" altLang="en-US" sz="1800" dirty="0">
                <a:solidFill>
                  <a:srgbClr val="FF0000"/>
                </a:solidFill>
                <a:latin typeface="Microsoft YaHei" panose="020B0503020204020204" pitchFamily="34" charset="-122"/>
                <a:ea typeface="Microsoft YaHei" panose="020B0503020204020204" pitchFamily="34" charset="-122"/>
              </a:rPr>
              <a:t>挑战（</a:t>
            </a:r>
            <a:r>
              <a:rPr lang="en-US" altLang="zh-CN" sz="1800" dirty="0">
                <a:solidFill>
                  <a:srgbClr val="FF0000"/>
                </a:solidFill>
                <a:latin typeface="Microsoft YaHei" panose="020B0503020204020204" pitchFamily="34" charset="-122"/>
                <a:ea typeface="Microsoft YaHei" panose="020B0503020204020204" pitchFamily="34" charset="-122"/>
              </a:rPr>
              <a:t>challenge</a:t>
            </a:r>
            <a:r>
              <a:rPr lang="zh-CN" altLang="en-US" sz="1800" dirty="0">
                <a:solidFill>
                  <a:srgbClr val="FF0000"/>
                </a:solidFill>
                <a:latin typeface="Microsoft YaHei" panose="020B0503020204020204" pitchFamily="34" charset="-122"/>
                <a:ea typeface="Microsoft YaHei" panose="020B0503020204020204" pitchFamily="34" charset="-122"/>
              </a:rPr>
              <a:t>）</a:t>
            </a:r>
            <a:r>
              <a:rPr lang="zh-CN" altLang="en-US" sz="1800" dirty="0">
                <a:latin typeface="Microsoft YaHei" panose="020B0503020204020204" pitchFamily="34" charset="-122"/>
                <a:ea typeface="Microsoft YaHei" panose="020B0503020204020204" pitchFamily="34" charset="-122"/>
              </a:rPr>
              <a:t>的吸引，并乐于施展才智以寻求答案</a:t>
            </a:r>
            <a:endParaRPr lang="en-US" altLang="zh-CN" sz="1800" dirty="0">
              <a:latin typeface="Microsoft YaHei" panose="020B0503020204020204" pitchFamily="34" charset="-122"/>
              <a:ea typeface="Microsoft YaHei" panose="020B0503020204020204" pitchFamily="34" charset="-122"/>
            </a:endParaRPr>
          </a:p>
          <a:p>
            <a:pPr lvl="2" algn="just">
              <a:lnSpc>
                <a:spcPct val="120000"/>
              </a:lnSpc>
            </a:pPr>
            <a:r>
              <a:rPr lang="zh-CN" altLang="en-US" sz="1800" dirty="0">
                <a:latin typeface="Microsoft YaHei" panose="020B0503020204020204" pitchFamily="34" charset="-122"/>
                <a:ea typeface="Microsoft YaHei" panose="020B0503020204020204" pitchFamily="34" charset="-122"/>
              </a:rPr>
              <a:t>他们有一种要同事与自己</a:t>
            </a:r>
            <a:r>
              <a:rPr lang="zh-CN" altLang="en-US" sz="1800" dirty="0">
                <a:solidFill>
                  <a:srgbClr val="FF0000"/>
                </a:solidFill>
                <a:latin typeface="Microsoft YaHei" panose="020B0503020204020204" pitchFamily="34" charset="-122"/>
                <a:ea typeface="Microsoft YaHei" panose="020B0503020204020204" pitchFamily="34" charset="-122"/>
              </a:rPr>
              <a:t>分享（</a:t>
            </a:r>
            <a:r>
              <a:rPr lang="en-US" altLang="zh-CN" sz="1800" dirty="0">
                <a:solidFill>
                  <a:srgbClr val="FF0000"/>
                </a:solidFill>
                <a:latin typeface="Microsoft YaHei" panose="020B0503020204020204" pitchFamily="34" charset="-122"/>
                <a:ea typeface="Microsoft YaHei" panose="020B0503020204020204" pitchFamily="34" charset="-122"/>
              </a:rPr>
              <a:t>share</a:t>
            </a:r>
            <a:r>
              <a:rPr lang="zh-CN" altLang="en-US" sz="1800" dirty="0">
                <a:solidFill>
                  <a:srgbClr val="FF0000"/>
                </a:solidFill>
                <a:latin typeface="Microsoft YaHei" panose="020B0503020204020204" pitchFamily="34" charset="-122"/>
                <a:ea typeface="Microsoft YaHei" panose="020B0503020204020204" pitchFamily="34" charset="-122"/>
              </a:rPr>
              <a:t>）</a:t>
            </a:r>
            <a:r>
              <a:rPr lang="zh-CN" altLang="en-US" sz="1800" dirty="0">
                <a:latin typeface="Microsoft YaHei" panose="020B0503020204020204" pitchFamily="34" charset="-122"/>
                <a:ea typeface="Microsoft YaHei" panose="020B0503020204020204" pitchFamily="34" charset="-122"/>
              </a:rPr>
              <a:t>快乐的强烈愿望，与此同时，他的同事也受到激励</a:t>
            </a:r>
            <a:endParaRPr lang="en-US" altLang="zh-CN" sz="1800" dirty="0">
              <a:latin typeface="Microsoft YaHei" panose="020B0503020204020204" pitchFamily="34" charset="-122"/>
              <a:ea typeface="Microsoft YaHei" panose="020B0503020204020204" pitchFamily="34" charset="-122"/>
            </a:endParaRPr>
          </a:p>
          <a:p>
            <a:pPr lvl="2" algn="just">
              <a:lnSpc>
                <a:spcPct val="120000"/>
              </a:lnSpc>
            </a:pPr>
            <a:r>
              <a:rPr lang="zh-CN" altLang="en-US" sz="1800" dirty="0">
                <a:latin typeface="Microsoft YaHei" panose="020B0503020204020204" pitchFamily="34" charset="-122"/>
                <a:ea typeface="Microsoft YaHei" panose="020B0503020204020204" pitchFamily="34" charset="-122"/>
              </a:rPr>
              <a:t>在科学研究中</a:t>
            </a:r>
            <a:r>
              <a:rPr lang="zh-CN" altLang="en-US" sz="1800" dirty="0">
                <a:solidFill>
                  <a:srgbClr val="FF0000"/>
                </a:solidFill>
                <a:latin typeface="Microsoft YaHei" panose="020B0503020204020204" pitchFamily="34" charset="-122"/>
                <a:ea typeface="Microsoft YaHei" panose="020B0503020204020204" pitchFamily="34" charset="-122"/>
              </a:rPr>
              <a:t>失败（</a:t>
            </a:r>
            <a:r>
              <a:rPr lang="en-US" altLang="zh-CN" sz="1800" dirty="0">
                <a:solidFill>
                  <a:srgbClr val="FF0000"/>
                </a:solidFill>
                <a:latin typeface="Microsoft YaHei" panose="020B0503020204020204" pitchFamily="34" charset="-122"/>
                <a:ea typeface="Microsoft YaHei" panose="020B0503020204020204" pitchFamily="34" charset="-122"/>
              </a:rPr>
              <a:t>failure</a:t>
            </a:r>
            <a:r>
              <a:rPr lang="zh-CN" altLang="en-US" sz="1800" dirty="0">
                <a:solidFill>
                  <a:srgbClr val="FF0000"/>
                </a:solidFill>
                <a:latin typeface="Microsoft YaHei" panose="020B0503020204020204" pitchFamily="34" charset="-122"/>
                <a:ea typeface="Microsoft YaHei" panose="020B0503020204020204" pitchFamily="34" charset="-122"/>
              </a:rPr>
              <a:t>）</a:t>
            </a:r>
            <a:r>
              <a:rPr lang="zh-CN" altLang="en-US" sz="1800" dirty="0">
                <a:latin typeface="Microsoft YaHei" panose="020B0503020204020204" pitchFamily="34" charset="-122"/>
                <a:ea typeface="Microsoft YaHei" panose="020B0503020204020204" pitchFamily="34" charset="-122"/>
              </a:rPr>
              <a:t>多于成功</a:t>
            </a:r>
            <a:endParaRPr lang="en-US" altLang="zh-CN" sz="1800" dirty="0">
              <a:latin typeface="Microsoft YaHei" panose="020B0503020204020204" pitchFamily="34" charset="-122"/>
              <a:ea typeface="Microsoft YaHei" panose="020B0503020204020204" pitchFamily="34" charset="-122"/>
            </a:endParaRPr>
          </a:p>
          <a:p>
            <a:pPr lvl="2" algn="just">
              <a:lnSpc>
                <a:spcPct val="120000"/>
              </a:lnSpc>
            </a:pPr>
            <a:r>
              <a:rPr lang="zh-CN" altLang="en-US" sz="1800" dirty="0">
                <a:latin typeface="Microsoft YaHei" panose="020B0503020204020204" pitchFamily="34" charset="-122"/>
                <a:ea typeface="Microsoft YaHei" panose="020B0503020204020204" pitchFamily="34" charset="-122"/>
              </a:rPr>
              <a:t>他们普遍承认并遵守一些</a:t>
            </a:r>
            <a:r>
              <a:rPr lang="zh-CN" altLang="en-US" sz="1800" dirty="0">
                <a:solidFill>
                  <a:srgbClr val="FF0000"/>
                </a:solidFill>
                <a:latin typeface="Microsoft YaHei" panose="020B0503020204020204" pitchFamily="34" charset="-122"/>
                <a:ea typeface="Microsoft YaHei" panose="020B0503020204020204" pitchFamily="34" charset="-122"/>
              </a:rPr>
              <a:t>道德（</a:t>
            </a:r>
            <a:r>
              <a:rPr lang="en-US" altLang="zh-CN" sz="1800" dirty="0">
                <a:solidFill>
                  <a:srgbClr val="FF0000"/>
                </a:solidFill>
                <a:latin typeface="Microsoft YaHei" panose="020B0503020204020204" pitchFamily="34" charset="-122"/>
                <a:ea typeface="Microsoft YaHei" panose="020B0503020204020204" pitchFamily="34" charset="-122"/>
              </a:rPr>
              <a:t>ethics</a:t>
            </a:r>
            <a:r>
              <a:rPr lang="zh-CN" altLang="en-US" sz="1800" dirty="0">
                <a:solidFill>
                  <a:srgbClr val="FF0000"/>
                </a:solidFill>
                <a:latin typeface="Microsoft YaHei" panose="020B0503020204020204" pitchFamily="34" charset="-122"/>
                <a:ea typeface="Microsoft YaHei" panose="020B0503020204020204" pitchFamily="34" charset="-122"/>
              </a:rPr>
              <a:t>）</a:t>
            </a:r>
            <a:r>
              <a:rPr lang="zh-CN" altLang="en-US" sz="1800" dirty="0">
                <a:latin typeface="Microsoft YaHei" panose="020B0503020204020204" pitchFamily="34" charset="-122"/>
                <a:ea typeface="Microsoft YaHei" panose="020B0503020204020204" pitchFamily="34" charset="-122"/>
              </a:rPr>
              <a:t>观点</a:t>
            </a:r>
            <a:endParaRPr lang="en-US" altLang="zh-CN" sz="1800" dirty="0">
              <a:latin typeface="Microsoft YaHei" panose="020B0503020204020204" pitchFamily="34" charset="-122"/>
              <a:ea typeface="Microsoft YaHei" panose="020B0503020204020204" pitchFamily="34" charset="-122"/>
            </a:endParaRPr>
          </a:p>
          <a:p>
            <a:pPr lvl="3" algn="just">
              <a:lnSpc>
                <a:spcPct val="120000"/>
              </a:lnSpc>
            </a:pPr>
            <a:r>
              <a:rPr lang="zh-CN" altLang="en-US" sz="1639" dirty="0">
                <a:latin typeface="Microsoft YaHei" panose="020B0503020204020204" pitchFamily="34" charset="-122"/>
                <a:ea typeface="Microsoft YaHei" panose="020B0503020204020204" pitchFamily="34" charset="-122"/>
              </a:rPr>
              <a:t>对前人成果或帮助者给予</a:t>
            </a:r>
            <a:r>
              <a:rPr lang="zh-CN" altLang="en-US" sz="1639" dirty="0">
                <a:solidFill>
                  <a:srgbClr val="0000FF"/>
                </a:solidFill>
                <a:latin typeface="Microsoft YaHei" panose="020B0503020204020204" pitchFamily="34" charset="-122"/>
                <a:ea typeface="Microsoft YaHei" panose="020B0503020204020204" pitchFamily="34" charset="-122"/>
              </a:rPr>
              <a:t>肯定和感谢</a:t>
            </a:r>
            <a:r>
              <a:rPr lang="zh-CN" altLang="en-US" sz="1639" dirty="0">
                <a:latin typeface="Microsoft YaHei" panose="020B0503020204020204" pitchFamily="34" charset="-122"/>
                <a:ea typeface="Microsoft YaHei" panose="020B0503020204020204" pitchFamily="34" charset="-122"/>
              </a:rPr>
              <a:t>，将实验结果和观察到的现象</a:t>
            </a:r>
            <a:r>
              <a:rPr lang="zh-CN" altLang="en-US" sz="1639" dirty="0">
                <a:solidFill>
                  <a:srgbClr val="0000FF"/>
                </a:solidFill>
                <a:latin typeface="Microsoft YaHei" panose="020B0503020204020204" pitchFamily="34" charset="-122"/>
                <a:ea typeface="Microsoft YaHei" panose="020B0503020204020204" pitchFamily="34" charset="-122"/>
              </a:rPr>
              <a:t>发表</a:t>
            </a:r>
            <a:r>
              <a:rPr lang="zh-CN" altLang="en-US" sz="1639" dirty="0">
                <a:latin typeface="Microsoft YaHei" panose="020B0503020204020204" pitchFamily="34" charset="-122"/>
                <a:ea typeface="Microsoft YaHei" panose="020B0503020204020204" pitchFamily="34" charset="-122"/>
              </a:rPr>
              <a:t>，广大科学家之间存在着一种天然的</a:t>
            </a:r>
            <a:r>
              <a:rPr lang="zh-CN" altLang="en-US" sz="1639" dirty="0">
                <a:solidFill>
                  <a:srgbClr val="0000FF"/>
                </a:solidFill>
                <a:latin typeface="Microsoft YaHei" panose="020B0503020204020204" pitchFamily="34" charset="-122"/>
                <a:ea typeface="Microsoft YaHei" panose="020B0503020204020204" pitchFamily="34" charset="-122"/>
              </a:rPr>
              <a:t>同情、互相理解</a:t>
            </a:r>
            <a:r>
              <a:rPr lang="zh-CN" altLang="en-US" sz="1639" dirty="0">
                <a:latin typeface="Microsoft YaHei" panose="020B0503020204020204" pitchFamily="34" charset="-122"/>
                <a:ea typeface="Microsoft YaHei" panose="020B0503020204020204" pitchFamily="34" charset="-122"/>
              </a:rPr>
              <a:t>的国际精神</a:t>
            </a:r>
            <a:endParaRPr lang="en-US" altLang="zh-CN" sz="2050" dirty="0">
              <a:latin typeface="Microsoft YaHei" panose="020B0503020204020204" pitchFamily="34" charset="-122"/>
              <a:ea typeface="Microsoft YaHei" panose="020B0503020204020204" pitchFamily="34" charset="-122"/>
            </a:endParaRPr>
          </a:p>
        </p:txBody>
      </p:sp>
      <p:sp>
        <p:nvSpPr>
          <p:cNvPr id="4" name="标题 1"/>
          <p:cNvSpPr>
            <a:spLocks noGrp="1"/>
          </p:cNvSpPr>
          <p:nvPr>
            <p:ph type="title"/>
          </p:nvPr>
        </p:nvSpPr>
        <p:spPr>
          <a:xfrm>
            <a:off x="686181" y="46289"/>
            <a:ext cx="10819642" cy="1142999"/>
          </a:xfrm>
        </p:spPr>
        <p:txBody>
          <a:bodyPr>
            <a:normAutofit/>
          </a:bodyPr>
          <a:lstStyle/>
          <a:p>
            <a:pPr algn="l"/>
            <a:r>
              <a:rPr lang="en-US" altLang="zh-CN" sz="4097" dirty="0">
                <a:solidFill>
                  <a:schemeClr val="bg1"/>
                </a:solidFill>
                <a:latin typeface="Microsoft YaHei" panose="020B0503020204020204" pitchFamily="34" charset="-122"/>
                <a:ea typeface="Microsoft YaHei" panose="020B0503020204020204" pitchFamily="34" charset="-122"/>
              </a:rPr>
              <a:t>3.1.2 </a:t>
            </a:r>
            <a:r>
              <a:rPr lang="zh-CN" altLang="en-US" sz="4097" dirty="0">
                <a:solidFill>
                  <a:schemeClr val="bg1"/>
                </a:solidFill>
                <a:latin typeface="Microsoft YaHei" panose="020B0503020204020204" pitchFamily="34" charset="-122"/>
                <a:ea typeface="Microsoft YaHei" panose="020B0503020204020204" pitchFamily="34" charset="-122"/>
              </a:rPr>
              <a:t>知识的形成与科学家的基本素养</a:t>
            </a:r>
          </a:p>
        </p:txBody>
      </p:sp>
      <p:sp>
        <p:nvSpPr>
          <p:cNvPr id="2" name="灯片编号占位符 1"/>
          <p:cNvSpPr>
            <a:spLocks noGrp="1"/>
          </p:cNvSpPr>
          <p:nvPr>
            <p:ph type="sldNum" sz="quarter" idx="12"/>
          </p:nvPr>
        </p:nvSpPr>
        <p:spPr/>
        <p:txBody>
          <a:bodyPr/>
          <a:lstStyle/>
          <a:p>
            <a:pPr defTabSz="1078694"/>
            <a:fld id="{C5C1623C-0059-494E-B184-63915177A0C5}" type="slidenum">
              <a:rPr lang="zh-CN" altLang="en-US">
                <a:solidFill>
                  <a:prstClr val="black">
                    <a:tint val="75000"/>
                  </a:prstClr>
                </a:solidFill>
                <a:latin typeface="Microsoft YaHei" panose="020B0503020204020204" pitchFamily="34" charset="-122"/>
                <a:ea typeface="Microsoft YaHei" panose="020B0503020204020204" pitchFamily="34" charset="-122"/>
              </a:rPr>
              <a:pPr defTabSz="1078694"/>
              <a:t>15</a:t>
            </a:fld>
            <a:endParaRPr lang="zh-CN" altLang="en-US">
              <a:solidFill>
                <a:prstClr val="black">
                  <a:tint val="75000"/>
                </a:prst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543921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0" y="1511518"/>
            <a:ext cx="11014767" cy="4525963"/>
          </a:xfrm>
        </p:spPr>
        <p:txBody>
          <a:bodyPr>
            <a:normAutofit/>
          </a:bodyPr>
          <a:lstStyle/>
          <a:p>
            <a:pPr marL="0" indent="0" algn="just">
              <a:lnSpc>
                <a:spcPct val="110000"/>
              </a:lnSpc>
              <a:buNone/>
            </a:pPr>
            <a:r>
              <a:rPr lang="en-US" altLang="zh-CN" sz="2458" dirty="0">
                <a:latin typeface="Microsoft YaHei" panose="020B0503020204020204" pitchFamily="34" charset="-122"/>
                <a:ea typeface="Microsoft YaHei" panose="020B0503020204020204" pitchFamily="34" charset="-122"/>
              </a:rPr>
              <a:t>3. </a:t>
            </a:r>
            <a:r>
              <a:rPr lang="zh-CN" altLang="en-US" sz="2458" dirty="0">
                <a:latin typeface="Microsoft YaHei" panose="020B0503020204020204" pitchFamily="34" charset="-122"/>
                <a:ea typeface="Microsoft YaHei" panose="020B0503020204020204" pitchFamily="34" charset="-122"/>
              </a:rPr>
              <a:t>经济人假设</a:t>
            </a:r>
            <a:endParaRPr lang="en-US" altLang="zh-CN" sz="2458" dirty="0">
              <a:latin typeface="Microsoft YaHei" panose="020B0503020204020204" pitchFamily="34" charset="-122"/>
              <a:ea typeface="Microsoft YaHei" panose="020B0503020204020204" pitchFamily="34" charset="-122"/>
            </a:endParaRPr>
          </a:p>
          <a:p>
            <a:pPr lvl="1" algn="just">
              <a:lnSpc>
                <a:spcPct val="110000"/>
              </a:lnSpc>
            </a:pPr>
            <a:r>
              <a:rPr lang="zh-CN" altLang="en-US" sz="2048" dirty="0">
                <a:latin typeface="Microsoft YaHei" panose="020B0503020204020204" pitchFamily="34" charset="-122"/>
                <a:ea typeface="Microsoft YaHei" panose="020B0503020204020204" pitchFamily="34" charset="-122"/>
              </a:rPr>
              <a:t>根据经济学家的观点，只要是人，大家都有</a:t>
            </a:r>
            <a:r>
              <a:rPr lang="zh-CN" altLang="en-US" sz="2048" dirty="0">
                <a:solidFill>
                  <a:srgbClr val="FF0000"/>
                </a:solidFill>
                <a:latin typeface="Microsoft YaHei" panose="020B0503020204020204" pitchFamily="34" charset="-122"/>
                <a:ea typeface="Microsoft YaHei" panose="020B0503020204020204" pitchFamily="34" charset="-122"/>
              </a:rPr>
              <a:t>“利己心”</a:t>
            </a:r>
            <a:r>
              <a:rPr lang="zh-CN" altLang="en-US" sz="2048" dirty="0">
                <a:latin typeface="Microsoft YaHei" panose="020B0503020204020204" pitchFamily="34" charset="-122"/>
                <a:ea typeface="Microsoft YaHei" panose="020B0503020204020204" pitchFamily="34" charset="-122"/>
              </a:rPr>
              <a:t>，可能会有</a:t>
            </a:r>
            <a:r>
              <a:rPr lang="zh-CN" altLang="en-US" sz="2048" dirty="0">
                <a:solidFill>
                  <a:srgbClr val="FF0000"/>
                </a:solidFill>
                <a:latin typeface="Microsoft YaHei" panose="020B0503020204020204" pitchFamily="34" charset="-122"/>
                <a:ea typeface="Microsoft YaHei" panose="020B0503020204020204" pitchFamily="34" charset="-122"/>
              </a:rPr>
              <a:t>“利他心”</a:t>
            </a:r>
            <a:endParaRPr lang="en-US" altLang="zh-CN" sz="2048" dirty="0">
              <a:latin typeface="Microsoft YaHei" panose="020B0503020204020204" pitchFamily="34" charset="-122"/>
              <a:ea typeface="Microsoft YaHei" panose="020B0503020204020204" pitchFamily="34" charset="-122"/>
            </a:endParaRPr>
          </a:p>
          <a:p>
            <a:pPr lvl="1" algn="just">
              <a:lnSpc>
                <a:spcPct val="110000"/>
              </a:lnSpc>
            </a:pPr>
            <a:r>
              <a:rPr lang="en-US" altLang="zh-CN" sz="2048" dirty="0">
                <a:latin typeface="Microsoft YaHei" panose="020B0503020204020204" pitchFamily="34" charset="-122"/>
                <a:ea typeface="Microsoft YaHei" panose="020B0503020204020204" pitchFamily="34" charset="-122"/>
              </a:rPr>
              <a:t>Adam Smith</a:t>
            </a:r>
            <a:r>
              <a:rPr lang="zh-CN" altLang="en-US" sz="2048" dirty="0">
                <a:latin typeface="Microsoft YaHei" panose="020B0503020204020204" pitchFamily="34" charset="-122"/>
                <a:ea typeface="Microsoft YaHei" panose="020B0503020204020204" pitchFamily="34" charset="-122"/>
              </a:rPr>
              <a:t>（经济人假设的始祖）在论述市场</a:t>
            </a:r>
            <a:r>
              <a:rPr lang="zh-CN" altLang="en-US" sz="2048" dirty="0">
                <a:solidFill>
                  <a:srgbClr val="FF0000"/>
                </a:solidFill>
                <a:latin typeface="Microsoft YaHei" panose="020B0503020204020204" pitchFamily="34" charset="-122"/>
                <a:ea typeface="Microsoft YaHei" panose="020B0503020204020204" pitchFamily="34" charset="-122"/>
              </a:rPr>
              <a:t>秩序</a:t>
            </a:r>
            <a:r>
              <a:rPr lang="zh-CN" altLang="en-US" sz="2048" dirty="0">
                <a:latin typeface="Microsoft YaHei" panose="020B0503020204020204" pitchFamily="34" charset="-122"/>
                <a:ea typeface="Microsoft YaHei" panose="020B0503020204020204" pitchFamily="34" charset="-122"/>
              </a:rPr>
              <a:t>形成的原理时，特别强调</a:t>
            </a:r>
            <a:r>
              <a:rPr lang="zh-CN" altLang="en-US" sz="2048" dirty="0">
                <a:solidFill>
                  <a:srgbClr val="FF0000"/>
                </a:solidFill>
                <a:latin typeface="Microsoft YaHei" panose="020B0503020204020204" pitchFamily="34" charset="-122"/>
                <a:ea typeface="Microsoft YaHei" panose="020B0503020204020204" pitchFamily="34" charset="-122"/>
              </a:rPr>
              <a:t>追求私利</a:t>
            </a:r>
            <a:r>
              <a:rPr lang="zh-CN" altLang="en-US" sz="2048" dirty="0">
                <a:latin typeface="Microsoft YaHei" panose="020B0503020204020204" pitchFamily="34" charset="-122"/>
                <a:ea typeface="Microsoft YaHei" panose="020B0503020204020204" pitchFamily="34" charset="-122"/>
              </a:rPr>
              <a:t>的意义</a:t>
            </a:r>
            <a:endParaRPr lang="en-HK" altLang="zh-CN" sz="2048" dirty="0">
              <a:latin typeface="Microsoft YaHei" panose="020B0503020204020204" pitchFamily="34" charset="-122"/>
              <a:ea typeface="Microsoft YaHei" panose="020B0503020204020204" pitchFamily="34" charset="-122"/>
            </a:endParaRPr>
          </a:p>
          <a:p>
            <a:pPr lvl="1" algn="just">
              <a:lnSpc>
                <a:spcPct val="110000"/>
              </a:lnSpc>
            </a:pPr>
            <a:r>
              <a:rPr lang="zh-CN" altLang="en-US" sz="2048" dirty="0">
                <a:latin typeface="Microsoft YaHei" panose="020B0503020204020204" pitchFamily="34" charset="-122"/>
                <a:ea typeface="Microsoft YaHei" panose="020B0503020204020204" pitchFamily="34" charset="-122"/>
              </a:rPr>
              <a:t>这种人都有自利的</a:t>
            </a:r>
            <a:r>
              <a:rPr lang="zh-CN" altLang="en-US" sz="2048" dirty="0">
                <a:solidFill>
                  <a:srgbClr val="FF0000"/>
                </a:solidFill>
                <a:latin typeface="Microsoft YaHei" panose="020B0503020204020204" pitchFamily="34" charset="-122"/>
                <a:ea typeface="Microsoft YaHei" panose="020B0503020204020204" pitchFamily="34" charset="-122"/>
              </a:rPr>
              <a:t>动机（</a:t>
            </a:r>
            <a:r>
              <a:rPr lang="en-US" altLang="zh-CN" sz="2048" dirty="0">
                <a:solidFill>
                  <a:srgbClr val="FF0000"/>
                </a:solidFill>
                <a:latin typeface="Microsoft YaHei" panose="020B0503020204020204" pitchFamily="34" charset="-122"/>
                <a:ea typeface="Microsoft YaHei" panose="020B0503020204020204" pitchFamily="34" charset="-122"/>
              </a:rPr>
              <a:t>motivation</a:t>
            </a:r>
            <a:r>
              <a:rPr lang="zh-CN" altLang="en-US" sz="2048" dirty="0">
                <a:solidFill>
                  <a:srgbClr val="FF0000"/>
                </a:solidFill>
                <a:latin typeface="Microsoft YaHei" panose="020B0503020204020204" pitchFamily="34" charset="-122"/>
                <a:ea typeface="Microsoft YaHei" panose="020B0503020204020204" pitchFamily="34" charset="-122"/>
              </a:rPr>
              <a:t>）</a:t>
            </a:r>
            <a:r>
              <a:rPr lang="zh-CN" altLang="en-US" sz="2048" dirty="0">
                <a:latin typeface="Microsoft YaHei" panose="020B0503020204020204" pitchFamily="34" charset="-122"/>
                <a:ea typeface="Microsoft YaHei" panose="020B0503020204020204" pitchFamily="34" charset="-122"/>
              </a:rPr>
              <a:t>和</a:t>
            </a:r>
            <a:r>
              <a:rPr lang="zh-CN" altLang="en-US" sz="2048" dirty="0">
                <a:solidFill>
                  <a:srgbClr val="FF0000"/>
                </a:solidFill>
                <a:latin typeface="Microsoft YaHei" panose="020B0503020204020204" pitchFamily="34" charset="-122"/>
                <a:ea typeface="Microsoft YaHei" panose="020B0503020204020204" pitchFamily="34" charset="-122"/>
              </a:rPr>
              <a:t>行为（</a:t>
            </a:r>
            <a:r>
              <a:rPr lang="en-US" altLang="zh-CN" sz="2048" dirty="0">
                <a:solidFill>
                  <a:srgbClr val="FF0000"/>
                </a:solidFill>
                <a:latin typeface="Microsoft YaHei" panose="020B0503020204020204" pitchFamily="34" charset="-122"/>
                <a:ea typeface="Microsoft YaHei" panose="020B0503020204020204" pitchFamily="34" charset="-122"/>
              </a:rPr>
              <a:t>behavior</a:t>
            </a:r>
            <a:r>
              <a:rPr lang="zh-CN" altLang="en-US" sz="2048" dirty="0">
                <a:solidFill>
                  <a:srgbClr val="FF0000"/>
                </a:solidFill>
                <a:latin typeface="Microsoft YaHei" panose="020B0503020204020204" pitchFamily="34" charset="-122"/>
                <a:ea typeface="Microsoft YaHei" panose="020B0503020204020204" pitchFamily="34" charset="-122"/>
              </a:rPr>
              <a:t>）</a:t>
            </a:r>
            <a:r>
              <a:rPr lang="zh-CN" altLang="en-US" sz="2048" dirty="0">
                <a:latin typeface="Microsoft YaHei" panose="020B0503020204020204" pitchFamily="34" charset="-122"/>
                <a:ea typeface="Microsoft YaHei" panose="020B0503020204020204" pitchFamily="34" charset="-122"/>
              </a:rPr>
              <a:t>的假设，被后人概括为“经济人”假设</a:t>
            </a:r>
            <a:endParaRPr lang="en-HK" altLang="zh-CN" sz="2048" dirty="0">
              <a:latin typeface="Microsoft YaHei" panose="020B0503020204020204" pitchFamily="34" charset="-122"/>
              <a:ea typeface="Microsoft YaHei" panose="020B0503020204020204" pitchFamily="34" charset="-122"/>
            </a:endParaRPr>
          </a:p>
          <a:p>
            <a:pPr lvl="1" algn="just">
              <a:lnSpc>
                <a:spcPct val="110000"/>
              </a:lnSpc>
            </a:pPr>
            <a:r>
              <a:rPr lang="zh-CN" altLang="en-US" sz="2048" dirty="0">
                <a:latin typeface="Microsoft YaHei" panose="020B0503020204020204" pitchFamily="34" charset="-122"/>
                <a:ea typeface="Microsoft YaHei" panose="020B0503020204020204" pitchFamily="34" charset="-122"/>
              </a:rPr>
              <a:t>经济人假设</a:t>
            </a:r>
            <a:r>
              <a:rPr lang="zh-CN" altLang="en-US" sz="890" dirty="0">
                <a:latin typeface="Microsoft YaHei" panose="020B0503020204020204" pitchFamily="34" charset="-122"/>
                <a:ea typeface="Microsoft YaHei" panose="020B0503020204020204" pitchFamily="34" charset="-122"/>
              </a:rPr>
              <a:t>（当代管理学家</a:t>
            </a:r>
            <a:r>
              <a:rPr lang="en-US" altLang="zh-CN" sz="890" dirty="0">
                <a:latin typeface="Microsoft YaHei" panose="020B0503020204020204" pitchFamily="34" charset="-122"/>
                <a:ea typeface="Microsoft YaHei" panose="020B0503020204020204" pitchFamily="34" charset="-122"/>
              </a:rPr>
              <a:t>Edgar H. Schein</a:t>
            </a:r>
            <a:r>
              <a:rPr lang="zh-CN" altLang="en-US" sz="890" dirty="0">
                <a:latin typeface="Microsoft YaHei" panose="020B0503020204020204" pitchFamily="34" charset="-122"/>
                <a:ea typeface="Microsoft YaHei" panose="020B0503020204020204" pitchFamily="34" charset="-122"/>
              </a:rPr>
              <a:t>）</a:t>
            </a:r>
            <a:endParaRPr lang="en-US" altLang="zh-CN" sz="890" dirty="0">
              <a:latin typeface="Microsoft YaHei" panose="020B0503020204020204" pitchFamily="34" charset="-122"/>
              <a:ea typeface="Microsoft YaHei" panose="020B0503020204020204" pitchFamily="34" charset="-122"/>
            </a:endParaRPr>
          </a:p>
          <a:p>
            <a:pPr marL="1468476" lvl="2" indent="-457200" algn="just">
              <a:lnSpc>
                <a:spcPct val="110000"/>
              </a:lnSpc>
              <a:buFont typeface="+mj-lt"/>
              <a:buAutoNum type="arabicPeriod"/>
            </a:pPr>
            <a:r>
              <a:rPr lang="zh-CN" altLang="en-US" sz="1800" dirty="0">
                <a:latin typeface="Microsoft YaHei" panose="020B0503020204020204" pitchFamily="34" charset="-122"/>
                <a:ea typeface="Microsoft YaHei" panose="020B0503020204020204" pitchFamily="34" charset="-122"/>
              </a:rPr>
              <a:t>人是由经济诱因来引发工作</a:t>
            </a:r>
            <a:r>
              <a:rPr lang="zh-CN" altLang="en-US" sz="1800" dirty="0">
                <a:solidFill>
                  <a:srgbClr val="FF0000"/>
                </a:solidFill>
                <a:latin typeface="Microsoft YaHei" panose="020B0503020204020204" pitchFamily="34" charset="-122"/>
                <a:ea typeface="Microsoft YaHei" panose="020B0503020204020204" pitchFamily="34" charset="-122"/>
              </a:rPr>
              <a:t>动机</a:t>
            </a:r>
            <a:r>
              <a:rPr lang="zh-CN" altLang="en-US" sz="1800" dirty="0">
                <a:latin typeface="Microsoft YaHei" panose="020B0503020204020204" pitchFamily="34" charset="-122"/>
                <a:ea typeface="Microsoft YaHei" panose="020B0503020204020204" pitchFamily="34" charset="-122"/>
              </a:rPr>
              <a:t>的，其目的在于获取最大的经济利益</a:t>
            </a:r>
            <a:endParaRPr lang="en-US" altLang="zh-CN" sz="1800" dirty="0">
              <a:latin typeface="Microsoft YaHei" panose="020B0503020204020204" pitchFamily="34" charset="-122"/>
              <a:ea typeface="Microsoft YaHei" panose="020B0503020204020204" pitchFamily="34" charset="-122"/>
            </a:endParaRPr>
          </a:p>
          <a:p>
            <a:pPr marL="1468476" lvl="2" indent="-457200" algn="just">
              <a:lnSpc>
                <a:spcPct val="110000"/>
              </a:lnSpc>
              <a:buFont typeface="+mj-lt"/>
              <a:buAutoNum type="arabicPeriod"/>
            </a:pPr>
            <a:r>
              <a:rPr lang="zh-CN" altLang="en-US" sz="1800" dirty="0">
                <a:latin typeface="Microsoft YaHei" panose="020B0503020204020204" pitchFamily="34" charset="-122"/>
                <a:ea typeface="Microsoft YaHei" panose="020B0503020204020204" pitchFamily="34" charset="-122"/>
              </a:rPr>
              <a:t>经济诱因在组织的控制之下，因此，人</a:t>
            </a:r>
            <a:r>
              <a:rPr lang="zh-CN" altLang="en-US" sz="1800" dirty="0">
                <a:solidFill>
                  <a:srgbClr val="FF0000"/>
                </a:solidFill>
                <a:latin typeface="Microsoft YaHei" panose="020B0503020204020204" pitchFamily="34" charset="-122"/>
                <a:ea typeface="Microsoft YaHei" panose="020B0503020204020204" pitchFamily="34" charset="-122"/>
              </a:rPr>
              <a:t>被动</a:t>
            </a:r>
            <a:r>
              <a:rPr lang="zh-CN" altLang="en-US" sz="1800" dirty="0">
                <a:latin typeface="Microsoft YaHei" panose="020B0503020204020204" pitchFamily="34" charset="-122"/>
                <a:ea typeface="Microsoft YaHei" panose="020B0503020204020204" pitchFamily="34" charset="-122"/>
              </a:rPr>
              <a:t>地在组织的操纵、激励和控制之下从事工作</a:t>
            </a:r>
            <a:endParaRPr lang="en-US" altLang="zh-CN" sz="1800" dirty="0">
              <a:latin typeface="Microsoft YaHei" panose="020B0503020204020204" pitchFamily="34" charset="-122"/>
              <a:ea typeface="Microsoft YaHei" panose="020B0503020204020204" pitchFamily="34" charset="-122"/>
            </a:endParaRPr>
          </a:p>
          <a:p>
            <a:pPr marL="1468476" lvl="2" indent="-457200" algn="just">
              <a:lnSpc>
                <a:spcPct val="110000"/>
              </a:lnSpc>
              <a:buFont typeface="+mj-lt"/>
              <a:buAutoNum type="arabicPeriod"/>
            </a:pPr>
            <a:r>
              <a:rPr lang="zh-CN" altLang="en-US" sz="1800" dirty="0">
                <a:latin typeface="Microsoft YaHei" panose="020B0503020204020204" pitchFamily="34" charset="-122"/>
                <a:ea typeface="Microsoft YaHei" panose="020B0503020204020204" pitchFamily="34" charset="-122"/>
              </a:rPr>
              <a:t>人以一种合乎</a:t>
            </a:r>
            <a:r>
              <a:rPr lang="zh-CN" altLang="en-US" sz="1800" dirty="0">
                <a:solidFill>
                  <a:srgbClr val="FF0000"/>
                </a:solidFill>
                <a:latin typeface="Microsoft YaHei" panose="020B0503020204020204" pitchFamily="34" charset="-122"/>
                <a:ea typeface="Microsoft YaHei" panose="020B0503020204020204" pitchFamily="34" charset="-122"/>
              </a:rPr>
              <a:t>理性的</a:t>
            </a:r>
            <a:r>
              <a:rPr lang="zh-CN" altLang="en-US" sz="1800" dirty="0">
                <a:latin typeface="Microsoft YaHei" panose="020B0503020204020204" pitchFamily="34" charset="-122"/>
                <a:ea typeface="Microsoft YaHei" panose="020B0503020204020204" pitchFamily="34" charset="-122"/>
              </a:rPr>
              <a:t>、精打细算的方式</a:t>
            </a:r>
            <a:r>
              <a:rPr lang="zh-CN" altLang="en-US" sz="1800" dirty="0">
                <a:solidFill>
                  <a:srgbClr val="FF0000"/>
                </a:solidFill>
                <a:latin typeface="Microsoft YaHei" panose="020B0503020204020204" pitchFamily="34" charset="-122"/>
                <a:ea typeface="Microsoft YaHei" panose="020B0503020204020204" pitchFamily="34" charset="-122"/>
              </a:rPr>
              <a:t>行事</a:t>
            </a:r>
            <a:endParaRPr lang="en-US" altLang="zh-CN" sz="1800" dirty="0">
              <a:solidFill>
                <a:srgbClr val="FF0000"/>
              </a:solidFill>
              <a:latin typeface="Microsoft YaHei" panose="020B0503020204020204" pitchFamily="34" charset="-122"/>
              <a:ea typeface="Microsoft YaHei" panose="020B0503020204020204" pitchFamily="34" charset="-122"/>
            </a:endParaRPr>
          </a:p>
          <a:p>
            <a:pPr marL="1468476" lvl="2" indent="-457200" algn="just">
              <a:lnSpc>
                <a:spcPct val="110000"/>
              </a:lnSpc>
              <a:buFont typeface="+mj-lt"/>
              <a:buAutoNum type="arabicPeriod"/>
            </a:pPr>
            <a:r>
              <a:rPr lang="zh-CN" altLang="en-US" sz="1800" dirty="0">
                <a:solidFill>
                  <a:srgbClr val="0000FF"/>
                </a:solidFill>
                <a:latin typeface="Microsoft YaHei" panose="020B0503020204020204" pitchFamily="34" charset="-122"/>
                <a:ea typeface="Microsoft YaHei" panose="020B0503020204020204" pitchFamily="34" charset="-122"/>
              </a:rPr>
              <a:t>人的情感是非理性的</a:t>
            </a:r>
            <a:r>
              <a:rPr lang="zh-CN" altLang="en-US" sz="1800" dirty="0">
                <a:latin typeface="Microsoft YaHei" panose="020B0503020204020204" pitchFamily="34" charset="-122"/>
                <a:ea typeface="Microsoft YaHei" panose="020B0503020204020204" pitchFamily="34" charset="-122"/>
              </a:rPr>
              <a:t>，会干预人对经济利益的合理追求</a:t>
            </a:r>
            <a:endParaRPr lang="en-US" altLang="zh-CN" sz="1800" dirty="0">
              <a:latin typeface="Microsoft YaHei" panose="020B0503020204020204" pitchFamily="34" charset="-122"/>
              <a:ea typeface="Microsoft YaHei" panose="020B0503020204020204" pitchFamily="34" charset="-122"/>
            </a:endParaRPr>
          </a:p>
        </p:txBody>
      </p:sp>
      <p:sp>
        <p:nvSpPr>
          <p:cNvPr id="4" name="标题 1"/>
          <p:cNvSpPr>
            <a:spLocks noGrp="1"/>
          </p:cNvSpPr>
          <p:nvPr>
            <p:ph type="title"/>
          </p:nvPr>
        </p:nvSpPr>
        <p:spPr>
          <a:xfrm>
            <a:off x="686181" y="46289"/>
            <a:ext cx="10819642" cy="1142999"/>
          </a:xfrm>
        </p:spPr>
        <p:txBody>
          <a:bodyPr>
            <a:normAutofit/>
          </a:bodyPr>
          <a:lstStyle/>
          <a:p>
            <a:pPr algn="l"/>
            <a:r>
              <a:rPr lang="en-US" altLang="zh-CN" sz="4097" dirty="0">
                <a:solidFill>
                  <a:schemeClr val="bg1"/>
                </a:solidFill>
                <a:latin typeface="Microsoft YaHei" panose="020B0503020204020204" pitchFamily="34" charset="-122"/>
                <a:ea typeface="Microsoft YaHei" panose="020B0503020204020204" pitchFamily="34" charset="-122"/>
              </a:rPr>
              <a:t>3.1.2 </a:t>
            </a:r>
            <a:r>
              <a:rPr lang="zh-CN" altLang="en-US" sz="4097" dirty="0">
                <a:solidFill>
                  <a:schemeClr val="bg1"/>
                </a:solidFill>
                <a:latin typeface="Microsoft YaHei" panose="020B0503020204020204" pitchFamily="34" charset="-122"/>
                <a:ea typeface="Microsoft YaHei" panose="020B0503020204020204" pitchFamily="34" charset="-122"/>
              </a:rPr>
              <a:t>知识的形成与科学家的基本素养</a:t>
            </a:r>
          </a:p>
        </p:txBody>
      </p:sp>
      <p:sp>
        <p:nvSpPr>
          <p:cNvPr id="2" name="灯片编号占位符 1"/>
          <p:cNvSpPr>
            <a:spLocks noGrp="1"/>
          </p:cNvSpPr>
          <p:nvPr>
            <p:ph type="sldNum" sz="quarter" idx="12"/>
          </p:nvPr>
        </p:nvSpPr>
        <p:spPr/>
        <p:txBody>
          <a:bodyPr/>
          <a:lstStyle/>
          <a:p>
            <a:pPr defTabSz="1078694"/>
            <a:fld id="{C5C1623C-0059-494E-B184-63915177A0C5}" type="slidenum">
              <a:rPr lang="zh-CN" altLang="en-US">
                <a:solidFill>
                  <a:prstClr val="black">
                    <a:tint val="75000"/>
                  </a:prstClr>
                </a:solidFill>
                <a:latin typeface="Microsoft YaHei" panose="020B0503020204020204" pitchFamily="34" charset="-122"/>
                <a:ea typeface="Microsoft YaHei" panose="020B0503020204020204" pitchFamily="34" charset="-122"/>
              </a:rPr>
              <a:pPr defTabSz="1078694"/>
              <a:t>16</a:t>
            </a:fld>
            <a:endParaRPr lang="zh-CN" altLang="en-US">
              <a:solidFill>
                <a:prstClr val="black">
                  <a:tint val="75000"/>
                </a:prst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953636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B641270A-881D-472C-A6A3-70F64D25712A}"/>
              </a:ext>
            </a:extLst>
          </p:cNvPr>
          <p:cNvSpPr>
            <a:spLocks noGrp="1"/>
          </p:cNvSpPr>
          <p:nvPr>
            <p:ph type="title"/>
          </p:nvPr>
        </p:nvSpPr>
        <p:spPr>
          <a:xfrm>
            <a:off x="0" y="54981"/>
            <a:ext cx="10972800" cy="1142999"/>
          </a:xfrm>
        </p:spPr>
        <p:txBody>
          <a:bodyPr/>
          <a:lstStyle/>
          <a:p>
            <a:pPr algn="l"/>
            <a:r>
              <a:rPr lang="zh-CN" altLang="en-US" dirty="0">
                <a:solidFill>
                  <a:srgbClr val="FF0000"/>
                </a:solidFill>
                <a:latin typeface="Microsoft YaHei" panose="020B0503020204020204" pitchFamily="34" charset="-122"/>
                <a:ea typeface="Microsoft YaHei" panose="020B0503020204020204" pitchFamily="34" charset="-122"/>
              </a:rPr>
              <a:t>数据与知识</a:t>
            </a:r>
            <a:endParaRPr lang="en-US" dirty="0">
              <a:solidFill>
                <a:srgbClr val="FF0000"/>
              </a:solidFill>
              <a:latin typeface="Microsoft YaHei" panose="020B0503020204020204" pitchFamily="34" charset="-122"/>
              <a:ea typeface="Microsoft YaHei" panose="020B0503020204020204" pitchFamily="34" charset="-122"/>
            </a:endParaRPr>
          </a:p>
        </p:txBody>
      </p:sp>
      <p:sp>
        <p:nvSpPr>
          <p:cNvPr id="4" name="Slide Number Placeholder 3">
            <a:extLst>
              <a:ext uri="{FF2B5EF4-FFF2-40B4-BE49-F238E27FC236}">
                <a16:creationId xmlns:a16="http://schemas.microsoft.com/office/drawing/2014/main" id="{A4B643BE-4D7F-F940-B359-96EC5F9BB0F7}"/>
              </a:ext>
            </a:extLst>
          </p:cNvPr>
          <p:cNvSpPr>
            <a:spLocks noGrp="1"/>
          </p:cNvSpPr>
          <p:nvPr>
            <p:ph type="sldNum" sz="quarter" idx="12"/>
          </p:nvPr>
        </p:nvSpPr>
        <p:spPr/>
        <p:txBody>
          <a:bodyPr anchor="ctr">
            <a:normAutofit/>
          </a:bodyPr>
          <a:lstStyle/>
          <a:p>
            <a:pPr>
              <a:spcAft>
                <a:spcPts val="600"/>
              </a:spcAft>
            </a:pPr>
            <a:fld id="{C5C1623C-0059-494E-B184-63915177A0C5}" type="slidenum">
              <a:rPr lang="zh-CN" altLang="en-US" smtClean="0"/>
              <a:pPr>
                <a:spcAft>
                  <a:spcPts val="600"/>
                </a:spcAft>
              </a:pPr>
              <a:t>17</a:t>
            </a:fld>
            <a:endParaRPr lang="zh-CN" altLang="en-US"/>
          </a:p>
        </p:txBody>
      </p:sp>
      <p:sp>
        <p:nvSpPr>
          <p:cNvPr id="2" name="文本框 1">
            <a:extLst>
              <a:ext uri="{FF2B5EF4-FFF2-40B4-BE49-F238E27FC236}">
                <a16:creationId xmlns:a16="http://schemas.microsoft.com/office/drawing/2014/main" id="{1528F441-C63E-63E5-F5D1-263AAFD63E11}"/>
              </a:ext>
            </a:extLst>
          </p:cNvPr>
          <p:cNvSpPr txBox="1"/>
          <p:nvPr/>
        </p:nvSpPr>
        <p:spPr>
          <a:xfrm>
            <a:off x="6849904" y="2560258"/>
            <a:ext cx="3775393" cy="2246769"/>
          </a:xfrm>
          <a:prstGeom prst="rect">
            <a:avLst/>
          </a:prstGeom>
          <a:solidFill>
            <a:srgbClr val="00B0F0"/>
          </a:solidFill>
        </p:spPr>
        <p:txBody>
          <a:bodyPr wrap="none" rtlCol="0">
            <a:spAutoFit/>
          </a:bodyPr>
          <a:lstStyle/>
          <a:p>
            <a:r>
              <a:rPr kumimoji="1" lang="zh-CN" altLang="en-US" sz="2800" dirty="0">
                <a:latin typeface="Baoli SC" panose="02010600040101010101" pitchFamily="2" charset="-122"/>
                <a:ea typeface="Baoli SC" panose="02010600040101010101" pitchFamily="2" charset="-122"/>
              </a:rPr>
              <a:t>数据如何形成知识？</a:t>
            </a:r>
            <a:endParaRPr kumimoji="1" lang="en-US" altLang="zh-CN" sz="2800" dirty="0">
              <a:latin typeface="Baoli SC" panose="02010600040101010101" pitchFamily="2" charset="-122"/>
              <a:ea typeface="Baoli SC" panose="02010600040101010101" pitchFamily="2" charset="-122"/>
            </a:endParaRPr>
          </a:p>
          <a:p>
            <a:r>
              <a:rPr kumimoji="1" lang="zh-CN" altLang="en-US" sz="2800" dirty="0">
                <a:latin typeface="Baoli SC" panose="02010600040101010101" pitchFamily="2" charset="-122"/>
                <a:ea typeface="Baoli SC" panose="02010600040101010101" pitchFamily="2" charset="-122"/>
              </a:rPr>
              <a:t>信息是什么？</a:t>
            </a:r>
            <a:endParaRPr kumimoji="1" lang="en-US" altLang="zh-CN" sz="2800" dirty="0">
              <a:latin typeface="Baoli SC" panose="02010600040101010101" pitchFamily="2" charset="-122"/>
              <a:ea typeface="Baoli SC" panose="02010600040101010101" pitchFamily="2" charset="-122"/>
            </a:endParaRPr>
          </a:p>
          <a:p>
            <a:r>
              <a:rPr kumimoji="1" lang="zh-CN" altLang="en-US" sz="2800" dirty="0">
                <a:latin typeface="Baoli SC" panose="02010600040101010101" pitchFamily="2" charset="-122"/>
                <a:ea typeface="Baoli SC" panose="02010600040101010101" pitchFamily="2" charset="-122"/>
              </a:rPr>
              <a:t>知识是什么？</a:t>
            </a:r>
            <a:endParaRPr kumimoji="1" lang="en-US" altLang="zh-CN" sz="2800" dirty="0">
              <a:latin typeface="Baoli SC" panose="02010600040101010101" pitchFamily="2" charset="-122"/>
              <a:ea typeface="Baoli SC" panose="02010600040101010101" pitchFamily="2" charset="-122"/>
            </a:endParaRPr>
          </a:p>
          <a:p>
            <a:r>
              <a:rPr kumimoji="1" lang="zh-CN" altLang="en-US" sz="2800" dirty="0">
                <a:latin typeface="Baoli SC" panose="02010600040101010101" pitchFamily="2" charset="-122"/>
                <a:ea typeface="Baoli SC" panose="02010600040101010101" pitchFamily="2" charset="-122"/>
              </a:rPr>
              <a:t>知识怎么表示？</a:t>
            </a:r>
            <a:endParaRPr kumimoji="1" lang="en-US" altLang="zh-CN" sz="2800" dirty="0">
              <a:latin typeface="Baoli SC" panose="02010600040101010101" pitchFamily="2" charset="-122"/>
              <a:ea typeface="Baoli SC" panose="02010600040101010101" pitchFamily="2" charset="-122"/>
            </a:endParaRPr>
          </a:p>
          <a:p>
            <a:r>
              <a:rPr kumimoji="1" lang="zh-CN" altLang="en-US" sz="2800" dirty="0">
                <a:latin typeface="Baoli SC" panose="02010600040101010101" pitchFamily="2" charset="-122"/>
                <a:ea typeface="Baoli SC" panose="02010600040101010101" pitchFamily="2" charset="-122"/>
              </a:rPr>
              <a:t>知识与智慧有何联系？</a:t>
            </a:r>
            <a:endParaRPr kumimoji="1" lang="en-US" altLang="zh-CN" sz="2800" dirty="0">
              <a:latin typeface="Baoli SC" panose="02010600040101010101" pitchFamily="2" charset="-122"/>
              <a:ea typeface="Baoli SC" panose="02010600040101010101" pitchFamily="2" charset="-122"/>
            </a:endParaRPr>
          </a:p>
        </p:txBody>
      </p:sp>
      <p:pic>
        <p:nvPicPr>
          <p:cNvPr id="18" name="图片 17">
            <a:extLst>
              <a:ext uri="{FF2B5EF4-FFF2-40B4-BE49-F238E27FC236}">
                <a16:creationId xmlns:a16="http://schemas.microsoft.com/office/drawing/2014/main" id="{6C07F903-2AA7-8416-1C5B-B3EF099EC38C}"/>
              </a:ext>
            </a:extLst>
          </p:cNvPr>
          <p:cNvPicPr>
            <a:picLocks noChangeAspect="1"/>
          </p:cNvPicPr>
          <p:nvPr/>
        </p:nvPicPr>
        <p:blipFill>
          <a:blip r:embed="rId2"/>
          <a:stretch>
            <a:fillRect/>
          </a:stretch>
        </p:blipFill>
        <p:spPr>
          <a:xfrm>
            <a:off x="2351995" y="1377386"/>
            <a:ext cx="4432300" cy="4362691"/>
          </a:xfrm>
          <a:prstGeom prst="rect">
            <a:avLst/>
          </a:prstGeom>
        </p:spPr>
      </p:pic>
    </p:spTree>
    <p:extLst>
      <p:ext uri="{BB962C8B-B14F-4D97-AF65-F5344CB8AC3E}">
        <p14:creationId xmlns:p14="http://schemas.microsoft.com/office/powerpoint/2010/main" val="5871911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AAD226-B702-5221-7C81-BDB94EB192FC}"/>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7DAD9484-8113-D07E-A5D3-20FBC085D767}"/>
              </a:ext>
            </a:extLst>
          </p:cNvPr>
          <p:cNvSpPr>
            <a:spLocks noGrp="1"/>
          </p:cNvSpPr>
          <p:nvPr>
            <p:ph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0D395C96-CEA6-B80C-0945-914D42846689}"/>
              </a:ext>
            </a:extLst>
          </p:cNvPr>
          <p:cNvSpPr>
            <a:spLocks noGrp="1"/>
          </p:cNvSpPr>
          <p:nvPr>
            <p:ph type="sldNum" sz="quarter" idx="12"/>
          </p:nvPr>
        </p:nvSpPr>
        <p:spPr/>
        <p:txBody>
          <a:bodyPr/>
          <a:lstStyle/>
          <a:p>
            <a:fld id="{C5C1623C-0059-494E-B184-63915177A0C5}" type="slidenum">
              <a:rPr lang="zh-CN" altLang="en-US" smtClean="0"/>
              <a:pPr/>
              <a:t>18</a:t>
            </a:fld>
            <a:endParaRPr lang="zh-CN" altLang="en-US"/>
          </a:p>
        </p:txBody>
      </p:sp>
    </p:spTree>
    <p:extLst>
      <p:ext uri="{BB962C8B-B14F-4D97-AF65-F5344CB8AC3E}">
        <p14:creationId xmlns:p14="http://schemas.microsoft.com/office/powerpoint/2010/main" val="3771197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0" y="1438382"/>
            <a:ext cx="11014767" cy="4746661"/>
          </a:xfrm>
        </p:spPr>
        <p:txBody>
          <a:bodyPr>
            <a:normAutofit fontScale="92500" lnSpcReduction="20000"/>
          </a:bodyPr>
          <a:lstStyle/>
          <a:p>
            <a:pPr marL="0" indent="0" algn="just">
              <a:lnSpc>
                <a:spcPct val="110000"/>
              </a:lnSpc>
              <a:buNone/>
            </a:pPr>
            <a:r>
              <a:rPr lang="en-US" altLang="zh-CN" sz="2458" dirty="0">
                <a:latin typeface="Microsoft YaHei" panose="020B0503020204020204" pitchFamily="34" charset="-122"/>
                <a:ea typeface="Microsoft YaHei" panose="020B0503020204020204" pitchFamily="34" charset="-122"/>
              </a:rPr>
              <a:t>(1) </a:t>
            </a:r>
            <a:r>
              <a:rPr lang="zh-CN" altLang="en-US" sz="2458" dirty="0">
                <a:latin typeface="Microsoft YaHei" panose="020B0503020204020204" pitchFamily="34" charset="-122"/>
                <a:ea typeface="Microsoft YaHei" panose="020B0503020204020204" pitchFamily="34" charset="-122"/>
              </a:rPr>
              <a:t>意识的概念</a:t>
            </a:r>
            <a:endParaRPr lang="en-US" altLang="zh-CN" sz="2458" dirty="0">
              <a:latin typeface="Microsoft YaHei" panose="020B0503020204020204" pitchFamily="34" charset="-122"/>
              <a:ea typeface="Microsoft YaHei" panose="020B0503020204020204" pitchFamily="34" charset="-122"/>
            </a:endParaRPr>
          </a:p>
          <a:p>
            <a:pPr lvl="1" algn="just">
              <a:lnSpc>
                <a:spcPct val="110000"/>
              </a:lnSpc>
            </a:pPr>
            <a:r>
              <a:rPr lang="zh-CN" altLang="en-US" sz="2048" dirty="0">
                <a:latin typeface="Microsoft YaHei" panose="020B0503020204020204" pitchFamily="34" charset="-122"/>
                <a:ea typeface="Microsoft YaHei" panose="020B0503020204020204" pitchFamily="34" charset="-122"/>
              </a:rPr>
              <a:t>关于意识（</a:t>
            </a:r>
            <a:r>
              <a:rPr lang="en-US" altLang="zh-CN" sz="2048" dirty="0">
                <a:latin typeface="Microsoft YaHei" panose="020B0503020204020204" pitchFamily="34" charset="-122"/>
                <a:ea typeface="Microsoft YaHei" panose="020B0503020204020204" pitchFamily="34" charset="-122"/>
              </a:rPr>
              <a:t>consciousness</a:t>
            </a:r>
            <a:r>
              <a:rPr lang="zh-CN" altLang="en-US" sz="2048" dirty="0">
                <a:latin typeface="Microsoft YaHei" panose="020B0503020204020204" pitchFamily="34" charset="-122"/>
                <a:ea typeface="Microsoft YaHei" panose="020B0503020204020204" pitchFamily="34" charset="-122"/>
              </a:rPr>
              <a:t>），到目前为止还是一个</a:t>
            </a:r>
            <a:r>
              <a:rPr lang="zh-CN" altLang="en-US" sz="2048" dirty="0">
                <a:solidFill>
                  <a:srgbClr val="FF0000"/>
                </a:solidFill>
                <a:latin typeface="Microsoft YaHei" panose="020B0503020204020204" pitchFamily="34" charset="-122"/>
                <a:ea typeface="Microsoft YaHei" panose="020B0503020204020204" pitchFamily="34" charset="-122"/>
              </a:rPr>
              <a:t>不完整、模糊</a:t>
            </a:r>
            <a:r>
              <a:rPr lang="zh-CN" altLang="en-US" sz="2048" dirty="0">
                <a:latin typeface="Microsoft YaHei" panose="020B0503020204020204" pitchFamily="34" charset="-122"/>
                <a:ea typeface="Microsoft YaHei" panose="020B0503020204020204" pitchFamily="34" charset="-122"/>
              </a:rPr>
              <a:t>的概念</a:t>
            </a:r>
            <a:endParaRPr lang="en-US" altLang="zh-CN" sz="2048" dirty="0">
              <a:latin typeface="Microsoft YaHei" panose="020B0503020204020204" pitchFamily="34" charset="-122"/>
              <a:ea typeface="Microsoft YaHei" panose="020B0503020204020204" pitchFamily="34" charset="-122"/>
            </a:endParaRPr>
          </a:p>
          <a:p>
            <a:pPr lvl="1" algn="just">
              <a:lnSpc>
                <a:spcPct val="110000"/>
              </a:lnSpc>
            </a:pPr>
            <a:r>
              <a:rPr lang="zh-CN" altLang="en-US" sz="2048" dirty="0">
                <a:latin typeface="Microsoft YaHei" panose="020B0503020204020204" pitchFamily="34" charset="-122"/>
                <a:ea typeface="Microsoft YaHei" panose="020B0503020204020204" pitchFamily="34" charset="-122"/>
              </a:rPr>
              <a:t>一般认为，“意识”是人的大脑对客观物质世界的反映，是感觉、思维等各种心理过程的综合，其中的思维是</a:t>
            </a:r>
            <a:r>
              <a:rPr lang="zh-CN" altLang="en-US" sz="2048" dirty="0">
                <a:solidFill>
                  <a:srgbClr val="FF0000"/>
                </a:solidFill>
                <a:latin typeface="Microsoft YaHei" panose="020B0503020204020204" pitchFamily="34" charset="-122"/>
                <a:ea typeface="Microsoft YaHei" panose="020B0503020204020204" pitchFamily="34" charset="-122"/>
              </a:rPr>
              <a:t>人类特有的</a:t>
            </a:r>
            <a:r>
              <a:rPr lang="zh-CN" altLang="en-US" sz="2048" dirty="0">
                <a:latin typeface="Microsoft YaHei" panose="020B0503020204020204" pitchFamily="34" charset="-122"/>
                <a:ea typeface="Microsoft YaHei" panose="020B0503020204020204" pitchFamily="34" charset="-122"/>
              </a:rPr>
              <a:t>反映现实的高级形式</a:t>
            </a:r>
            <a:endParaRPr lang="en-US" altLang="zh-CN" sz="2048" dirty="0">
              <a:latin typeface="Microsoft YaHei" panose="020B0503020204020204" pitchFamily="34" charset="-122"/>
              <a:ea typeface="Microsoft YaHei" panose="020B0503020204020204" pitchFamily="34" charset="-122"/>
            </a:endParaRPr>
          </a:p>
          <a:p>
            <a:pPr marL="0" indent="0" algn="just">
              <a:lnSpc>
                <a:spcPct val="110000"/>
              </a:lnSpc>
              <a:buNone/>
            </a:pPr>
            <a:r>
              <a:rPr lang="en-US" altLang="zh-CN" sz="2458" dirty="0">
                <a:latin typeface="Microsoft YaHei" panose="020B0503020204020204" pitchFamily="34" charset="-122"/>
                <a:ea typeface="Microsoft YaHei" panose="020B0503020204020204" pitchFamily="34" charset="-122"/>
              </a:rPr>
              <a:t>(2) </a:t>
            </a:r>
            <a:r>
              <a:rPr lang="zh-CN" altLang="en-US" sz="2458" dirty="0">
                <a:latin typeface="Microsoft YaHei" panose="020B0503020204020204" pitchFamily="34" charset="-122"/>
                <a:ea typeface="Microsoft YaHei" panose="020B0503020204020204" pitchFamily="34" charset="-122"/>
              </a:rPr>
              <a:t>意识与态度</a:t>
            </a:r>
            <a:endParaRPr lang="en-US" altLang="zh-CN" sz="2458" dirty="0">
              <a:latin typeface="Microsoft YaHei" panose="020B0503020204020204" pitchFamily="34" charset="-122"/>
              <a:ea typeface="Microsoft YaHei" panose="020B0503020204020204" pitchFamily="34" charset="-122"/>
            </a:endParaRPr>
          </a:p>
          <a:p>
            <a:pPr lvl="1" algn="just">
              <a:lnSpc>
                <a:spcPct val="110000"/>
              </a:lnSpc>
            </a:pPr>
            <a:r>
              <a:rPr lang="zh-CN" altLang="en-US" sz="2048" dirty="0">
                <a:latin typeface="Microsoft YaHei" panose="020B0503020204020204" pitchFamily="34" charset="-122"/>
                <a:ea typeface="Microsoft YaHei" panose="020B0503020204020204" pitchFamily="34" charset="-122"/>
              </a:rPr>
              <a:t>态度的内容，不是知识本身所决定的，而是对知识所提供的</a:t>
            </a:r>
            <a:r>
              <a:rPr lang="zh-CN" altLang="en-US" sz="2048" dirty="0">
                <a:solidFill>
                  <a:srgbClr val="FF0000"/>
                </a:solidFill>
                <a:latin typeface="Microsoft YaHei" panose="020B0503020204020204" pitchFamily="34" charset="-122"/>
                <a:ea typeface="Microsoft YaHei" panose="020B0503020204020204" pitchFamily="34" charset="-122"/>
              </a:rPr>
              <a:t>多种可能性</a:t>
            </a:r>
            <a:r>
              <a:rPr lang="zh-CN" altLang="en-US" sz="2048" dirty="0">
                <a:latin typeface="Microsoft YaHei" panose="020B0503020204020204" pitchFamily="34" charset="-122"/>
                <a:ea typeface="Microsoft YaHei" panose="020B0503020204020204" pitchFamily="34" charset="-122"/>
              </a:rPr>
              <a:t>的</a:t>
            </a:r>
            <a:r>
              <a:rPr lang="zh-CN" altLang="en-US" sz="2048" dirty="0">
                <a:solidFill>
                  <a:srgbClr val="FF0000"/>
                </a:solidFill>
                <a:latin typeface="Microsoft YaHei" panose="020B0503020204020204" pitchFamily="34" charset="-122"/>
                <a:ea typeface="Microsoft YaHei" panose="020B0503020204020204" pitchFamily="34" charset="-122"/>
              </a:rPr>
              <a:t>主体定向</a:t>
            </a:r>
            <a:endParaRPr lang="en-US" altLang="zh-CN" sz="2048" dirty="0">
              <a:solidFill>
                <a:srgbClr val="0000FF"/>
              </a:solidFill>
              <a:latin typeface="Microsoft YaHei" panose="020B0503020204020204" pitchFamily="34" charset="-122"/>
              <a:ea typeface="Microsoft YaHei" panose="020B0503020204020204" pitchFamily="34" charset="-122"/>
            </a:endParaRPr>
          </a:p>
          <a:p>
            <a:pPr lvl="2" algn="just">
              <a:lnSpc>
                <a:spcPct val="110000"/>
              </a:lnSpc>
            </a:pPr>
            <a:r>
              <a:rPr lang="zh-CN" altLang="en-US" sz="1639" dirty="0">
                <a:solidFill>
                  <a:srgbClr val="0000FF"/>
                </a:solidFill>
                <a:latin typeface="Microsoft YaHei" panose="020B0503020204020204" pitchFamily="34" charset="-122"/>
                <a:ea typeface="Microsoft YaHei" panose="020B0503020204020204" pitchFamily="34" charset="-122"/>
              </a:rPr>
              <a:t>例：</a:t>
            </a:r>
            <a:r>
              <a:rPr lang="zh-CN" altLang="en-US" sz="1639" dirty="0">
                <a:latin typeface="Microsoft YaHei" panose="020B0503020204020204" pitchFamily="34" charset="-122"/>
                <a:ea typeface="Microsoft YaHei" panose="020B0503020204020204" pitchFamily="34" charset="-122"/>
              </a:rPr>
              <a:t>人生面临的各种选择</a:t>
            </a:r>
            <a:endParaRPr lang="en-US" altLang="zh-CN" sz="1639" dirty="0">
              <a:latin typeface="Microsoft YaHei" panose="020B0503020204020204" pitchFamily="34" charset="-122"/>
              <a:ea typeface="Microsoft YaHei" panose="020B0503020204020204" pitchFamily="34" charset="-122"/>
            </a:endParaRPr>
          </a:p>
          <a:p>
            <a:pPr marL="0" indent="0" algn="just">
              <a:lnSpc>
                <a:spcPct val="110000"/>
              </a:lnSpc>
              <a:buNone/>
            </a:pPr>
            <a:r>
              <a:rPr lang="en-US" altLang="zh-CN" sz="2458" dirty="0">
                <a:latin typeface="Microsoft YaHei" panose="020B0503020204020204" pitchFamily="34" charset="-122"/>
                <a:ea typeface="Microsoft YaHei" panose="020B0503020204020204" pitchFamily="34" charset="-122"/>
              </a:rPr>
              <a:t>(3) </a:t>
            </a:r>
            <a:r>
              <a:rPr lang="zh-CN" altLang="en-US" sz="2458" dirty="0">
                <a:latin typeface="Microsoft YaHei" panose="020B0503020204020204" pitchFamily="34" charset="-122"/>
                <a:ea typeface="Microsoft YaHei" panose="020B0503020204020204" pitchFamily="34" charset="-122"/>
              </a:rPr>
              <a:t>自我意识（</a:t>
            </a:r>
            <a:r>
              <a:rPr lang="en-US" altLang="zh-CN" sz="2458" dirty="0">
                <a:latin typeface="Microsoft YaHei" panose="020B0503020204020204" pitchFamily="34" charset="-122"/>
                <a:ea typeface="Microsoft YaHei" panose="020B0503020204020204" pitchFamily="34" charset="-122"/>
              </a:rPr>
              <a:t>self-consciousness</a:t>
            </a:r>
            <a:r>
              <a:rPr lang="zh-CN" altLang="en-US" sz="2458" dirty="0">
                <a:latin typeface="Microsoft YaHei" panose="020B0503020204020204" pitchFamily="34" charset="-122"/>
                <a:ea typeface="Microsoft YaHei" panose="020B0503020204020204" pitchFamily="34" charset="-122"/>
              </a:rPr>
              <a:t>）</a:t>
            </a:r>
            <a:endParaRPr lang="en-US" altLang="zh-CN" sz="2458" dirty="0">
              <a:latin typeface="Microsoft YaHei" panose="020B0503020204020204" pitchFamily="34" charset="-122"/>
              <a:ea typeface="Microsoft YaHei" panose="020B0503020204020204" pitchFamily="34" charset="-122"/>
            </a:endParaRPr>
          </a:p>
          <a:p>
            <a:pPr lvl="1" algn="just">
              <a:lnSpc>
                <a:spcPct val="110000"/>
              </a:lnSpc>
            </a:pPr>
            <a:r>
              <a:rPr lang="zh-CN" altLang="en-US" sz="2048" dirty="0">
                <a:latin typeface="Microsoft YaHei" panose="020B0503020204020204" pitchFamily="34" charset="-122"/>
                <a:ea typeface="Microsoft YaHei" panose="020B0503020204020204" pitchFamily="34" charset="-122"/>
              </a:rPr>
              <a:t>尽管在自我意识的问题上还存有诸多疑问与不解，但不少哲学家以为，自我意识是</a:t>
            </a:r>
            <a:r>
              <a:rPr lang="zh-CN" altLang="en-US" sz="2048" dirty="0">
                <a:solidFill>
                  <a:srgbClr val="FF0000"/>
                </a:solidFill>
                <a:latin typeface="Microsoft YaHei" panose="020B0503020204020204" pitchFamily="34" charset="-122"/>
                <a:ea typeface="Microsoft YaHei" panose="020B0503020204020204" pitchFamily="34" charset="-122"/>
              </a:rPr>
              <a:t>理性的高度</a:t>
            </a:r>
            <a:r>
              <a:rPr lang="zh-CN" altLang="en-US" sz="2048" dirty="0">
                <a:latin typeface="Microsoft YaHei" panose="020B0503020204020204" pitchFamily="34" charset="-122"/>
                <a:ea typeface="Microsoft YaHei" panose="020B0503020204020204" pitchFamily="34" charset="-122"/>
              </a:rPr>
              <a:t>、</a:t>
            </a:r>
            <a:r>
              <a:rPr lang="zh-CN" altLang="en-US" sz="2048" dirty="0">
                <a:solidFill>
                  <a:srgbClr val="FF0000"/>
                </a:solidFill>
                <a:latin typeface="Microsoft YaHei" panose="020B0503020204020204" pitchFamily="34" charset="-122"/>
                <a:ea typeface="Microsoft YaHei" panose="020B0503020204020204" pitchFamily="34" charset="-122"/>
              </a:rPr>
              <a:t>逻辑的必然</a:t>
            </a:r>
            <a:r>
              <a:rPr lang="zh-CN" altLang="en-US" sz="2048" dirty="0">
                <a:latin typeface="Microsoft YaHei" panose="020B0503020204020204" pitchFamily="34" charset="-122"/>
                <a:ea typeface="Microsoft YaHei" panose="020B0503020204020204" pitchFamily="34" charset="-122"/>
              </a:rPr>
              <a:t>、</a:t>
            </a:r>
            <a:r>
              <a:rPr lang="zh-CN" altLang="en-US" sz="2048" dirty="0">
                <a:solidFill>
                  <a:srgbClr val="FF0000"/>
                </a:solidFill>
                <a:latin typeface="Microsoft YaHei" panose="020B0503020204020204" pitchFamily="34" charset="-122"/>
                <a:ea typeface="Microsoft YaHei" panose="020B0503020204020204" pitchFamily="34" charset="-122"/>
              </a:rPr>
              <a:t>精神的终极</a:t>
            </a:r>
            <a:r>
              <a:rPr lang="zh-CN" altLang="en-US" sz="2048" dirty="0">
                <a:latin typeface="Microsoft YaHei" panose="020B0503020204020204" pitchFamily="34" charset="-122"/>
                <a:ea typeface="Microsoft YaHei" panose="020B0503020204020204" pitchFamily="34" charset="-122"/>
              </a:rPr>
              <a:t>、</a:t>
            </a:r>
            <a:r>
              <a:rPr lang="zh-CN" altLang="en-US" sz="2048" dirty="0">
                <a:solidFill>
                  <a:srgbClr val="FF0000"/>
                </a:solidFill>
                <a:latin typeface="Microsoft YaHei" panose="020B0503020204020204" pitchFamily="34" charset="-122"/>
                <a:ea typeface="Microsoft YaHei" panose="020B0503020204020204" pitchFamily="34" charset="-122"/>
              </a:rPr>
              <a:t>自然的赋予</a:t>
            </a:r>
            <a:r>
              <a:rPr lang="zh-CN" altLang="en-US" sz="2048" dirty="0">
                <a:latin typeface="Microsoft YaHei" panose="020B0503020204020204" pitchFamily="34" charset="-122"/>
                <a:ea typeface="Microsoft YaHei" panose="020B0503020204020204" pitchFamily="34" charset="-122"/>
              </a:rPr>
              <a:t>等</a:t>
            </a:r>
            <a:endParaRPr lang="en-US" altLang="zh-CN" sz="2048" dirty="0">
              <a:latin typeface="Microsoft YaHei" panose="020B0503020204020204" pitchFamily="34" charset="-122"/>
              <a:ea typeface="Microsoft YaHei" panose="020B0503020204020204" pitchFamily="34" charset="-122"/>
            </a:endParaRPr>
          </a:p>
          <a:p>
            <a:pPr marL="0" indent="0" algn="just">
              <a:lnSpc>
                <a:spcPct val="110000"/>
              </a:lnSpc>
              <a:buNone/>
            </a:pPr>
            <a:r>
              <a:rPr lang="en-US" altLang="zh-CN" sz="2458" dirty="0">
                <a:latin typeface="Microsoft YaHei" panose="020B0503020204020204" pitchFamily="34" charset="-122"/>
                <a:ea typeface="Microsoft YaHei" panose="020B0503020204020204" pitchFamily="34" charset="-122"/>
              </a:rPr>
              <a:t>(4) </a:t>
            </a:r>
            <a:r>
              <a:rPr lang="zh-CN" altLang="en-US" sz="2458" dirty="0">
                <a:latin typeface="Microsoft YaHei" panose="020B0503020204020204" pitchFamily="34" charset="-122"/>
                <a:ea typeface="Microsoft YaHei" panose="020B0503020204020204" pitchFamily="34" charset="-122"/>
              </a:rPr>
              <a:t>意识与价值体验</a:t>
            </a:r>
            <a:endParaRPr lang="en-US" altLang="zh-CN" sz="2458" dirty="0">
              <a:latin typeface="Microsoft YaHei" panose="020B0503020204020204" pitchFamily="34" charset="-122"/>
              <a:ea typeface="Microsoft YaHei" panose="020B0503020204020204" pitchFamily="34" charset="-122"/>
            </a:endParaRPr>
          </a:p>
          <a:p>
            <a:pPr lvl="1" algn="just">
              <a:lnSpc>
                <a:spcPct val="110000"/>
              </a:lnSpc>
            </a:pPr>
            <a:r>
              <a:rPr lang="zh-CN" altLang="en-US" sz="2048" dirty="0">
                <a:latin typeface="Microsoft YaHei" panose="020B0503020204020204" pitchFamily="34" charset="-122"/>
                <a:ea typeface="Microsoft YaHei" panose="020B0503020204020204" pitchFamily="34" charset="-122"/>
              </a:rPr>
              <a:t>通过感觉意识进行</a:t>
            </a:r>
            <a:r>
              <a:rPr lang="zh-CN" altLang="en-US" sz="2048" dirty="0">
                <a:solidFill>
                  <a:srgbClr val="FF0000"/>
                </a:solidFill>
                <a:latin typeface="Microsoft YaHei" panose="020B0503020204020204" pitchFamily="34" charset="-122"/>
                <a:ea typeface="Microsoft YaHei" panose="020B0503020204020204" pitchFamily="34" charset="-122"/>
              </a:rPr>
              <a:t>价值体验</a:t>
            </a:r>
            <a:r>
              <a:rPr lang="zh-CN" altLang="en-US" sz="2048" dirty="0">
                <a:latin typeface="Microsoft YaHei" panose="020B0503020204020204" pitchFamily="34" charset="-122"/>
                <a:ea typeface="Microsoft YaHei" panose="020B0503020204020204" pitchFamily="34" charset="-122"/>
              </a:rPr>
              <a:t>的活动称为认知评估，而所谓</a:t>
            </a:r>
            <a:r>
              <a:rPr lang="zh-CN" altLang="en-US" sz="2048" dirty="0">
                <a:solidFill>
                  <a:srgbClr val="0000FF"/>
                </a:solidFill>
                <a:latin typeface="Microsoft YaHei" panose="020B0503020204020204" pitchFamily="34" charset="-122"/>
                <a:ea typeface="Microsoft YaHei" panose="020B0503020204020204" pitchFamily="34" charset="-122"/>
              </a:rPr>
              <a:t>价值（</a:t>
            </a:r>
            <a:r>
              <a:rPr lang="en-US" altLang="zh-CN" sz="2048" dirty="0">
                <a:solidFill>
                  <a:srgbClr val="0000FF"/>
                </a:solidFill>
                <a:latin typeface="Microsoft YaHei" panose="020B0503020204020204" pitchFamily="34" charset="-122"/>
                <a:ea typeface="Microsoft YaHei" panose="020B0503020204020204" pitchFamily="34" charset="-122"/>
              </a:rPr>
              <a:t>value</a:t>
            </a:r>
            <a:r>
              <a:rPr lang="zh-CN" altLang="en-US" sz="2048" dirty="0">
                <a:solidFill>
                  <a:srgbClr val="0000FF"/>
                </a:solidFill>
                <a:latin typeface="Microsoft YaHei" panose="020B0503020204020204" pitchFamily="34" charset="-122"/>
                <a:ea typeface="Microsoft YaHei" panose="020B0503020204020204" pitchFamily="34" charset="-122"/>
              </a:rPr>
              <a:t>）</a:t>
            </a:r>
            <a:r>
              <a:rPr lang="zh-CN" altLang="en-US" sz="2048" dirty="0">
                <a:latin typeface="Microsoft YaHei" panose="020B0503020204020204" pitchFamily="34" charset="-122"/>
                <a:ea typeface="Microsoft YaHei" panose="020B0503020204020204" pitchFamily="34" charset="-122"/>
              </a:rPr>
              <a:t>就是一个事物在主体系统中的</a:t>
            </a:r>
            <a:r>
              <a:rPr lang="zh-CN" altLang="en-US" sz="2048" dirty="0">
                <a:solidFill>
                  <a:srgbClr val="0000FF"/>
                </a:solidFill>
                <a:latin typeface="Microsoft YaHei" panose="020B0503020204020204" pitchFamily="34" charset="-122"/>
                <a:ea typeface="Microsoft YaHei" panose="020B0503020204020204" pitchFamily="34" charset="-122"/>
              </a:rPr>
              <a:t>地位和作用</a:t>
            </a:r>
            <a:endParaRPr lang="en-US" altLang="zh-CN" sz="2048" dirty="0">
              <a:solidFill>
                <a:srgbClr val="0000FF"/>
              </a:solidFill>
              <a:latin typeface="Microsoft YaHei" panose="020B0503020204020204" pitchFamily="34" charset="-122"/>
              <a:ea typeface="Microsoft YaHei" panose="020B0503020204020204" pitchFamily="34" charset="-122"/>
            </a:endParaRPr>
          </a:p>
          <a:p>
            <a:pPr lvl="2" algn="just">
              <a:lnSpc>
                <a:spcPct val="110000"/>
              </a:lnSpc>
            </a:pPr>
            <a:r>
              <a:rPr lang="zh-CN" altLang="en-US" sz="1639" dirty="0">
                <a:solidFill>
                  <a:srgbClr val="0000FF"/>
                </a:solidFill>
                <a:latin typeface="Microsoft YaHei" panose="020B0503020204020204" pitchFamily="34" charset="-122"/>
                <a:ea typeface="Microsoft YaHei" panose="020B0503020204020204" pitchFamily="34" charset="-122"/>
              </a:rPr>
              <a:t>例：</a:t>
            </a:r>
            <a:r>
              <a:rPr lang="en-US" altLang="zh-CN" sz="1639" dirty="0">
                <a:latin typeface="Microsoft YaHei" panose="020B0503020204020204" pitchFamily="34" charset="-122"/>
                <a:ea typeface="Microsoft YaHei" panose="020B0503020204020204" pitchFamily="34" charset="-122"/>
              </a:rPr>
              <a:t>weight</a:t>
            </a:r>
            <a:r>
              <a:rPr lang="zh-CN" altLang="en-US" sz="1639" dirty="0">
                <a:latin typeface="Microsoft YaHei" panose="020B0503020204020204" pitchFamily="34" charset="-122"/>
                <a:ea typeface="Microsoft YaHei" panose="020B0503020204020204" pitchFamily="34" charset="-122"/>
              </a:rPr>
              <a:t>（份量）</a:t>
            </a:r>
            <a:endParaRPr lang="en-US" altLang="zh-CN" sz="1639" dirty="0">
              <a:latin typeface="Microsoft YaHei" panose="020B0503020204020204" pitchFamily="34" charset="-122"/>
              <a:ea typeface="Microsoft YaHei" panose="020B0503020204020204" pitchFamily="34" charset="-122"/>
            </a:endParaRPr>
          </a:p>
        </p:txBody>
      </p:sp>
      <p:sp>
        <p:nvSpPr>
          <p:cNvPr id="4" name="标题 1"/>
          <p:cNvSpPr>
            <a:spLocks noGrp="1"/>
          </p:cNvSpPr>
          <p:nvPr>
            <p:ph type="title"/>
          </p:nvPr>
        </p:nvSpPr>
        <p:spPr>
          <a:xfrm>
            <a:off x="686181" y="46289"/>
            <a:ext cx="10819642" cy="1142999"/>
          </a:xfrm>
        </p:spPr>
        <p:txBody>
          <a:bodyPr>
            <a:normAutofit/>
          </a:bodyPr>
          <a:lstStyle/>
          <a:p>
            <a:pPr algn="l"/>
            <a:r>
              <a:rPr lang="en-US" altLang="zh-CN" sz="4097" dirty="0">
                <a:solidFill>
                  <a:schemeClr val="bg1"/>
                </a:solidFill>
                <a:latin typeface="Microsoft YaHei" panose="020B0503020204020204" pitchFamily="34" charset="-122"/>
                <a:ea typeface="Microsoft YaHei" panose="020B0503020204020204" pitchFamily="34" charset="-122"/>
              </a:rPr>
              <a:t>3.1.3 </a:t>
            </a:r>
            <a:r>
              <a:rPr lang="zh-CN" altLang="en-US" sz="4097" dirty="0">
                <a:solidFill>
                  <a:schemeClr val="bg1"/>
                </a:solidFill>
                <a:latin typeface="Microsoft YaHei" panose="020B0503020204020204" pitchFamily="34" charset="-122"/>
                <a:ea typeface="Microsoft YaHei" panose="020B0503020204020204" pitchFamily="34" charset="-122"/>
              </a:rPr>
              <a:t>工程意识与专业学生</a:t>
            </a:r>
            <a:r>
              <a:rPr lang="en-US" altLang="zh-CN" sz="4097" dirty="0">
                <a:solidFill>
                  <a:schemeClr val="bg1"/>
                </a:solidFill>
                <a:latin typeface="Microsoft YaHei" panose="020B0503020204020204" pitchFamily="34" charset="-122"/>
                <a:ea typeface="Microsoft YaHei" panose="020B0503020204020204" pitchFamily="34" charset="-122"/>
              </a:rPr>
              <a:t> - </a:t>
            </a:r>
            <a:r>
              <a:rPr lang="en-US" altLang="zh-CN" sz="4400" dirty="0">
                <a:solidFill>
                  <a:srgbClr val="FF0000"/>
                </a:solidFill>
                <a:latin typeface="Microsoft YaHei" panose="020B0503020204020204" pitchFamily="34" charset="-122"/>
                <a:ea typeface="Microsoft YaHei" panose="020B0503020204020204" pitchFamily="34" charset="-122"/>
              </a:rPr>
              <a:t>1. </a:t>
            </a:r>
            <a:r>
              <a:rPr lang="zh-CN" altLang="en-US" sz="4400" dirty="0">
                <a:solidFill>
                  <a:srgbClr val="FF0000"/>
                </a:solidFill>
                <a:latin typeface="Microsoft YaHei" panose="020B0503020204020204" pitchFamily="34" charset="-122"/>
                <a:ea typeface="Microsoft YaHei" panose="020B0503020204020204" pitchFamily="34" charset="-122"/>
              </a:rPr>
              <a:t>意识的由来</a:t>
            </a:r>
            <a:endParaRPr lang="zh-CN" altLang="en-US" sz="4097" dirty="0">
              <a:solidFill>
                <a:srgbClr val="FF0000"/>
              </a:solidFill>
              <a:latin typeface="Microsoft YaHei" panose="020B0503020204020204" pitchFamily="34" charset="-122"/>
              <a:ea typeface="Microsoft YaHei" panose="020B0503020204020204" pitchFamily="34" charset="-122"/>
            </a:endParaRPr>
          </a:p>
        </p:txBody>
      </p:sp>
      <p:sp>
        <p:nvSpPr>
          <p:cNvPr id="2" name="灯片编号占位符 1"/>
          <p:cNvSpPr>
            <a:spLocks noGrp="1"/>
          </p:cNvSpPr>
          <p:nvPr>
            <p:ph type="sldNum" sz="quarter" idx="12"/>
          </p:nvPr>
        </p:nvSpPr>
        <p:spPr/>
        <p:txBody>
          <a:bodyPr/>
          <a:lstStyle/>
          <a:p>
            <a:pPr defTabSz="1078694"/>
            <a:fld id="{C5C1623C-0059-494E-B184-63915177A0C5}" type="slidenum">
              <a:rPr lang="zh-CN" altLang="en-US">
                <a:solidFill>
                  <a:prstClr val="black">
                    <a:tint val="75000"/>
                  </a:prstClr>
                </a:solidFill>
                <a:latin typeface="Microsoft YaHei" panose="020B0503020204020204" pitchFamily="34" charset="-122"/>
                <a:ea typeface="Microsoft YaHei" panose="020B0503020204020204" pitchFamily="34" charset="-122"/>
              </a:rPr>
              <a:pPr defTabSz="1078694"/>
              <a:t>19</a:t>
            </a:fld>
            <a:endParaRPr lang="zh-CN" altLang="en-US">
              <a:solidFill>
                <a:prstClr val="black">
                  <a:tint val="75000"/>
                </a:prst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825736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86181" y="46289"/>
            <a:ext cx="10819642" cy="1142999"/>
          </a:xfrm>
        </p:spPr>
        <p:txBody>
          <a:bodyPr>
            <a:normAutofit/>
          </a:bodyPr>
          <a:lstStyle/>
          <a:p>
            <a:pPr algn="l"/>
            <a:r>
              <a:rPr lang="zh-CN" altLang="en-US" sz="4097" dirty="0">
                <a:solidFill>
                  <a:schemeClr val="bg1"/>
                </a:solidFill>
                <a:latin typeface="Microsoft YaHei" panose="020B0503020204020204" pitchFamily="34" charset="-122"/>
                <a:ea typeface="Microsoft YaHei" panose="020B0503020204020204" pitchFamily="34" charset="-122"/>
              </a:rPr>
              <a:t>提纲</a:t>
            </a:r>
          </a:p>
        </p:txBody>
      </p:sp>
      <p:pic>
        <p:nvPicPr>
          <p:cNvPr id="6" name="Picture 7" descr="026_4500x5000_zcoo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6912" y="1401518"/>
            <a:ext cx="3976926" cy="4425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a:spLocks noChangeArrowheads="1"/>
          </p:cNvSpPr>
          <p:nvPr/>
        </p:nvSpPr>
        <p:spPr bwMode="auto">
          <a:xfrm>
            <a:off x="4364429" y="1329976"/>
            <a:ext cx="7225451" cy="4606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5358" tIns="52680" rIns="105358" bIns="52680"/>
          <a:lstStyle>
            <a:lvl1pPr marL="193675" indent="-193675" defTabSz="514350">
              <a:spcBef>
                <a:spcPct val="20000"/>
              </a:spcBef>
              <a:buChar char="•"/>
              <a:defRPr>
                <a:solidFill>
                  <a:schemeClr val="tx1"/>
                </a:solidFill>
                <a:latin typeface="Arial" panose="020B0604020202020204" pitchFamily="34" charset="0"/>
                <a:ea typeface="宋体" panose="02010600030101010101" pitchFamily="2" charset="-122"/>
              </a:defRPr>
            </a:lvl1pPr>
            <a:lvl2pPr marL="417513" indent="-160338" defTabSz="514350">
              <a:spcBef>
                <a:spcPct val="20000"/>
              </a:spcBef>
              <a:buChar char="–"/>
              <a:defRPr sz="1600">
                <a:solidFill>
                  <a:schemeClr val="tx1"/>
                </a:solidFill>
                <a:latin typeface="Arial" panose="020B0604020202020204" pitchFamily="34" charset="0"/>
                <a:ea typeface="宋体" panose="02010600030101010101" pitchFamily="2" charset="-122"/>
              </a:defRPr>
            </a:lvl2pPr>
            <a:lvl3pPr marL="1143000" indent="-228600" defTabSz="514350">
              <a:spcBef>
                <a:spcPct val="20000"/>
              </a:spcBef>
              <a:buChar char="•"/>
              <a:defRPr sz="1400">
                <a:solidFill>
                  <a:schemeClr val="tx1"/>
                </a:solidFill>
                <a:latin typeface="Arial" panose="020B0604020202020204" pitchFamily="34" charset="0"/>
                <a:ea typeface="宋体" panose="02010600030101010101" pitchFamily="2" charset="-122"/>
              </a:defRPr>
            </a:lvl3pPr>
            <a:lvl4pPr marL="1600200" indent="-228600" defTabSz="514350">
              <a:spcBef>
                <a:spcPct val="20000"/>
              </a:spcBef>
              <a:buChar char="–"/>
              <a:defRPr sz="1100">
                <a:solidFill>
                  <a:schemeClr val="tx1"/>
                </a:solidFill>
                <a:latin typeface="Arial" panose="020B0604020202020204" pitchFamily="34" charset="0"/>
                <a:ea typeface="宋体" panose="02010600030101010101" pitchFamily="2" charset="-122"/>
              </a:defRPr>
            </a:lvl4pPr>
            <a:lvl5pPr marL="2057400" indent="-228600" defTabSz="514350">
              <a:spcBef>
                <a:spcPct val="20000"/>
              </a:spcBef>
              <a:buChar char="»"/>
              <a:defRPr sz="1100">
                <a:solidFill>
                  <a:schemeClr val="tx1"/>
                </a:solidFill>
                <a:latin typeface="Arial" panose="020B0604020202020204" pitchFamily="34" charset="0"/>
                <a:ea typeface="宋体" panose="02010600030101010101" pitchFamily="2" charset="-122"/>
              </a:defRPr>
            </a:lvl5pPr>
            <a:lvl6pPr marL="25146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6pPr>
            <a:lvl7pPr marL="29718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7pPr>
            <a:lvl8pPr marL="34290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8pPr>
            <a:lvl9pPr marL="38862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9pPr>
          </a:lstStyle>
          <a:p>
            <a:pPr marL="0" indent="0" defTabSz="1053595">
              <a:lnSpc>
                <a:spcPct val="150000"/>
              </a:lnSpc>
              <a:buNone/>
            </a:pPr>
            <a:r>
              <a:rPr lang="en-US" altLang="zh-CN" sz="2458" dirty="0">
                <a:solidFill>
                  <a:prstClr val="black"/>
                </a:solidFill>
                <a:latin typeface="Microsoft YaHei" panose="020B0503020204020204" pitchFamily="34" charset="-122"/>
                <a:ea typeface="Microsoft YaHei" panose="020B0503020204020204" pitchFamily="34" charset="-122"/>
              </a:rPr>
              <a:t>3.1 </a:t>
            </a:r>
            <a:r>
              <a:rPr lang="zh-CN" altLang="en-US" sz="2458" dirty="0">
                <a:solidFill>
                  <a:prstClr val="black"/>
                </a:solidFill>
                <a:latin typeface="Microsoft YaHei" panose="020B0503020204020204" pitchFamily="34" charset="-122"/>
                <a:ea typeface="Microsoft YaHei" panose="020B0503020204020204" pitchFamily="34" charset="-122"/>
              </a:rPr>
              <a:t>计算机技术与环境</a:t>
            </a:r>
            <a:endParaRPr lang="en-US" altLang="zh-CN" sz="2458" dirty="0">
              <a:solidFill>
                <a:prstClr val="black"/>
              </a:solidFill>
              <a:latin typeface="Microsoft YaHei" panose="020B0503020204020204" pitchFamily="34" charset="-122"/>
              <a:ea typeface="Microsoft YaHei" panose="020B0503020204020204" pitchFamily="34" charset="-122"/>
            </a:endParaRPr>
          </a:p>
          <a:p>
            <a:pPr marL="0" indent="0" defTabSz="1053595">
              <a:lnSpc>
                <a:spcPct val="150000"/>
              </a:lnSpc>
              <a:buNone/>
            </a:pPr>
            <a:r>
              <a:rPr lang="en-US" altLang="zh-CN" sz="2458" dirty="0">
                <a:solidFill>
                  <a:prstClr val="black"/>
                </a:solidFill>
                <a:latin typeface="Microsoft YaHei" panose="020B0503020204020204" pitchFamily="34" charset="-122"/>
                <a:ea typeface="Microsoft YaHei" panose="020B0503020204020204" pitchFamily="34" charset="-122"/>
              </a:rPr>
              <a:t>3.2 </a:t>
            </a:r>
            <a:r>
              <a:rPr lang="zh-CN" altLang="en-US" sz="2458" dirty="0">
                <a:solidFill>
                  <a:prstClr val="black"/>
                </a:solidFill>
                <a:latin typeface="Microsoft YaHei" panose="020B0503020204020204" pitchFamily="34" charset="-122"/>
                <a:ea typeface="Microsoft YaHei" panose="020B0503020204020204" pitchFamily="34" charset="-122"/>
              </a:rPr>
              <a:t>计算机技术的使用对人类的影响</a:t>
            </a:r>
            <a:endParaRPr lang="en-US" altLang="zh-CN" sz="2458" dirty="0">
              <a:solidFill>
                <a:prstClr val="black"/>
              </a:solidFill>
              <a:latin typeface="Microsoft YaHei" panose="020B0503020204020204" pitchFamily="34" charset="-122"/>
              <a:ea typeface="Microsoft YaHei" panose="020B0503020204020204" pitchFamily="34" charset="-122"/>
            </a:endParaRPr>
          </a:p>
          <a:p>
            <a:pPr marL="0" indent="0" defTabSz="1053595">
              <a:lnSpc>
                <a:spcPct val="150000"/>
              </a:lnSpc>
              <a:buNone/>
            </a:pPr>
            <a:r>
              <a:rPr lang="en-US" altLang="zh-CN" sz="2458" dirty="0">
                <a:solidFill>
                  <a:prstClr val="black"/>
                </a:solidFill>
                <a:latin typeface="Microsoft YaHei" panose="020B0503020204020204" pitchFamily="34" charset="-122"/>
                <a:ea typeface="Microsoft YaHei" panose="020B0503020204020204" pitchFamily="34" charset="-122"/>
              </a:rPr>
              <a:t>3.3 </a:t>
            </a:r>
            <a:r>
              <a:rPr lang="zh-CN" altLang="en-US" sz="2458" dirty="0">
                <a:solidFill>
                  <a:prstClr val="black"/>
                </a:solidFill>
                <a:latin typeface="Microsoft YaHei" panose="020B0503020204020204" pitchFamily="34" charset="-122"/>
                <a:ea typeface="Microsoft YaHei" panose="020B0503020204020204" pitchFamily="34" charset="-122"/>
              </a:rPr>
              <a:t>计算机与文化</a:t>
            </a:r>
          </a:p>
        </p:txBody>
      </p:sp>
      <p:sp>
        <p:nvSpPr>
          <p:cNvPr id="2" name="灯片编号占位符 1"/>
          <p:cNvSpPr>
            <a:spLocks noGrp="1"/>
          </p:cNvSpPr>
          <p:nvPr>
            <p:ph type="sldNum" sz="quarter" idx="12"/>
          </p:nvPr>
        </p:nvSpPr>
        <p:spPr/>
        <p:txBody>
          <a:bodyPr/>
          <a:lstStyle/>
          <a:p>
            <a:pPr defTabSz="1078694"/>
            <a:fld id="{C5C1623C-0059-494E-B184-63915177A0C5}" type="slidenum">
              <a:rPr lang="zh-CN" altLang="en-US">
                <a:solidFill>
                  <a:prstClr val="black">
                    <a:tint val="75000"/>
                  </a:prstClr>
                </a:solidFill>
                <a:latin typeface="Microsoft YaHei" panose="020B0503020204020204" pitchFamily="34" charset="-122"/>
                <a:ea typeface="Microsoft YaHei" panose="020B0503020204020204" pitchFamily="34" charset="-122"/>
              </a:rPr>
              <a:pPr defTabSz="1078694"/>
              <a:t>2</a:t>
            </a:fld>
            <a:endParaRPr lang="zh-CN" altLang="en-US">
              <a:solidFill>
                <a:prstClr val="black">
                  <a:tint val="75000"/>
                </a:prst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967948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0" y="1511518"/>
            <a:ext cx="11014767" cy="4525963"/>
          </a:xfrm>
        </p:spPr>
        <p:txBody>
          <a:bodyPr>
            <a:normAutofit/>
          </a:bodyPr>
          <a:lstStyle/>
          <a:p>
            <a:r>
              <a:rPr lang="zh-CN" altLang="en-US" sz="2458" dirty="0">
                <a:latin typeface="Microsoft YaHei" panose="020B0503020204020204" pitchFamily="34" charset="-122"/>
                <a:ea typeface="Microsoft YaHei" panose="020B0503020204020204" pitchFamily="34" charset="-122"/>
              </a:rPr>
              <a:t>李伯聪从“科学</a:t>
            </a:r>
            <a:r>
              <a:rPr lang="en-US" altLang="zh-CN" sz="2458" dirty="0">
                <a:latin typeface="Microsoft YaHei" panose="020B0503020204020204" pitchFamily="34" charset="-122"/>
                <a:ea typeface="Microsoft YaHei" panose="020B0503020204020204" pitchFamily="34" charset="-122"/>
              </a:rPr>
              <a:t>-</a:t>
            </a:r>
            <a:r>
              <a:rPr lang="zh-CN" altLang="en-US" sz="2458" dirty="0">
                <a:latin typeface="Microsoft YaHei" panose="020B0503020204020204" pitchFamily="34" charset="-122"/>
                <a:ea typeface="Microsoft YaHei" panose="020B0503020204020204" pitchFamily="34" charset="-122"/>
              </a:rPr>
              <a:t>技术</a:t>
            </a:r>
            <a:r>
              <a:rPr lang="en-US" altLang="zh-CN" sz="2458" dirty="0">
                <a:latin typeface="Microsoft YaHei" panose="020B0503020204020204" pitchFamily="34" charset="-122"/>
                <a:ea typeface="Microsoft YaHei" panose="020B0503020204020204" pitchFamily="34" charset="-122"/>
              </a:rPr>
              <a:t>-</a:t>
            </a:r>
            <a:r>
              <a:rPr lang="zh-CN" altLang="en-US" sz="2458" dirty="0">
                <a:latin typeface="Microsoft YaHei" panose="020B0503020204020204" pitchFamily="34" charset="-122"/>
                <a:ea typeface="Microsoft YaHei" panose="020B0503020204020204" pitchFamily="34" charset="-122"/>
              </a:rPr>
              <a:t>工程”三元论的角度界定了工程</a:t>
            </a:r>
            <a:endParaRPr lang="en-US" altLang="zh-CN" sz="2458" dirty="0">
              <a:latin typeface="Microsoft YaHei" panose="020B0503020204020204" pitchFamily="34" charset="-122"/>
              <a:ea typeface="Microsoft YaHei" panose="020B0503020204020204" pitchFamily="34" charset="-122"/>
            </a:endParaRPr>
          </a:p>
          <a:p>
            <a:pPr lvl="1"/>
            <a:r>
              <a:rPr lang="zh-CN" altLang="en-US" sz="2000" dirty="0">
                <a:latin typeface="Microsoft YaHei" panose="020B0503020204020204" pitchFamily="34" charset="-122"/>
                <a:ea typeface="Microsoft YaHei" panose="020B0503020204020204" pitchFamily="34" charset="-122"/>
              </a:rPr>
              <a:t>科学是以</a:t>
            </a:r>
            <a:r>
              <a:rPr lang="zh-CN" altLang="en-US" sz="2000" dirty="0">
                <a:solidFill>
                  <a:srgbClr val="FF0000"/>
                </a:solidFill>
                <a:latin typeface="Microsoft YaHei" panose="020B0503020204020204" pitchFamily="34" charset="-122"/>
                <a:ea typeface="Microsoft YaHei" panose="020B0503020204020204" pitchFamily="34" charset="-122"/>
              </a:rPr>
              <a:t>发现</a:t>
            </a:r>
            <a:r>
              <a:rPr lang="zh-CN" altLang="en-US" sz="2000" dirty="0">
                <a:latin typeface="Microsoft YaHei" panose="020B0503020204020204" pitchFamily="34" charset="-122"/>
                <a:ea typeface="Microsoft YaHei" panose="020B0503020204020204" pitchFamily="34" charset="-122"/>
              </a:rPr>
              <a:t>为核心</a:t>
            </a:r>
            <a:endParaRPr lang="en-US" altLang="zh-CN" sz="2000" dirty="0">
              <a:latin typeface="Microsoft YaHei" panose="020B0503020204020204" pitchFamily="34" charset="-122"/>
              <a:ea typeface="Microsoft YaHei" panose="020B0503020204020204" pitchFamily="34" charset="-122"/>
            </a:endParaRPr>
          </a:p>
          <a:p>
            <a:pPr lvl="1"/>
            <a:r>
              <a:rPr lang="zh-CN" altLang="en-US" sz="2000" dirty="0">
                <a:latin typeface="Microsoft YaHei" panose="020B0503020204020204" pitchFamily="34" charset="-122"/>
                <a:ea typeface="Microsoft YaHei" panose="020B0503020204020204" pitchFamily="34" charset="-122"/>
              </a:rPr>
              <a:t>技术是以</a:t>
            </a:r>
            <a:r>
              <a:rPr lang="zh-CN" altLang="en-US" sz="2000" dirty="0">
                <a:solidFill>
                  <a:srgbClr val="FF0000"/>
                </a:solidFill>
                <a:latin typeface="Microsoft YaHei" panose="020B0503020204020204" pitchFamily="34" charset="-122"/>
                <a:ea typeface="Microsoft YaHei" panose="020B0503020204020204" pitchFamily="34" charset="-122"/>
              </a:rPr>
              <a:t>发明</a:t>
            </a:r>
            <a:r>
              <a:rPr lang="zh-CN" altLang="en-US" sz="2000" dirty="0">
                <a:latin typeface="Microsoft YaHei" panose="020B0503020204020204" pitchFamily="34" charset="-122"/>
                <a:ea typeface="Microsoft YaHei" panose="020B0503020204020204" pitchFamily="34" charset="-122"/>
              </a:rPr>
              <a:t>为核心</a:t>
            </a:r>
            <a:endParaRPr lang="en-US" altLang="zh-CN" sz="2000" dirty="0">
              <a:latin typeface="Microsoft YaHei" panose="020B0503020204020204" pitchFamily="34" charset="-122"/>
              <a:ea typeface="Microsoft YaHei" panose="020B0503020204020204" pitchFamily="34" charset="-122"/>
            </a:endParaRPr>
          </a:p>
          <a:p>
            <a:pPr lvl="1"/>
            <a:r>
              <a:rPr lang="zh-CN" altLang="en-US" sz="2000" dirty="0">
                <a:latin typeface="Microsoft YaHei" panose="020B0503020204020204" pitchFamily="34" charset="-122"/>
                <a:ea typeface="Microsoft YaHei" panose="020B0503020204020204" pitchFamily="34" charset="-122"/>
              </a:rPr>
              <a:t>工程是以</a:t>
            </a:r>
            <a:r>
              <a:rPr lang="zh-CN" altLang="en-US" sz="2000" dirty="0">
                <a:solidFill>
                  <a:srgbClr val="FF0000"/>
                </a:solidFill>
                <a:latin typeface="Microsoft YaHei" panose="020B0503020204020204" pitchFamily="34" charset="-122"/>
                <a:ea typeface="Microsoft YaHei" panose="020B0503020204020204" pitchFamily="34" charset="-122"/>
              </a:rPr>
              <a:t>建造</a:t>
            </a:r>
            <a:r>
              <a:rPr lang="zh-CN" altLang="en-US" sz="2000" dirty="0">
                <a:latin typeface="Microsoft YaHei" panose="020B0503020204020204" pitchFamily="34" charset="-122"/>
                <a:ea typeface="Microsoft YaHei" panose="020B0503020204020204" pitchFamily="34" charset="-122"/>
              </a:rPr>
              <a:t>为核心</a:t>
            </a:r>
            <a:endParaRPr lang="en-US" altLang="zh-CN" sz="2000" dirty="0">
              <a:latin typeface="Microsoft YaHei" panose="020B0503020204020204" pitchFamily="34" charset="-122"/>
              <a:ea typeface="Microsoft YaHei" panose="020B0503020204020204" pitchFamily="34" charset="-122"/>
            </a:endParaRPr>
          </a:p>
          <a:p>
            <a:endParaRPr lang="en-US" altLang="zh-CN" sz="2458" dirty="0">
              <a:latin typeface="Microsoft YaHei" panose="020B0503020204020204" pitchFamily="34" charset="-122"/>
              <a:ea typeface="Microsoft YaHei" panose="020B0503020204020204" pitchFamily="34" charset="-122"/>
            </a:endParaRPr>
          </a:p>
          <a:p>
            <a:r>
              <a:rPr lang="zh-CN" altLang="en-US" sz="2458" dirty="0">
                <a:latin typeface="Microsoft YaHei" panose="020B0503020204020204" pitchFamily="34" charset="-122"/>
                <a:ea typeface="Microsoft YaHei" panose="020B0503020204020204" pitchFamily="34" charset="-122"/>
              </a:rPr>
              <a:t>工程意识是</a:t>
            </a:r>
            <a:r>
              <a:rPr lang="zh-CN" altLang="en-US" sz="2458" dirty="0">
                <a:solidFill>
                  <a:srgbClr val="0000FF"/>
                </a:solidFill>
                <a:latin typeface="Microsoft YaHei" panose="020B0503020204020204" pitchFamily="34" charset="-122"/>
                <a:ea typeface="Microsoft YaHei" panose="020B0503020204020204" pitchFamily="34" charset="-122"/>
              </a:rPr>
              <a:t>标准化</a:t>
            </a:r>
            <a:r>
              <a:rPr lang="zh-CN" altLang="en-US" sz="2458" dirty="0">
                <a:latin typeface="Microsoft YaHei" panose="020B0503020204020204" pitchFamily="34" charset="-122"/>
                <a:ea typeface="Microsoft YaHei" panose="020B0503020204020204" pitchFamily="34" charset="-122"/>
              </a:rPr>
              <a:t>意识，是</a:t>
            </a:r>
            <a:r>
              <a:rPr lang="zh-CN" altLang="en-US" sz="2458" dirty="0">
                <a:solidFill>
                  <a:srgbClr val="0000FF"/>
                </a:solidFill>
                <a:latin typeface="Microsoft YaHei" panose="020B0503020204020204" pitchFamily="34" charset="-122"/>
                <a:ea typeface="Microsoft YaHei" panose="020B0503020204020204" pitchFamily="34" charset="-122"/>
              </a:rPr>
              <a:t>用图表语言表达</a:t>
            </a:r>
            <a:r>
              <a:rPr lang="zh-CN" altLang="en-US" sz="2458" dirty="0">
                <a:latin typeface="Microsoft YaHei" panose="020B0503020204020204" pitchFamily="34" charset="-122"/>
                <a:ea typeface="Microsoft YaHei" panose="020B0503020204020204" pitchFamily="34" charset="-122"/>
              </a:rPr>
              <a:t>的意识，也是</a:t>
            </a:r>
            <a:r>
              <a:rPr lang="zh-CN" altLang="en-US" sz="2458" dirty="0">
                <a:solidFill>
                  <a:srgbClr val="0000FF"/>
                </a:solidFill>
                <a:latin typeface="Microsoft YaHei" panose="020B0503020204020204" pitchFamily="34" charset="-122"/>
                <a:ea typeface="Microsoft YaHei" panose="020B0503020204020204" pitchFamily="34" charset="-122"/>
              </a:rPr>
              <a:t>解决问题</a:t>
            </a:r>
            <a:r>
              <a:rPr lang="zh-CN" altLang="en-US" sz="2458" dirty="0">
                <a:latin typeface="Microsoft YaHei" panose="020B0503020204020204" pitchFamily="34" charset="-122"/>
                <a:ea typeface="Microsoft YaHei" panose="020B0503020204020204" pitchFamily="34" charset="-122"/>
              </a:rPr>
              <a:t>以及</a:t>
            </a:r>
            <a:r>
              <a:rPr lang="zh-CN" altLang="en-US" sz="2458" dirty="0">
                <a:solidFill>
                  <a:srgbClr val="0000FF"/>
                </a:solidFill>
                <a:latin typeface="Microsoft YaHei" panose="020B0503020204020204" pitchFamily="34" charset="-122"/>
                <a:ea typeface="Microsoft YaHei" panose="020B0503020204020204" pitchFamily="34" charset="-122"/>
              </a:rPr>
              <a:t>团队协作</a:t>
            </a:r>
            <a:r>
              <a:rPr lang="zh-CN" altLang="en-US" sz="2458" dirty="0">
                <a:latin typeface="Microsoft YaHei" panose="020B0503020204020204" pitchFamily="34" charset="-122"/>
                <a:ea typeface="Microsoft YaHei" panose="020B0503020204020204" pitchFamily="34" charset="-122"/>
              </a:rPr>
              <a:t>的意识。</a:t>
            </a:r>
            <a:endParaRPr lang="en-US" altLang="zh-CN" sz="2458" dirty="0">
              <a:latin typeface="Microsoft YaHei" panose="020B0503020204020204" pitchFamily="34" charset="-122"/>
              <a:ea typeface="Microsoft YaHei" panose="020B0503020204020204" pitchFamily="34" charset="-122"/>
            </a:endParaRPr>
          </a:p>
          <a:p>
            <a:r>
              <a:rPr lang="zh-CN" altLang="en-US" sz="2458" dirty="0">
                <a:solidFill>
                  <a:srgbClr val="0000FF"/>
                </a:solidFill>
                <a:latin typeface="Microsoft YaHei" panose="020B0503020204020204" pitchFamily="34" charset="-122"/>
                <a:ea typeface="Microsoft YaHei" panose="020B0503020204020204" pitchFamily="34" charset="-122"/>
              </a:rPr>
              <a:t>例：</a:t>
            </a:r>
            <a:r>
              <a:rPr lang="zh-CN" altLang="en-US" sz="2458" dirty="0">
                <a:latin typeface="Microsoft YaHei" panose="020B0503020204020204" pitchFamily="34" charset="-122"/>
                <a:ea typeface="Microsoft YaHei" panose="020B0503020204020204" pitchFamily="34" charset="-122"/>
              </a:rPr>
              <a:t>一篇计算机学术论文（</a:t>
            </a:r>
            <a:r>
              <a:rPr lang="zh-CN" altLang="en-US" sz="2458" dirty="0">
                <a:solidFill>
                  <a:srgbClr val="FF0000"/>
                </a:solidFill>
                <a:latin typeface="Microsoft YaHei" panose="020B0503020204020204" pitchFamily="34" charset="-122"/>
                <a:ea typeface="Microsoft YaHei" panose="020B0503020204020204" pitchFamily="34" charset="-122"/>
              </a:rPr>
              <a:t>发现</a:t>
            </a:r>
            <a:r>
              <a:rPr lang="zh-CN" altLang="en-US" sz="2458" dirty="0">
                <a:latin typeface="Microsoft YaHei" panose="020B0503020204020204" pitchFamily="34" charset="-122"/>
                <a:ea typeface="Microsoft YaHei" panose="020B0503020204020204" pitchFamily="34" charset="-122"/>
              </a:rPr>
              <a:t>一个现象、</a:t>
            </a:r>
            <a:r>
              <a:rPr lang="zh-CN" altLang="en-US" sz="2458" dirty="0">
                <a:solidFill>
                  <a:srgbClr val="FF0000"/>
                </a:solidFill>
                <a:latin typeface="Microsoft YaHei" panose="020B0503020204020204" pitchFamily="34" charset="-122"/>
                <a:ea typeface="Microsoft YaHei" panose="020B0503020204020204" pitchFamily="34" charset="-122"/>
              </a:rPr>
              <a:t>发明</a:t>
            </a:r>
            <a:r>
              <a:rPr lang="zh-CN" altLang="en-US" sz="2458" dirty="0">
                <a:latin typeface="Microsoft YaHei" panose="020B0503020204020204" pitchFamily="34" charset="-122"/>
                <a:ea typeface="Microsoft YaHei" panose="020B0503020204020204" pitchFamily="34" charset="-122"/>
              </a:rPr>
              <a:t>一个算法、</a:t>
            </a:r>
            <a:r>
              <a:rPr lang="zh-CN" altLang="en-US" sz="2458" dirty="0">
                <a:solidFill>
                  <a:srgbClr val="FF0000"/>
                </a:solidFill>
                <a:latin typeface="Microsoft YaHei" panose="020B0503020204020204" pitchFamily="34" charset="-122"/>
                <a:ea typeface="Microsoft YaHei" panose="020B0503020204020204" pitchFamily="34" charset="-122"/>
              </a:rPr>
              <a:t>实现和实验</a:t>
            </a:r>
            <a:r>
              <a:rPr lang="zh-CN" altLang="en-US" sz="2458" dirty="0">
                <a:latin typeface="Microsoft YaHei" panose="020B0503020204020204" pitchFamily="34" charset="-122"/>
                <a:ea typeface="Microsoft YaHei" panose="020B0503020204020204" pitchFamily="34" charset="-122"/>
              </a:rPr>
              <a:t>）</a:t>
            </a:r>
            <a:endParaRPr lang="en-US" altLang="zh-CN" sz="2458" dirty="0">
              <a:latin typeface="Microsoft YaHei" panose="020B0503020204020204" pitchFamily="34" charset="-122"/>
              <a:ea typeface="Microsoft YaHei" panose="020B0503020204020204" pitchFamily="34" charset="-122"/>
            </a:endParaRPr>
          </a:p>
          <a:p>
            <a:endParaRPr lang="en-US" altLang="zh-CN" sz="2458" dirty="0">
              <a:latin typeface="Microsoft YaHei" panose="020B0503020204020204" pitchFamily="34" charset="-122"/>
              <a:ea typeface="Microsoft YaHei" panose="020B0503020204020204" pitchFamily="34" charset="-122"/>
            </a:endParaRPr>
          </a:p>
          <a:p>
            <a:endParaRPr lang="en-US" altLang="zh-CN" sz="2458" dirty="0">
              <a:latin typeface="Microsoft YaHei" panose="020B0503020204020204" pitchFamily="34" charset="-122"/>
              <a:ea typeface="Microsoft YaHei" panose="020B0503020204020204" pitchFamily="34" charset="-122"/>
            </a:endParaRPr>
          </a:p>
        </p:txBody>
      </p:sp>
      <p:sp>
        <p:nvSpPr>
          <p:cNvPr id="4" name="标题 1"/>
          <p:cNvSpPr>
            <a:spLocks noGrp="1"/>
          </p:cNvSpPr>
          <p:nvPr>
            <p:ph type="title"/>
          </p:nvPr>
        </p:nvSpPr>
        <p:spPr>
          <a:xfrm>
            <a:off x="686181" y="46289"/>
            <a:ext cx="10819642" cy="1142999"/>
          </a:xfrm>
        </p:spPr>
        <p:txBody>
          <a:bodyPr>
            <a:normAutofit/>
          </a:bodyPr>
          <a:lstStyle/>
          <a:p>
            <a:pPr algn="l"/>
            <a:r>
              <a:rPr lang="en-US" altLang="zh-CN" sz="4097" dirty="0">
                <a:solidFill>
                  <a:schemeClr val="bg1"/>
                </a:solidFill>
                <a:latin typeface="Microsoft YaHei" panose="020B0503020204020204" pitchFamily="34" charset="-122"/>
                <a:ea typeface="Microsoft YaHei" panose="020B0503020204020204" pitchFamily="34" charset="-122"/>
              </a:rPr>
              <a:t>3.1.3 </a:t>
            </a:r>
            <a:r>
              <a:rPr lang="zh-CN" altLang="en-US" sz="4097" dirty="0">
                <a:solidFill>
                  <a:schemeClr val="bg1"/>
                </a:solidFill>
                <a:latin typeface="Microsoft YaHei" panose="020B0503020204020204" pitchFamily="34" charset="-122"/>
                <a:ea typeface="Microsoft YaHei" panose="020B0503020204020204" pitchFamily="34" charset="-122"/>
              </a:rPr>
              <a:t>工程意识与专业学生</a:t>
            </a:r>
            <a:r>
              <a:rPr lang="en-US" altLang="zh-CN" sz="4000" dirty="0">
                <a:solidFill>
                  <a:schemeClr val="bg1"/>
                </a:solidFill>
                <a:latin typeface="Microsoft YaHei" panose="020B0503020204020204" pitchFamily="34" charset="-122"/>
                <a:ea typeface="Microsoft YaHei" panose="020B0503020204020204" pitchFamily="34" charset="-122"/>
              </a:rPr>
              <a:t>- </a:t>
            </a:r>
            <a:r>
              <a:rPr lang="en-US" altLang="zh-CN" sz="4000" dirty="0">
                <a:solidFill>
                  <a:srgbClr val="FF0000"/>
                </a:solidFill>
                <a:latin typeface="Microsoft YaHei" panose="020B0503020204020204" pitchFamily="34" charset="-122"/>
                <a:ea typeface="Microsoft YaHei" panose="020B0503020204020204" pitchFamily="34" charset="-122"/>
              </a:rPr>
              <a:t>1. </a:t>
            </a:r>
            <a:r>
              <a:rPr lang="zh-CN" altLang="en-US" sz="4000" dirty="0">
                <a:solidFill>
                  <a:srgbClr val="FF0000"/>
                </a:solidFill>
                <a:latin typeface="Microsoft YaHei" panose="020B0503020204020204" pitchFamily="34" charset="-122"/>
                <a:ea typeface="Microsoft YaHei" panose="020B0503020204020204" pitchFamily="34" charset="-122"/>
              </a:rPr>
              <a:t>意识的由来</a:t>
            </a:r>
            <a:endParaRPr lang="zh-CN" altLang="en-US" sz="4097" dirty="0">
              <a:solidFill>
                <a:schemeClr val="bg1"/>
              </a:solidFill>
              <a:latin typeface="Microsoft YaHei" panose="020B0503020204020204" pitchFamily="34" charset="-122"/>
              <a:ea typeface="Microsoft YaHei" panose="020B0503020204020204" pitchFamily="34" charset="-122"/>
            </a:endParaRPr>
          </a:p>
        </p:txBody>
      </p:sp>
      <p:sp>
        <p:nvSpPr>
          <p:cNvPr id="2" name="灯片编号占位符 1"/>
          <p:cNvSpPr>
            <a:spLocks noGrp="1"/>
          </p:cNvSpPr>
          <p:nvPr>
            <p:ph type="sldNum" sz="quarter" idx="12"/>
          </p:nvPr>
        </p:nvSpPr>
        <p:spPr/>
        <p:txBody>
          <a:bodyPr/>
          <a:lstStyle/>
          <a:p>
            <a:pPr defTabSz="1078694"/>
            <a:fld id="{C5C1623C-0059-494E-B184-63915177A0C5}" type="slidenum">
              <a:rPr lang="zh-CN" altLang="en-US">
                <a:solidFill>
                  <a:prstClr val="black">
                    <a:tint val="75000"/>
                  </a:prstClr>
                </a:solidFill>
                <a:latin typeface="Microsoft YaHei" panose="020B0503020204020204" pitchFamily="34" charset="-122"/>
                <a:ea typeface="Microsoft YaHei" panose="020B0503020204020204" pitchFamily="34" charset="-122"/>
              </a:rPr>
              <a:pPr defTabSz="1078694"/>
              <a:t>20</a:t>
            </a:fld>
            <a:endParaRPr lang="zh-CN" altLang="en-US">
              <a:solidFill>
                <a:prstClr val="black">
                  <a:tint val="75000"/>
                </a:prst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67565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0" y="1511518"/>
            <a:ext cx="11014767" cy="4525963"/>
          </a:xfrm>
        </p:spPr>
        <p:txBody>
          <a:bodyPr>
            <a:normAutofit/>
          </a:bodyPr>
          <a:lstStyle/>
          <a:p>
            <a:r>
              <a:rPr lang="zh-CN" altLang="en-US" sz="2458" dirty="0">
                <a:latin typeface="Microsoft YaHei" panose="020B0503020204020204" pitchFamily="34" charset="-122"/>
                <a:ea typeface="Microsoft YaHei" panose="020B0503020204020204" pitchFamily="34" charset="-122"/>
              </a:rPr>
              <a:t>钱学森：工程师用的方法“简直是猜想方法”，而这些方法解决了“看来很复杂，</a:t>
            </a:r>
            <a:r>
              <a:rPr lang="zh-CN" altLang="en-US" sz="2458" dirty="0">
                <a:solidFill>
                  <a:srgbClr val="FF0000"/>
                </a:solidFill>
                <a:latin typeface="Microsoft YaHei" panose="020B0503020204020204" pitchFamily="34" charset="-122"/>
                <a:ea typeface="Microsoft YaHei" panose="020B0503020204020204" pitchFamily="34" charset="-122"/>
              </a:rPr>
              <a:t>不能够用死板的科学方法来解决的实际问题</a:t>
            </a:r>
            <a:r>
              <a:rPr lang="zh-CN" altLang="en-US" sz="2458" dirty="0">
                <a:latin typeface="Microsoft YaHei" panose="020B0503020204020204" pitchFamily="34" charset="-122"/>
                <a:ea typeface="Microsoft YaHei" panose="020B0503020204020204" pitchFamily="34" charset="-122"/>
              </a:rPr>
              <a:t>”</a:t>
            </a:r>
            <a:endParaRPr lang="en-US" altLang="zh-CN" sz="2458" dirty="0">
              <a:latin typeface="Microsoft YaHei" panose="020B0503020204020204" pitchFamily="34" charset="-122"/>
              <a:ea typeface="Microsoft YaHei" panose="020B0503020204020204" pitchFamily="34" charset="-122"/>
            </a:endParaRPr>
          </a:p>
          <a:p>
            <a:endParaRPr lang="en-US" altLang="zh-CN" sz="2458" dirty="0">
              <a:solidFill>
                <a:srgbClr val="0000FF"/>
              </a:solidFill>
              <a:latin typeface="Microsoft YaHei" panose="020B0503020204020204" pitchFamily="34" charset="-122"/>
              <a:ea typeface="Microsoft YaHei" panose="020B0503020204020204" pitchFamily="34" charset="-122"/>
            </a:endParaRPr>
          </a:p>
          <a:p>
            <a:r>
              <a:rPr lang="zh-CN" altLang="en-US" sz="2458" dirty="0">
                <a:solidFill>
                  <a:srgbClr val="0000FF"/>
                </a:solidFill>
                <a:latin typeface="Microsoft YaHei" panose="020B0503020204020204" pitchFamily="34" charset="-122"/>
                <a:ea typeface="Microsoft YaHei" panose="020B0503020204020204" pitchFamily="34" charset="-122"/>
              </a:rPr>
              <a:t>例：</a:t>
            </a:r>
            <a:r>
              <a:rPr lang="zh-CN" altLang="en-US" sz="2458" dirty="0">
                <a:latin typeface="Microsoft YaHei" panose="020B0503020204020204" pitchFamily="34" charset="-122"/>
                <a:ea typeface="Microsoft YaHei" panose="020B0503020204020204" pitchFamily="34" charset="-122"/>
              </a:rPr>
              <a:t>互联网工程师所谓的“招”</a:t>
            </a:r>
            <a:endParaRPr lang="en-US" altLang="zh-CN" sz="2458" dirty="0">
              <a:latin typeface="Microsoft YaHei" panose="020B0503020204020204" pitchFamily="34" charset="-122"/>
              <a:ea typeface="Microsoft YaHei" panose="020B0503020204020204" pitchFamily="34" charset="-122"/>
            </a:endParaRPr>
          </a:p>
          <a:p>
            <a:endParaRPr lang="en-US" altLang="zh-CN" sz="2458" dirty="0">
              <a:latin typeface="Microsoft YaHei" panose="020B0503020204020204" pitchFamily="34" charset="-122"/>
              <a:ea typeface="Microsoft YaHei" panose="020B0503020204020204" pitchFamily="34" charset="-122"/>
            </a:endParaRPr>
          </a:p>
        </p:txBody>
      </p:sp>
      <p:sp>
        <p:nvSpPr>
          <p:cNvPr id="4" name="标题 1"/>
          <p:cNvSpPr>
            <a:spLocks noGrp="1"/>
          </p:cNvSpPr>
          <p:nvPr>
            <p:ph type="title"/>
          </p:nvPr>
        </p:nvSpPr>
        <p:spPr>
          <a:xfrm>
            <a:off x="686181" y="46289"/>
            <a:ext cx="10543473" cy="1142999"/>
          </a:xfrm>
        </p:spPr>
        <p:txBody>
          <a:bodyPr>
            <a:normAutofit fontScale="90000"/>
          </a:bodyPr>
          <a:lstStyle/>
          <a:p>
            <a:pPr algn="l"/>
            <a:r>
              <a:rPr lang="en-US" altLang="zh-CN" sz="4097" dirty="0">
                <a:solidFill>
                  <a:schemeClr val="bg1"/>
                </a:solidFill>
                <a:latin typeface="Microsoft YaHei" panose="020B0503020204020204" pitchFamily="34" charset="-122"/>
                <a:ea typeface="Microsoft YaHei" panose="020B0503020204020204" pitchFamily="34" charset="-122"/>
              </a:rPr>
              <a:t>3.1.3 </a:t>
            </a:r>
            <a:r>
              <a:rPr lang="zh-CN" altLang="en-US" sz="4097" dirty="0">
                <a:solidFill>
                  <a:schemeClr val="bg1"/>
                </a:solidFill>
                <a:latin typeface="Microsoft YaHei" panose="020B0503020204020204" pitchFamily="34" charset="-122"/>
                <a:ea typeface="Microsoft YaHei" panose="020B0503020204020204" pitchFamily="34" charset="-122"/>
              </a:rPr>
              <a:t>工程意识与专业学生</a:t>
            </a:r>
            <a:r>
              <a:rPr lang="en-US" altLang="zh-CN" sz="4097" dirty="0">
                <a:solidFill>
                  <a:schemeClr val="bg1"/>
                </a:solidFill>
                <a:latin typeface="Microsoft YaHei" panose="020B0503020204020204" pitchFamily="34" charset="-122"/>
                <a:ea typeface="Microsoft YaHei" panose="020B0503020204020204" pitchFamily="34" charset="-122"/>
              </a:rPr>
              <a:t> - </a:t>
            </a:r>
            <a:r>
              <a:rPr lang="en-US" altLang="zh-CN" sz="4400" dirty="0">
                <a:solidFill>
                  <a:srgbClr val="FF0000"/>
                </a:solidFill>
                <a:latin typeface="Microsoft YaHei" panose="020B0503020204020204" pitchFamily="34" charset="-122"/>
                <a:ea typeface="Microsoft YaHei" panose="020B0503020204020204" pitchFamily="34" charset="-122"/>
              </a:rPr>
              <a:t>2. </a:t>
            </a:r>
            <a:r>
              <a:rPr lang="zh-CN" altLang="en-US" sz="4400" dirty="0">
                <a:solidFill>
                  <a:srgbClr val="FF0000"/>
                </a:solidFill>
                <a:latin typeface="Microsoft YaHei" panose="020B0503020204020204" pitchFamily="34" charset="-122"/>
                <a:ea typeface="Microsoft YaHei" panose="020B0503020204020204" pitchFamily="34" charset="-122"/>
              </a:rPr>
              <a:t>工程意识问题</a:t>
            </a:r>
            <a:endParaRPr lang="zh-CN" altLang="en-US" sz="4097" dirty="0">
              <a:solidFill>
                <a:srgbClr val="FF0000"/>
              </a:solidFill>
              <a:latin typeface="Microsoft YaHei" panose="020B0503020204020204" pitchFamily="34" charset="-122"/>
              <a:ea typeface="Microsoft YaHei" panose="020B0503020204020204" pitchFamily="34" charset="-122"/>
            </a:endParaRPr>
          </a:p>
        </p:txBody>
      </p:sp>
      <p:sp>
        <p:nvSpPr>
          <p:cNvPr id="2" name="灯片编号占位符 1"/>
          <p:cNvSpPr>
            <a:spLocks noGrp="1"/>
          </p:cNvSpPr>
          <p:nvPr>
            <p:ph type="sldNum" sz="quarter" idx="12"/>
          </p:nvPr>
        </p:nvSpPr>
        <p:spPr/>
        <p:txBody>
          <a:bodyPr/>
          <a:lstStyle/>
          <a:p>
            <a:pPr defTabSz="1078694"/>
            <a:fld id="{C5C1623C-0059-494E-B184-63915177A0C5}" type="slidenum">
              <a:rPr lang="zh-CN" altLang="en-US">
                <a:solidFill>
                  <a:prstClr val="black">
                    <a:tint val="75000"/>
                  </a:prstClr>
                </a:solidFill>
                <a:latin typeface="Microsoft YaHei" panose="020B0503020204020204" pitchFamily="34" charset="-122"/>
                <a:ea typeface="Microsoft YaHei" panose="020B0503020204020204" pitchFamily="34" charset="-122"/>
              </a:rPr>
              <a:pPr defTabSz="1078694"/>
              <a:t>21</a:t>
            </a:fld>
            <a:endParaRPr lang="zh-CN" altLang="en-US">
              <a:solidFill>
                <a:prstClr val="black">
                  <a:tint val="75000"/>
                </a:prst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341541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0" y="1511518"/>
            <a:ext cx="11014767" cy="4525963"/>
          </a:xfrm>
        </p:spPr>
        <p:txBody>
          <a:bodyPr>
            <a:normAutofit/>
          </a:bodyPr>
          <a:lstStyle/>
          <a:p>
            <a:pPr marL="457200" indent="-457200">
              <a:buFont typeface="+mj-lt"/>
              <a:buAutoNum type="arabicPeriod"/>
            </a:pPr>
            <a:r>
              <a:rPr lang="zh-CN" altLang="en-US" sz="2458" dirty="0">
                <a:latin typeface="Microsoft YaHei" panose="020B0503020204020204" pitchFamily="34" charset="-122"/>
                <a:ea typeface="Microsoft YaHei" panose="020B0503020204020204" pitchFamily="34" charset="-122"/>
              </a:rPr>
              <a:t>鼓励明天的计算机专业人员为了</a:t>
            </a:r>
            <a:r>
              <a:rPr lang="en-US" altLang="zh-CN" sz="2458" dirty="0">
                <a:latin typeface="Microsoft YaHei" panose="020B0503020204020204" pitchFamily="34" charset="-122"/>
                <a:ea typeface="Microsoft YaHei" panose="020B0503020204020204" pitchFamily="34" charset="-122"/>
              </a:rPr>
              <a:t>IT</a:t>
            </a:r>
            <a:r>
              <a:rPr lang="zh-CN" altLang="en-US" sz="2458" dirty="0">
                <a:latin typeface="Microsoft YaHei" panose="020B0503020204020204" pitchFamily="34" charset="-122"/>
                <a:ea typeface="Microsoft YaHei" panose="020B0503020204020204" pitchFamily="34" charset="-122"/>
              </a:rPr>
              <a:t>产业的长远利益，要遵守更有道德、</a:t>
            </a:r>
            <a:r>
              <a:rPr lang="zh-CN" altLang="en-US" sz="2458" dirty="0">
                <a:solidFill>
                  <a:srgbClr val="0000FF"/>
                </a:solidFill>
                <a:latin typeface="Microsoft YaHei" panose="020B0503020204020204" pitchFamily="34" charset="-122"/>
                <a:ea typeface="Microsoft YaHei" panose="020B0503020204020204" pitchFamily="34" charset="-122"/>
              </a:rPr>
              <a:t>更负责任（</a:t>
            </a:r>
            <a:r>
              <a:rPr lang="en-US" altLang="zh-CN" sz="2458" dirty="0">
                <a:solidFill>
                  <a:srgbClr val="0000FF"/>
                </a:solidFill>
                <a:latin typeface="Microsoft YaHei" panose="020B0503020204020204" pitchFamily="34" charset="-122"/>
                <a:ea typeface="Microsoft YaHei" panose="020B0503020204020204" pitchFamily="34" charset="-122"/>
              </a:rPr>
              <a:t>responsible</a:t>
            </a:r>
            <a:r>
              <a:rPr lang="zh-CN" altLang="en-US" sz="2458" dirty="0">
                <a:solidFill>
                  <a:srgbClr val="0000FF"/>
                </a:solidFill>
                <a:latin typeface="Microsoft YaHei" panose="020B0503020204020204" pitchFamily="34" charset="-122"/>
                <a:ea typeface="Microsoft YaHei" panose="020B0503020204020204" pitchFamily="34" charset="-122"/>
              </a:rPr>
              <a:t>）</a:t>
            </a:r>
            <a:r>
              <a:rPr lang="zh-CN" altLang="en-US" sz="2458" dirty="0">
                <a:latin typeface="Microsoft YaHei" panose="020B0503020204020204" pitchFamily="34" charset="-122"/>
                <a:ea typeface="Microsoft YaHei" panose="020B0503020204020204" pitchFamily="34" charset="-122"/>
              </a:rPr>
              <a:t>的行为方式</a:t>
            </a:r>
            <a:endParaRPr lang="en-US" altLang="zh-CN" sz="2458" dirty="0">
              <a:latin typeface="Microsoft YaHei" panose="020B0503020204020204" pitchFamily="34" charset="-122"/>
              <a:ea typeface="Microsoft YaHei" panose="020B0503020204020204" pitchFamily="34" charset="-122"/>
            </a:endParaRPr>
          </a:p>
          <a:p>
            <a:pPr marL="457200" indent="-457200">
              <a:buFont typeface="+mj-lt"/>
              <a:buAutoNum type="arabicPeriod"/>
            </a:pPr>
            <a:endParaRPr lang="en-US" altLang="zh-CN" sz="2458" dirty="0">
              <a:latin typeface="Microsoft YaHei" panose="020B0503020204020204" pitchFamily="34" charset="-122"/>
              <a:ea typeface="Microsoft YaHei" panose="020B0503020204020204" pitchFamily="34" charset="-122"/>
            </a:endParaRPr>
          </a:p>
          <a:p>
            <a:pPr marL="457200" indent="-457200">
              <a:buFont typeface="+mj-lt"/>
              <a:buAutoNum type="arabicPeriod"/>
            </a:pPr>
            <a:r>
              <a:rPr lang="zh-CN" altLang="en-US" sz="2458" dirty="0">
                <a:latin typeface="Microsoft YaHei" panose="020B0503020204020204" pitchFamily="34" charset="-122"/>
                <a:ea typeface="Microsoft YaHei" panose="020B0503020204020204" pitchFamily="34" charset="-122"/>
              </a:rPr>
              <a:t>帮助学生认识到</a:t>
            </a:r>
            <a:r>
              <a:rPr lang="zh-CN" altLang="en-US" sz="2458" dirty="0">
                <a:solidFill>
                  <a:srgbClr val="FF0000"/>
                </a:solidFill>
                <a:latin typeface="Microsoft YaHei" panose="020B0503020204020204" pitchFamily="34" charset="-122"/>
                <a:ea typeface="Microsoft YaHei" panose="020B0503020204020204" pitchFamily="34" charset="-122"/>
              </a:rPr>
              <a:t>计算机造成的</a:t>
            </a:r>
            <a:r>
              <a:rPr lang="zh-CN" altLang="en-US" sz="2458" dirty="0">
                <a:latin typeface="Microsoft YaHei" panose="020B0503020204020204" pitchFamily="34" charset="-122"/>
                <a:ea typeface="Microsoft YaHei" panose="020B0503020204020204" pitchFamily="34" charset="-122"/>
              </a:rPr>
              <a:t>社会问题和产生数字化的社会原因和社会环境</a:t>
            </a:r>
            <a:endParaRPr lang="en-US" altLang="zh-CN" sz="2458" dirty="0">
              <a:latin typeface="Microsoft YaHei" panose="020B0503020204020204" pitchFamily="34" charset="-122"/>
              <a:ea typeface="Microsoft YaHei" panose="020B0503020204020204" pitchFamily="34" charset="-122"/>
            </a:endParaRPr>
          </a:p>
          <a:p>
            <a:pPr marL="457200" indent="-457200">
              <a:buFont typeface="+mj-lt"/>
              <a:buAutoNum type="arabicPeriod"/>
            </a:pPr>
            <a:endParaRPr lang="en-US" altLang="zh-CN" sz="2458" dirty="0">
              <a:latin typeface="Microsoft YaHei" panose="020B0503020204020204" pitchFamily="34" charset="-122"/>
              <a:ea typeface="Microsoft YaHei" panose="020B0503020204020204" pitchFamily="34" charset="-122"/>
            </a:endParaRPr>
          </a:p>
          <a:p>
            <a:pPr marL="457200" indent="-457200">
              <a:buFont typeface="+mj-lt"/>
              <a:buAutoNum type="arabicPeriod"/>
            </a:pPr>
            <a:r>
              <a:rPr lang="zh-CN" altLang="en-US" sz="2458" dirty="0">
                <a:latin typeface="Microsoft YaHei" panose="020B0503020204020204" pitchFamily="34" charset="-122"/>
                <a:ea typeface="Microsoft YaHei" panose="020B0503020204020204" pitchFamily="34" charset="-122"/>
              </a:rPr>
              <a:t>使学生对各种道德困境变得</a:t>
            </a:r>
            <a:r>
              <a:rPr lang="zh-CN" altLang="en-US" sz="2458" dirty="0">
                <a:solidFill>
                  <a:srgbClr val="0000FF"/>
                </a:solidFill>
                <a:latin typeface="Microsoft YaHei" panose="020B0503020204020204" pitchFamily="34" charset="-122"/>
                <a:ea typeface="Microsoft YaHei" panose="020B0503020204020204" pitchFamily="34" charset="-122"/>
              </a:rPr>
              <a:t>敏感（</a:t>
            </a:r>
            <a:r>
              <a:rPr lang="en-US" altLang="zh-CN" sz="2458" dirty="0">
                <a:solidFill>
                  <a:srgbClr val="0000FF"/>
                </a:solidFill>
                <a:latin typeface="Microsoft YaHei" panose="020B0503020204020204" pitchFamily="34" charset="-122"/>
                <a:ea typeface="Microsoft YaHei" panose="020B0503020204020204" pitchFamily="34" charset="-122"/>
              </a:rPr>
              <a:t>sensitive</a:t>
            </a:r>
            <a:r>
              <a:rPr lang="zh-CN" altLang="en-US" sz="2458" dirty="0">
                <a:solidFill>
                  <a:srgbClr val="0000FF"/>
                </a:solidFill>
                <a:latin typeface="Microsoft YaHei" panose="020B0503020204020204" pitchFamily="34" charset="-122"/>
                <a:ea typeface="Microsoft YaHei" panose="020B0503020204020204" pitchFamily="34" charset="-122"/>
              </a:rPr>
              <a:t>）</a:t>
            </a:r>
            <a:r>
              <a:rPr lang="zh-CN" altLang="en-US" sz="2458" dirty="0">
                <a:latin typeface="Microsoft YaHei" panose="020B0503020204020204" pitchFamily="34" charset="-122"/>
                <a:ea typeface="Microsoft YaHei" panose="020B0503020204020204" pitchFamily="34" charset="-122"/>
              </a:rPr>
              <a:t>，因为这些问题作为一个计算机专业人员以后每天都会碰到，并影响他们的工作和生活质量</a:t>
            </a:r>
            <a:endParaRPr lang="en-US" altLang="zh-CN" sz="2458" dirty="0">
              <a:latin typeface="Microsoft YaHei" panose="020B0503020204020204" pitchFamily="34" charset="-122"/>
              <a:ea typeface="Microsoft YaHei" panose="020B0503020204020204" pitchFamily="34" charset="-122"/>
            </a:endParaRPr>
          </a:p>
        </p:txBody>
      </p:sp>
      <p:sp>
        <p:nvSpPr>
          <p:cNvPr id="4" name="标题 1"/>
          <p:cNvSpPr>
            <a:spLocks noGrp="1"/>
          </p:cNvSpPr>
          <p:nvPr>
            <p:ph type="title"/>
          </p:nvPr>
        </p:nvSpPr>
        <p:spPr>
          <a:xfrm>
            <a:off x="295763" y="64606"/>
            <a:ext cx="10819642" cy="1142999"/>
          </a:xfrm>
        </p:spPr>
        <p:txBody>
          <a:bodyPr>
            <a:normAutofit/>
          </a:bodyPr>
          <a:lstStyle/>
          <a:p>
            <a:pPr algn="l"/>
            <a:r>
              <a:rPr lang="en-US" altLang="zh-CN" sz="4097" dirty="0">
                <a:solidFill>
                  <a:schemeClr val="bg1"/>
                </a:solidFill>
                <a:latin typeface="Microsoft YaHei" panose="020B0503020204020204" pitchFamily="34" charset="-122"/>
                <a:ea typeface="Microsoft YaHei" panose="020B0503020204020204" pitchFamily="34" charset="-122"/>
              </a:rPr>
              <a:t>3.1.3 </a:t>
            </a:r>
            <a:r>
              <a:rPr lang="zh-CN" altLang="en-US" sz="4097" dirty="0">
                <a:solidFill>
                  <a:schemeClr val="bg1"/>
                </a:solidFill>
                <a:latin typeface="Microsoft YaHei" panose="020B0503020204020204" pitchFamily="34" charset="-122"/>
                <a:ea typeface="Microsoft YaHei" panose="020B0503020204020204" pitchFamily="34" charset="-122"/>
              </a:rPr>
              <a:t>工程意识与专业学生</a:t>
            </a:r>
            <a:r>
              <a:rPr lang="en-US" altLang="zh-CN" sz="4097" dirty="0">
                <a:solidFill>
                  <a:schemeClr val="bg1"/>
                </a:solidFill>
                <a:latin typeface="Microsoft YaHei" panose="020B0503020204020204" pitchFamily="34" charset="-122"/>
                <a:ea typeface="Microsoft YaHei" panose="020B0503020204020204" pitchFamily="34" charset="-122"/>
              </a:rPr>
              <a:t> - </a:t>
            </a:r>
            <a:r>
              <a:rPr lang="en-US" altLang="zh-CN" sz="4400" dirty="0">
                <a:solidFill>
                  <a:srgbClr val="FF0000"/>
                </a:solidFill>
                <a:latin typeface="Microsoft YaHei" panose="020B0503020204020204" pitchFamily="34" charset="-122"/>
                <a:ea typeface="Microsoft YaHei" panose="020B0503020204020204" pitchFamily="34" charset="-122"/>
              </a:rPr>
              <a:t>3. </a:t>
            </a:r>
            <a:r>
              <a:rPr lang="zh-CN" altLang="en-US" sz="4400" dirty="0">
                <a:solidFill>
                  <a:srgbClr val="FF0000"/>
                </a:solidFill>
                <a:latin typeface="Microsoft YaHei" panose="020B0503020204020204" pitchFamily="34" charset="-122"/>
                <a:ea typeface="Microsoft YaHei" panose="020B0503020204020204" pitchFamily="34" charset="-122"/>
              </a:rPr>
              <a:t>专业学生教育</a:t>
            </a:r>
            <a:endParaRPr lang="zh-CN" altLang="en-US" sz="4097" dirty="0">
              <a:solidFill>
                <a:srgbClr val="FF0000"/>
              </a:solidFill>
              <a:latin typeface="Microsoft YaHei" panose="020B0503020204020204" pitchFamily="34" charset="-122"/>
              <a:ea typeface="Microsoft YaHei" panose="020B0503020204020204" pitchFamily="34" charset="-122"/>
            </a:endParaRPr>
          </a:p>
        </p:txBody>
      </p:sp>
      <p:sp>
        <p:nvSpPr>
          <p:cNvPr id="2" name="灯片编号占位符 1"/>
          <p:cNvSpPr>
            <a:spLocks noGrp="1"/>
          </p:cNvSpPr>
          <p:nvPr>
            <p:ph type="sldNum" sz="quarter" idx="12"/>
          </p:nvPr>
        </p:nvSpPr>
        <p:spPr/>
        <p:txBody>
          <a:bodyPr/>
          <a:lstStyle/>
          <a:p>
            <a:pPr defTabSz="1078694"/>
            <a:fld id="{C5C1623C-0059-494E-B184-63915177A0C5}" type="slidenum">
              <a:rPr lang="zh-CN" altLang="en-US">
                <a:solidFill>
                  <a:prstClr val="black">
                    <a:tint val="75000"/>
                  </a:prstClr>
                </a:solidFill>
                <a:latin typeface="Microsoft YaHei" panose="020B0503020204020204" pitchFamily="34" charset="-122"/>
                <a:ea typeface="Microsoft YaHei" panose="020B0503020204020204" pitchFamily="34" charset="-122"/>
              </a:rPr>
              <a:pPr defTabSz="1078694"/>
              <a:t>22</a:t>
            </a:fld>
            <a:endParaRPr lang="zh-CN" altLang="en-US">
              <a:solidFill>
                <a:prstClr val="black">
                  <a:tint val="75000"/>
                </a:prst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907193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2EB6D36-9D0C-1185-CD4D-79A92097ECA0}"/>
              </a:ext>
            </a:extLst>
          </p:cNvPr>
          <p:cNvSpPr>
            <a:spLocks noGrp="1"/>
          </p:cNvSpPr>
          <p:nvPr>
            <p:ph type="sldNum" sz="quarter" idx="12"/>
          </p:nvPr>
        </p:nvSpPr>
        <p:spPr/>
        <p:txBody>
          <a:bodyPr/>
          <a:lstStyle/>
          <a:p>
            <a:fld id="{C5C1623C-0059-494E-B184-63915177A0C5}" type="slidenum">
              <a:rPr lang="zh-CN" altLang="en-US" smtClean="0"/>
              <a:pPr/>
              <a:t>23</a:t>
            </a:fld>
            <a:endParaRPr lang="zh-CN" altLang="en-US"/>
          </a:p>
        </p:txBody>
      </p:sp>
    </p:spTree>
    <p:extLst>
      <p:ext uri="{BB962C8B-B14F-4D97-AF65-F5344CB8AC3E}">
        <p14:creationId xmlns:p14="http://schemas.microsoft.com/office/powerpoint/2010/main" val="42075597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86181" y="46289"/>
            <a:ext cx="10819642" cy="1142999"/>
          </a:xfrm>
        </p:spPr>
        <p:txBody>
          <a:bodyPr>
            <a:normAutofit/>
          </a:bodyPr>
          <a:lstStyle/>
          <a:p>
            <a:pPr algn="l"/>
            <a:r>
              <a:rPr lang="zh-CN" altLang="en-US" sz="4097" dirty="0">
                <a:solidFill>
                  <a:schemeClr val="bg1"/>
                </a:solidFill>
                <a:latin typeface="Microsoft YaHei" panose="020B0503020204020204" pitchFamily="34" charset="-122"/>
                <a:ea typeface="Microsoft YaHei" panose="020B0503020204020204" pitchFamily="34" charset="-122"/>
              </a:rPr>
              <a:t>提纲</a:t>
            </a:r>
          </a:p>
        </p:txBody>
      </p:sp>
      <p:pic>
        <p:nvPicPr>
          <p:cNvPr id="6" name="Picture 7" descr="026_4500x5000_zcoo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6912" y="1401518"/>
            <a:ext cx="3976926" cy="4425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a:spLocks noChangeArrowheads="1"/>
          </p:cNvSpPr>
          <p:nvPr/>
        </p:nvSpPr>
        <p:spPr bwMode="auto">
          <a:xfrm>
            <a:off x="4364429" y="1329976"/>
            <a:ext cx="7225451" cy="4606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5358" tIns="52680" rIns="105358" bIns="52680"/>
          <a:lstStyle>
            <a:lvl1pPr marL="193675" indent="-193675" defTabSz="514350">
              <a:spcBef>
                <a:spcPct val="20000"/>
              </a:spcBef>
              <a:buChar char="•"/>
              <a:defRPr>
                <a:solidFill>
                  <a:schemeClr val="tx1"/>
                </a:solidFill>
                <a:latin typeface="Arial" panose="020B0604020202020204" pitchFamily="34" charset="0"/>
                <a:ea typeface="宋体" panose="02010600030101010101" pitchFamily="2" charset="-122"/>
              </a:defRPr>
            </a:lvl1pPr>
            <a:lvl2pPr marL="417513" indent="-160338" defTabSz="514350">
              <a:spcBef>
                <a:spcPct val="20000"/>
              </a:spcBef>
              <a:buChar char="–"/>
              <a:defRPr sz="1600">
                <a:solidFill>
                  <a:schemeClr val="tx1"/>
                </a:solidFill>
                <a:latin typeface="Arial" panose="020B0604020202020204" pitchFamily="34" charset="0"/>
                <a:ea typeface="宋体" panose="02010600030101010101" pitchFamily="2" charset="-122"/>
              </a:defRPr>
            </a:lvl2pPr>
            <a:lvl3pPr marL="1143000" indent="-228600" defTabSz="514350">
              <a:spcBef>
                <a:spcPct val="20000"/>
              </a:spcBef>
              <a:buChar char="•"/>
              <a:defRPr sz="1400">
                <a:solidFill>
                  <a:schemeClr val="tx1"/>
                </a:solidFill>
                <a:latin typeface="Arial" panose="020B0604020202020204" pitchFamily="34" charset="0"/>
                <a:ea typeface="宋体" panose="02010600030101010101" pitchFamily="2" charset="-122"/>
              </a:defRPr>
            </a:lvl3pPr>
            <a:lvl4pPr marL="1600200" indent="-228600" defTabSz="514350">
              <a:spcBef>
                <a:spcPct val="20000"/>
              </a:spcBef>
              <a:buChar char="–"/>
              <a:defRPr sz="1100">
                <a:solidFill>
                  <a:schemeClr val="tx1"/>
                </a:solidFill>
                <a:latin typeface="Arial" panose="020B0604020202020204" pitchFamily="34" charset="0"/>
                <a:ea typeface="宋体" panose="02010600030101010101" pitchFamily="2" charset="-122"/>
              </a:defRPr>
            </a:lvl4pPr>
            <a:lvl5pPr marL="2057400" indent="-228600" defTabSz="514350">
              <a:spcBef>
                <a:spcPct val="20000"/>
              </a:spcBef>
              <a:buChar char="»"/>
              <a:defRPr sz="1100">
                <a:solidFill>
                  <a:schemeClr val="tx1"/>
                </a:solidFill>
                <a:latin typeface="Arial" panose="020B0604020202020204" pitchFamily="34" charset="0"/>
                <a:ea typeface="宋体" panose="02010600030101010101" pitchFamily="2" charset="-122"/>
              </a:defRPr>
            </a:lvl5pPr>
            <a:lvl6pPr marL="25146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6pPr>
            <a:lvl7pPr marL="29718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7pPr>
            <a:lvl8pPr marL="34290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8pPr>
            <a:lvl9pPr marL="38862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9pPr>
          </a:lstStyle>
          <a:p>
            <a:pPr marL="0" indent="0" defTabSz="1053595">
              <a:lnSpc>
                <a:spcPct val="150000"/>
              </a:lnSpc>
              <a:buNone/>
            </a:pPr>
            <a:r>
              <a:rPr lang="en-US" altLang="zh-CN" sz="2458" dirty="0">
                <a:solidFill>
                  <a:prstClr val="black"/>
                </a:solidFill>
                <a:latin typeface="Microsoft YaHei" panose="020B0503020204020204" pitchFamily="34" charset="-122"/>
                <a:ea typeface="Microsoft YaHei" panose="020B0503020204020204" pitchFamily="34" charset="-122"/>
              </a:rPr>
              <a:t>3.1 </a:t>
            </a:r>
            <a:r>
              <a:rPr lang="zh-CN" altLang="en-US" sz="2458" dirty="0">
                <a:solidFill>
                  <a:prstClr val="black"/>
                </a:solidFill>
                <a:latin typeface="Microsoft YaHei" panose="020B0503020204020204" pitchFamily="34" charset="-122"/>
                <a:ea typeface="Microsoft YaHei" panose="020B0503020204020204" pitchFamily="34" charset="-122"/>
              </a:rPr>
              <a:t>计算机技术与环境</a:t>
            </a:r>
            <a:endParaRPr lang="en-US" altLang="zh-CN" sz="2458" dirty="0">
              <a:solidFill>
                <a:prstClr val="black"/>
              </a:solidFill>
              <a:latin typeface="Microsoft YaHei" panose="020B0503020204020204" pitchFamily="34" charset="-122"/>
              <a:ea typeface="Microsoft YaHei" panose="020B0503020204020204" pitchFamily="34" charset="-122"/>
            </a:endParaRPr>
          </a:p>
          <a:p>
            <a:pPr marL="0" indent="0" defTabSz="1053595">
              <a:lnSpc>
                <a:spcPct val="150000"/>
              </a:lnSpc>
              <a:buNone/>
            </a:pPr>
            <a:r>
              <a:rPr lang="en-US" altLang="zh-CN" sz="2458" dirty="0">
                <a:solidFill>
                  <a:srgbClr val="FF0000"/>
                </a:solidFill>
                <a:latin typeface="Microsoft YaHei" panose="020B0503020204020204" pitchFamily="34" charset="-122"/>
                <a:ea typeface="Microsoft YaHei" panose="020B0503020204020204" pitchFamily="34" charset="-122"/>
              </a:rPr>
              <a:t>3.2 </a:t>
            </a:r>
            <a:r>
              <a:rPr lang="zh-CN" altLang="en-US" sz="2458" dirty="0">
                <a:solidFill>
                  <a:srgbClr val="FF0000"/>
                </a:solidFill>
                <a:latin typeface="Microsoft YaHei" panose="020B0503020204020204" pitchFamily="34" charset="-122"/>
                <a:ea typeface="Microsoft YaHei" panose="020B0503020204020204" pitchFamily="34" charset="-122"/>
              </a:rPr>
              <a:t>计算机技术的使用对人类的影响</a:t>
            </a:r>
            <a:endParaRPr lang="en-US" altLang="zh-CN" sz="2458" dirty="0">
              <a:solidFill>
                <a:srgbClr val="FF0000"/>
              </a:solidFill>
              <a:latin typeface="Microsoft YaHei" panose="020B0503020204020204" pitchFamily="34" charset="-122"/>
              <a:ea typeface="Microsoft YaHei" panose="020B0503020204020204" pitchFamily="34" charset="-122"/>
            </a:endParaRPr>
          </a:p>
          <a:p>
            <a:pPr marL="526798" lvl="1" indent="0" defTabSz="1053595">
              <a:lnSpc>
                <a:spcPct val="150000"/>
              </a:lnSpc>
              <a:buNone/>
            </a:pPr>
            <a:r>
              <a:rPr lang="en-US" altLang="zh-CN" sz="2048" dirty="0">
                <a:solidFill>
                  <a:srgbClr val="FF0000"/>
                </a:solidFill>
                <a:latin typeface="Microsoft YaHei" panose="020B0503020204020204" pitchFamily="34" charset="-122"/>
                <a:ea typeface="Microsoft YaHei" panose="020B0503020204020204" pitchFamily="34" charset="-122"/>
              </a:rPr>
              <a:t>3.2.1 </a:t>
            </a:r>
            <a:r>
              <a:rPr lang="zh-CN" altLang="en-US" sz="2048" dirty="0">
                <a:solidFill>
                  <a:srgbClr val="FF0000"/>
                </a:solidFill>
                <a:latin typeface="Microsoft YaHei" panose="020B0503020204020204" pitchFamily="34" charset="-122"/>
                <a:ea typeface="Microsoft YaHei" panose="020B0503020204020204" pitchFamily="34" charset="-122"/>
              </a:rPr>
              <a:t>计算机技术的主要应用领域</a:t>
            </a:r>
            <a:endParaRPr lang="en-US" altLang="zh-CN" sz="2048" dirty="0">
              <a:solidFill>
                <a:srgbClr val="FF0000"/>
              </a:solidFill>
              <a:latin typeface="Microsoft YaHei" panose="020B0503020204020204" pitchFamily="34" charset="-122"/>
              <a:ea typeface="Microsoft YaHei" panose="020B0503020204020204" pitchFamily="34" charset="-122"/>
            </a:endParaRPr>
          </a:p>
          <a:p>
            <a:pPr marL="526798" lvl="1" indent="0" defTabSz="1053595">
              <a:lnSpc>
                <a:spcPct val="150000"/>
              </a:lnSpc>
              <a:buNone/>
            </a:pPr>
            <a:r>
              <a:rPr lang="en-US" altLang="zh-CN" sz="2048" dirty="0">
                <a:solidFill>
                  <a:srgbClr val="FF0000"/>
                </a:solidFill>
                <a:latin typeface="Microsoft YaHei" panose="020B0503020204020204" pitchFamily="34" charset="-122"/>
                <a:ea typeface="Microsoft YaHei" panose="020B0503020204020204" pitchFamily="34" charset="-122"/>
              </a:rPr>
              <a:t>3.2.2 </a:t>
            </a:r>
            <a:r>
              <a:rPr lang="zh-CN" altLang="en-US" sz="2048" dirty="0">
                <a:solidFill>
                  <a:srgbClr val="FF0000"/>
                </a:solidFill>
                <a:latin typeface="Microsoft YaHei" panose="020B0503020204020204" pitchFamily="34" charset="-122"/>
                <a:ea typeface="Microsoft YaHei" panose="020B0503020204020204" pitchFamily="34" charset="-122"/>
              </a:rPr>
              <a:t>计算机技术产生的影响</a:t>
            </a:r>
            <a:endParaRPr lang="en-US" altLang="zh-CN" sz="2048" dirty="0">
              <a:solidFill>
                <a:srgbClr val="FF0000"/>
              </a:solidFill>
              <a:latin typeface="Microsoft YaHei" panose="020B0503020204020204" pitchFamily="34" charset="-122"/>
              <a:ea typeface="Microsoft YaHei" panose="020B0503020204020204" pitchFamily="34" charset="-122"/>
            </a:endParaRPr>
          </a:p>
          <a:p>
            <a:pPr marL="0" indent="0" defTabSz="1053595">
              <a:lnSpc>
                <a:spcPct val="150000"/>
              </a:lnSpc>
              <a:buNone/>
            </a:pPr>
            <a:r>
              <a:rPr lang="en-US" altLang="zh-CN" sz="2458" dirty="0">
                <a:solidFill>
                  <a:prstClr val="black"/>
                </a:solidFill>
                <a:latin typeface="Microsoft YaHei" panose="020B0503020204020204" pitchFamily="34" charset="-122"/>
                <a:ea typeface="Microsoft YaHei" panose="020B0503020204020204" pitchFamily="34" charset="-122"/>
              </a:rPr>
              <a:t>3.3 </a:t>
            </a:r>
            <a:r>
              <a:rPr lang="zh-CN" altLang="en-US" sz="2458" dirty="0">
                <a:solidFill>
                  <a:prstClr val="black"/>
                </a:solidFill>
                <a:latin typeface="Microsoft YaHei" panose="020B0503020204020204" pitchFamily="34" charset="-122"/>
                <a:ea typeface="Microsoft YaHei" panose="020B0503020204020204" pitchFamily="34" charset="-122"/>
              </a:rPr>
              <a:t>计算机与文化</a:t>
            </a:r>
          </a:p>
        </p:txBody>
      </p:sp>
      <p:sp>
        <p:nvSpPr>
          <p:cNvPr id="2" name="灯片编号占位符 1"/>
          <p:cNvSpPr>
            <a:spLocks noGrp="1"/>
          </p:cNvSpPr>
          <p:nvPr>
            <p:ph type="sldNum" sz="quarter" idx="12"/>
          </p:nvPr>
        </p:nvSpPr>
        <p:spPr/>
        <p:txBody>
          <a:bodyPr/>
          <a:lstStyle/>
          <a:p>
            <a:pPr defTabSz="1078694"/>
            <a:fld id="{C5C1623C-0059-494E-B184-63915177A0C5}" type="slidenum">
              <a:rPr lang="zh-CN" altLang="en-US">
                <a:solidFill>
                  <a:prstClr val="black">
                    <a:tint val="75000"/>
                  </a:prstClr>
                </a:solidFill>
                <a:latin typeface="Microsoft YaHei" panose="020B0503020204020204" pitchFamily="34" charset="-122"/>
                <a:ea typeface="Microsoft YaHei" panose="020B0503020204020204" pitchFamily="34" charset="-122"/>
              </a:rPr>
              <a:pPr defTabSz="1078694"/>
              <a:t>24</a:t>
            </a:fld>
            <a:endParaRPr lang="zh-CN" altLang="en-US">
              <a:solidFill>
                <a:prstClr val="black">
                  <a:tint val="75000"/>
                </a:prst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6054644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normAutofit/>
          </a:bodyPr>
          <a:lstStyle/>
          <a:p>
            <a:pPr algn="l"/>
            <a:r>
              <a:rPr lang="en-US" altLang="zh-CN" sz="4097" dirty="0">
                <a:solidFill>
                  <a:schemeClr val="bg1"/>
                </a:solidFill>
                <a:latin typeface="Microsoft YaHei" panose="020B0503020204020204" pitchFamily="34" charset="-122"/>
                <a:ea typeface="Microsoft YaHei" panose="020B0503020204020204" pitchFamily="34" charset="-122"/>
              </a:rPr>
              <a:t>3.2.1 </a:t>
            </a:r>
            <a:r>
              <a:rPr lang="zh-CN" altLang="en-US" sz="4097" dirty="0">
                <a:solidFill>
                  <a:schemeClr val="bg1"/>
                </a:solidFill>
                <a:latin typeface="Microsoft YaHei" panose="020B0503020204020204" pitchFamily="34" charset="-122"/>
                <a:ea typeface="Microsoft YaHei" panose="020B0503020204020204" pitchFamily="34" charset="-122"/>
              </a:rPr>
              <a:t>计算机技术的主要应用领域</a:t>
            </a:r>
          </a:p>
        </p:txBody>
      </p:sp>
      <p:sp>
        <p:nvSpPr>
          <p:cNvPr id="2" name="灯片编号占位符 1"/>
          <p:cNvSpPr>
            <a:spLocks noGrp="1"/>
          </p:cNvSpPr>
          <p:nvPr>
            <p:ph type="sldNum" sz="quarter" idx="12"/>
          </p:nvPr>
        </p:nvSpPr>
        <p:spPr/>
        <p:txBody>
          <a:bodyPr/>
          <a:lstStyle/>
          <a:p>
            <a:pPr defTabSz="1078694"/>
            <a:fld id="{C5C1623C-0059-494E-B184-63915177A0C5}" type="slidenum">
              <a:rPr lang="zh-CN" altLang="en-US">
                <a:solidFill>
                  <a:prstClr val="black">
                    <a:tint val="75000"/>
                  </a:prstClr>
                </a:solidFill>
                <a:latin typeface="Microsoft YaHei" panose="020B0503020204020204" pitchFamily="34" charset="-122"/>
                <a:ea typeface="Microsoft YaHei" panose="020B0503020204020204" pitchFamily="34" charset="-122"/>
              </a:rPr>
              <a:pPr defTabSz="1078694"/>
              <a:t>25</a:t>
            </a:fld>
            <a:endParaRPr lang="zh-CN" altLang="en-US">
              <a:solidFill>
                <a:prstClr val="black">
                  <a:tint val="75000"/>
                </a:prstClr>
              </a:solidFill>
              <a:latin typeface="Microsoft YaHei" panose="020B0503020204020204" pitchFamily="34" charset="-122"/>
              <a:ea typeface="Microsoft YaHei" panose="020B0503020204020204" pitchFamily="34" charset="-122"/>
            </a:endParaRPr>
          </a:p>
        </p:txBody>
      </p:sp>
      <p:graphicFrame>
        <p:nvGraphicFramePr>
          <p:cNvPr id="11" name="Content Placeholder 10">
            <a:extLst>
              <a:ext uri="{FF2B5EF4-FFF2-40B4-BE49-F238E27FC236}">
                <a16:creationId xmlns:a16="http://schemas.microsoft.com/office/drawing/2014/main" id="{E1C08277-28DF-A241-A7D6-7FB53D1DCB33}"/>
              </a:ext>
            </a:extLst>
          </p:cNvPr>
          <p:cNvGraphicFramePr>
            <a:graphicFrameLocks noGrp="1"/>
          </p:cNvGraphicFramePr>
          <p:nvPr>
            <p:ph sz="half" idx="2"/>
            <p:extLst>
              <p:ext uri="{D42A27DB-BD31-4B8C-83A1-F6EECF244321}">
                <p14:modId xmlns:p14="http://schemas.microsoft.com/office/powerpoint/2010/main" val="2834028998"/>
              </p:ext>
            </p:extLst>
          </p:nvPr>
        </p:nvGraphicFramePr>
        <p:xfrm>
          <a:off x="6197600" y="1600200"/>
          <a:ext cx="5384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Content Placeholder 11">
            <a:extLst>
              <a:ext uri="{FF2B5EF4-FFF2-40B4-BE49-F238E27FC236}">
                <a16:creationId xmlns:a16="http://schemas.microsoft.com/office/drawing/2014/main" id="{EFE8101B-6CFF-CF44-8F82-770A0A0D8740}"/>
              </a:ext>
            </a:extLst>
          </p:cNvPr>
          <p:cNvGraphicFramePr>
            <a:graphicFrameLocks noGrp="1"/>
          </p:cNvGraphicFramePr>
          <p:nvPr>
            <p:ph sz="half" idx="1"/>
            <p:extLst>
              <p:ext uri="{D42A27DB-BD31-4B8C-83A1-F6EECF244321}">
                <p14:modId xmlns:p14="http://schemas.microsoft.com/office/powerpoint/2010/main" val="1179277209"/>
              </p:ext>
            </p:extLst>
          </p:nvPr>
        </p:nvGraphicFramePr>
        <p:xfrm>
          <a:off x="609600" y="1600200"/>
          <a:ext cx="5384800" cy="45259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3" name="TextBox 12">
            <a:extLst>
              <a:ext uri="{FF2B5EF4-FFF2-40B4-BE49-F238E27FC236}">
                <a16:creationId xmlns:a16="http://schemas.microsoft.com/office/drawing/2014/main" id="{BAA43A9F-ABB6-E54A-B43F-B00695D12E01}"/>
              </a:ext>
            </a:extLst>
          </p:cNvPr>
          <p:cNvSpPr txBox="1"/>
          <p:nvPr/>
        </p:nvSpPr>
        <p:spPr>
          <a:xfrm>
            <a:off x="2383604" y="3429000"/>
            <a:ext cx="1620957" cy="523220"/>
          </a:xfrm>
          <a:prstGeom prst="rect">
            <a:avLst/>
          </a:prstGeom>
          <a:noFill/>
        </p:spPr>
        <p:txBody>
          <a:bodyPr wrap="none" rtlCol="0">
            <a:spAutoFit/>
          </a:bodyPr>
          <a:lstStyle/>
          <a:p>
            <a:r>
              <a:rPr lang="zh-CN" altLang="en-US" sz="2800" b="1" dirty="0">
                <a:solidFill>
                  <a:srgbClr val="C00000"/>
                </a:solidFill>
                <a:latin typeface="Microsoft YaHei" panose="020B0503020204020204" pitchFamily="34" charset="-122"/>
                <a:ea typeface="Microsoft YaHei" panose="020B0503020204020204" pitchFamily="34" charset="-122"/>
              </a:rPr>
              <a:t>应用领域</a:t>
            </a:r>
            <a:endParaRPr lang="en-US" sz="2800" b="1" dirty="0">
              <a:solidFill>
                <a:srgbClr val="C00000"/>
              </a:solidFill>
            </a:endParaRPr>
          </a:p>
        </p:txBody>
      </p:sp>
      <p:sp>
        <p:nvSpPr>
          <p:cNvPr id="14" name="TextBox 13">
            <a:extLst>
              <a:ext uri="{FF2B5EF4-FFF2-40B4-BE49-F238E27FC236}">
                <a16:creationId xmlns:a16="http://schemas.microsoft.com/office/drawing/2014/main" id="{3F0ED251-EA54-F947-9EF1-1083F4F20B9E}"/>
              </a:ext>
            </a:extLst>
          </p:cNvPr>
          <p:cNvSpPr txBox="1"/>
          <p:nvPr/>
        </p:nvSpPr>
        <p:spPr>
          <a:xfrm>
            <a:off x="8526486" y="3426431"/>
            <a:ext cx="902811" cy="523220"/>
          </a:xfrm>
          <a:prstGeom prst="rect">
            <a:avLst/>
          </a:prstGeom>
          <a:noFill/>
        </p:spPr>
        <p:txBody>
          <a:bodyPr wrap="none" rtlCol="0">
            <a:spAutoFit/>
          </a:bodyPr>
          <a:lstStyle/>
          <a:p>
            <a:r>
              <a:rPr lang="zh-CN" altLang="en-US" sz="2800" b="1" dirty="0">
                <a:latin typeface="Microsoft YaHei" panose="020B0503020204020204" pitchFamily="34" charset="-122"/>
                <a:ea typeface="Microsoft YaHei" panose="020B0503020204020204" pitchFamily="34" charset="-122"/>
              </a:rPr>
              <a:t>影响</a:t>
            </a:r>
            <a:endParaRPr lang="en-US" sz="2800" b="1" dirty="0"/>
          </a:p>
        </p:txBody>
      </p:sp>
    </p:spTree>
    <p:extLst>
      <p:ext uri="{BB962C8B-B14F-4D97-AF65-F5344CB8AC3E}">
        <p14:creationId xmlns:p14="http://schemas.microsoft.com/office/powerpoint/2010/main" val="872637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77" y="1155951"/>
            <a:ext cx="11014767" cy="5082354"/>
          </a:xfrm>
        </p:spPr>
        <p:txBody>
          <a:bodyPr>
            <a:normAutofit fontScale="92500" lnSpcReduction="10000"/>
          </a:bodyPr>
          <a:lstStyle/>
          <a:p>
            <a:pPr marL="457200" indent="-457200" algn="just">
              <a:lnSpc>
                <a:spcPct val="150000"/>
              </a:lnSpc>
              <a:buAutoNum type="arabicPeriod"/>
            </a:pPr>
            <a:r>
              <a:rPr lang="zh-CN" altLang="en-US" sz="2458" dirty="0">
                <a:latin typeface="Microsoft YaHei" panose="020B0503020204020204" pitchFamily="34" charset="-122"/>
                <a:ea typeface="Microsoft YaHei" panose="020B0503020204020204" pitchFamily="34" charset="-122"/>
              </a:rPr>
              <a:t>法律空白</a:t>
            </a:r>
            <a:endParaRPr lang="en-US" altLang="zh-CN" sz="2458" dirty="0">
              <a:latin typeface="Microsoft YaHei" panose="020B0503020204020204" pitchFamily="34" charset="-122"/>
              <a:ea typeface="Microsoft YaHei" panose="020B0503020204020204" pitchFamily="34" charset="-122"/>
            </a:endParaRPr>
          </a:p>
          <a:p>
            <a:pPr marL="929129" lvl="1" indent="-457200" algn="just">
              <a:lnSpc>
                <a:spcPct val="150000"/>
              </a:lnSpc>
            </a:pPr>
            <a:r>
              <a:rPr lang="zh-CN" altLang="en-US" sz="2048" dirty="0">
                <a:latin typeface="Microsoft YaHei" panose="020B0503020204020204" pitchFamily="34" charset="-122"/>
                <a:ea typeface="Microsoft YaHei" panose="020B0503020204020204" pitchFamily="34" charset="-122"/>
              </a:rPr>
              <a:t>网络黑客、网络欺诈、网络色情、电子垃圾、个人隐私</a:t>
            </a:r>
            <a:endParaRPr lang="en-US" altLang="zh-CN" sz="2458" dirty="0">
              <a:latin typeface="Microsoft YaHei" panose="020B0503020204020204" pitchFamily="34" charset="-122"/>
              <a:ea typeface="Microsoft YaHei" panose="020B0503020204020204" pitchFamily="34" charset="-122"/>
            </a:endParaRPr>
          </a:p>
          <a:p>
            <a:pPr marL="0" indent="0" algn="just">
              <a:lnSpc>
                <a:spcPct val="150000"/>
              </a:lnSpc>
              <a:buNone/>
            </a:pPr>
            <a:r>
              <a:rPr lang="en-US" altLang="zh-CN" sz="2458" dirty="0">
                <a:latin typeface="Microsoft YaHei" panose="020B0503020204020204" pitchFamily="34" charset="-122"/>
                <a:ea typeface="Microsoft YaHei" panose="020B0503020204020204" pitchFamily="34" charset="-122"/>
              </a:rPr>
              <a:t>2. </a:t>
            </a:r>
            <a:r>
              <a:rPr lang="zh-CN" altLang="en-US" sz="2458" dirty="0">
                <a:solidFill>
                  <a:srgbClr val="FF0000"/>
                </a:solidFill>
                <a:latin typeface="Microsoft YaHei" panose="020B0503020204020204" pitchFamily="34" charset="-122"/>
                <a:ea typeface="Microsoft YaHei" panose="020B0503020204020204" pitchFamily="34" charset="-122"/>
              </a:rPr>
              <a:t>道德延伸到网络虚拟世界</a:t>
            </a:r>
            <a:endParaRPr lang="en-US" altLang="zh-CN" sz="2458" dirty="0">
              <a:solidFill>
                <a:srgbClr val="FF0000"/>
              </a:solidFill>
              <a:latin typeface="Microsoft YaHei" panose="020B0503020204020204" pitchFamily="34" charset="-122"/>
              <a:ea typeface="Microsoft YaHei" panose="020B0503020204020204" pitchFamily="34" charset="-122"/>
            </a:endParaRPr>
          </a:p>
          <a:p>
            <a:pPr lvl="1" algn="just">
              <a:lnSpc>
                <a:spcPct val="150000"/>
              </a:lnSpc>
            </a:pPr>
            <a:r>
              <a:rPr lang="zh-CN" altLang="en-US" sz="2048" dirty="0">
                <a:latin typeface="Microsoft YaHei" panose="020B0503020204020204" pitchFamily="34" charset="-122"/>
                <a:ea typeface="Microsoft YaHei" panose="020B0503020204020204" pitchFamily="34" charset="-122"/>
              </a:rPr>
              <a:t>网络礼仪、文明交流</a:t>
            </a:r>
            <a:endParaRPr lang="en-US" altLang="zh-CN" sz="2458" dirty="0">
              <a:latin typeface="Microsoft YaHei" panose="020B0503020204020204" pitchFamily="34" charset="-122"/>
              <a:ea typeface="Microsoft YaHei" panose="020B0503020204020204" pitchFamily="34" charset="-122"/>
            </a:endParaRPr>
          </a:p>
          <a:p>
            <a:pPr marL="0" indent="0" algn="just">
              <a:lnSpc>
                <a:spcPct val="150000"/>
              </a:lnSpc>
              <a:buNone/>
            </a:pPr>
            <a:r>
              <a:rPr lang="en-US" altLang="zh-CN" sz="2458" dirty="0">
                <a:latin typeface="Microsoft YaHei" panose="020B0503020204020204" pitchFamily="34" charset="-122"/>
                <a:ea typeface="Microsoft YaHei" panose="020B0503020204020204" pitchFamily="34" charset="-122"/>
              </a:rPr>
              <a:t>3. </a:t>
            </a:r>
            <a:r>
              <a:rPr lang="zh-CN" altLang="en-US" sz="2458" dirty="0">
                <a:latin typeface="Microsoft YaHei" panose="020B0503020204020204" pitchFamily="34" charset="-122"/>
                <a:ea typeface="Microsoft YaHei" panose="020B0503020204020204" pitchFamily="34" charset="-122"/>
              </a:rPr>
              <a:t>工作场所的变化</a:t>
            </a:r>
            <a:endParaRPr lang="en-US" altLang="zh-CN" sz="2458" dirty="0">
              <a:latin typeface="Microsoft YaHei" panose="020B0503020204020204" pitchFamily="34" charset="-122"/>
              <a:ea typeface="Microsoft YaHei" panose="020B0503020204020204" pitchFamily="34" charset="-122"/>
            </a:endParaRPr>
          </a:p>
          <a:p>
            <a:pPr lvl="1" algn="just">
              <a:lnSpc>
                <a:spcPct val="150000"/>
              </a:lnSpc>
            </a:pPr>
            <a:r>
              <a:rPr lang="zh-CN" altLang="en-US" sz="2048" dirty="0">
                <a:latin typeface="Microsoft YaHei" panose="020B0503020204020204" pitchFamily="34" charset="-122"/>
                <a:ea typeface="Microsoft YaHei" panose="020B0503020204020204" pitchFamily="34" charset="-122"/>
              </a:rPr>
              <a:t>上班时间收发邮件</a:t>
            </a:r>
            <a:r>
              <a:rPr lang="en-US" altLang="zh-CN" sz="2048" dirty="0">
                <a:latin typeface="Microsoft YaHei" panose="020B0503020204020204" pitchFamily="34" charset="-122"/>
                <a:ea typeface="Microsoft YaHei" panose="020B0503020204020204" pitchFamily="34" charset="-122"/>
              </a:rPr>
              <a:t>/</a:t>
            </a:r>
            <a:r>
              <a:rPr lang="zh-CN" altLang="en-US" sz="2048" dirty="0">
                <a:latin typeface="Microsoft YaHei" panose="020B0503020204020204" pitchFamily="34" charset="-122"/>
                <a:ea typeface="Microsoft YaHei" panose="020B0503020204020204" pitchFamily="34" charset="-122"/>
              </a:rPr>
              <a:t>看新闻、访问外网</a:t>
            </a:r>
            <a:endParaRPr lang="en-US" altLang="zh-CN" sz="2458" dirty="0">
              <a:latin typeface="Microsoft YaHei" panose="020B0503020204020204" pitchFamily="34" charset="-122"/>
              <a:ea typeface="Microsoft YaHei" panose="020B0503020204020204" pitchFamily="34" charset="-122"/>
            </a:endParaRPr>
          </a:p>
          <a:p>
            <a:pPr marL="0" indent="0" algn="just">
              <a:lnSpc>
                <a:spcPct val="150000"/>
              </a:lnSpc>
              <a:buNone/>
            </a:pPr>
            <a:r>
              <a:rPr lang="en-US" altLang="zh-CN" sz="2458" dirty="0">
                <a:latin typeface="Microsoft YaHei" panose="020B0503020204020204" pitchFamily="34" charset="-122"/>
                <a:ea typeface="Microsoft YaHei" panose="020B0503020204020204" pitchFamily="34" charset="-122"/>
              </a:rPr>
              <a:t>4. </a:t>
            </a:r>
            <a:r>
              <a:rPr lang="zh-CN" altLang="en-US" sz="2458" dirty="0">
                <a:latin typeface="Microsoft YaHei" panose="020B0503020204020204" pitchFamily="34" charset="-122"/>
                <a:ea typeface="Microsoft YaHei" panose="020B0503020204020204" pitchFamily="34" charset="-122"/>
              </a:rPr>
              <a:t>生态环境</a:t>
            </a:r>
            <a:endParaRPr lang="en-US" altLang="zh-CN" sz="2458" dirty="0">
              <a:latin typeface="Microsoft YaHei" panose="020B0503020204020204" pitchFamily="34" charset="-122"/>
              <a:ea typeface="Microsoft YaHei" panose="020B0503020204020204" pitchFamily="34" charset="-122"/>
            </a:endParaRPr>
          </a:p>
          <a:p>
            <a:pPr lvl="1" algn="just">
              <a:lnSpc>
                <a:spcPct val="150000"/>
              </a:lnSpc>
            </a:pPr>
            <a:r>
              <a:rPr lang="zh-CN" altLang="en-US" sz="2048" dirty="0">
                <a:latin typeface="Microsoft YaHei" panose="020B0503020204020204" pitchFamily="34" charset="-122"/>
                <a:ea typeface="Microsoft YaHei" panose="020B0503020204020204" pitchFamily="34" charset="-122"/>
              </a:rPr>
              <a:t>空调增加，排放的氟利昂、苯、甲醛等有害化学物质增加</a:t>
            </a:r>
            <a:endParaRPr lang="en-US" altLang="zh-CN" sz="2458" dirty="0">
              <a:latin typeface="Microsoft YaHei" panose="020B0503020204020204" pitchFamily="34" charset="-122"/>
              <a:ea typeface="Microsoft YaHei" panose="020B0503020204020204" pitchFamily="34" charset="-122"/>
            </a:endParaRPr>
          </a:p>
          <a:p>
            <a:pPr marL="0" indent="0" algn="just">
              <a:lnSpc>
                <a:spcPct val="150000"/>
              </a:lnSpc>
              <a:buNone/>
            </a:pPr>
            <a:r>
              <a:rPr lang="en-US" altLang="zh-CN" sz="2458" dirty="0">
                <a:latin typeface="Microsoft YaHei" panose="020B0503020204020204" pitchFamily="34" charset="-122"/>
                <a:ea typeface="Microsoft YaHei" panose="020B0503020204020204" pitchFamily="34" charset="-122"/>
              </a:rPr>
              <a:t>5. </a:t>
            </a:r>
            <a:r>
              <a:rPr lang="zh-CN" altLang="en-US" sz="2458" dirty="0">
                <a:latin typeface="Microsoft YaHei" panose="020B0503020204020204" pitchFamily="34" charset="-122"/>
                <a:ea typeface="Microsoft YaHei" panose="020B0503020204020204" pitchFamily="34" charset="-122"/>
              </a:rPr>
              <a:t>文化教育的变化</a:t>
            </a:r>
            <a:endParaRPr lang="en-US" altLang="zh-CN" sz="2458" dirty="0">
              <a:latin typeface="Microsoft YaHei" panose="020B0503020204020204" pitchFamily="34" charset="-122"/>
              <a:ea typeface="Microsoft YaHei" panose="020B0503020204020204" pitchFamily="34" charset="-122"/>
            </a:endParaRPr>
          </a:p>
          <a:p>
            <a:pPr lvl="1" algn="just">
              <a:lnSpc>
                <a:spcPct val="150000"/>
              </a:lnSpc>
            </a:pPr>
            <a:r>
              <a:rPr lang="zh-CN" altLang="en-US" sz="2048" dirty="0">
                <a:latin typeface="Microsoft YaHei" panose="020B0503020204020204" pitchFamily="34" charset="-122"/>
                <a:ea typeface="Microsoft YaHei" panose="020B0503020204020204" pitchFamily="34" charset="-122"/>
              </a:rPr>
              <a:t>医院停电的影响、</a:t>
            </a:r>
            <a:r>
              <a:rPr lang="en-US" altLang="zh-CN" sz="2048" dirty="0">
                <a:latin typeface="Microsoft YaHei" panose="020B0503020204020204" pitchFamily="34" charset="-122"/>
                <a:ea typeface="Microsoft YaHei" panose="020B0503020204020204" pitchFamily="34" charset="-122"/>
              </a:rPr>
              <a:t>MOOC</a:t>
            </a:r>
          </a:p>
        </p:txBody>
      </p:sp>
      <p:sp>
        <p:nvSpPr>
          <p:cNvPr id="4" name="标题 1"/>
          <p:cNvSpPr>
            <a:spLocks noGrp="1"/>
          </p:cNvSpPr>
          <p:nvPr>
            <p:ph type="title"/>
          </p:nvPr>
        </p:nvSpPr>
        <p:spPr>
          <a:xfrm>
            <a:off x="686181" y="46289"/>
            <a:ext cx="10819642" cy="1142999"/>
          </a:xfrm>
        </p:spPr>
        <p:txBody>
          <a:bodyPr>
            <a:normAutofit/>
          </a:bodyPr>
          <a:lstStyle/>
          <a:p>
            <a:pPr algn="l"/>
            <a:r>
              <a:rPr lang="en-US" altLang="zh-CN" sz="4097" dirty="0">
                <a:solidFill>
                  <a:schemeClr val="bg1"/>
                </a:solidFill>
                <a:latin typeface="Microsoft YaHei" panose="020B0503020204020204" pitchFamily="34" charset="-122"/>
                <a:ea typeface="Microsoft YaHei" panose="020B0503020204020204" pitchFamily="34" charset="-122"/>
              </a:rPr>
              <a:t>3.2.2 </a:t>
            </a:r>
            <a:r>
              <a:rPr lang="zh-CN" altLang="en-US" sz="4097" dirty="0">
                <a:solidFill>
                  <a:schemeClr val="bg1"/>
                </a:solidFill>
                <a:latin typeface="Microsoft YaHei" panose="020B0503020204020204" pitchFamily="34" charset="-122"/>
                <a:ea typeface="Microsoft YaHei" panose="020B0503020204020204" pitchFamily="34" charset="-122"/>
              </a:rPr>
              <a:t>计算机技术产生的影响</a:t>
            </a:r>
          </a:p>
        </p:txBody>
      </p:sp>
      <p:sp>
        <p:nvSpPr>
          <p:cNvPr id="2" name="灯片编号占位符 1"/>
          <p:cNvSpPr>
            <a:spLocks noGrp="1"/>
          </p:cNvSpPr>
          <p:nvPr>
            <p:ph type="sldNum" sz="quarter" idx="12"/>
          </p:nvPr>
        </p:nvSpPr>
        <p:spPr/>
        <p:txBody>
          <a:bodyPr/>
          <a:lstStyle/>
          <a:p>
            <a:pPr defTabSz="1078694"/>
            <a:fld id="{C5C1623C-0059-494E-B184-63915177A0C5}" type="slidenum">
              <a:rPr lang="zh-CN" altLang="en-US">
                <a:solidFill>
                  <a:prstClr val="black">
                    <a:tint val="75000"/>
                  </a:prstClr>
                </a:solidFill>
                <a:latin typeface="Microsoft YaHei" panose="020B0503020204020204" pitchFamily="34" charset="-122"/>
                <a:ea typeface="Microsoft YaHei" panose="020B0503020204020204" pitchFamily="34" charset="-122"/>
              </a:rPr>
              <a:pPr defTabSz="1078694"/>
              <a:t>26</a:t>
            </a:fld>
            <a:endParaRPr lang="zh-CN" altLang="en-US">
              <a:solidFill>
                <a:prstClr val="black">
                  <a:tint val="75000"/>
                </a:prst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563392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5352" y="1307021"/>
            <a:ext cx="11279707" cy="4931595"/>
          </a:xfrm>
        </p:spPr>
        <p:txBody>
          <a:bodyPr>
            <a:normAutofit fontScale="77500" lnSpcReduction="20000"/>
          </a:bodyPr>
          <a:lstStyle/>
          <a:p>
            <a:pPr algn="just">
              <a:lnSpc>
                <a:spcPct val="160000"/>
              </a:lnSpc>
            </a:pPr>
            <a:r>
              <a:rPr lang="zh-CN" altLang="en-US" sz="3100" dirty="0">
                <a:latin typeface="Microsoft YaHei" panose="020B0503020204020204" pitchFamily="34" charset="-122"/>
                <a:ea typeface="Microsoft YaHei" panose="020B0503020204020204" pitchFamily="34" charset="-122"/>
              </a:rPr>
              <a:t>八个与计算机技术有着本质关系的、根本的联系的特征的伦理问题</a:t>
            </a:r>
            <a:r>
              <a:rPr lang="zh-CN" altLang="en-US" sz="1800" dirty="0">
                <a:latin typeface="Microsoft YaHei" panose="020B0503020204020204" pitchFamily="34" charset="-122"/>
                <a:ea typeface="Microsoft YaHei" panose="020B0503020204020204" pitchFamily="34" charset="-122"/>
              </a:rPr>
              <a:t>（</a:t>
            </a:r>
            <a:r>
              <a:rPr lang="en-US" altLang="zh-CN" sz="1800" dirty="0">
                <a:latin typeface="Microsoft YaHei" panose="020B0503020204020204" pitchFamily="34" charset="-122"/>
                <a:ea typeface="Microsoft YaHei" panose="020B0503020204020204" pitchFamily="34" charset="-122"/>
              </a:rPr>
              <a:t> Walter Manner</a:t>
            </a:r>
            <a:r>
              <a:rPr lang="zh-CN" altLang="en-US" sz="1800" dirty="0">
                <a:latin typeface="Microsoft YaHei" panose="020B0503020204020204" pitchFamily="34" charset="-122"/>
                <a:ea typeface="Microsoft YaHei" panose="020B0503020204020204" pitchFamily="34" charset="-122"/>
              </a:rPr>
              <a:t>）</a:t>
            </a:r>
            <a:endParaRPr lang="en-US" altLang="zh-CN" sz="1800" dirty="0">
              <a:latin typeface="Microsoft YaHei" panose="020B0503020204020204" pitchFamily="34" charset="-122"/>
              <a:ea typeface="Microsoft YaHei" panose="020B0503020204020204" pitchFamily="34" charset="-122"/>
            </a:endParaRPr>
          </a:p>
          <a:p>
            <a:pPr marL="996548" lvl="1" indent="-457200" algn="just">
              <a:lnSpc>
                <a:spcPct val="160000"/>
              </a:lnSpc>
              <a:buFont typeface="+mj-lt"/>
              <a:buAutoNum type="arabicPeriod"/>
            </a:pPr>
            <a:r>
              <a:rPr lang="zh-CN" altLang="en-US" sz="2200" dirty="0">
                <a:latin typeface="Microsoft YaHei" panose="020B0503020204020204" pitchFamily="34" charset="-122"/>
                <a:ea typeface="Microsoft YaHei" panose="020B0503020204020204" pitchFamily="34" charset="-122"/>
              </a:rPr>
              <a:t>“计算机字”（</a:t>
            </a:r>
            <a:r>
              <a:rPr lang="en-US" altLang="zh-CN" sz="2200" dirty="0">
                <a:latin typeface="Microsoft YaHei" panose="020B0503020204020204" pitchFamily="34" charset="-122"/>
                <a:ea typeface="Microsoft YaHei" panose="020B0503020204020204" pitchFamily="34" charset="-122"/>
              </a:rPr>
              <a:t>Computer Words</a:t>
            </a:r>
            <a:r>
              <a:rPr lang="zh-CN" altLang="en-US" sz="2200" dirty="0">
                <a:latin typeface="Microsoft YaHei" panose="020B0503020204020204" pitchFamily="34" charset="-122"/>
                <a:ea typeface="Microsoft YaHei" panose="020B0503020204020204" pitchFamily="34" charset="-122"/>
              </a:rPr>
              <a:t>）深深嵌入在高度一体化的子系统中，</a:t>
            </a:r>
            <a:r>
              <a:rPr lang="zh-CN" altLang="en-US" sz="2200" dirty="0">
                <a:solidFill>
                  <a:srgbClr val="FF0000"/>
                </a:solidFill>
                <a:latin typeface="Microsoft YaHei" panose="020B0503020204020204" pitchFamily="34" charset="-122"/>
                <a:ea typeface="Microsoft YaHei" panose="020B0503020204020204" pitchFamily="34" charset="-122"/>
              </a:rPr>
              <a:t>单个“字”的崩溃</a:t>
            </a:r>
            <a:r>
              <a:rPr lang="zh-CN" altLang="en-US" sz="2200" dirty="0">
                <a:latin typeface="Microsoft YaHei" panose="020B0503020204020204" pitchFamily="34" charset="-122"/>
                <a:ea typeface="Microsoft YaHei" panose="020B0503020204020204" pitchFamily="34" charset="-122"/>
              </a:rPr>
              <a:t>会导致整个计算机系统的崩溃</a:t>
            </a:r>
            <a:endParaRPr lang="en-US" altLang="zh-CN" sz="2200" dirty="0">
              <a:latin typeface="Microsoft YaHei" panose="020B0503020204020204" pitchFamily="34" charset="-122"/>
              <a:ea typeface="Microsoft YaHei" panose="020B0503020204020204" pitchFamily="34" charset="-122"/>
            </a:endParaRPr>
          </a:p>
          <a:p>
            <a:pPr marL="996548" lvl="1" indent="-457200" algn="just">
              <a:lnSpc>
                <a:spcPct val="160000"/>
              </a:lnSpc>
              <a:buFont typeface="+mj-lt"/>
              <a:buAutoNum type="arabicPeriod"/>
            </a:pPr>
            <a:r>
              <a:rPr lang="zh-CN" altLang="en-US" sz="2200" dirty="0">
                <a:latin typeface="Microsoft YaHei" panose="020B0503020204020204" pitchFamily="34" charset="-122"/>
                <a:ea typeface="Microsoft YaHei" panose="020B0503020204020204" pitchFamily="34" charset="-122"/>
              </a:rPr>
              <a:t>计算机是功能</a:t>
            </a:r>
            <a:r>
              <a:rPr lang="zh-CN" altLang="en-US" sz="2200" dirty="0">
                <a:solidFill>
                  <a:srgbClr val="FF0000"/>
                </a:solidFill>
                <a:latin typeface="Microsoft YaHei" panose="020B0503020204020204" pitchFamily="34" charset="-122"/>
                <a:ea typeface="Microsoft YaHei" panose="020B0503020204020204" pitchFamily="34" charset="-122"/>
              </a:rPr>
              <a:t>非常通用</a:t>
            </a:r>
            <a:r>
              <a:rPr lang="zh-CN" altLang="en-US" sz="2200" dirty="0">
                <a:latin typeface="Microsoft YaHei" panose="020B0503020204020204" pitchFamily="34" charset="-122"/>
                <a:ea typeface="Microsoft YaHei" panose="020B0503020204020204" pitchFamily="34" charset="-122"/>
              </a:rPr>
              <a:t>的机器</a:t>
            </a:r>
            <a:endParaRPr lang="en-US" altLang="zh-CN" sz="2200" dirty="0">
              <a:latin typeface="Microsoft YaHei" panose="020B0503020204020204" pitchFamily="34" charset="-122"/>
              <a:ea typeface="Microsoft YaHei" panose="020B0503020204020204" pitchFamily="34" charset="-122"/>
            </a:endParaRPr>
          </a:p>
          <a:p>
            <a:pPr marL="996548" lvl="1" indent="-457200" algn="just">
              <a:lnSpc>
                <a:spcPct val="160000"/>
              </a:lnSpc>
              <a:buFont typeface="+mj-lt"/>
              <a:buAutoNum type="arabicPeriod"/>
            </a:pPr>
            <a:r>
              <a:rPr lang="zh-CN" altLang="en-US" sz="2200" dirty="0">
                <a:latin typeface="Microsoft YaHei" panose="020B0503020204020204" pitchFamily="34" charset="-122"/>
                <a:ea typeface="Microsoft YaHei" panose="020B0503020204020204" pitchFamily="34" charset="-122"/>
              </a:rPr>
              <a:t>计算机具有</a:t>
            </a:r>
            <a:r>
              <a:rPr lang="zh-CN" altLang="en-US" sz="2200" dirty="0">
                <a:solidFill>
                  <a:srgbClr val="FF0000"/>
                </a:solidFill>
                <a:latin typeface="Microsoft YaHei" panose="020B0503020204020204" pitchFamily="34" charset="-122"/>
                <a:ea typeface="Microsoft YaHei" panose="020B0503020204020204" pitchFamily="34" charset="-122"/>
              </a:rPr>
              <a:t>超人的复杂性</a:t>
            </a:r>
            <a:r>
              <a:rPr lang="zh-CN" altLang="en-US" sz="2200" dirty="0">
                <a:latin typeface="Microsoft YaHei" panose="020B0503020204020204" pitchFamily="34" charset="-122"/>
                <a:ea typeface="Microsoft YaHei" panose="020B0503020204020204" pitchFamily="34" charset="-122"/>
              </a:rPr>
              <a:t>，而计算机设计者成为至高无上的主宰</a:t>
            </a:r>
            <a:endParaRPr lang="en-US" altLang="zh-CN" sz="2200" dirty="0">
              <a:latin typeface="Microsoft YaHei" panose="020B0503020204020204" pitchFamily="34" charset="-122"/>
              <a:ea typeface="Microsoft YaHei" panose="020B0503020204020204" pitchFamily="34" charset="-122"/>
            </a:endParaRPr>
          </a:p>
          <a:p>
            <a:pPr marL="996548" lvl="1" indent="-457200" algn="just">
              <a:lnSpc>
                <a:spcPct val="160000"/>
              </a:lnSpc>
              <a:buFont typeface="+mj-lt"/>
              <a:buAutoNum type="arabicPeriod"/>
            </a:pPr>
            <a:r>
              <a:rPr lang="zh-CN" altLang="en-US" sz="2200" dirty="0">
                <a:latin typeface="Microsoft YaHei" panose="020B0503020204020204" pitchFamily="34" charset="-122"/>
                <a:ea typeface="Microsoft YaHei" panose="020B0503020204020204" pitchFamily="34" charset="-122"/>
              </a:rPr>
              <a:t>计算机</a:t>
            </a:r>
            <a:r>
              <a:rPr lang="zh-CN" altLang="en-US" sz="2200" dirty="0">
                <a:solidFill>
                  <a:srgbClr val="FF0000"/>
                </a:solidFill>
                <a:latin typeface="Microsoft YaHei" panose="020B0503020204020204" pitchFamily="34" charset="-122"/>
                <a:ea typeface="Microsoft YaHei" panose="020B0503020204020204" pitchFamily="34" charset="-122"/>
              </a:rPr>
              <a:t>运算速度极高</a:t>
            </a:r>
            <a:endParaRPr lang="en-US" altLang="zh-CN" sz="2200" dirty="0">
              <a:solidFill>
                <a:srgbClr val="FF0000"/>
              </a:solidFill>
              <a:latin typeface="Microsoft YaHei" panose="020B0503020204020204" pitchFamily="34" charset="-122"/>
              <a:ea typeface="Microsoft YaHei" panose="020B0503020204020204" pitchFamily="34" charset="-122"/>
            </a:endParaRPr>
          </a:p>
          <a:p>
            <a:pPr marL="996548" lvl="1" indent="-457200" algn="just">
              <a:lnSpc>
                <a:spcPct val="160000"/>
              </a:lnSpc>
              <a:buFont typeface="+mj-lt"/>
              <a:buAutoNum type="arabicPeriod"/>
            </a:pPr>
            <a:r>
              <a:rPr lang="zh-CN" altLang="en-US" sz="2200" dirty="0">
                <a:latin typeface="Microsoft YaHei" panose="020B0503020204020204" pitchFamily="34" charset="-122"/>
                <a:ea typeface="Microsoft YaHei" panose="020B0503020204020204" pitchFamily="34" charset="-122"/>
              </a:rPr>
              <a:t>计算机每秒钟可以执行千百万次的计算，</a:t>
            </a:r>
            <a:r>
              <a:rPr lang="zh-CN" altLang="en-US" sz="2200" dirty="0">
                <a:solidFill>
                  <a:srgbClr val="FF0000"/>
                </a:solidFill>
                <a:latin typeface="Microsoft YaHei" panose="020B0503020204020204" pitchFamily="34" charset="-122"/>
                <a:ea typeface="Microsoft YaHei" panose="020B0503020204020204" pitchFamily="34" charset="-122"/>
              </a:rPr>
              <a:t>每一次的计算成本几乎为零</a:t>
            </a:r>
            <a:endParaRPr lang="en-US" altLang="zh-CN" sz="2200" dirty="0">
              <a:latin typeface="Microsoft YaHei" panose="020B0503020204020204" pitchFamily="34" charset="-122"/>
              <a:ea typeface="Microsoft YaHei" panose="020B0503020204020204" pitchFamily="34" charset="-122"/>
            </a:endParaRPr>
          </a:p>
          <a:p>
            <a:pPr marL="996548" lvl="1" indent="-457200" algn="just">
              <a:lnSpc>
                <a:spcPct val="160000"/>
              </a:lnSpc>
              <a:buFont typeface="+mj-lt"/>
              <a:buAutoNum type="arabicPeriod"/>
            </a:pPr>
            <a:r>
              <a:rPr lang="zh-CN" altLang="en-US" sz="2200" dirty="0">
                <a:latin typeface="Microsoft YaHei" panose="020B0503020204020204" pitchFamily="34" charset="-122"/>
                <a:ea typeface="Microsoft YaHei" panose="020B0503020204020204" pitchFamily="34" charset="-122"/>
              </a:rPr>
              <a:t>计算机赋予了人类</a:t>
            </a:r>
            <a:r>
              <a:rPr lang="zh-CN" altLang="en-US" sz="2200" dirty="0">
                <a:solidFill>
                  <a:srgbClr val="FF0000"/>
                </a:solidFill>
                <a:latin typeface="Microsoft YaHei" panose="020B0503020204020204" pitchFamily="34" charset="-122"/>
                <a:ea typeface="Microsoft YaHei" panose="020B0503020204020204" pitchFamily="34" charset="-122"/>
              </a:rPr>
              <a:t>精确复制</a:t>
            </a:r>
            <a:r>
              <a:rPr lang="zh-CN" altLang="en-US" sz="2200" dirty="0">
                <a:latin typeface="Microsoft YaHei" panose="020B0503020204020204" pitchFamily="34" charset="-122"/>
                <a:ea typeface="Microsoft YaHei" panose="020B0503020204020204" pitchFamily="34" charset="-122"/>
              </a:rPr>
              <a:t>某些人工作品的能力，拷贝和原件在功能上完全一样，而且这不存在财产转移</a:t>
            </a:r>
            <a:endParaRPr lang="en-US" altLang="zh-CN" sz="2200" dirty="0">
              <a:latin typeface="Microsoft YaHei" panose="020B0503020204020204" pitchFamily="34" charset="-122"/>
              <a:ea typeface="Microsoft YaHei" panose="020B0503020204020204" pitchFamily="34" charset="-122"/>
            </a:endParaRPr>
          </a:p>
          <a:p>
            <a:pPr marL="996548" lvl="1" indent="-457200" algn="just">
              <a:lnSpc>
                <a:spcPct val="160000"/>
              </a:lnSpc>
              <a:buFont typeface="+mj-lt"/>
              <a:buAutoNum type="arabicPeriod"/>
            </a:pPr>
            <a:r>
              <a:rPr lang="zh-CN" altLang="en-US" sz="2200" dirty="0">
                <a:latin typeface="Microsoft YaHei" panose="020B0503020204020204" pitchFamily="34" charset="-122"/>
                <a:ea typeface="Microsoft YaHei" panose="020B0503020204020204" pitchFamily="34" charset="-122"/>
              </a:rPr>
              <a:t>计算机是</a:t>
            </a:r>
            <a:r>
              <a:rPr lang="zh-CN" altLang="en-US" sz="2200" dirty="0">
                <a:solidFill>
                  <a:srgbClr val="FF0000"/>
                </a:solidFill>
                <a:latin typeface="Microsoft YaHei" panose="020B0503020204020204" pitchFamily="34" charset="-122"/>
                <a:ea typeface="Microsoft YaHei" panose="020B0503020204020204" pitchFamily="34" charset="-122"/>
              </a:rPr>
              <a:t>离散的</a:t>
            </a:r>
            <a:r>
              <a:rPr lang="zh-CN" altLang="en-US" sz="2200" dirty="0">
                <a:latin typeface="Microsoft YaHei" panose="020B0503020204020204" pitchFamily="34" charset="-122"/>
                <a:ea typeface="Microsoft YaHei" panose="020B0503020204020204" pitchFamily="34" charset="-122"/>
              </a:rPr>
              <a:t>，后果难以常规的、熟知的方法加以预测</a:t>
            </a:r>
            <a:endParaRPr lang="en-US" altLang="zh-CN" sz="2200" dirty="0">
              <a:latin typeface="Microsoft YaHei" panose="020B0503020204020204" pitchFamily="34" charset="-122"/>
              <a:ea typeface="Microsoft YaHei" panose="020B0503020204020204" pitchFamily="34" charset="-122"/>
            </a:endParaRPr>
          </a:p>
          <a:p>
            <a:pPr marL="996548" lvl="1" indent="-457200" algn="just">
              <a:lnSpc>
                <a:spcPct val="160000"/>
              </a:lnSpc>
              <a:buFont typeface="+mj-lt"/>
              <a:buAutoNum type="arabicPeriod"/>
            </a:pPr>
            <a:r>
              <a:rPr lang="zh-CN" altLang="en-US" sz="2200" dirty="0">
                <a:latin typeface="Microsoft YaHei" panose="020B0503020204020204" pitchFamily="34" charset="-122"/>
                <a:ea typeface="Microsoft YaHei" panose="020B0503020204020204" pitchFamily="34" charset="-122"/>
              </a:rPr>
              <a:t>计算机是通过编写不同层次的</a:t>
            </a:r>
            <a:r>
              <a:rPr lang="zh-CN" altLang="en-US" sz="2200" dirty="0">
                <a:solidFill>
                  <a:srgbClr val="FF0000"/>
                </a:solidFill>
                <a:latin typeface="Microsoft YaHei" panose="020B0503020204020204" pitchFamily="34" charset="-122"/>
                <a:ea typeface="Microsoft YaHei" panose="020B0503020204020204" pitchFamily="34" charset="-122"/>
              </a:rPr>
              <a:t>代码</a:t>
            </a:r>
            <a:r>
              <a:rPr lang="zh-CN" altLang="en-US" sz="2200" dirty="0">
                <a:latin typeface="Microsoft YaHei" panose="020B0503020204020204" pitchFamily="34" charset="-122"/>
                <a:ea typeface="Microsoft YaHei" panose="020B0503020204020204" pitchFamily="34" charset="-122"/>
              </a:rPr>
              <a:t>来运行的。</a:t>
            </a:r>
            <a:endParaRPr lang="en-US" altLang="zh-CN" sz="2200" dirty="0">
              <a:latin typeface="Microsoft YaHei" panose="020B0503020204020204" pitchFamily="34" charset="-122"/>
              <a:ea typeface="Microsoft YaHei" panose="020B0503020204020204" pitchFamily="34" charset="-122"/>
            </a:endParaRPr>
          </a:p>
          <a:p>
            <a:pPr lvl="2" algn="just">
              <a:lnSpc>
                <a:spcPct val="160000"/>
              </a:lnSpc>
            </a:pPr>
            <a:r>
              <a:rPr lang="zh-CN" altLang="en-US" sz="1900" dirty="0">
                <a:solidFill>
                  <a:srgbClr val="0000FF"/>
                </a:solidFill>
                <a:latin typeface="Microsoft YaHei" panose="020B0503020204020204" pitchFamily="34" charset="-122"/>
                <a:ea typeface="Microsoft YaHei" panose="020B0503020204020204" pitchFamily="34" charset="-122"/>
              </a:rPr>
              <a:t>当代电子文件成为信息的基本存储载体时，任何已存储的文件最终都是可读的吗？</a:t>
            </a:r>
            <a:endParaRPr lang="en-US" altLang="zh-CN" sz="1900" dirty="0">
              <a:solidFill>
                <a:srgbClr val="0000FF"/>
              </a:solidFill>
              <a:latin typeface="Microsoft YaHei" panose="020B0503020204020204" pitchFamily="34" charset="-122"/>
              <a:ea typeface="Microsoft YaHei" panose="020B0503020204020204" pitchFamily="34" charset="-122"/>
            </a:endParaRPr>
          </a:p>
        </p:txBody>
      </p:sp>
      <p:sp>
        <p:nvSpPr>
          <p:cNvPr id="4" name="标题 1"/>
          <p:cNvSpPr>
            <a:spLocks noGrp="1"/>
          </p:cNvSpPr>
          <p:nvPr>
            <p:ph type="title"/>
          </p:nvPr>
        </p:nvSpPr>
        <p:spPr>
          <a:xfrm>
            <a:off x="686181" y="46289"/>
            <a:ext cx="10819642" cy="1142999"/>
          </a:xfrm>
        </p:spPr>
        <p:txBody>
          <a:bodyPr>
            <a:normAutofit/>
          </a:bodyPr>
          <a:lstStyle/>
          <a:p>
            <a:pPr algn="l"/>
            <a:r>
              <a:rPr lang="en-US" altLang="zh-CN" sz="4097" dirty="0">
                <a:solidFill>
                  <a:schemeClr val="bg1"/>
                </a:solidFill>
                <a:latin typeface="Microsoft YaHei" panose="020B0503020204020204" pitchFamily="34" charset="-122"/>
                <a:ea typeface="Microsoft YaHei" panose="020B0503020204020204" pitchFamily="34" charset="-122"/>
              </a:rPr>
              <a:t>3.2.2 </a:t>
            </a:r>
            <a:r>
              <a:rPr lang="zh-CN" altLang="en-US" sz="4097" dirty="0">
                <a:solidFill>
                  <a:schemeClr val="bg1"/>
                </a:solidFill>
                <a:latin typeface="Microsoft YaHei" panose="020B0503020204020204" pitchFamily="34" charset="-122"/>
                <a:ea typeface="Microsoft YaHei" panose="020B0503020204020204" pitchFamily="34" charset="-122"/>
              </a:rPr>
              <a:t>计算机技术产生的影响</a:t>
            </a:r>
          </a:p>
        </p:txBody>
      </p:sp>
      <p:sp>
        <p:nvSpPr>
          <p:cNvPr id="2" name="灯片编号占位符 1"/>
          <p:cNvSpPr>
            <a:spLocks noGrp="1"/>
          </p:cNvSpPr>
          <p:nvPr>
            <p:ph type="sldNum" sz="quarter" idx="12"/>
          </p:nvPr>
        </p:nvSpPr>
        <p:spPr/>
        <p:txBody>
          <a:bodyPr/>
          <a:lstStyle/>
          <a:p>
            <a:pPr defTabSz="1078694"/>
            <a:fld id="{C5C1623C-0059-494E-B184-63915177A0C5}" type="slidenum">
              <a:rPr lang="zh-CN" altLang="en-US">
                <a:solidFill>
                  <a:prstClr val="black">
                    <a:tint val="75000"/>
                  </a:prstClr>
                </a:solidFill>
                <a:latin typeface="Microsoft YaHei" panose="020B0503020204020204" pitchFamily="34" charset="-122"/>
                <a:ea typeface="Microsoft YaHei" panose="020B0503020204020204" pitchFamily="34" charset="-122"/>
              </a:rPr>
              <a:pPr defTabSz="1078694"/>
              <a:t>27</a:t>
            </a:fld>
            <a:endParaRPr lang="zh-CN" altLang="en-US">
              <a:solidFill>
                <a:prstClr val="black">
                  <a:tint val="75000"/>
                </a:prst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1349411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86181" y="46289"/>
            <a:ext cx="10819642" cy="1142999"/>
          </a:xfrm>
        </p:spPr>
        <p:txBody>
          <a:bodyPr>
            <a:normAutofit/>
          </a:bodyPr>
          <a:lstStyle/>
          <a:p>
            <a:pPr algn="l"/>
            <a:r>
              <a:rPr lang="zh-CN" altLang="en-US" sz="4097" dirty="0">
                <a:solidFill>
                  <a:schemeClr val="bg1"/>
                </a:solidFill>
                <a:latin typeface="Microsoft YaHei" panose="020B0503020204020204" pitchFamily="34" charset="-122"/>
                <a:ea typeface="Microsoft YaHei" panose="020B0503020204020204" pitchFamily="34" charset="-122"/>
              </a:rPr>
              <a:t>提纲</a:t>
            </a:r>
          </a:p>
        </p:txBody>
      </p:sp>
      <p:pic>
        <p:nvPicPr>
          <p:cNvPr id="6" name="Picture 7" descr="026_4500x5000_zcoo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6912" y="1401518"/>
            <a:ext cx="3976926" cy="4425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a:spLocks noChangeArrowheads="1"/>
          </p:cNvSpPr>
          <p:nvPr/>
        </p:nvSpPr>
        <p:spPr bwMode="auto">
          <a:xfrm>
            <a:off x="4364429" y="1329976"/>
            <a:ext cx="7225451" cy="4606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5358" tIns="52680" rIns="105358" bIns="52680"/>
          <a:lstStyle>
            <a:lvl1pPr marL="193675" indent="-193675" defTabSz="514350">
              <a:spcBef>
                <a:spcPct val="20000"/>
              </a:spcBef>
              <a:buChar char="•"/>
              <a:defRPr>
                <a:solidFill>
                  <a:schemeClr val="tx1"/>
                </a:solidFill>
                <a:latin typeface="Arial" panose="020B0604020202020204" pitchFamily="34" charset="0"/>
                <a:ea typeface="宋体" panose="02010600030101010101" pitchFamily="2" charset="-122"/>
              </a:defRPr>
            </a:lvl1pPr>
            <a:lvl2pPr marL="417513" indent="-160338" defTabSz="514350">
              <a:spcBef>
                <a:spcPct val="20000"/>
              </a:spcBef>
              <a:buChar char="–"/>
              <a:defRPr sz="1600">
                <a:solidFill>
                  <a:schemeClr val="tx1"/>
                </a:solidFill>
                <a:latin typeface="Arial" panose="020B0604020202020204" pitchFamily="34" charset="0"/>
                <a:ea typeface="宋体" panose="02010600030101010101" pitchFamily="2" charset="-122"/>
              </a:defRPr>
            </a:lvl2pPr>
            <a:lvl3pPr marL="1143000" indent="-228600" defTabSz="514350">
              <a:spcBef>
                <a:spcPct val="20000"/>
              </a:spcBef>
              <a:buChar char="•"/>
              <a:defRPr sz="1400">
                <a:solidFill>
                  <a:schemeClr val="tx1"/>
                </a:solidFill>
                <a:latin typeface="Arial" panose="020B0604020202020204" pitchFamily="34" charset="0"/>
                <a:ea typeface="宋体" panose="02010600030101010101" pitchFamily="2" charset="-122"/>
              </a:defRPr>
            </a:lvl3pPr>
            <a:lvl4pPr marL="1600200" indent="-228600" defTabSz="514350">
              <a:spcBef>
                <a:spcPct val="20000"/>
              </a:spcBef>
              <a:buChar char="–"/>
              <a:defRPr sz="1100">
                <a:solidFill>
                  <a:schemeClr val="tx1"/>
                </a:solidFill>
                <a:latin typeface="Arial" panose="020B0604020202020204" pitchFamily="34" charset="0"/>
                <a:ea typeface="宋体" panose="02010600030101010101" pitchFamily="2" charset="-122"/>
              </a:defRPr>
            </a:lvl4pPr>
            <a:lvl5pPr marL="2057400" indent="-228600" defTabSz="514350">
              <a:spcBef>
                <a:spcPct val="20000"/>
              </a:spcBef>
              <a:buChar char="»"/>
              <a:defRPr sz="1100">
                <a:solidFill>
                  <a:schemeClr val="tx1"/>
                </a:solidFill>
                <a:latin typeface="Arial" panose="020B0604020202020204" pitchFamily="34" charset="0"/>
                <a:ea typeface="宋体" panose="02010600030101010101" pitchFamily="2" charset="-122"/>
              </a:defRPr>
            </a:lvl5pPr>
            <a:lvl6pPr marL="25146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6pPr>
            <a:lvl7pPr marL="29718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7pPr>
            <a:lvl8pPr marL="34290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8pPr>
            <a:lvl9pPr marL="38862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9pPr>
          </a:lstStyle>
          <a:p>
            <a:pPr marL="0" indent="0" defTabSz="1053595">
              <a:lnSpc>
                <a:spcPct val="150000"/>
              </a:lnSpc>
              <a:buNone/>
            </a:pPr>
            <a:r>
              <a:rPr lang="en-US" altLang="zh-CN" sz="2458" dirty="0">
                <a:solidFill>
                  <a:prstClr val="black"/>
                </a:solidFill>
                <a:latin typeface="Microsoft YaHei" panose="020B0503020204020204" pitchFamily="34" charset="-122"/>
                <a:ea typeface="Microsoft YaHei" panose="020B0503020204020204" pitchFamily="34" charset="-122"/>
              </a:rPr>
              <a:t>3.1 </a:t>
            </a:r>
            <a:r>
              <a:rPr lang="zh-CN" altLang="en-US" sz="2458" dirty="0">
                <a:solidFill>
                  <a:prstClr val="black"/>
                </a:solidFill>
                <a:latin typeface="Microsoft YaHei" panose="020B0503020204020204" pitchFamily="34" charset="-122"/>
                <a:ea typeface="Microsoft YaHei" panose="020B0503020204020204" pitchFamily="34" charset="-122"/>
              </a:rPr>
              <a:t>计算机技术与环境</a:t>
            </a:r>
            <a:endParaRPr lang="en-US" altLang="zh-CN" sz="2458" dirty="0">
              <a:solidFill>
                <a:prstClr val="black"/>
              </a:solidFill>
              <a:latin typeface="Microsoft YaHei" panose="020B0503020204020204" pitchFamily="34" charset="-122"/>
              <a:ea typeface="Microsoft YaHei" panose="020B0503020204020204" pitchFamily="34" charset="-122"/>
            </a:endParaRPr>
          </a:p>
          <a:p>
            <a:pPr marL="0" indent="0" defTabSz="1053595">
              <a:lnSpc>
                <a:spcPct val="150000"/>
              </a:lnSpc>
              <a:buNone/>
            </a:pPr>
            <a:r>
              <a:rPr lang="en-US" altLang="zh-CN" sz="2458" dirty="0">
                <a:solidFill>
                  <a:prstClr val="black"/>
                </a:solidFill>
                <a:latin typeface="Microsoft YaHei" panose="020B0503020204020204" pitchFamily="34" charset="-122"/>
                <a:ea typeface="Microsoft YaHei" panose="020B0503020204020204" pitchFamily="34" charset="-122"/>
              </a:rPr>
              <a:t>3.2 </a:t>
            </a:r>
            <a:r>
              <a:rPr lang="zh-CN" altLang="en-US" sz="2458" dirty="0">
                <a:solidFill>
                  <a:prstClr val="black"/>
                </a:solidFill>
                <a:latin typeface="Microsoft YaHei" panose="020B0503020204020204" pitchFamily="34" charset="-122"/>
                <a:ea typeface="Microsoft YaHei" panose="020B0503020204020204" pitchFamily="34" charset="-122"/>
              </a:rPr>
              <a:t>计算机技术的使用对人类的影响</a:t>
            </a:r>
            <a:endParaRPr lang="en-US" altLang="zh-CN" sz="2458" dirty="0">
              <a:solidFill>
                <a:prstClr val="black"/>
              </a:solidFill>
              <a:latin typeface="Microsoft YaHei" panose="020B0503020204020204" pitchFamily="34" charset="-122"/>
              <a:ea typeface="Microsoft YaHei" panose="020B0503020204020204" pitchFamily="34" charset="-122"/>
            </a:endParaRPr>
          </a:p>
          <a:p>
            <a:pPr marL="0" indent="0" defTabSz="1053595">
              <a:lnSpc>
                <a:spcPct val="150000"/>
              </a:lnSpc>
              <a:buNone/>
            </a:pPr>
            <a:r>
              <a:rPr lang="en-US" altLang="zh-CN" sz="2458" dirty="0">
                <a:solidFill>
                  <a:srgbClr val="FF0000"/>
                </a:solidFill>
                <a:latin typeface="Microsoft YaHei" panose="020B0503020204020204" pitchFamily="34" charset="-122"/>
                <a:ea typeface="Microsoft YaHei" panose="020B0503020204020204" pitchFamily="34" charset="-122"/>
              </a:rPr>
              <a:t>3.3 </a:t>
            </a:r>
            <a:r>
              <a:rPr lang="zh-CN" altLang="en-US" sz="2458" dirty="0">
                <a:solidFill>
                  <a:srgbClr val="FF0000"/>
                </a:solidFill>
                <a:latin typeface="Microsoft YaHei" panose="020B0503020204020204" pitchFamily="34" charset="-122"/>
                <a:ea typeface="Microsoft YaHei" panose="020B0503020204020204" pitchFamily="34" charset="-122"/>
              </a:rPr>
              <a:t>计算机与文化</a:t>
            </a:r>
            <a:endParaRPr lang="en-US" altLang="zh-CN" sz="2458" dirty="0">
              <a:solidFill>
                <a:srgbClr val="FF0000"/>
              </a:solidFill>
              <a:latin typeface="Microsoft YaHei" panose="020B0503020204020204" pitchFamily="34" charset="-122"/>
              <a:ea typeface="Microsoft YaHei" panose="020B0503020204020204" pitchFamily="34" charset="-122"/>
            </a:endParaRPr>
          </a:p>
          <a:p>
            <a:pPr marL="526798" lvl="1" indent="0" defTabSz="1053595">
              <a:lnSpc>
                <a:spcPct val="150000"/>
              </a:lnSpc>
              <a:buNone/>
            </a:pPr>
            <a:r>
              <a:rPr lang="en-US" altLang="zh-CN" sz="2048" dirty="0">
                <a:solidFill>
                  <a:srgbClr val="FF0000"/>
                </a:solidFill>
                <a:latin typeface="Microsoft YaHei" panose="020B0503020204020204" pitchFamily="34" charset="-122"/>
                <a:ea typeface="Microsoft YaHei" panose="020B0503020204020204" pitchFamily="34" charset="-122"/>
              </a:rPr>
              <a:t>3.3.1 </a:t>
            </a:r>
            <a:r>
              <a:rPr lang="zh-CN" altLang="en-US" sz="2048" dirty="0">
                <a:solidFill>
                  <a:srgbClr val="FF0000"/>
                </a:solidFill>
                <a:latin typeface="Microsoft YaHei" panose="020B0503020204020204" pitchFamily="34" charset="-122"/>
                <a:ea typeface="Microsoft YaHei" panose="020B0503020204020204" pitchFamily="34" charset="-122"/>
              </a:rPr>
              <a:t>文化和文化差异</a:t>
            </a:r>
            <a:endParaRPr lang="en-US" altLang="zh-CN" sz="2048" dirty="0">
              <a:solidFill>
                <a:srgbClr val="FF0000"/>
              </a:solidFill>
              <a:latin typeface="Microsoft YaHei" panose="020B0503020204020204" pitchFamily="34" charset="-122"/>
              <a:ea typeface="Microsoft YaHei" panose="020B0503020204020204" pitchFamily="34" charset="-122"/>
            </a:endParaRPr>
          </a:p>
          <a:p>
            <a:pPr marL="526798" lvl="1" indent="0" defTabSz="1053595">
              <a:lnSpc>
                <a:spcPct val="150000"/>
              </a:lnSpc>
              <a:buNone/>
            </a:pPr>
            <a:r>
              <a:rPr lang="en-US" altLang="zh-CN" sz="2048" dirty="0">
                <a:solidFill>
                  <a:srgbClr val="FF0000"/>
                </a:solidFill>
                <a:latin typeface="Microsoft YaHei" panose="020B0503020204020204" pitchFamily="34" charset="-122"/>
                <a:ea typeface="Microsoft YaHei" panose="020B0503020204020204" pitchFamily="34" charset="-122"/>
              </a:rPr>
              <a:t>3.3.2 </a:t>
            </a:r>
            <a:r>
              <a:rPr lang="zh-CN" altLang="en-US" sz="2048" dirty="0">
                <a:solidFill>
                  <a:srgbClr val="FF0000"/>
                </a:solidFill>
                <a:latin typeface="Microsoft YaHei" panose="020B0503020204020204" pitchFamily="34" charset="-122"/>
                <a:ea typeface="Microsoft YaHei" panose="020B0503020204020204" pitchFamily="34" charset="-122"/>
              </a:rPr>
              <a:t>与计算机相伴的文化</a:t>
            </a:r>
          </a:p>
        </p:txBody>
      </p:sp>
      <p:sp>
        <p:nvSpPr>
          <p:cNvPr id="2" name="灯片编号占位符 1"/>
          <p:cNvSpPr>
            <a:spLocks noGrp="1"/>
          </p:cNvSpPr>
          <p:nvPr>
            <p:ph type="sldNum" sz="quarter" idx="12"/>
          </p:nvPr>
        </p:nvSpPr>
        <p:spPr/>
        <p:txBody>
          <a:bodyPr/>
          <a:lstStyle/>
          <a:p>
            <a:pPr defTabSz="1078694"/>
            <a:fld id="{C5C1623C-0059-494E-B184-63915177A0C5}" type="slidenum">
              <a:rPr lang="zh-CN" altLang="en-US">
                <a:solidFill>
                  <a:prstClr val="black">
                    <a:tint val="75000"/>
                  </a:prstClr>
                </a:solidFill>
                <a:latin typeface="Microsoft YaHei" panose="020B0503020204020204" pitchFamily="34" charset="-122"/>
                <a:ea typeface="Microsoft YaHei" panose="020B0503020204020204" pitchFamily="34" charset="-122"/>
              </a:rPr>
              <a:pPr defTabSz="1078694"/>
              <a:t>28</a:t>
            </a:fld>
            <a:endParaRPr lang="zh-CN" altLang="en-US">
              <a:solidFill>
                <a:prstClr val="black">
                  <a:tint val="75000"/>
                </a:prst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2474963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0" y="1511518"/>
            <a:ext cx="11014767" cy="4525963"/>
          </a:xfrm>
        </p:spPr>
        <p:txBody>
          <a:bodyPr>
            <a:normAutofit/>
          </a:bodyPr>
          <a:lstStyle/>
          <a:p>
            <a:pPr marL="0" indent="0">
              <a:buNone/>
            </a:pPr>
            <a:r>
              <a:rPr lang="en-US" altLang="zh-CN" sz="2458" dirty="0">
                <a:latin typeface="Microsoft YaHei" panose="020B0503020204020204" pitchFamily="34" charset="-122"/>
                <a:ea typeface="Microsoft YaHei" panose="020B0503020204020204" pitchFamily="34" charset="-122"/>
              </a:rPr>
              <a:t>1. </a:t>
            </a:r>
            <a:r>
              <a:rPr lang="zh-CN" altLang="en-US" sz="2458" dirty="0">
                <a:latin typeface="Microsoft YaHei" panose="020B0503020204020204" pitchFamily="34" charset="-122"/>
                <a:ea typeface="Microsoft YaHei" panose="020B0503020204020204" pitchFamily="34" charset="-122"/>
              </a:rPr>
              <a:t>文化的定义</a:t>
            </a:r>
            <a:r>
              <a:rPr lang="en-US" altLang="zh-CN" sz="1400" dirty="0">
                <a:latin typeface="Microsoft YaHei" panose="020B0503020204020204" pitchFamily="34" charset="-122"/>
                <a:ea typeface="Microsoft YaHei" panose="020B0503020204020204" pitchFamily="34" charset="-122"/>
              </a:rPr>
              <a:t>(</a:t>
            </a:r>
            <a:r>
              <a:rPr lang="zh-CN" altLang="en-US" sz="1400" dirty="0">
                <a:latin typeface="Microsoft YaHei" panose="020B0503020204020204" pitchFamily="34" charset="-122"/>
                <a:ea typeface="Microsoft YaHei" panose="020B0503020204020204" pitchFamily="34" charset="-122"/>
              </a:rPr>
              <a:t>荷兰文化协会研究所所长</a:t>
            </a:r>
            <a:r>
              <a:rPr lang="en-US" altLang="zh-CN" sz="1400" dirty="0">
                <a:latin typeface="Microsoft YaHei" panose="020B0503020204020204" pitchFamily="34" charset="-122"/>
                <a:ea typeface="Microsoft YaHei" panose="020B0503020204020204" pitchFamily="34" charset="-122"/>
              </a:rPr>
              <a:t>Geert Hofstede)</a:t>
            </a:r>
          </a:p>
          <a:p>
            <a:pPr lvl="1"/>
            <a:r>
              <a:rPr lang="zh-CN" altLang="en-US" sz="2048" dirty="0">
                <a:latin typeface="Microsoft YaHei" panose="020B0503020204020204" pitchFamily="34" charset="-122"/>
                <a:ea typeface="Microsoft YaHei" panose="020B0503020204020204" pitchFamily="34" charset="-122"/>
              </a:rPr>
              <a:t>“文化”是在同一个环境中的人们所具有的“</a:t>
            </a:r>
            <a:r>
              <a:rPr lang="zh-CN" altLang="en-US" sz="2048" dirty="0">
                <a:solidFill>
                  <a:srgbClr val="FF0000"/>
                </a:solidFill>
                <a:latin typeface="Microsoft YaHei" panose="020B0503020204020204" pitchFamily="34" charset="-122"/>
                <a:ea typeface="Microsoft YaHei" panose="020B0503020204020204" pitchFamily="34" charset="-122"/>
              </a:rPr>
              <a:t>共同的心理程序</a:t>
            </a:r>
            <a:r>
              <a:rPr lang="zh-CN" altLang="en-US" sz="2048" dirty="0">
                <a:latin typeface="Microsoft YaHei" panose="020B0503020204020204" pitchFamily="34" charset="-122"/>
                <a:ea typeface="Microsoft YaHei" panose="020B0503020204020204" pitchFamily="34" charset="-122"/>
              </a:rPr>
              <a:t>”</a:t>
            </a:r>
            <a:endParaRPr lang="en-US" altLang="zh-CN" sz="2048" dirty="0">
              <a:latin typeface="Microsoft YaHei" panose="020B0503020204020204" pitchFamily="34" charset="-122"/>
              <a:ea typeface="Microsoft YaHei" panose="020B0503020204020204" pitchFamily="34" charset="-122"/>
            </a:endParaRPr>
          </a:p>
          <a:p>
            <a:pPr marL="0" indent="0">
              <a:buNone/>
            </a:pPr>
            <a:r>
              <a:rPr lang="en-US" altLang="zh-CN" sz="2458" dirty="0">
                <a:latin typeface="Microsoft YaHei" panose="020B0503020204020204" pitchFamily="34" charset="-122"/>
                <a:ea typeface="Microsoft YaHei" panose="020B0503020204020204" pitchFamily="34" charset="-122"/>
              </a:rPr>
              <a:t>2. </a:t>
            </a:r>
            <a:r>
              <a:rPr lang="zh-CN" altLang="en-US" sz="2458" dirty="0">
                <a:latin typeface="Microsoft YaHei" panose="020B0503020204020204" pitchFamily="34" charset="-122"/>
                <a:ea typeface="Microsoft YaHei" panose="020B0503020204020204" pitchFamily="34" charset="-122"/>
              </a:rPr>
              <a:t>文化的差异</a:t>
            </a:r>
            <a:endParaRPr lang="en-US" altLang="zh-CN" sz="2458" dirty="0">
              <a:latin typeface="Microsoft YaHei" panose="020B0503020204020204" pitchFamily="34" charset="-122"/>
              <a:ea typeface="Microsoft YaHei" panose="020B0503020204020204" pitchFamily="34" charset="-122"/>
            </a:endParaRPr>
          </a:p>
          <a:p>
            <a:pPr lvl="1"/>
            <a:r>
              <a:rPr lang="zh-CN" altLang="en-US" sz="2048" dirty="0">
                <a:latin typeface="Microsoft YaHei" panose="020B0503020204020204" pitchFamily="34" charset="-122"/>
                <a:ea typeface="Microsoft YaHei" panose="020B0503020204020204" pitchFamily="34" charset="-122"/>
              </a:rPr>
              <a:t>不同国家和地区之间文化差异的心智模型</a:t>
            </a:r>
            <a:endParaRPr lang="en-US" altLang="zh-CN" sz="2048" dirty="0">
              <a:latin typeface="Microsoft YaHei" panose="020B0503020204020204" pitchFamily="34" charset="-122"/>
              <a:ea typeface="Microsoft YaHei" panose="020B0503020204020204" pitchFamily="34" charset="-122"/>
            </a:endParaRPr>
          </a:p>
          <a:p>
            <a:pPr marL="1468476" lvl="2" indent="-457200">
              <a:buFont typeface="+mj-lt"/>
              <a:buAutoNum type="alphaUcPeriod"/>
            </a:pPr>
            <a:r>
              <a:rPr lang="zh-CN" altLang="en-US" sz="2049" dirty="0">
                <a:latin typeface="Microsoft YaHei" panose="020B0503020204020204" pitchFamily="34" charset="-122"/>
                <a:ea typeface="Microsoft YaHei" panose="020B0503020204020204" pitchFamily="34" charset="-122"/>
              </a:rPr>
              <a:t>权力距离</a:t>
            </a:r>
            <a:endParaRPr lang="en-HK" altLang="zh-CN" sz="2049" dirty="0">
              <a:latin typeface="Microsoft YaHei" panose="020B0503020204020204" pitchFamily="34" charset="-122"/>
              <a:ea typeface="Microsoft YaHei" panose="020B0503020204020204" pitchFamily="34" charset="-122"/>
            </a:endParaRPr>
          </a:p>
          <a:p>
            <a:pPr marL="1468476" lvl="2" indent="-457200">
              <a:buFont typeface="+mj-lt"/>
              <a:buAutoNum type="alphaUcPeriod"/>
            </a:pPr>
            <a:r>
              <a:rPr lang="zh-CN" altLang="en-US" sz="2049" dirty="0">
                <a:latin typeface="Microsoft YaHei" panose="020B0503020204020204" pitchFamily="34" charset="-122"/>
                <a:ea typeface="Microsoft YaHei" panose="020B0503020204020204" pitchFamily="34" charset="-122"/>
              </a:rPr>
              <a:t>个人主义</a:t>
            </a:r>
            <a:endParaRPr lang="en-HK" altLang="zh-CN" sz="2049" dirty="0">
              <a:latin typeface="Microsoft YaHei" panose="020B0503020204020204" pitchFamily="34" charset="-122"/>
              <a:ea typeface="Microsoft YaHei" panose="020B0503020204020204" pitchFamily="34" charset="-122"/>
            </a:endParaRPr>
          </a:p>
          <a:p>
            <a:pPr marL="1468476" lvl="2" indent="-457200">
              <a:buFont typeface="+mj-lt"/>
              <a:buAutoNum type="alphaUcPeriod"/>
            </a:pPr>
            <a:r>
              <a:rPr lang="zh-CN" altLang="en-US" sz="2049" dirty="0">
                <a:latin typeface="Microsoft YaHei" panose="020B0503020204020204" pitchFamily="34" charset="-122"/>
                <a:ea typeface="Microsoft YaHei" panose="020B0503020204020204" pitchFamily="34" charset="-122"/>
              </a:rPr>
              <a:t>男性特征</a:t>
            </a:r>
            <a:endParaRPr lang="en-HK" altLang="zh-CN" sz="2049" dirty="0">
              <a:latin typeface="Microsoft YaHei" panose="020B0503020204020204" pitchFamily="34" charset="-122"/>
              <a:ea typeface="Microsoft YaHei" panose="020B0503020204020204" pitchFamily="34" charset="-122"/>
            </a:endParaRPr>
          </a:p>
          <a:p>
            <a:pPr marL="1468476" lvl="2" indent="-457200">
              <a:buFont typeface="+mj-lt"/>
              <a:buAutoNum type="alphaUcPeriod"/>
            </a:pPr>
            <a:r>
              <a:rPr lang="zh-CN" altLang="en-US" sz="2049" dirty="0">
                <a:latin typeface="Microsoft YaHei" panose="020B0503020204020204" pitchFamily="34" charset="-122"/>
                <a:ea typeface="Microsoft YaHei" panose="020B0503020204020204" pitchFamily="34" charset="-122"/>
              </a:rPr>
              <a:t>不确定性规避</a:t>
            </a:r>
            <a:endParaRPr lang="en-HK" altLang="zh-CN" sz="2049" dirty="0">
              <a:latin typeface="Microsoft YaHei" panose="020B0503020204020204" pitchFamily="34" charset="-122"/>
              <a:ea typeface="Microsoft YaHei" panose="020B0503020204020204" pitchFamily="34" charset="-122"/>
            </a:endParaRPr>
          </a:p>
          <a:p>
            <a:pPr marL="1468476" lvl="2" indent="-457200">
              <a:buFont typeface="+mj-lt"/>
              <a:buAutoNum type="alphaUcPeriod"/>
            </a:pPr>
            <a:r>
              <a:rPr lang="zh-CN" altLang="en-US" sz="2049" dirty="0">
                <a:latin typeface="Microsoft YaHei" panose="020B0503020204020204" pitchFamily="34" charset="-122"/>
                <a:ea typeface="Microsoft YaHei" panose="020B0503020204020204" pitchFamily="34" charset="-122"/>
              </a:rPr>
              <a:t>长期取向</a:t>
            </a:r>
            <a:endParaRPr lang="en-US" altLang="zh-CN" sz="2049" dirty="0">
              <a:latin typeface="Microsoft YaHei" panose="020B0503020204020204" pitchFamily="34" charset="-122"/>
              <a:ea typeface="Microsoft YaHei" panose="020B0503020204020204" pitchFamily="34" charset="-122"/>
            </a:endParaRPr>
          </a:p>
          <a:p>
            <a:endParaRPr lang="en-US" altLang="zh-CN" sz="2458" dirty="0">
              <a:latin typeface="Microsoft YaHei" panose="020B0503020204020204" pitchFamily="34" charset="-122"/>
              <a:ea typeface="Microsoft YaHei" panose="020B0503020204020204" pitchFamily="34" charset="-122"/>
            </a:endParaRPr>
          </a:p>
        </p:txBody>
      </p:sp>
      <p:sp>
        <p:nvSpPr>
          <p:cNvPr id="4" name="标题 1"/>
          <p:cNvSpPr>
            <a:spLocks noGrp="1"/>
          </p:cNvSpPr>
          <p:nvPr>
            <p:ph type="title"/>
          </p:nvPr>
        </p:nvSpPr>
        <p:spPr>
          <a:xfrm>
            <a:off x="686181" y="46289"/>
            <a:ext cx="10819642" cy="1142999"/>
          </a:xfrm>
        </p:spPr>
        <p:txBody>
          <a:bodyPr>
            <a:normAutofit/>
          </a:bodyPr>
          <a:lstStyle/>
          <a:p>
            <a:pPr algn="l"/>
            <a:r>
              <a:rPr lang="en-US" altLang="zh-CN" sz="4097" dirty="0">
                <a:solidFill>
                  <a:schemeClr val="bg1"/>
                </a:solidFill>
                <a:latin typeface="Microsoft YaHei" panose="020B0503020204020204" pitchFamily="34" charset="-122"/>
                <a:ea typeface="Microsoft YaHei" panose="020B0503020204020204" pitchFamily="34" charset="-122"/>
              </a:rPr>
              <a:t>3.3.1 </a:t>
            </a:r>
            <a:r>
              <a:rPr lang="zh-CN" altLang="en-US" sz="4097" dirty="0">
                <a:solidFill>
                  <a:schemeClr val="bg1"/>
                </a:solidFill>
                <a:latin typeface="Microsoft YaHei" panose="020B0503020204020204" pitchFamily="34" charset="-122"/>
                <a:ea typeface="Microsoft YaHei" panose="020B0503020204020204" pitchFamily="34" charset="-122"/>
              </a:rPr>
              <a:t>文化和文化差异</a:t>
            </a:r>
          </a:p>
        </p:txBody>
      </p:sp>
      <p:sp>
        <p:nvSpPr>
          <p:cNvPr id="2" name="灯片编号占位符 1"/>
          <p:cNvSpPr>
            <a:spLocks noGrp="1"/>
          </p:cNvSpPr>
          <p:nvPr>
            <p:ph type="sldNum" sz="quarter" idx="12"/>
          </p:nvPr>
        </p:nvSpPr>
        <p:spPr/>
        <p:txBody>
          <a:bodyPr/>
          <a:lstStyle/>
          <a:p>
            <a:pPr defTabSz="1078694"/>
            <a:fld id="{C5C1623C-0059-494E-B184-63915177A0C5}" type="slidenum">
              <a:rPr lang="zh-CN" altLang="en-US">
                <a:solidFill>
                  <a:prstClr val="black">
                    <a:tint val="75000"/>
                  </a:prstClr>
                </a:solidFill>
                <a:latin typeface="Microsoft YaHei" panose="020B0503020204020204" pitchFamily="34" charset="-122"/>
                <a:ea typeface="Microsoft YaHei" panose="020B0503020204020204" pitchFamily="34" charset="-122"/>
              </a:rPr>
              <a:pPr defTabSz="1078694"/>
              <a:t>29</a:t>
            </a:fld>
            <a:endParaRPr lang="zh-CN" altLang="en-US">
              <a:solidFill>
                <a:prstClr val="black">
                  <a:tint val="75000"/>
                </a:prst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857599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86181" y="46289"/>
            <a:ext cx="10819642" cy="1142999"/>
          </a:xfrm>
        </p:spPr>
        <p:txBody>
          <a:bodyPr>
            <a:normAutofit/>
          </a:bodyPr>
          <a:lstStyle/>
          <a:p>
            <a:pPr algn="l"/>
            <a:r>
              <a:rPr lang="zh-CN" altLang="en-US" sz="4097" dirty="0">
                <a:solidFill>
                  <a:schemeClr val="bg1"/>
                </a:solidFill>
                <a:latin typeface="Microsoft YaHei" panose="020B0503020204020204" pitchFamily="34" charset="-122"/>
                <a:ea typeface="Microsoft YaHei" panose="020B0503020204020204" pitchFamily="34" charset="-122"/>
              </a:rPr>
              <a:t>提纲</a:t>
            </a:r>
          </a:p>
        </p:txBody>
      </p:sp>
      <p:pic>
        <p:nvPicPr>
          <p:cNvPr id="6" name="Picture 7" descr="026_4500x5000_zcoo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6912" y="1401518"/>
            <a:ext cx="3976926" cy="4425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a:spLocks noChangeArrowheads="1"/>
          </p:cNvSpPr>
          <p:nvPr/>
        </p:nvSpPr>
        <p:spPr bwMode="auto">
          <a:xfrm>
            <a:off x="4364429" y="1329976"/>
            <a:ext cx="7225451" cy="4606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5358" tIns="52680" rIns="105358" bIns="52680"/>
          <a:lstStyle>
            <a:lvl1pPr marL="193675" indent="-193675" defTabSz="514350">
              <a:spcBef>
                <a:spcPct val="20000"/>
              </a:spcBef>
              <a:buChar char="•"/>
              <a:defRPr>
                <a:solidFill>
                  <a:schemeClr val="tx1"/>
                </a:solidFill>
                <a:latin typeface="Arial" panose="020B0604020202020204" pitchFamily="34" charset="0"/>
                <a:ea typeface="宋体" panose="02010600030101010101" pitchFamily="2" charset="-122"/>
              </a:defRPr>
            </a:lvl1pPr>
            <a:lvl2pPr marL="417513" indent="-160338" defTabSz="514350">
              <a:spcBef>
                <a:spcPct val="20000"/>
              </a:spcBef>
              <a:buChar char="–"/>
              <a:defRPr sz="1600">
                <a:solidFill>
                  <a:schemeClr val="tx1"/>
                </a:solidFill>
                <a:latin typeface="Arial" panose="020B0604020202020204" pitchFamily="34" charset="0"/>
                <a:ea typeface="宋体" panose="02010600030101010101" pitchFamily="2" charset="-122"/>
              </a:defRPr>
            </a:lvl2pPr>
            <a:lvl3pPr marL="1143000" indent="-228600" defTabSz="514350">
              <a:spcBef>
                <a:spcPct val="20000"/>
              </a:spcBef>
              <a:buChar char="•"/>
              <a:defRPr sz="1400">
                <a:solidFill>
                  <a:schemeClr val="tx1"/>
                </a:solidFill>
                <a:latin typeface="Arial" panose="020B0604020202020204" pitchFamily="34" charset="0"/>
                <a:ea typeface="宋体" panose="02010600030101010101" pitchFamily="2" charset="-122"/>
              </a:defRPr>
            </a:lvl3pPr>
            <a:lvl4pPr marL="1600200" indent="-228600" defTabSz="514350">
              <a:spcBef>
                <a:spcPct val="20000"/>
              </a:spcBef>
              <a:buChar char="–"/>
              <a:defRPr sz="1100">
                <a:solidFill>
                  <a:schemeClr val="tx1"/>
                </a:solidFill>
                <a:latin typeface="Arial" panose="020B0604020202020204" pitchFamily="34" charset="0"/>
                <a:ea typeface="宋体" panose="02010600030101010101" pitchFamily="2" charset="-122"/>
              </a:defRPr>
            </a:lvl4pPr>
            <a:lvl5pPr marL="2057400" indent="-228600" defTabSz="514350">
              <a:spcBef>
                <a:spcPct val="20000"/>
              </a:spcBef>
              <a:buChar char="»"/>
              <a:defRPr sz="1100">
                <a:solidFill>
                  <a:schemeClr val="tx1"/>
                </a:solidFill>
                <a:latin typeface="Arial" panose="020B0604020202020204" pitchFamily="34" charset="0"/>
                <a:ea typeface="宋体" panose="02010600030101010101" pitchFamily="2" charset="-122"/>
              </a:defRPr>
            </a:lvl5pPr>
            <a:lvl6pPr marL="25146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6pPr>
            <a:lvl7pPr marL="29718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7pPr>
            <a:lvl8pPr marL="34290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8pPr>
            <a:lvl9pPr marL="3886200" indent="-228600" defTabSz="514350" eaLnBrk="0" fontAlgn="base" hangingPunct="0">
              <a:spcBef>
                <a:spcPct val="20000"/>
              </a:spcBef>
              <a:spcAft>
                <a:spcPct val="0"/>
              </a:spcAft>
              <a:buChar char="»"/>
              <a:defRPr sz="1100">
                <a:solidFill>
                  <a:schemeClr val="tx1"/>
                </a:solidFill>
                <a:latin typeface="Arial" panose="020B0604020202020204" pitchFamily="34" charset="0"/>
                <a:ea typeface="宋体" panose="02010600030101010101" pitchFamily="2" charset="-122"/>
              </a:defRPr>
            </a:lvl9pPr>
          </a:lstStyle>
          <a:p>
            <a:pPr marL="0" indent="0" defTabSz="1053595">
              <a:lnSpc>
                <a:spcPct val="150000"/>
              </a:lnSpc>
              <a:buNone/>
            </a:pPr>
            <a:r>
              <a:rPr lang="en-US" altLang="zh-CN" sz="2458" dirty="0">
                <a:solidFill>
                  <a:srgbClr val="FF0000"/>
                </a:solidFill>
                <a:latin typeface="Microsoft YaHei" panose="020B0503020204020204" pitchFamily="34" charset="-122"/>
                <a:ea typeface="Microsoft YaHei" panose="020B0503020204020204" pitchFamily="34" charset="-122"/>
              </a:rPr>
              <a:t>3.1 </a:t>
            </a:r>
            <a:r>
              <a:rPr lang="zh-CN" altLang="en-US" sz="2458" dirty="0">
                <a:solidFill>
                  <a:srgbClr val="FF0000"/>
                </a:solidFill>
                <a:latin typeface="Microsoft YaHei" panose="020B0503020204020204" pitchFamily="34" charset="-122"/>
                <a:ea typeface="Microsoft YaHei" panose="020B0503020204020204" pitchFamily="34" charset="-122"/>
              </a:rPr>
              <a:t>计算机技术与环境</a:t>
            </a:r>
            <a:endParaRPr lang="en-US" altLang="zh-CN" sz="2458" dirty="0">
              <a:solidFill>
                <a:srgbClr val="FF0000"/>
              </a:solidFill>
              <a:latin typeface="Microsoft YaHei" panose="020B0503020204020204" pitchFamily="34" charset="-122"/>
              <a:ea typeface="Microsoft YaHei" panose="020B0503020204020204" pitchFamily="34" charset="-122"/>
            </a:endParaRPr>
          </a:p>
          <a:p>
            <a:pPr marL="526798" lvl="1" indent="0" defTabSz="1053595">
              <a:lnSpc>
                <a:spcPct val="150000"/>
              </a:lnSpc>
              <a:buNone/>
            </a:pPr>
            <a:r>
              <a:rPr lang="en-US" altLang="zh-CN" sz="2048" dirty="0">
                <a:solidFill>
                  <a:srgbClr val="FF0000"/>
                </a:solidFill>
                <a:latin typeface="Microsoft YaHei" panose="020B0503020204020204" pitchFamily="34" charset="-122"/>
                <a:ea typeface="Microsoft YaHei" panose="020B0503020204020204" pitchFamily="34" charset="-122"/>
              </a:rPr>
              <a:t>3.1.1 </a:t>
            </a:r>
            <a:r>
              <a:rPr lang="zh-CN" altLang="en-US" sz="2048" dirty="0">
                <a:solidFill>
                  <a:srgbClr val="FF0000"/>
                </a:solidFill>
                <a:latin typeface="Microsoft YaHei" panose="020B0503020204020204" pitchFamily="34" charset="-122"/>
                <a:ea typeface="Microsoft YaHei" panose="020B0503020204020204" pitchFamily="34" charset="-122"/>
              </a:rPr>
              <a:t>基于角色的认识</a:t>
            </a:r>
            <a:endParaRPr lang="en-US" altLang="zh-CN" sz="2048" dirty="0">
              <a:solidFill>
                <a:srgbClr val="FF0000"/>
              </a:solidFill>
              <a:latin typeface="Microsoft YaHei" panose="020B0503020204020204" pitchFamily="34" charset="-122"/>
              <a:ea typeface="Microsoft YaHei" panose="020B0503020204020204" pitchFamily="34" charset="-122"/>
            </a:endParaRPr>
          </a:p>
          <a:p>
            <a:pPr marL="526798" lvl="1" indent="0" defTabSz="1053595">
              <a:lnSpc>
                <a:spcPct val="150000"/>
              </a:lnSpc>
              <a:buNone/>
            </a:pPr>
            <a:r>
              <a:rPr lang="en-US" altLang="zh-CN" sz="2048" dirty="0">
                <a:solidFill>
                  <a:srgbClr val="FF0000"/>
                </a:solidFill>
                <a:latin typeface="Microsoft YaHei" panose="020B0503020204020204" pitchFamily="34" charset="-122"/>
                <a:ea typeface="Microsoft YaHei" panose="020B0503020204020204" pitchFamily="34" charset="-122"/>
              </a:rPr>
              <a:t>3.1.2 </a:t>
            </a:r>
            <a:r>
              <a:rPr lang="zh-CN" altLang="en-US" sz="2048" dirty="0">
                <a:solidFill>
                  <a:srgbClr val="FF0000"/>
                </a:solidFill>
                <a:latin typeface="Microsoft YaHei" panose="020B0503020204020204" pitchFamily="34" charset="-122"/>
                <a:ea typeface="Microsoft YaHei" panose="020B0503020204020204" pitchFamily="34" charset="-122"/>
              </a:rPr>
              <a:t>知识的形成与科学家的基本素养</a:t>
            </a:r>
            <a:endParaRPr lang="en-US" altLang="zh-CN" sz="2048" dirty="0">
              <a:solidFill>
                <a:srgbClr val="FF0000"/>
              </a:solidFill>
              <a:latin typeface="Microsoft YaHei" panose="020B0503020204020204" pitchFamily="34" charset="-122"/>
              <a:ea typeface="Microsoft YaHei" panose="020B0503020204020204" pitchFamily="34" charset="-122"/>
            </a:endParaRPr>
          </a:p>
          <a:p>
            <a:pPr marL="526798" lvl="1" indent="0" defTabSz="1053595">
              <a:lnSpc>
                <a:spcPct val="150000"/>
              </a:lnSpc>
              <a:buNone/>
            </a:pPr>
            <a:r>
              <a:rPr lang="en-US" altLang="zh-CN" sz="2048" dirty="0">
                <a:solidFill>
                  <a:srgbClr val="FF0000"/>
                </a:solidFill>
                <a:latin typeface="Microsoft YaHei" panose="020B0503020204020204" pitchFamily="34" charset="-122"/>
                <a:ea typeface="Microsoft YaHei" panose="020B0503020204020204" pitchFamily="34" charset="-122"/>
              </a:rPr>
              <a:t>3.1.3 </a:t>
            </a:r>
            <a:r>
              <a:rPr lang="zh-CN" altLang="en-US" sz="2048" dirty="0">
                <a:solidFill>
                  <a:srgbClr val="FF0000"/>
                </a:solidFill>
                <a:latin typeface="Microsoft YaHei" panose="020B0503020204020204" pitchFamily="34" charset="-122"/>
                <a:ea typeface="Microsoft YaHei" panose="020B0503020204020204" pitchFamily="34" charset="-122"/>
              </a:rPr>
              <a:t>工程意识与专业学生</a:t>
            </a:r>
            <a:endParaRPr lang="en-US" altLang="zh-CN" sz="2048" dirty="0">
              <a:solidFill>
                <a:srgbClr val="FF0000"/>
              </a:solidFill>
              <a:latin typeface="Microsoft YaHei" panose="020B0503020204020204" pitchFamily="34" charset="-122"/>
              <a:ea typeface="Microsoft YaHei" panose="020B0503020204020204" pitchFamily="34" charset="-122"/>
            </a:endParaRPr>
          </a:p>
          <a:p>
            <a:pPr marL="0" indent="0" defTabSz="1053595">
              <a:lnSpc>
                <a:spcPct val="150000"/>
              </a:lnSpc>
              <a:buNone/>
            </a:pPr>
            <a:r>
              <a:rPr lang="en-US" altLang="zh-CN" sz="2458" dirty="0">
                <a:solidFill>
                  <a:prstClr val="black"/>
                </a:solidFill>
                <a:latin typeface="Microsoft YaHei" panose="020B0503020204020204" pitchFamily="34" charset="-122"/>
                <a:ea typeface="Microsoft YaHei" panose="020B0503020204020204" pitchFamily="34" charset="-122"/>
              </a:rPr>
              <a:t>3.2 </a:t>
            </a:r>
            <a:r>
              <a:rPr lang="zh-CN" altLang="en-US" sz="2458" dirty="0">
                <a:solidFill>
                  <a:prstClr val="black"/>
                </a:solidFill>
                <a:latin typeface="Microsoft YaHei" panose="020B0503020204020204" pitchFamily="34" charset="-122"/>
                <a:ea typeface="Microsoft YaHei" panose="020B0503020204020204" pitchFamily="34" charset="-122"/>
              </a:rPr>
              <a:t>计算机技术的使用对人类的影响</a:t>
            </a:r>
            <a:endParaRPr lang="en-US" altLang="zh-CN" sz="2458" dirty="0">
              <a:solidFill>
                <a:prstClr val="black"/>
              </a:solidFill>
              <a:latin typeface="Microsoft YaHei" panose="020B0503020204020204" pitchFamily="34" charset="-122"/>
              <a:ea typeface="Microsoft YaHei" panose="020B0503020204020204" pitchFamily="34" charset="-122"/>
            </a:endParaRPr>
          </a:p>
          <a:p>
            <a:pPr marL="0" indent="0" defTabSz="1053595">
              <a:lnSpc>
                <a:spcPct val="150000"/>
              </a:lnSpc>
              <a:buNone/>
            </a:pPr>
            <a:r>
              <a:rPr lang="en-US" altLang="zh-CN" sz="2458" dirty="0">
                <a:solidFill>
                  <a:prstClr val="black"/>
                </a:solidFill>
                <a:latin typeface="Microsoft YaHei" panose="020B0503020204020204" pitchFamily="34" charset="-122"/>
                <a:ea typeface="Microsoft YaHei" panose="020B0503020204020204" pitchFamily="34" charset="-122"/>
              </a:rPr>
              <a:t>3.3 </a:t>
            </a:r>
            <a:r>
              <a:rPr lang="zh-CN" altLang="en-US" sz="2458" dirty="0">
                <a:solidFill>
                  <a:prstClr val="black"/>
                </a:solidFill>
                <a:latin typeface="Microsoft YaHei" panose="020B0503020204020204" pitchFamily="34" charset="-122"/>
                <a:ea typeface="Microsoft YaHei" panose="020B0503020204020204" pitchFamily="34" charset="-122"/>
              </a:rPr>
              <a:t>计算机与文化</a:t>
            </a:r>
          </a:p>
        </p:txBody>
      </p:sp>
      <p:sp>
        <p:nvSpPr>
          <p:cNvPr id="2" name="灯片编号占位符 1"/>
          <p:cNvSpPr>
            <a:spLocks noGrp="1"/>
          </p:cNvSpPr>
          <p:nvPr>
            <p:ph type="sldNum" sz="quarter" idx="12"/>
          </p:nvPr>
        </p:nvSpPr>
        <p:spPr/>
        <p:txBody>
          <a:bodyPr/>
          <a:lstStyle/>
          <a:p>
            <a:pPr defTabSz="1078694"/>
            <a:fld id="{C5C1623C-0059-494E-B184-63915177A0C5}" type="slidenum">
              <a:rPr lang="zh-CN" altLang="en-US">
                <a:solidFill>
                  <a:prstClr val="black">
                    <a:tint val="75000"/>
                  </a:prstClr>
                </a:solidFill>
                <a:latin typeface="Microsoft YaHei" panose="020B0503020204020204" pitchFamily="34" charset="-122"/>
                <a:ea typeface="Microsoft YaHei" panose="020B0503020204020204" pitchFamily="34" charset="-122"/>
              </a:rPr>
              <a:pPr defTabSz="1078694"/>
              <a:t>3</a:t>
            </a:fld>
            <a:endParaRPr lang="zh-CN" altLang="en-US">
              <a:solidFill>
                <a:prstClr val="black">
                  <a:tint val="75000"/>
                </a:prst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7686547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0" y="1511518"/>
            <a:ext cx="11014767" cy="4525963"/>
          </a:xfrm>
        </p:spPr>
        <p:txBody>
          <a:bodyPr>
            <a:normAutofit/>
          </a:bodyPr>
          <a:lstStyle/>
          <a:p>
            <a:pPr marL="0" indent="0" algn="just">
              <a:lnSpc>
                <a:spcPct val="150000"/>
              </a:lnSpc>
              <a:buNone/>
            </a:pPr>
            <a:r>
              <a:rPr lang="en-US" altLang="zh-CN" sz="2458" dirty="0">
                <a:latin typeface="Microsoft YaHei" panose="020B0503020204020204" pitchFamily="34" charset="-122"/>
                <a:ea typeface="Microsoft YaHei" panose="020B0503020204020204" pitchFamily="34" charset="-122"/>
              </a:rPr>
              <a:t>(1) </a:t>
            </a:r>
            <a:r>
              <a:rPr lang="zh-CN" altLang="en-US" sz="2458" dirty="0">
                <a:latin typeface="Microsoft YaHei" panose="020B0503020204020204" pitchFamily="34" charset="-122"/>
                <a:ea typeface="Microsoft YaHei" panose="020B0503020204020204" pitchFamily="34" charset="-122"/>
              </a:rPr>
              <a:t>权力距离（</a:t>
            </a:r>
            <a:r>
              <a:rPr lang="en-US" altLang="zh-CN" sz="2458" dirty="0">
                <a:latin typeface="Microsoft YaHei" panose="020B0503020204020204" pitchFamily="34" charset="-122"/>
                <a:ea typeface="Microsoft YaHei" panose="020B0503020204020204" pitchFamily="34" charset="-122"/>
              </a:rPr>
              <a:t>Power Distance</a:t>
            </a:r>
            <a:r>
              <a:rPr lang="zh-CN" altLang="en-US" sz="2458" dirty="0">
                <a:latin typeface="Microsoft YaHei" panose="020B0503020204020204" pitchFamily="34" charset="-122"/>
                <a:ea typeface="Microsoft YaHei" panose="020B0503020204020204" pitchFamily="34" charset="-122"/>
              </a:rPr>
              <a:t>，</a:t>
            </a:r>
            <a:r>
              <a:rPr lang="en-US" altLang="zh-CN" sz="2458" dirty="0">
                <a:latin typeface="Microsoft YaHei" panose="020B0503020204020204" pitchFamily="34" charset="-122"/>
                <a:ea typeface="Microsoft YaHei" panose="020B0503020204020204" pitchFamily="34" charset="-122"/>
              </a:rPr>
              <a:t>PDI</a:t>
            </a:r>
            <a:r>
              <a:rPr lang="zh-CN" altLang="en-US" sz="2458" dirty="0">
                <a:latin typeface="Microsoft YaHei" panose="020B0503020204020204" pitchFamily="34" charset="-122"/>
                <a:ea typeface="Microsoft YaHei" panose="020B0503020204020204" pitchFamily="34" charset="-122"/>
              </a:rPr>
              <a:t>）</a:t>
            </a:r>
            <a:endParaRPr lang="en-US" altLang="zh-CN" sz="2458" dirty="0">
              <a:solidFill>
                <a:srgbClr val="0000FF"/>
              </a:solidFill>
              <a:latin typeface="Microsoft YaHei" panose="020B0503020204020204" pitchFamily="34" charset="-122"/>
              <a:ea typeface="Microsoft YaHei" panose="020B0503020204020204" pitchFamily="34" charset="-122"/>
            </a:endParaRPr>
          </a:p>
          <a:p>
            <a:pPr lvl="1" algn="just">
              <a:lnSpc>
                <a:spcPct val="150000"/>
              </a:lnSpc>
            </a:pPr>
            <a:r>
              <a:rPr lang="zh-CN" altLang="en-US" sz="2048" dirty="0">
                <a:solidFill>
                  <a:srgbClr val="0000FF"/>
                </a:solidFill>
                <a:latin typeface="Microsoft YaHei" panose="020B0503020204020204" pitchFamily="34" charset="-122"/>
                <a:ea typeface="Microsoft YaHei" panose="020B0503020204020204" pitchFamily="34" charset="-122"/>
              </a:rPr>
              <a:t>例：</a:t>
            </a:r>
            <a:r>
              <a:rPr lang="zh-CN" altLang="en-US" sz="2048" dirty="0">
                <a:latin typeface="Microsoft YaHei" panose="020B0503020204020204" pitchFamily="34" charset="-122"/>
                <a:ea typeface="Microsoft YaHei" panose="020B0503020204020204" pitchFamily="34" charset="-122"/>
              </a:rPr>
              <a:t>美国的权力距离相对较小，中国的权力距离较大（地位象征非常重要）</a:t>
            </a:r>
            <a:endParaRPr lang="en-HK" altLang="zh-CN" sz="2048" dirty="0">
              <a:latin typeface="Microsoft YaHei" panose="020B0503020204020204" pitchFamily="34" charset="-122"/>
              <a:ea typeface="Microsoft YaHei" panose="020B0503020204020204" pitchFamily="34" charset="-122"/>
            </a:endParaRPr>
          </a:p>
          <a:p>
            <a:pPr marL="0" indent="0" algn="just">
              <a:lnSpc>
                <a:spcPct val="150000"/>
              </a:lnSpc>
              <a:buNone/>
            </a:pPr>
            <a:r>
              <a:rPr lang="en-US" altLang="zh-CN" sz="2458" dirty="0">
                <a:latin typeface="Microsoft YaHei" panose="020B0503020204020204" pitchFamily="34" charset="-122"/>
                <a:ea typeface="Microsoft YaHei" panose="020B0503020204020204" pitchFamily="34" charset="-122"/>
              </a:rPr>
              <a:t>(2) </a:t>
            </a:r>
            <a:r>
              <a:rPr lang="zh-CN" altLang="en-US" sz="2458" dirty="0">
                <a:latin typeface="Microsoft YaHei" panose="020B0503020204020204" pitchFamily="34" charset="-122"/>
                <a:ea typeface="Microsoft YaHei" panose="020B0503020204020204" pitchFamily="34" charset="-122"/>
              </a:rPr>
              <a:t>个人主义（</a:t>
            </a:r>
            <a:r>
              <a:rPr lang="en-US" altLang="zh-CN" sz="2458" dirty="0">
                <a:latin typeface="Microsoft YaHei" panose="020B0503020204020204" pitchFamily="34" charset="-122"/>
                <a:ea typeface="Microsoft YaHei" panose="020B0503020204020204" pitchFamily="34" charset="-122"/>
              </a:rPr>
              <a:t>Individualism</a:t>
            </a:r>
            <a:r>
              <a:rPr lang="zh-CN" altLang="en-US" sz="2458" dirty="0">
                <a:latin typeface="Microsoft YaHei" panose="020B0503020204020204" pitchFamily="34" charset="-122"/>
                <a:ea typeface="Microsoft YaHei" panose="020B0503020204020204" pitchFamily="34" charset="-122"/>
              </a:rPr>
              <a:t>，</a:t>
            </a:r>
            <a:r>
              <a:rPr lang="en-US" altLang="zh-CN" sz="2458" dirty="0">
                <a:latin typeface="Microsoft YaHei" panose="020B0503020204020204" pitchFamily="34" charset="-122"/>
                <a:ea typeface="Microsoft YaHei" panose="020B0503020204020204" pitchFamily="34" charset="-122"/>
              </a:rPr>
              <a:t>IDV</a:t>
            </a:r>
            <a:r>
              <a:rPr lang="zh-CN" altLang="en-US" sz="2458" dirty="0">
                <a:latin typeface="Microsoft YaHei" panose="020B0503020204020204" pitchFamily="34" charset="-122"/>
                <a:ea typeface="Microsoft YaHei" panose="020B0503020204020204" pitchFamily="34" charset="-122"/>
              </a:rPr>
              <a:t>）</a:t>
            </a:r>
            <a:endParaRPr lang="en-US" altLang="zh-CN" sz="2458" dirty="0">
              <a:solidFill>
                <a:srgbClr val="0000FF"/>
              </a:solidFill>
              <a:latin typeface="Microsoft YaHei" panose="020B0503020204020204" pitchFamily="34" charset="-122"/>
              <a:ea typeface="Microsoft YaHei" panose="020B0503020204020204" pitchFamily="34" charset="-122"/>
            </a:endParaRPr>
          </a:p>
          <a:p>
            <a:pPr lvl="1" algn="just">
              <a:lnSpc>
                <a:spcPct val="150000"/>
              </a:lnSpc>
            </a:pPr>
            <a:r>
              <a:rPr lang="zh-CN" altLang="en-US" sz="2048" dirty="0">
                <a:solidFill>
                  <a:srgbClr val="0000FF"/>
                </a:solidFill>
                <a:latin typeface="Microsoft YaHei" panose="020B0503020204020204" pitchFamily="34" charset="-122"/>
                <a:ea typeface="Microsoft YaHei" panose="020B0503020204020204" pitchFamily="34" charset="-122"/>
              </a:rPr>
              <a:t>例：</a:t>
            </a:r>
            <a:r>
              <a:rPr lang="zh-CN" altLang="en-US" sz="2048" dirty="0">
                <a:latin typeface="Microsoft YaHei" panose="020B0503020204020204" pitchFamily="34" charset="-122"/>
                <a:ea typeface="Microsoft YaHei" panose="020B0503020204020204" pitchFamily="34" charset="-122"/>
              </a:rPr>
              <a:t>美国是崇尚个人主义的社会，日本是崇尚集体主义的社会</a:t>
            </a:r>
            <a:endParaRPr lang="en-HK" altLang="zh-CN" sz="2048" dirty="0">
              <a:latin typeface="Microsoft YaHei" panose="020B0503020204020204" pitchFamily="34" charset="-122"/>
              <a:ea typeface="Microsoft YaHei" panose="020B0503020204020204" pitchFamily="34" charset="-122"/>
            </a:endParaRPr>
          </a:p>
          <a:p>
            <a:pPr marL="0" indent="0" algn="just">
              <a:lnSpc>
                <a:spcPct val="150000"/>
              </a:lnSpc>
              <a:buNone/>
            </a:pPr>
            <a:r>
              <a:rPr lang="en-US" altLang="zh-CN" sz="2458" dirty="0">
                <a:latin typeface="Microsoft YaHei" panose="020B0503020204020204" pitchFamily="34" charset="-122"/>
                <a:ea typeface="Microsoft YaHei" panose="020B0503020204020204" pitchFamily="34" charset="-122"/>
              </a:rPr>
              <a:t>(3) </a:t>
            </a:r>
            <a:r>
              <a:rPr lang="zh-CN" altLang="en-US" sz="2458" dirty="0">
                <a:latin typeface="Microsoft YaHei" panose="020B0503020204020204" pitchFamily="34" charset="-122"/>
                <a:ea typeface="Microsoft YaHei" panose="020B0503020204020204" pitchFamily="34" charset="-122"/>
              </a:rPr>
              <a:t>男性特征（</a:t>
            </a:r>
            <a:r>
              <a:rPr lang="en-US" altLang="zh-CN" sz="2458" dirty="0">
                <a:latin typeface="Microsoft YaHei" panose="020B0503020204020204" pitchFamily="34" charset="-122"/>
                <a:ea typeface="Microsoft YaHei" panose="020B0503020204020204" pitchFamily="34" charset="-122"/>
              </a:rPr>
              <a:t>Masculine</a:t>
            </a:r>
            <a:r>
              <a:rPr lang="zh-CN" altLang="en-US" sz="2458" dirty="0">
                <a:latin typeface="Microsoft YaHei" panose="020B0503020204020204" pitchFamily="34" charset="-122"/>
                <a:ea typeface="Microsoft YaHei" panose="020B0503020204020204" pitchFamily="34" charset="-122"/>
              </a:rPr>
              <a:t>，</a:t>
            </a:r>
            <a:r>
              <a:rPr lang="en-US" altLang="zh-CN" sz="2458" dirty="0">
                <a:latin typeface="Microsoft YaHei" panose="020B0503020204020204" pitchFamily="34" charset="-122"/>
                <a:ea typeface="Microsoft YaHei" panose="020B0503020204020204" pitchFamily="34" charset="-122"/>
              </a:rPr>
              <a:t>MAS</a:t>
            </a:r>
            <a:r>
              <a:rPr lang="zh-CN" altLang="en-US" sz="2458" dirty="0">
                <a:latin typeface="Microsoft YaHei" panose="020B0503020204020204" pitchFamily="34" charset="-122"/>
                <a:ea typeface="Microsoft YaHei" panose="020B0503020204020204" pitchFamily="34" charset="-122"/>
              </a:rPr>
              <a:t>）</a:t>
            </a:r>
            <a:endParaRPr lang="en-US" altLang="zh-CN" sz="2458" dirty="0">
              <a:latin typeface="Microsoft YaHei" panose="020B0503020204020204" pitchFamily="34" charset="-122"/>
              <a:ea typeface="Microsoft YaHei" panose="020B0503020204020204" pitchFamily="34" charset="-122"/>
            </a:endParaRPr>
          </a:p>
          <a:p>
            <a:pPr lvl="1" algn="just">
              <a:lnSpc>
                <a:spcPct val="150000"/>
              </a:lnSpc>
            </a:pPr>
            <a:r>
              <a:rPr lang="zh-CN" altLang="en-US" sz="2048" dirty="0">
                <a:latin typeface="Microsoft YaHei" panose="020B0503020204020204" pitchFamily="34" charset="-122"/>
                <a:ea typeface="Microsoft YaHei" panose="020B0503020204020204" pitchFamily="34" charset="-122"/>
              </a:rPr>
              <a:t>对于男性社会而言，居于统治地位的是男性气概，如自信武端，进取好胜，对于金钱的索取，执着而坦然</a:t>
            </a:r>
            <a:endParaRPr lang="en-US" altLang="zh-CN" sz="2048" dirty="0">
              <a:solidFill>
                <a:srgbClr val="0000FF"/>
              </a:solidFill>
              <a:latin typeface="Microsoft YaHei" panose="020B0503020204020204" pitchFamily="34" charset="-122"/>
              <a:ea typeface="Microsoft YaHei" panose="020B0503020204020204" pitchFamily="34" charset="-122"/>
            </a:endParaRPr>
          </a:p>
          <a:p>
            <a:pPr lvl="1" algn="just">
              <a:lnSpc>
                <a:spcPct val="150000"/>
              </a:lnSpc>
            </a:pPr>
            <a:r>
              <a:rPr lang="zh-CN" altLang="en-US" sz="2048" dirty="0">
                <a:solidFill>
                  <a:srgbClr val="0000FF"/>
                </a:solidFill>
                <a:latin typeface="Microsoft YaHei" panose="020B0503020204020204" pitchFamily="34" charset="-122"/>
                <a:ea typeface="Microsoft YaHei" panose="020B0503020204020204" pitchFamily="34" charset="-122"/>
              </a:rPr>
              <a:t>例：</a:t>
            </a:r>
            <a:r>
              <a:rPr lang="zh-CN" altLang="en-US" sz="2048" dirty="0">
                <a:latin typeface="Microsoft YaHei" panose="020B0503020204020204" pitchFamily="34" charset="-122"/>
                <a:ea typeface="Microsoft YaHei" panose="020B0503020204020204" pitchFamily="34" charset="-122"/>
              </a:rPr>
              <a:t>美国是男性度较强的国家，中国是一个女性度的社会</a:t>
            </a:r>
            <a:endParaRPr lang="en-US" altLang="zh-CN" sz="2048" dirty="0">
              <a:latin typeface="Microsoft YaHei" panose="020B0503020204020204" pitchFamily="34" charset="-122"/>
              <a:ea typeface="Microsoft YaHei" panose="020B0503020204020204" pitchFamily="34" charset="-122"/>
            </a:endParaRPr>
          </a:p>
        </p:txBody>
      </p:sp>
      <p:sp>
        <p:nvSpPr>
          <p:cNvPr id="4" name="标题 1"/>
          <p:cNvSpPr>
            <a:spLocks noGrp="1"/>
          </p:cNvSpPr>
          <p:nvPr>
            <p:ph type="title"/>
          </p:nvPr>
        </p:nvSpPr>
        <p:spPr>
          <a:xfrm>
            <a:off x="686181" y="46289"/>
            <a:ext cx="10819642" cy="1142999"/>
          </a:xfrm>
        </p:spPr>
        <p:txBody>
          <a:bodyPr>
            <a:normAutofit/>
          </a:bodyPr>
          <a:lstStyle/>
          <a:p>
            <a:pPr algn="l"/>
            <a:r>
              <a:rPr lang="en-US" altLang="zh-CN" sz="4097" dirty="0">
                <a:solidFill>
                  <a:schemeClr val="bg1"/>
                </a:solidFill>
                <a:latin typeface="Microsoft YaHei" panose="020B0503020204020204" pitchFamily="34" charset="-122"/>
                <a:ea typeface="Microsoft YaHei" panose="020B0503020204020204" pitchFamily="34" charset="-122"/>
              </a:rPr>
              <a:t>3.3.1 </a:t>
            </a:r>
            <a:r>
              <a:rPr lang="zh-CN" altLang="en-US" sz="4097" dirty="0">
                <a:solidFill>
                  <a:schemeClr val="bg1"/>
                </a:solidFill>
                <a:latin typeface="Microsoft YaHei" panose="020B0503020204020204" pitchFamily="34" charset="-122"/>
                <a:ea typeface="Microsoft YaHei" panose="020B0503020204020204" pitchFamily="34" charset="-122"/>
              </a:rPr>
              <a:t>文化和文化差异</a:t>
            </a:r>
          </a:p>
        </p:txBody>
      </p:sp>
      <p:sp>
        <p:nvSpPr>
          <p:cNvPr id="2" name="灯片编号占位符 1"/>
          <p:cNvSpPr>
            <a:spLocks noGrp="1"/>
          </p:cNvSpPr>
          <p:nvPr>
            <p:ph type="sldNum" sz="quarter" idx="12"/>
          </p:nvPr>
        </p:nvSpPr>
        <p:spPr/>
        <p:txBody>
          <a:bodyPr/>
          <a:lstStyle/>
          <a:p>
            <a:pPr defTabSz="1078694"/>
            <a:fld id="{C5C1623C-0059-494E-B184-63915177A0C5}" type="slidenum">
              <a:rPr lang="zh-CN" altLang="en-US">
                <a:solidFill>
                  <a:prstClr val="black">
                    <a:tint val="75000"/>
                  </a:prstClr>
                </a:solidFill>
                <a:latin typeface="Microsoft YaHei" panose="020B0503020204020204" pitchFamily="34" charset="-122"/>
                <a:ea typeface="Microsoft YaHei" panose="020B0503020204020204" pitchFamily="34" charset="-122"/>
              </a:rPr>
              <a:pPr defTabSz="1078694"/>
              <a:t>30</a:t>
            </a:fld>
            <a:endParaRPr lang="zh-CN" altLang="en-US">
              <a:solidFill>
                <a:prstClr val="black">
                  <a:tint val="75000"/>
                </a:prst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1995557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0" y="1511518"/>
            <a:ext cx="11014767" cy="4525963"/>
          </a:xfrm>
        </p:spPr>
        <p:txBody>
          <a:bodyPr>
            <a:normAutofit fontScale="92500" lnSpcReduction="20000"/>
          </a:bodyPr>
          <a:lstStyle/>
          <a:p>
            <a:pPr marL="0" indent="0" algn="just">
              <a:lnSpc>
                <a:spcPct val="150000"/>
              </a:lnSpc>
              <a:buNone/>
            </a:pPr>
            <a:r>
              <a:rPr lang="en-US" altLang="zh-CN" sz="2458" dirty="0">
                <a:latin typeface="Microsoft YaHei" panose="020B0503020204020204" pitchFamily="34" charset="-122"/>
                <a:ea typeface="Microsoft YaHei" panose="020B0503020204020204" pitchFamily="34" charset="-122"/>
              </a:rPr>
              <a:t>(4) </a:t>
            </a:r>
            <a:r>
              <a:rPr lang="zh-CN" altLang="en-US" sz="2458" dirty="0">
                <a:latin typeface="Microsoft YaHei" panose="020B0503020204020204" pitchFamily="34" charset="-122"/>
                <a:ea typeface="Microsoft YaHei" panose="020B0503020204020204" pitchFamily="34" charset="-122"/>
              </a:rPr>
              <a:t>不确定性规避指数（</a:t>
            </a:r>
            <a:r>
              <a:rPr lang="en-US" altLang="zh-CN" sz="2458" dirty="0">
                <a:latin typeface="Microsoft YaHei" panose="020B0503020204020204" pitchFamily="34" charset="-122"/>
                <a:ea typeface="Microsoft YaHei" panose="020B0503020204020204" pitchFamily="34" charset="-122"/>
              </a:rPr>
              <a:t>Uncertainty Avoidance Index</a:t>
            </a:r>
            <a:r>
              <a:rPr lang="zh-CN" altLang="en-US" sz="2458" dirty="0">
                <a:latin typeface="Microsoft YaHei" panose="020B0503020204020204" pitchFamily="34" charset="-122"/>
                <a:ea typeface="Microsoft YaHei" panose="020B0503020204020204" pitchFamily="34" charset="-122"/>
              </a:rPr>
              <a:t>，</a:t>
            </a:r>
            <a:r>
              <a:rPr lang="en-US" altLang="zh-CN" sz="2458" dirty="0">
                <a:latin typeface="Microsoft YaHei" panose="020B0503020204020204" pitchFamily="34" charset="-122"/>
                <a:ea typeface="Microsoft YaHei" panose="020B0503020204020204" pitchFamily="34" charset="-122"/>
              </a:rPr>
              <a:t>UAI</a:t>
            </a:r>
            <a:r>
              <a:rPr lang="zh-CN" altLang="en-US" sz="2458" dirty="0">
                <a:latin typeface="Microsoft YaHei" panose="020B0503020204020204" pitchFamily="34" charset="-122"/>
                <a:ea typeface="Microsoft YaHei" panose="020B0503020204020204" pitchFamily="34" charset="-122"/>
              </a:rPr>
              <a:t>）</a:t>
            </a:r>
            <a:endParaRPr lang="en-US" altLang="zh-CN" sz="2458" dirty="0">
              <a:latin typeface="Microsoft YaHei" panose="020B0503020204020204" pitchFamily="34" charset="-122"/>
              <a:ea typeface="Microsoft YaHei" panose="020B0503020204020204" pitchFamily="34" charset="-122"/>
            </a:endParaRPr>
          </a:p>
          <a:p>
            <a:pPr lvl="1" algn="just">
              <a:lnSpc>
                <a:spcPct val="150000"/>
              </a:lnSpc>
            </a:pPr>
            <a:r>
              <a:rPr lang="zh-CN" altLang="en-US" sz="2048" dirty="0">
                <a:latin typeface="Microsoft YaHei" panose="020B0503020204020204" pitchFamily="34" charset="-122"/>
                <a:ea typeface="Microsoft YaHei" panose="020B0503020204020204" pitchFamily="34" charset="-122"/>
              </a:rPr>
              <a:t>在不确定性避免程度</a:t>
            </a:r>
            <a:r>
              <a:rPr lang="zh-CN" altLang="en-US" sz="2048" dirty="0">
                <a:solidFill>
                  <a:srgbClr val="FF0000"/>
                </a:solidFill>
                <a:latin typeface="Microsoft YaHei" panose="020B0503020204020204" pitchFamily="34" charset="-122"/>
                <a:ea typeface="Microsoft YaHei" panose="020B0503020204020204" pitchFamily="34" charset="-122"/>
              </a:rPr>
              <a:t>低</a:t>
            </a:r>
            <a:r>
              <a:rPr lang="zh-CN" altLang="en-US" sz="2048" dirty="0">
                <a:latin typeface="Microsoft YaHei" panose="020B0503020204020204" pitchFamily="34" charset="-122"/>
                <a:ea typeface="Microsoft YaHei" panose="020B0503020204020204" pitchFamily="34" charset="-122"/>
              </a:rPr>
              <a:t>的社会当中，人们普遍有一种安全感，倾向于放松的生活态度和鼓励冒险的倾向</a:t>
            </a:r>
            <a:endParaRPr lang="en-US" altLang="zh-CN" sz="2048" dirty="0">
              <a:latin typeface="Microsoft YaHei" panose="020B0503020204020204" pitchFamily="34" charset="-122"/>
              <a:ea typeface="Microsoft YaHei" panose="020B0503020204020204" pitchFamily="34" charset="-122"/>
            </a:endParaRPr>
          </a:p>
          <a:p>
            <a:pPr lvl="1" algn="just">
              <a:lnSpc>
                <a:spcPct val="150000"/>
              </a:lnSpc>
            </a:pPr>
            <a:r>
              <a:rPr lang="zh-CN" altLang="en-US" sz="2048" dirty="0">
                <a:latin typeface="Microsoft YaHei" panose="020B0503020204020204" pitchFamily="34" charset="-122"/>
                <a:ea typeface="Microsoft YaHei" panose="020B0503020204020204" pitchFamily="34" charset="-122"/>
              </a:rPr>
              <a:t>在不确定性避免程度</a:t>
            </a:r>
            <a:r>
              <a:rPr lang="zh-CN" altLang="en-US" sz="2048" dirty="0">
                <a:solidFill>
                  <a:srgbClr val="0000FF"/>
                </a:solidFill>
                <a:latin typeface="Microsoft YaHei" panose="020B0503020204020204" pitchFamily="34" charset="-122"/>
                <a:ea typeface="Microsoft YaHei" panose="020B0503020204020204" pitchFamily="34" charset="-122"/>
              </a:rPr>
              <a:t>高</a:t>
            </a:r>
            <a:r>
              <a:rPr lang="zh-CN" altLang="en-US" sz="2048" dirty="0">
                <a:latin typeface="Microsoft YaHei" panose="020B0503020204020204" pitchFamily="34" charset="-122"/>
                <a:ea typeface="Microsoft YaHei" panose="020B0503020204020204" pitchFamily="34" charset="-122"/>
              </a:rPr>
              <a:t>的社会当中，人们普遍有一种高度的紧迫感和进取心，因而容易形成一种努力工作的内心冲动</a:t>
            </a:r>
            <a:endParaRPr lang="en-US" altLang="zh-CN" sz="2048" dirty="0">
              <a:solidFill>
                <a:srgbClr val="0000FF"/>
              </a:solidFill>
              <a:latin typeface="Microsoft YaHei" panose="020B0503020204020204" pitchFamily="34" charset="-122"/>
              <a:ea typeface="Microsoft YaHei" panose="020B0503020204020204" pitchFamily="34" charset="-122"/>
            </a:endParaRPr>
          </a:p>
          <a:p>
            <a:pPr lvl="1" algn="just">
              <a:lnSpc>
                <a:spcPct val="150000"/>
              </a:lnSpc>
            </a:pPr>
            <a:r>
              <a:rPr lang="zh-CN" altLang="en-US" sz="2048" dirty="0">
                <a:solidFill>
                  <a:srgbClr val="0000FF"/>
                </a:solidFill>
                <a:latin typeface="Microsoft YaHei" panose="020B0503020204020204" pitchFamily="34" charset="-122"/>
                <a:ea typeface="Microsoft YaHei" panose="020B0503020204020204" pitchFamily="34" charset="-122"/>
              </a:rPr>
              <a:t>例：</a:t>
            </a:r>
            <a:r>
              <a:rPr lang="zh-CN" altLang="en-US" sz="2048" dirty="0">
                <a:latin typeface="Microsoft YaHei" panose="020B0503020204020204" pitchFamily="34" charset="-122"/>
                <a:ea typeface="Microsoft YaHei" panose="020B0503020204020204" pitchFamily="34" charset="-122"/>
              </a:rPr>
              <a:t>日本不确定性方面程度较高（</a:t>
            </a:r>
            <a:r>
              <a:rPr lang="zh-CN" altLang="en-US" sz="2048" dirty="0">
                <a:solidFill>
                  <a:srgbClr val="FF0000"/>
                </a:solidFill>
                <a:latin typeface="Microsoft YaHei" panose="020B0503020204020204" pitchFamily="34" charset="-122"/>
                <a:ea typeface="Microsoft YaHei" panose="020B0503020204020204" pitchFamily="34" charset="-122"/>
              </a:rPr>
              <a:t>上级倾向于对下属进行严格的控制和清晰的指示</a:t>
            </a:r>
            <a:r>
              <a:rPr lang="zh-CN" altLang="en-US" sz="2048" dirty="0">
                <a:latin typeface="Microsoft YaHei" panose="020B0503020204020204" pitchFamily="34" charset="-122"/>
                <a:ea typeface="Microsoft YaHei" panose="020B0503020204020204" pitchFamily="34" charset="-122"/>
              </a:rPr>
              <a:t>），美国不确定性避免程度较低</a:t>
            </a:r>
            <a:endParaRPr lang="en-HK" altLang="zh-CN" sz="2048" dirty="0">
              <a:latin typeface="Microsoft YaHei" panose="020B0503020204020204" pitchFamily="34" charset="-122"/>
              <a:ea typeface="Microsoft YaHei" panose="020B0503020204020204" pitchFamily="34" charset="-122"/>
            </a:endParaRPr>
          </a:p>
          <a:p>
            <a:pPr algn="just">
              <a:lnSpc>
                <a:spcPct val="150000"/>
              </a:lnSpc>
            </a:pPr>
            <a:endParaRPr lang="en-HK" altLang="zh-CN" sz="2458" dirty="0">
              <a:latin typeface="Microsoft YaHei" panose="020B0503020204020204" pitchFamily="34" charset="-122"/>
              <a:ea typeface="Microsoft YaHei" panose="020B0503020204020204" pitchFamily="34" charset="-122"/>
            </a:endParaRPr>
          </a:p>
          <a:p>
            <a:pPr marL="0" indent="0" algn="just">
              <a:lnSpc>
                <a:spcPct val="150000"/>
              </a:lnSpc>
              <a:buNone/>
            </a:pPr>
            <a:r>
              <a:rPr lang="en-US" altLang="zh-CN" sz="2458" dirty="0">
                <a:latin typeface="Microsoft YaHei" panose="020B0503020204020204" pitchFamily="34" charset="-122"/>
                <a:ea typeface="Microsoft YaHei" panose="020B0503020204020204" pitchFamily="34" charset="-122"/>
              </a:rPr>
              <a:t>(5) </a:t>
            </a:r>
            <a:r>
              <a:rPr lang="zh-CN" altLang="en-US" sz="2458" dirty="0">
                <a:latin typeface="Microsoft YaHei" panose="020B0503020204020204" pitchFamily="34" charset="-122"/>
                <a:ea typeface="Microsoft YaHei" panose="020B0503020204020204" pitchFamily="34" charset="-122"/>
              </a:rPr>
              <a:t>长期倾向（</a:t>
            </a:r>
            <a:r>
              <a:rPr lang="en-US" altLang="zh-CN" sz="2458" dirty="0">
                <a:latin typeface="Microsoft YaHei" panose="020B0503020204020204" pitchFamily="34" charset="-122"/>
                <a:ea typeface="Microsoft YaHei" panose="020B0503020204020204" pitchFamily="34" charset="-122"/>
              </a:rPr>
              <a:t>Long Term Orientation</a:t>
            </a:r>
            <a:r>
              <a:rPr lang="zh-CN" altLang="en-US" sz="2458" dirty="0">
                <a:latin typeface="Microsoft YaHei" panose="020B0503020204020204" pitchFamily="34" charset="-122"/>
                <a:ea typeface="Microsoft YaHei" panose="020B0503020204020204" pitchFamily="34" charset="-122"/>
              </a:rPr>
              <a:t>，</a:t>
            </a:r>
            <a:r>
              <a:rPr lang="en-US" altLang="zh-CN" sz="2458" dirty="0">
                <a:latin typeface="Microsoft YaHei" panose="020B0503020204020204" pitchFamily="34" charset="-122"/>
                <a:ea typeface="Microsoft YaHei" panose="020B0503020204020204" pitchFamily="34" charset="-122"/>
              </a:rPr>
              <a:t>LTO</a:t>
            </a:r>
            <a:r>
              <a:rPr lang="zh-CN" altLang="en-US" sz="2458" dirty="0">
                <a:latin typeface="Microsoft YaHei" panose="020B0503020204020204" pitchFamily="34" charset="-122"/>
                <a:ea typeface="Microsoft YaHei" panose="020B0503020204020204" pitchFamily="34" charset="-122"/>
              </a:rPr>
              <a:t>）</a:t>
            </a:r>
            <a:endParaRPr lang="en-US" altLang="zh-CN" sz="2458" dirty="0">
              <a:latin typeface="Microsoft YaHei" panose="020B0503020204020204" pitchFamily="34" charset="-122"/>
              <a:ea typeface="Microsoft YaHei" panose="020B0503020204020204" pitchFamily="34" charset="-122"/>
            </a:endParaRPr>
          </a:p>
          <a:p>
            <a:pPr lvl="1" algn="just">
              <a:lnSpc>
                <a:spcPct val="150000"/>
              </a:lnSpc>
            </a:pPr>
            <a:r>
              <a:rPr lang="zh-CN" altLang="en-US" sz="2048" dirty="0">
                <a:latin typeface="Microsoft YaHei" panose="020B0503020204020204" pitchFamily="34" charset="-122"/>
                <a:ea typeface="Microsoft YaHei" panose="020B0503020204020204" pitchFamily="34" charset="-122"/>
              </a:rPr>
              <a:t>长期取向的价值观注重节约与坚定；短期取向的价值观尊重传统，履行社会责任，并爱面子</a:t>
            </a:r>
            <a:endParaRPr lang="en-US" altLang="zh-CN" sz="2048" dirty="0">
              <a:latin typeface="Microsoft YaHei" panose="020B0503020204020204" pitchFamily="34" charset="-122"/>
              <a:ea typeface="Microsoft YaHei" panose="020B0503020204020204" pitchFamily="34" charset="-122"/>
            </a:endParaRPr>
          </a:p>
        </p:txBody>
      </p:sp>
      <p:sp>
        <p:nvSpPr>
          <p:cNvPr id="4" name="标题 1"/>
          <p:cNvSpPr>
            <a:spLocks noGrp="1"/>
          </p:cNvSpPr>
          <p:nvPr>
            <p:ph type="title"/>
          </p:nvPr>
        </p:nvSpPr>
        <p:spPr>
          <a:xfrm>
            <a:off x="686181" y="46289"/>
            <a:ext cx="10819642" cy="1142999"/>
          </a:xfrm>
        </p:spPr>
        <p:txBody>
          <a:bodyPr>
            <a:normAutofit/>
          </a:bodyPr>
          <a:lstStyle/>
          <a:p>
            <a:pPr algn="l"/>
            <a:r>
              <a:rPr lang="en-US" altLang="zh-CN" sz="4097" dirty="0">
                <a:solidFill>
                  <a:schemeClr val="bg1"/>
                </a:solidFill>
                <a:latin typeface="Microsoft YaHei" panose="020B0503020204020204" pitchFamily="34" charset="-122"/>
                <a:ea typeface="Microsoft YaHei" panose="020B0503020204020204" pitchFamily="34" charset="-122"/>
              </a:rPr>
              <a:t>3.3.1 </a:t>
            </a:r>
            <a:r>
              <a:rPr lang="zh-CN" altLang="en-US" sz="4097" dirty="0">
                <a:solidFill>
                  <a:schemeClr val="bg1"/>
                </a:solidFill>
                <a:latin typeface="Microsoft YaHei" panose="020B0503020204020204" pitchFamily="34" charset="-122"/>
                <a:ea typeface="Microsoft YaHei" panose="020B0503020204020204" pitchFamily="34" charset="-122"/>
              </a:rPr>
              <a:t>文化和文化差异</a:t>
            </a:r>
          </a:p>
        </p:txBody>
      </p:sp>
      <p:sp>
        <p:nvSpPr>
          <p:cNvPr id="2" name="灯片编号占位符 1"/>
          <p:cNvSpPr>
            <a:spLocks noGrp="1"/>
          </p:cNvSpPr>
          <p:nvPr>
            <p:ph type="sldNum" sz="quarter" idx="12"/>
          </p:nvPr>
        </p:nvSpPr>
        <p:spPr/>
        <p:txBody>
          <a:bodyPr/>
          <a:lstStyle/>
          <a:p>
            <a:pPr defTabSz="1078694"/>
            <a:fld id="{C5C1623C-0059-494E-B184-63915177A0C5}" type="slidenum">
              <a:rPr lang="zh-CN" altLang="en-US">
                <a:solidFill>
                  <a:prstClr val="black">
                    <a:tint val="75000"/>
                  </a:prstClr>
                </a:solidFill>
                <a:latin typeface="Microsoft YaHei" panose="020B0503020204020204" pitchFamily="34" charset="-122"/>
                <a:ea typeface="Microsoft YaHei" panose="020B0503020204020204" pitchFamily="34" charset="-122"/>
              </a:rPr>
              <a:pPr defTabSz="1078694"/>
              <a:t>31</a:t>
            </a:fld>
            <a:endParaRPr lang="zh-CN" altLang="en-US">
              <a:solidFill>
                <a:prstClr val="black">
                  <a:tint val="75000"/>
                </a:prst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0929186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normAutofit/>
          </a:bodyPr>
          <a:lstStyle/>
          <a:p>
            <a:pPr algn="l"/>
            <a:r>
              <a:rPr lang="en-US" altLang="zh-CN" sz="4097" dirty="0">
                <a:solidFill>
                  <a:schemeClr val="bg1"/>
                </a:solidFill>
                <a:latin typeface="Microsoft YaHei" panose="020B0503020204020204" pitchFamily="34" charset="-122"/>
                <a:ea typeface="Microsoft YaHei" panose="020B0503020204020204" pitchFamily="34" charset="-122"/>
              </a:rPr>
              <a:t>3.3.2 </a:t>
            </a:r>
            <a:r>
              <a:rPr lang="zh-CN" altLang="en-US" sz="4097" dirty="0">
                <a:solidFill>
                  <a:schemeClr val="bg1"/>
                </a:solidFill>
                <a:latin typeface="Microsoft YaHei" panose="020B0503020204020204" pitchFamily="34" charset="-122"/>
                <a:ea typeface="Microsoft YaHei" panose="020B0503020204020204" pitchFamily="34" charset="-122"/>
              </a:rPr>
              <a:t>与计算机相伴的文化</a:t>
            </a:r>
          </a:p>
        </p:txBody>
      </p:sp>
      <p:sp>
        <p:nvSpPr>
          <p:cNvPr id="5" name="Text Placeholder 4">
            <a:extLst>
              <a:ext uri="{FF2B5EF4-FFF2-40B4-BE49-F238E27FC236}">
                <a16:creationId xmlns:a16="http://schemas.microsoft.com/office/drawing/2014/main" id="{9BCDF445-7297-9947-9406-C14305EEFF10}"/>
              </a:ext>
            </a:extLst>
          </p:cNvPr>
          <p:cNvSpPr>
            <a:spLocks noGrp="1"/>
          </p:cNvSpPr>
          <p:nvPr>
            <p:ph type="body" idx="1"/>
          </p:nvPr>
        </p:nvSpPr>
        <p:spPr/>
        <p:txBody>
          <a:bodyPr/>
          <a:lstStyle/>
          <a:p>
            <a:r>
              <a:rPr lang="zh-CN" altLang="en-US" sz="3200" dirty="0">
                <a:latin typeface="Microsoft YaHei" panose="020B0503020204020204" pitchFamily="34" charset="-122"/>
                <a:ea typeface="Microsoft YaHei" panose="020B0503020204020204" pitchFamily="34" charset="-122"/>
              </a:rPr>
              <a:t>好莱坞电影</a:t>
            </a:r>
            <a:endParaRPr lang="en-US" altLang="zh-CN" sz="3200" dirty="0">
              <a:latin typeface="Microsoft YaHei" panose="020B0503020204020204" pitchFamily="34" charset="-122"/>
              <a:ea typeface="Microsoft YaHei" panose="020B0503020204020204" pitchFamily="34" charset="-122"/>
            </a:endParaRPr>
          </a:p>
        </p:txBody>
      </p:sp>
      <p:sp>
        <p:nvSpPr>
          <p:cNvPr id="3" name="内容占位符 2"/>
          <p:cNvSpPr>
            <a:spLocks noGrp="1"/>
          </p:cNvSpPr>
          <p:nvPr>
            <p:ph sz="half" idx="2"/>
          </p:nvPr>
        </p:nvSpPr>
        <p:spPr/>
        <p:txBody>
          <a:bodyPr>
            <a:normAutofit fontScale="92500" lnSpcReduction="20000"/>
          </a:bodyPr>
          <a:lstStyle/>
          <a:p>
            <a:pPr marL="142875" lvl="1" indent="-133350" algn="just">
              <a:lnSpc>
                <a:spcPct val="120000"/>
              </a:lnSpc>
            </a:pPr>
            <a:r>
              <a:rPr lang="zh-CN" altLang="en-US" sz="2458" dirty="0">
                <a:latin typeface="Microsoft YaHei" panose="020B0503020204020204" pitchFamily="34" charset="-122"/>
                <a:ea typeface="Microsoft YaHei" panose="020B0503020204020204" pitchFamily="34" charset="-122"/>
              </a:rPr>
              <a:t>对人类未来和破坏地球行为充满</a:t>
            </a:r>
            <a:r>
              <a:rPr lang="zh-CN" altLang="en-US" sz="2458" dirty="0">
                <a:solidFill>
                  <a:srgbClr val="FF0000"/>
                </a:solidFill>
                <a:latin typeface="Microsoft YaHei" panose="020B0503020204020204" pitchFamily="34" charset="-122"/>
                <a:ea typeface="Microsoft YaHei" panose="020B0503020204020204" pitchFamily="34" charset="-122"/>
              </a:rPr>
              <a:t>忧虑</a:t>
            </a:r>
            <a:endParaRPr lang="en-US" altLang="zh-CN" sz="2458" dirty="0">
              <a:solidFill>
                <a:srgbClr val="FF0000"/>
              </a:solidFill>
              <a:latin typeface="Microsoft YaHei" panose="020B0503020204020204" pitchFamily="34" charset="-122"/>
              <a:ea typeface="Microsoft YaHei" panose="020B0503020204020204" pitchFamily="34" charset="-122"/>
            </a:endParaRPr>
          </a:p>
          <a:p>
            <a:pPr marL="142875" lvl="1" indent="-133350" algn="just">
              <a:lnSpc>
                <a:spcPct val="120000"/>
              </a:lnSpc>
            </a:pPr>
            <a:r>
              <a:rPr lang="zh-CN" altLang="en-US" sz="2458" dirty="0">
                <a:latin typeface="Microsoft YaHei" panose="020B0503020204020204" pitchFamily="34" charset="-122"/>
                <a:ea typeface="Microsoft YaHei" panose="020B0503020204020204" pitchFamily="34" charset="-122"/>
              </a:rPr>
              <a:t>它们比人类</a:t>
            </a:r>
            <a:r>
              <a:rPr lang="zh-CN" altLang="en-US" sz="2458" dirty="0">
                <a:solidFill>
                  <a:srgbClr val="FF0000"/>
                </a:solidFill>
                <a:latin typeface="Microsoft YaHei" panose="020B0503020204020204" pitchFamily="34" charset="-122"/>
                <a:ea typeface="Microsoft YaHei" panose="020B0503020204020204" pitchFamily="34" charset="-122"/>
              </a:rPr>
              <a:t>更有效率</a:t>
            </a:r>
            <a:r>
              <a:rPr lang="zh-CN" altLang="en-US" sz="2458" dirty="0">
                <a:latin typeface="Microsoft YaHei" panose="020B0503020204020204" pitchFamily="34" charset="-122"/>
                <a:ea typeface="Microsoft YaHei" panose="020B0503020204020204" pitchFamily="34" charset="-122"/>
              </a:rPr>
              <a:t>，但是，它们缺乏人类所拥有的价值观、逻辑思维和推理能力</a:t>
            </a:r>
            <a:endParaRPr lang="en-US" altLang="zh-CN" sz="2458" dirty="0">
              <a:latin typeface="Microsoft YaHei" panose="020B0503020204020204" pitchFamily="34" charset="-122"/>
              <a:ea typeface="Microsoft YaHei" panose="020B0503020204020204" pitchFamily="34" charset="-122"/>
            </a:endParaRPr>
          </a:p>
          <a:p>
            <a:pPr marL="142875" lvl="1" indent="-133350" algn="just">
              <a:lnSpc>
                <a:spcPct val="120000"/>
              </a:lnSpc>
            </a:pPr>
            <a:r>
              <a:rPr lang="zh-CN" altLang="en-US" sz="2458" dirty="0">
                <a:solidFill>
                  <a:srgbClr val="FF0000"/>
                </a:solidFill>
                <a:latin typeface="Microsoft YaHei" panose="020B0503020204020204" pitchFamily="34" charset="-122"/>
                <a:ea typeface="Microsoft YaHei" panose="020B0503020204020204" pitchFamily="34" charset="-122"/>
              </a:rPr>
              <a:t>量身打造</a:t>
            </a:r>
            <a:r>
              <a:rPr lang="zh-CN" altLang="en-US" sz="2458" dirty="0">
                <a:latin typeface="Microsoft YaHei" panose="020B0503020204020204" pitchFamily="34" charset="-122"/>
                <a:ea typeface="Microsoft YaHei" panose="020B0503020204020204" pitchFamily="34" charset="-122"/>
              </a:rPr>
              <a:t>，具备诸如做梦和推理等更高级的智力水平</a:t>
            </a:r>
            <a:endParaRPr lang="en-US" altLang="zh-CN" sz="2458" dirty="0">
              <a:latin typeface="Microsoft YaHei" panose="020B0503020204020204" pitchFamily="34" charset="-122"/>
              <a:ea typeface="Microsoft YaHei" panose="020B0503020204020204" pitchFamily="34" charset="-122"/>
            </a:endParaRPr>
          </a:p>
          <a:p>
            <a:pPr marL="142875" lvl="1" indent="-133350" algn="just">
              <a:lnSpc>
                <a:spcPct val="120000"/>
              </a:lnSpc>
            </a:pPr>
            <a:r>
              <a:rPr lang="zh-CN" altLang="en-US" sz="2458" dirty="0">
                <a:latin typeface="Microsoft YaHei" panose="020B0503020204020204" pitchFamily="34" charset="-122"/>
                <a:ea typeface="Microsoft YaHei" panose="020B0503020204020204" pitchFamily="34" charset="-122"/>
              </a:rPr>
              <a:t>怀着</a:t>
            </a:r>
            <a:r>
              <a:rPr lang="zh-CN" altLang="en-US" sz="2458" dirty="0">
                <a:solidFill>
                  <a:srgbClr val="FF0000"/>
                </a:solidFill>
                <a:latin typeface="Microsoft YaHei" panose="020B0503020204020204" pitchFamily="34" charset="-122"/>
                <a:ea typeface="Microsoft YaHei" panose="020B0503020204020204" pitchFamily="34" charset="-122"/>
              </a:rPr>
              <a:t>复仇</a:t>
            </a:r>
            <a:r>
              <a:rPr lang="zh-CN" altLang="en-US" sz="2458" dirty="0">
                <a:latin typeface="Microsoft YaHei" panose="020B0503020204020204" pitchFamily="34" charset="-122"/>
                <a:ea typeface="Microsoft YaHei" panose="020B0503020204020204" pitchFamily="34" charset="-122"/>
              </a:rPr>
              <a:t>欲望</a:t>
            </a:r>
            <a:endParaRPr lang="en-US" altLang="zh-CN" sz="2458" dirty="0">
              <a:latin typeface="Microsoft YaHei" panose="020B0503020204020204" pitchFamily="34" charset="-122"/>
              <a:ea typeface="Microsoft YaHei" panose="020B0503020204020204" pitchFamily="34" charset="-122"/>
            </a:endParaRPr>
          </a:p>
          <a:p>
            <a:pPr marL="142875" lvl="1" indent="-133350" algn="just">
              <a:lnSpc>
                <a:spcPct val="120000"/>
              </a:lnSpc>
            </a:pPr>
            <a:r>
              <a:rPr lang="zh-CN" altLang="en-US" sz="2458" dirty="0">
                <a:latin typeface="Microsoft YaHei" panose="020B0503020204020204" pitchFamily="34" charset="-122"/>
                <a:ea typeface="Microsoft YaHei" panose="020B0503020204020204" pitchFamily="34" charset="-122"/>
              </a:rPr>
              <a:t>迄今为止依然</a:t>
            </a:r>
            <a:r>
              <a:rPr lang="zh-CN" altLang="en-US" sz="2458" dirty="0">
                <a:solidFill>
                  <a:srgbClr val="FF0000"/>
                </a:solidFill>
                <a:latin typeface="Microsoft YaHei" panose="020B0503020204020204" pitchFamily="34" charset="-122"/>
                <a:ea typeface="Microsoft YaHei" panose="020B0503020204020204" pitchFamily="34" charset="-122"/>
              </a:rPr>
              <a:t>不可能设计出</a:t>
            </a:r>
            <a:r>
              <a:rPr lang="zh-CN" altLang="en-US" sz="2458" dirty="0">
                <a:latin typeface="Microsoft YaHei" panose="020B0503020204020204" pitchFamily="34" charset="-122"/>
                <a:ea typeface="Microsoft YaHei" panose="020B0503020204020204" pitchFamily="34" charset="-122"/>
              </a:rPr>
              <a:t>像人类一样高深莫测的机器</a:t>
            </a:r>
            <a:endParaRPr lang="en-US" altLang="zh-CN" sz="2458" dirty="0">
              <a:latin typeface="Microsoft YaHei" panose="020B0503020204020204" pitchFamily="34" charset="-122"/>
              <a:ea typeface="Microsoft YaHei" panose="020B0503020204020204" pitchFamily="34" charset="-122"/>
            </a:endParaRPr>
          </a:p>
          <a:p>
            <a:pPr marL="142875" lvl="1" indent="-133350" algn="just">
              <a:lnSpc>
                <a:spcPct val="120000"/>
              </a:lnSpc>
            </a:pPr>
            <a:r>
              <a:rPr lang="zh-CN" altLang="en-US" sz="2458" dirty="0">
                <a:solidFill>
                  <a:srgbClr val="FF0000"/>
                </a:solidFill>
                <a:latin typeface="Microsoft YaHei" panose="020B0503020204020204" pitchFamily="34" charset="-122"/>
                <a:ea typeface="Microsoft YaHei" panose="020B0503020204020204" pitchFamily="34" charset="-122"/>
              </a:rPr>
              <a:t>人工智能</a:t>
            </a:r>
            <a:r>
              <a:rPr lang="zh-CN" altLang="en-US" sz="2458" dirty="0">
                <a:latin typeface="Microsoft YaHei" panose="020B0503020204020204" pitchFamily="34" charset="-122"/>
                <a:ea typeface="Microsoft YaHei" panose="020B0503020204020204" pitchFamily="34" charset="-122"/>
              </a:rPr>
              <a:t>模型，每个方面均堪称完美</a:t>
            </a:r>
            <a:endParaRPr lang="en-US" altLang="zh-CN" sz="2458" dirty="0">
              <a:latin typeface="Microsoft YaHei" panose="020B0503020204020204" pitchFamily="34" charset="-122"/>
              <a:ea typeface="Microsoft YaHei" panose="020B0503020204020204" pitchFamily="34" charset="-122"/>
            </a:endParaRPr>
          </a:p>
        </p:txBody>
      </p:sp>
      <p:sp>
        <p:nvSpPr>
          <p:cNvPr id="6" name="Text Placeholder 5">
            <a:extLst>
              <a:ext uri="{FF2B5EF4-FFF2-40B4-BE49-F238E27FC236}">
                <a16:creationId xmlns:a16="http://schemas.microsoft.com/office/drawing/2014/main" id="{402E5993-E417-5B47-AE23-1741A5DEB438}"/>
              </a:ext>
            </a:extLst>
          </p:cNvPr>
          <p:cNvSpPr>
            <a:spLocks noGrp="1"/>
          </p:cNvSpPr>
          <p:nvPr>
            <p:ph type="body" sz="quarter" idx="3"/>
          </p:nvPr>
        </p:nvSpPr>
        <p:spPr/>
        <p:txBody>
          <a:bodyPr/>
          <a:lstStyle/>
          <a:p>
            <a:r>
              <a:rPr lang="zh-CN" altLang="en-US" sz="3200" dirty="0">
                <a:latin typeface="Microsoft YaHei" panose="020B0503020204020204" pitchFamily="34" charset="-122"/>
                <a:ea typeface="Microsoft YaHei" panose="020B0503020204020204" pitchFamily="34" charset="-122"/>
              </a:rPr>
              <a:t>国内</a:t>
            </a:r>
            <a:endParaRPr lang="en-US" dirty="0"/>
          </a:p>
        </p:txBody>
      </p:sp>
      <p:sp>
        <p:nvSpPr>
          <p:cNvPr id="7" name="Content Placeholder 6">
            <a:extLst>
              <a:ext uri="{FF2B5EF4-FFF2-40B4-BE49-F238E27FC236}">
                <a16:creationId xmlns:a16="http://schemas.microsoft.com/office/drawing/2014/main" id="{3EE3D0DC-D4EB-5C44-AAA5-A83380C089B7}"/>
              </a:ext>
            </a:extLst>
          </p:cNvPr>
          <p:cNvSpPr>
            <a:spLocks noGrp="1"/>
          </p:cNvSpPr>
          <p:nvPr>
            <p:ph sz="quarter" idx="4"/>
          </p:nvPr>
        </p:nvSpPr>
        <p:spPr/>
        <p:txBody>
          <a:bodyPr>
            <a:noAutofit/>
          </a:bodyPr>
          <a:lstStyle/>
          <a:p>
            <a:pPr marL="184150" lvl="1" indent="-174625" algn="just"/>
            <a:r>
              <a:rPr lang="zh-CN" altLang="en-US" sz="2300" dirty="0">
                <a:latin typeface="Microsoft YaHei" panose="020B0503020204020204" pitchFamily="34" charset="-122"/>
                <a:ea typeface="Microsoft YaHei" panose="020B0503020204020204" pitchFamily="34" charset="-122"/>
              </a:rPr>
              <a:t>阮晓刚，</a:t>
            </a:r>
            <a:r>
              <a:rPr lang="en-US" altLang="zh-CN" sz="2300" dirty="0">
                <a:latin typeface="Microsoft YaHei" panose="020B0503020204020204" pitchFamily="34" charset="-122"/>
                <a:ea typeface="Microsoft YaHei" panose="020B0503020204020204" pitchFamily="34" charset="-122"/>
              </a:rPr>
              <a:t>2005</a:t>
            </a:r>
            <a:r>
              <a:rPr lang="zh-CN" altLang="en-US" sz="2300" dirty="0">
                <a:latin typeface="Microsoft YaHei" panose="020B0503020204020204" pitchFamily="34" charset="-122"/>
                <a:ea typeface="Microsoft YaHei" panose="020B0503020204020204" pitchFamily="34" charset="-122"/>
              </a:rPr>
              <a:t>年，</a:t>
            </a:r>
            <a:r>
              <a:rPr lang="en-US" altLang="zh-CN" sz="2300" dirty="0">
                <a:latin typeface="Microsoft YaHei" panose="020B0503020204020204" pitchFamily="34" charset="-122"/>
                <a:ea typeface="Microsoft YaHei" panose="020B0503020204020204" pitchFamily="34" charset="-122"/>
              </a:rPr>
              <a:t>《</a:t>
            </a:r>
            <a:r>
              <a:rPr lang="zh-CN" altLang="en-US" sz="2300" dirty="0">
                <a:latin typeface="Microsoft YaHei" panose="020B0503020204020204" pitchFamily="34" charset="-122"/>
                <a:ea typeface="Microsoft YaHei" panose="020B0503020204020204" pitchFamily="34" charset="-122"/>
              </a:rPr>
              <a:t>机器生命的秘密</a:t>
            </a:r>
            <a:r>
              <a:rPr lang="en-US" altLang="zh-CN" sz="2300" dirty="0">
                <a:latin typeface="Microsoft YaHei" panose="020B0503020204020204" pitchFamily="34" charset="-122"/>
                <a:ea typeface="Microsoft YaHei" panose="020B0503020204020204" pitchFamily="34" charset="-122"/>
              </a:rPr>
              <a:t>》</a:t>
            </a:r>
          </a:p>
          <a:p>
            <a:pPr marL="184150" lvl="1" indent="-174625" algn="just"/>
            <a:r>
              <a:rPr lang="zh-CN" altLang="en-US" sz="2300" dirty="0">
                <a:latin typeface="Microsoft YaHei" panose="020B0503020204020204" pitchFamily="34" charset="-122"/>
                <a:ea typeface="Microsoft YaHei" panose="020B0503020204020204" pitchFamily="34" charset="-122"/>
              </a:rPr>
              <a:t>星河，</a:t>
            </a:r>
            <a:r>
              <a:rPr lang="en-US" altLang="zh-CN" sz="2300" dirty="0">
                <a:latin typeface="Microsoft YaHei" panose="020B0503020204020204" pitchFamily="34" charset="-122"/>
                <a:ea typeface="Microsoft YaHei" panose="020B0503020204020204" pitchFamily="34" charset="-122"/>
              </a:rPr>
              <a:t>《</a:t>
            </a:r>
            <a:r>
              <a:rPr lang="zh-CN" altLang="en-US" sz="2300" dirty="0">
                <a:latin typeface="Microsoft YaHei" panose="020B0503020204020204" pitchFamily="34" charset="-122"/>
                <a:ea typeface="Microsoft YaHei" panose="020B0503020204020204" pitchFamily="34" charset="-122"/>
              </a:rPr>
              <a:t>决斗在网络</a:t>
            </a:r>
            <a:r>
              <a:rPr lang="en-US" altLang="zh-CN" sz="2300" dirty="0">
                <a:latin typeface="Microsoft YaHei" panose="020B0503020204020204" pitchFamily="34" charset="-122"/>
                <a:ea typeface="Microsoft YaHei" panose="020B0503020204020204" pitchFamily="34" charset="-122"/>
              </a:rPr>
              <a:t>》</a:t>
            </a:r>
            <a:r>
              <a:rPr lang="zh-CN" altLang="en-US" sz="2300" dirty="0">
                <a:latin typeface="Microsoft YaHei" panose="020B0503020204020204" pitchFamily="34" charset="-122"/>
                <a:ea typeface="Microsoft YaHei" panose="020B0503020204020204" pitchFamily="34" charset="-122"/>
              </a:rPr>
              <a:t>，</a:t>
            </a:r>
            <a:r>
              <a:rPr lang="en-US" altLang="zh-CN" sz="2300" dirty="0">
                <a:latin typeface="Microsoft YaHei" panose="020B0503020204020204" pitchFamily="34" charset="-122"/>
                <a:ea typeface="Microsoft YaHei" panose="020B0503020204020204" pitchFamily="34" charset="-122"/>
              </a:rPr>
              <a:t>《</a:t>
            </a:r>
            <a:r>
              <a:rPr lang="zh-CN" altLang="en-US" sz="2300" dirty="0">
                <a:latin typeface="Microsoft YaHei" panose="020B0503020204020204" pitchFamily="34" charset="-122"/>
                <a:ea typeface="Microsoft YaHei" panose="020B0503020204020204" pitchFamily="34" charset="-122"/>
              </a:rPr>
              <a:t>梦断三国</a:t>
            </a:r>
            <a:r>
              <a:rPr lang="en-US" altLang="zh-CN" sz="2300" dirty="0">
                <a:latin typeface="Microsoft YaHei" panose="020B0503020204020204" pitchFamily="34" charset="-122"/>
                <a:ea typeface="Microsoft YaHei" panose="020B0503020204020204" pitchFamily="34" charset="-122"/>
              </a:rPr>
              <a:t>》</a:t>
            </a:r>
            <a:r>
              <a:rPr lang="zh-CN" altLang="en-US" sz="2300" dirty="0">
                <a:latin typeface="Microsoft YaHei" panose="020B0503020204020204" pitchFamily="34" charset="-122"/>
                <a:ea typeface="Microsoft YaHei" panose="020B0503020204020204" pitchFamily="34" charset="-122"/>
              </a:rPr>
              <a:t>，</a:t>
            </a:r>
            <a:r>
              <a:rPr lang="en-US" altLang="zh-CN" sz="2300" dirty="0">
                <a:latin typeface="Microsoft YaHei" panose="020B0503020204020204" pitchFamily="34" charset="-122"/>
                <a:ea typeface="Microsoft YaHei" panose="020B0503020204020204" pitchFamily="34" charset="-122"/>
              </a:rPr>
              <a:t>《</a:t>
            </a:r>
            <a:r>
              <a:rPr lang="zh-CN" altLang="en-US" sz="2300" dirty="0">
                <a:latin typeface="Microsoft YaHei" panose="020B0503020204020204" pitchFamily="34" charset="-122"/>
                <a:ea typeface="Microsoft YaHei" panose="020B0503020204020204" pitchFamily="34" charset="-122"/>
              </a:rPr>
              <a:t>同室操戈</a:t>
            </a:r>
            <a:r>
              <a:rPr lang="en-US" altLang="zh-CN" sz="2300" dirty="0">
                <a:latin typeface="Microsoft YaHei" panose="020B0503020204020204" pitchFamily="34" charset="-122"/>
                <a:ea typeface="Microsoft YaHei" panose="020B0503020204020204" pitchFamily="34" charset="-122"/>
              </a:rPr>
              <a:t>》</a:t>
            </a:r>
          </a:p>
          <a:p>
            <a:pPr marL="184150" lvl="1" indent="-174625" algn="just"/>
            <a:r>
              <a:rPr lang="zh-CN" altLang="en-US" sz="2300" dirty="0">
                <a:latin typeface="Microsoft YaHei" panose="020B0503020204020204" pitchFamily="34" charset="-122"/>
                <a:ea typeface="Microsoft YaHei" panose="020B0503020204020204" pitchFamily="34" charset="-122"/>
              </a:rPr>
              <a:t>杨平，</a:t>
            </a:r>
            <a:r>
              <a:rPr lang="en-US" altLang="zh-CN" sz="2300" dirty="0">
                <a:latin typeface="Microsoft YaHei" panose="020B0503020204020204" pitchFamily="34" charset="-122"/>
                <a:ea typeface="Microsoft YaHei" panose="020B0503020204020204" pitchFamily="34" charset="-122"/>
              </a:rPr>
              <a:t>《MUD--</a:t>
            </a:r>
            <a:r>
              <a:rPr lang="zh-CN" altLang="en-US" sz="2300" dirty="0">
                <a:latin typeface="Microsoft YaHei" panose="020B0503020204020204" pitchFamily="34" charset="-122"/>
                <a:ea typeface="Microsoft YaHei" panose="020B0503020204020204" pitchFamily="34" charset="-122"/>
              </a:rPr>
              <a:t>黑客事件</a:t>
            </a:r>
            <a:r>
              <a:rPr lang="en-US" altLang="zh-CN" sz="2300" dirty="0">
                <a:latin typeface="Microsoft YaHei" panose="020B0503020204020204" pitchFamily="34" charset="-122"/>
                <a:ea typeface="Microsoft YaHei" panose="020B0503020204020204" pitchFamily="34" charset="-122"/>
              </a:rPr>
              <a:t>》</a:t>
            </a:r>
          </a:p>
          <a:p>
            <a:pPr marL="184150" lvl="1" indent="-174625" algn="just"/>
            <a:r>
              <a:rPr lang="zh-CN" altLang="en-US" sz="2300" dirty="0">
                <a:latin typeface="Microsoft YaHei" panose="020B0503020204020204" pitchFamily="34" charset="-122"/>
                <a:ea typeface="Microsoft YaHei" panose="020B0503020204020204" pitchFamily="34" charset="-122"/>
              </a:rPr>
              <a:t>韩文轩，</a:t>
            </a:r>
            <a:r>
              <a:rPr lang="en-US" altLang="zh-CN" sz="2300" dirty="0">
                <a:latin typeface="Microsoft YaHei" panose="020B0503020204020204" pitchFamily="34" charset="-122"/>
                <a:ea typeface="Microsoft YaHei" panose="020B0503020204020204" pitchFamily="34" charset="-122"/>
              </a:rPr>
              <a:t>《</a:t>
            </a:r>
            <a:r>
              <a:rPr lang="zh-CN" altLang="en-US" sz="2300" dirty="0">
                <a:latin typeface="Microsoft YaHei" panose="020B0503020204020204" pitchFamily="34" charset="-122"/>
                <a:ea typeface="Microsoft YaHei" panose="020B0503020204020204" pitchFamily="34" charset="-122"/>
              </a:rPr>
              <a:t>上校的军刀</a:t>
            </a:r>
            <a:r>
              <a:rPr lang="en-US" altLang="zh-CN" sz="2300" dirty="0">
                <a:latin typeface="Microsoft YaHei" panose="020B0503020204020204" pitchFamily="34" charset="-122"/>
                <a:ea typeface="Microsoft YaHei" panose="020B0503020204020204" pitchFamily="34" charset="-122"/>
              </a:rPr>
              <a:t>》</a:t>
            </a:r>
          </a:p>
          <a:p>
            <a:pPr marL="184150" lvl="1" indent="-174625" algn="just"/>
            <a:r>
              <a:rPr lang="zh-CN" altLang="en-US" sz="2300" dirty="0">
                <a:latin typeface="Microsoft YaHei" panose="020B0503020204020204" pitchFamily="34" charset="-122"/>
                <a:ea typeface="Microsoft YaHei" panose="020B0503020204020204" pitchFamily="34" charset="-122"/>
              </a:rPr>
              <a:t>柳文杨，</a:t>
            </a:r>
            <a:r>
              <a:rPr lang="en-US" altLang="zh-CN" sz="2300" dirty="0">
                <a:latin typeface="Microsoft YaHei" panose="020B0503020204020204" pitchFamily="34" charset="-122"/>
                <a:ea typeface="Microsoft YaHei" panose="020B0503020204020204" pitchFamily="34" charset="-122"/>
              </a:rPr>
              <a:t>《</a:t>
            </a:r>
            <a:r>
              <a:rPr lang="zh-CN" altLang="en-US" sz="2300" dirty="0">
                <a:latin typeface="Microsoft YaHei" panose="020B0503020204020204" pitchFamily="34" charset="-122"/>
                <a:ea typeface="Microsoft YaHei" panose="020B0503020204020204" pitchFamily="34" charset="-122"/>
              </a:rPr>
              <a:t>断章</a:t>
            </a:r>
            <a:r>
              <a:rPr lang="en-US" altLang="zh-CN" sz="2300" dirty="0">
                <a:latin typeface="Microsoft YaHei" panose="020B0503020204020204" pitchFamily="34" charset="-122"/>
                <a:ea typeface="Microsoft YaHei" panose="020B0503020204020204" pitchFamily="34" charset="-122"/>
              </a:rPr>
              <a:t>--</a:t>
            </a:r>
            <a:r>
              <a:rPr lang="zh-CN" altLang="en-US" sz="2300" dirty="0">
                <a:latin typeface="Microsoft YaHei" panose="020B0503020204020204" pitchFamily="34" charset="-122"/>
                <a:ea typeface="Microsoft YaHei" panose="020B0503020204020204" pitchFamily="34" charset="-122"/>
              </a:rPr>
              <a:t>漫游杀手</a:t>
            </a:r>
            <a:r>
              <a:rPr lang="en-US" altLang="zh-CN" sz="2300" dirty="0">
                <a:latin typeface="Microsoft YaHei" panose="020B0503020204020204" pitchFamily="34" charset="-122"/>
                <a:ea typeface="Microsoft YaHei" panose="020B0503020204020204" pitchFamily="34" charset="-122"/>
              </a:rPr>
              <a:t>》</a:t>
            </a:r>
          </a:p>
          <a:p>
            <a:pPr algn="just"/>
            <a:r>
              <a:rPr lang="zh-CN" altLang="en-US" sz="2300" dirty="0">
                <a:latin typeface="Microsoft YaHei" panose="020B0503020204020204" pitchFamily="34" charset="-122"/>
                <a:ea typeface="Microsoft YaHei" panose="020B0503020204020204" pitchFamily="34" charset="-122"/>
              </a:rPr>
              <a:t>这些文学家是计算机文化的</a:t>
            </a:r>
            <a:r>
              <a:rPr lang="zh-CN" altLang="en-US" sz="2300" dirty="0">
                <a:solidFill>
                  <a:srgbClr val="FF0000"/>
                </a:solidFill>
                <a:latin typeface="Microsoft YaHei" panose="020B0503020204020204" pitchFamily="34" charset="-122"/>
                <a:ea typeface="Microsoft YaHei" panose="020B0503020204020204" pitchFamily="34" charset="-122"/>
              </a:rPr>
              <a:t>创造者</a:t>
            </a:r>
            <a:r>
              <a:rPr lang="zh-CN" altLang="en-US" sz="2300" dirty="0">
                <a:latin typeface="Microsoft YaHei" panose="020B0503020204020204" pitchFamily="34" charset="-122"/>
                <a:ea typeface="Microsoft YaHei" panose="020B0503020204020204" pitchFamily="34" charset="-122"/>
              </a:rPr>
              <a:t>，是受计算机时代</a:t>
            </a:r>
            <a:r>
              <a:rPr lang="zh-CN" altLang="en-US" sz="2300" dirty="0">
                <a:solidFill>
                  <a:srgbClr val="FF0000"/>
                </a:solidFill>
                <a:latin typeface="Microsoft YaHei" panose="020B0503020204020204" pitchFamily="34" charset="-122"/>
                <a:ea typeface="Microsoft YaHei" panose="020B0503020204020204" pitchFamily="34" charset="-122"/>
              </a:rPr>
              <a:t>影响</a:t>
            </a:r>
            <a:r>
              <a:rPr lang="zh-CN" altLang="en-US" sz="2300" dirty="0">
                <a:latin typeface="Microsoft YaHei" panose="020B0503020204020204" pitchFamily="34" charset="-122"/>
                <a:ea typeface="Microsoft YaHei" panose="020B0503020204020204" pitchFamily="34" charset="-122"/>
              </a:rPr>
              <a:t>而成长起来的新文人</a:t>
            </a:r>
            <a:endParaRPr lang="en-US" sz="2300" dirty="0"/>
          </a:p>
        </p:txBody>
      </p:sp>
      <p:sp>
        <p:nvSpPr>
          <p:cNvPr id="2" name="灯片编号占位符 1"/>
          <p:cNvSpPr>
            <a:spLocks noGrp="1"/>
          </p:cNvSpPr>
          <p:nvPr>
            <p:ph type="sldNum" sz="quarter" idx="12"/>
          </p:nvPr>
        </p:nvSpPr>
        <p:spPr/>
        <p:txBody>
          <a:bodyPr/>
          <a:lstStyle/>
          <a:p>
            <a:pPr defTabSz="1078694"/>
            <a:fld id="{C5C1623C-0059-494E-B184-63915177A0C5}" type="slidenum">
              <a:rPr lang="zh-CN" altLang="en-US">
                <a:solidFill>
                  <a:prstClr val="black">
                    <a:tint val="75000"/>
                  </a:prstClr>
                </a:solidFill>
                <a:latin typeface="Microsoft YaHei" panose="020B0503020204020204" pitchFamily="34" charset="-122"/>
                <a:ea typeface="Microsoft YaHei" panose="020B0503020204020204" pitchFamily="34" charset="-122"/>
              </a:rPr>
              <a:pPr defTabSz="1078694"/>
              <a:t>32</a:t>
            </a:fld>
            <a:endParaRPr lang="zh-CN" altLang="en-US">
              <a:solidFill>
                <a:prstClr val="black">
                  <a:tint val="75000"/>
                </a:prst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6060124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86181" y="46289"/>
            <a:ext cx="10819642" cy="1142999"/>
          </a:xfrm>
        </p:spPr>
        <p:txBody>
          <a:bodyPr>
            <a:normAutofit/>
          </a:bodyPr>
          <a:lstStyle/>
          <a:p>
            <a:pPr algn="l"/>
            <a:r>
              <a:rPr lang="zh-CN" altLang="en-US" sz="4097" dirty="0">
                <a:solidFill>
                  <a:schemeClr val="bg1"/>
                </a:solidFill>
                <a:latin typeface="Microsoft YaHei" panose="020B0503020204020204" pitchFamily="34" charset="-122"/>
                <a:ea typeface="Microsoft YaHei" panose="020B0503020204020204" pitchFamily="34" charset="-122"/>
              </a:rPr>
              <a:t>小节</a:t>
            </a:r>
          </a:p>
        </p:txBody>
      </p:sp>
      <p:sp>
        <p:nvSpPr>
          <p:cNvPr id="5" name="内容占位符 2"/>
          <p:cNvSpPr>
            <a:spLocks noGrp="1"/>
          </p:cNvSpPr>
          <p:nvPr>
            <p:ph idx="1"/>
          </p:nvPr>
        </p:nvSpPr>
        <p:spPr>
          <a:xfrm>
            <a:off x="686181" y="1511518"/>
            <a:ext cx="10819642" cy="4525963"/>
          </a:xfrm>
        </p:spPr>
        <p:txBody>
          <a:bodyPr>
            <a:normAutofit/>
          </a:bodyPr>
          <a:lstStyle/>
          <a:p>
            <a:r>
              <a:rPr lang="zh-CN" altLang="en-US" sz="2458" dirty="0">
                <a:latin typeface="Microsoft YaHei" panose="020B0503020204020204" pitchFamily="34" charset="-122"/>
                <a:ea typeface="Microsoft YaHei" panose="020B0503020204020204" pitchFamily="34" charset="-122"/>
              </a:rPr>
              <a:t>角色、基本素养、工程意识</a:t>
            </a:r>
            <a:endParaRPr lang="en-US" altLang="zh-CN" sz="2458" dirty="0">
              <a:latin typeface="Microsoft YaHei" panose="020B0503020204020204" pitchFamily="34" charset="-122"/>
              <a:ea typeface="Microsoft YaHei" panose="020B0503020204020204" pitchFamily="34" charset="-122"/>
            </a:endParaRPr>
          </a:p>
          <a:p>
            <a:r>
              <a:rPr lang="zh-CN" altLang="en-US" sz="2458" dirty="0">
                <a:latin typeface="Microsoft YaHei" panose="020B0503020204020204" pitchFamily="34" charset="-122"/>
                <a:ea typeface="Microsoft YaHei" panose="020B0503020204020204" pitchFamily="34" charset="-122"/>
              </a:rPr>
              <a:t>影响</a:t>
            </a:r>
            <a:endParaRPr lang="en-US" altLang="zh-CN" sz="2458" dirty="0">
              <a:latin typeface="Microsoft YaHei" panose="020B0503020204020204" pitchFamily="34" charset="-122"/>
              <a:ea typeface="Microsoft YaHei" panose="020B0503020204020204" pitchFamily="34" charset="-122"/>
            </a:endParaRPr>
          </a:p>
          <a:p>
            <a:r>
              <a:rPr lang="zh-CN" altLang="en-US" sz="2458" dirty="0">
                <a:latin typeface="Microsoft YaHei" panose="020B0503020204020204" pitchFamily="34" charset="-122"/>
                <a:ea typeface="Microsoft YaHei" panose="020B0503020204020204" pitchFamily="34" charset="-122"/>
              </a:rPr>
              <a:t>文化</a:t>
            </a:r>
            <a:endParaRPr lang="en-US" altLang="zh-CN" sz="2458" dirty="0">
              <a:latin typeface="Microsoft YaHei" panose="020B0503020204020204" pitchFamily="34" charset="-122"/>
              <a:ea typeface="Microsoft YaHei" panose="020B0503020204020204" pitchFamily="34" charset="-122"/>
            </a:endParaRPr>
          </a:p>
          <a:p>
            <a:endParaRPr lang="zh-CN" altLang="en-US" sz="2458" dirty="0">
              <a:latin typeface="Microsoft YaHei" panose="020B0503020204020204" pitchFamily="34" charset="-122"/>
              <a:ea typeface="Microsoft YaHei" panose="020B0503020204020204" pitchFamily="34" charset="-122"/>
            </a:endParaRPr>
          </a:p>
        </p:txBody>
      </p:sp>
      <p:sp>
        <p:nvSpPr>
          <p:cNvPr id="2" name="灯片编号占位符 1"/>
          <p:cNvSpPr>
            <a:spLocks noGrp="1"/>
          </p:cNvSpPr>
          <p:nvPr>
            <p:ph type="sldNum" sz="quarter" idx="12"/>
          </p:nvPr>
        </p:nvSpPr>
        <p:spPr/>
        <p:txBody>
          <a:bodyPr/>
          <a:lstStyle/>
          <a:p>
            <a:pPr defTabSz="1078694"/>
            <a:fld id="{C5C1623C-0059-494E-B184-63915177A0C5}" type="slidenum">
              <a:rPr lang="zh-CN" altLang="en-US">
                <a:solidFill>
                  <a:prstClr val="black">
                    <a:tint val="75000"/>
                  </a:prstClr>
                </a:solidFill>
                <a:latin typeface="Microsoft YaHei" panose="020B0503020204020204" pitchFamily="34" charset="-122"/>
                <a:ea typeface="Microsoft YaHei" panose="020B0503020204020204" pitchFamily="34" charset="-122"/>
              </a:rPr>
              <a:pPr defTabSz="1078694"/>
              <a:t>33</a:t>
            </a:fld>
            <a:endParaRPr lang="zh-CN" altLang="en-US">
              <a:solidFill>
                <a:prstClr val="black">
                  <a:tint val="75000"/>
                </a:prst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234018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71E245-E11D-1C49-944C-2799F46391DF}"/>
              </a:ext>
            </a:extLst>
          </p:cNvPr>
          <p:cNvSpPr/>
          <p:nvPr/>
        </p:nvSpPr>
        <p:spPr>
          <a:xfrm>
            <a:off x="7037798" y="1407560"/>
            <a:ext cx="3482939" cy="2671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err="1"/>
              <a:t>环境</a:t>
            </a:r>
            <a:endParaRPr lang="en-US" sz="2400" dirty="0"/>
          </a:p>
        </p:txBody>
      </p:sp>
      <p:sp>
        <p:nvSpPr>
          <p:cNvPr id="3" name="内容占位符 2"/>
          <p:cNvSpPr>
            <a:spLocks noGrp="1"/>
          </p:cNvSpPr>
          <p:nvPr>
            <p:ph idx="1"/>
          </p:nvPr>
        </p:nvSpPr>
        <p:spPr>
          <a:xfrm>
            <a:off x="686180" y="1315092"/>
            <a:ext cx="11014767" cy="4722389"/>
          </a:xfrm>
        </p:spPr>
        <p:txBody>
          <a:bodyPr>
            <a:normAutofit lnSpcReduction="10000"/>
          </a:bodyPr>
          <a:lstStyle/>
          <a:p>
            <a:r>
              <a:rPr lang="zh-CN" altLang="en-US" sz="2458" dirty="0">
                <a:latin typeface="Microsoft YaHei" panose="020B0503020204020204" pitchFamily="34" charset="-122"/>
                <a:ea typeface="Microsoft YaHei" panose="020B0503020204020204" pitchFamily="34" charset="-122"/>
              </a:rPr>
              <a:t>计算机技术 </a:t>
            </a:r>
            <a:r>
              <a:rPr lang="en-US" altLang="zh-CN" sz="2458" dirty="0">
                <a:latin typeface="Microsoft YaHei" panose="020B0503020204020204" pitchFamily="34" charset="-122"/>
                <a:ea typeface="Microsoft YaHei" panose="020B0503020204020204" pitchFamily="34" charset="-122"/>
              </a:rPr>
              <a:t>-</a:t>
            </a:r>
            <a:r>
              <a:rPr lang="zh-CN" altLang="en-US" sz="2458" dirty="0">
                <a:solidFill>
                  <a:srgbClr val="FF0000"/>
                </a:solidFill>
                <a:latin typeface="Microsoft YaHei" panose="020B0503020204020204" pitchFamily="34" charset="-122"/>
                <a:ea typeface="Microsoft YaHei" panose="020B0503020204020204" pitchFamily="34" charset="-122"/>
              </a:rPr>
              <a:t>广义的角度</a:t>
            </a:r>
            <a:endParaRPr lang="en-HK" altLang="zh-CN" sz="2458" dirty="0">
              <a:solidFill>
                <a:srgbClr val="FF0000"/>
              </a:solidFill>
              <a:latin typeface="Microsoft YaHei" panose="020B0503020204020204" pitchFamily="34" charset="-122"/>
              <a:ea typeface="Microsoft YaHei" panose="020B0503020204020204" pitchFamily="34" charset="-122"/>
            </a:endParaRPr>
          </a:p>
          <a:p>
            <a:pPr lvl="1"/>
            <a:r>
              <a:rPr lang="zh-CN" altLang="en-US" sz="2200" dirty="0">
                <a:latin typeface="Microsoft YaHei" panose="020B0503020204020204" pitchFamily="34" charset="-122"/>
                <a:ea typeface="Microsoft YaHei" panose="020B0503020204020204" pitchFamily="34" charset="-122"/>
              </a:rPr>
              <a:t>计算机技术</a:t>
            </a:r>
            <a:r>
              <a:rPr lang="zh-CN" altLang="en-US" sz="2200" dirty="0">
                <a:solidFill>
                  <a:srgbClr val="FF0000"/>
                </a:solidFill>
                <a:latin typeface="Microsoft YaHei" panose="020B0503020204020204" pitchFamily="34" charset="-122"/>
                <a:ea typeface="Microsoft YaHei" panose="020B0503020204020204" pitchFamily="34" charset="-122"/>
              </a:rPr>
              <a:t>设计者</a:t>
            </a:r>
            <a:endParaRPr lang="en-HK" altLang="zh-CN" sz="2200" dirty="0">
              <a:latin typeface="Microsoft YaHei" panose="020B0503020204020204" pitchFamily="34" charset="-122"/>
              <a:ea typeface="Microsoft YaHei" panose="020B0503020204020204" pitchFamily="34" charset="-122"/>
            </a:endParaRPr>
          </a:p>
          <a:p>
            <a:pPr lvl="1"/>
            <a:r>
              <a:rPr lang="zh-CN" altLang="en-US" sz="2200" dirty="0">
                <a:latin typeface="Microsoft YaHei" panose="020B0503020204020204" pitchFamily="34" charset="-122"/>
                <a:ea typeface="Microsoft YaHei" panose="020B0503020204020204" pitchFamily="34" charset="-122"/>
              </a:rPr>
              <a:t>计算机技术</a:t>
            </a:r>
            <a:r>
              <a:rPr lang="zh-CN" altLang="en-US" sz="2200" dirty="0">
                <a:solidFill>
                  <a:srgbClr val="FF0000"/>
                </a:solidFill>
                <a:latin typeface="Microsoft YaHei" panose="020B0503020204020204" pitchFamily="34" charset="-122"/>
                <a:ea typeface="Microsoft YaHei" panose="020B0503020204020204" pitchFamily="34" charset="-122"/>
              </a:rPr>
              <a:t>使用者</a:t>
            </a:r>
            <a:endParaRPr lang="en-HK" altLang="zh-CN" sz="2200" dirty="0">
              <a:latin typeface="Microsoft YaHei" panose="020B0503020204020204" pitchFamily="34" charset="-122"/>
              <a:ea typeface="Microsoft YaHei" panose="020B0503020204020204" pitchFamily="34" charset="-122"/>
            </a:endParaRPr>
          </a:p>
          <a:p>
            <a:pPr lvl="1"/>
            <a:r>
              <a:rPr lang="zh-CN" altLang="en-US" sz="2200" dirty="0">
                <a:latin typeface="Microsoft YaHei" panose="020B0503020204020204" pitchFamily="34" charset="-122"/>
                <a:ea typeface="Microsoft YaHei" panose="020B0503020204020204" pitchFamily="34" charset="-122"/>
              </a:rPr>
              <a:t>计算机</a:t>
            </a:r>
            <a:r>
              <a:rPr lang="zh-CN" altLang="en-US" sz="2200" dirty="0">
                <a:solidFill>
                  <a:srgbClr val="FF0000"/>
                </a:solidFill>
                <a:latin typeface="Microsoft YaHei" panose="020B0503020204020204" pitchFamily="34" charset="-122"/>
                <a:ea typeface="Microsoft YaHei" panose="020B0503020204020204" pitchFamily="34" charset="-122"/>
              </a:rPr>
              <a:t>系统</a:t>
            </a:r>
            <a:r>
              <a:rPr lang="zh-CN" altLang="en-US" sz="2200" dirty="0">
                <a:latin typeface="Microsoft YaHei" panose="020B0503020204020204" pitchFamily="34" charset="-122"/>
                <a:ea typeface="Microsoft YaHei" panose="020B0503020204020204" pitchFamily="34" charset="-122"/>
              </a:rPr>
              <a:t>（狭义的）</a:t>
            </a:r>
            <a:endParaRPr lang="en-HK" altLang="zh-CN" sz="2200" dirty="0">
              <a:latin typeface="Microsoft YaHei" panose="020B0503020204020204" pitchFamily="34" charset="-122"/>
              <a:ea typeface="Microsoft YaHei" panose="020B0503020204020204" pitchFamily="34" charset="-122"/>
            </a:endParaRPr>
          </a:p>
          <a:p>
            <a:pPr lvl="1"/>
            <a:r>
              <a:rPr lang="zh-CN" altLang="en-US" sz="2200" dirty="0">
                <a:latin typeface="Microsoft YaHei" panose="020B0503020204020204" pitchFamily="34" charset="-122"/>
                <a:ea typeface="Microsoft YaHei" panose="020B0503020204020204" pitchFamily="34" charset="-122"/>
              </a:rPr>
              <a:t>数据</a:t>
            </a:r>
            <a:endParaRPr lang="en-HK" altLang="zh-CN" sz="2200" dirty="0">
              <a:latin typeface="Microsoft YaHei" panose="020B0503020204020204" pitchFamily="34" charset="-122"/>
              <a:ea typeface="Microsoft YaHei" panose="020B0503020204020204" pitchFamily="34" charset="-122"/>
            </a:endParaRPr>
          </a:p>
          <a:p>
            <a:pPr lvl="1"/>
            <a:r>
              <a:rPr lang="zh-CN" altLang="en-US" sz="2200" dirty="0">
                <a:latin typeface="Microsoft YaHei" panose="020B0503020204020204" pitchFamily="34" charset="-122"/>
                <a:ea typeface="Microsoft YaHei" panose="020B0503020204020204" pitchFamily="34" charset="-122"/>
              </a:rPr>
              <a:t>网络</a:t>
            </a:r>
            <a:endParaRPr lang="en-HK" altLang="zh-CN" sz="2200" dirty="0">
              <a:latin typeface="Microsoft YaHei" panose="020B0503020204020204" pitchFamily="34" charset="-122"/>
              <a:ea typeface="Microsoft YaHei" panose="020B0503020204020204" pitchFamily="34" charset="-122"/>
            </a:endParaRPr>
          </a:p>
          <a:p>
            <a:pPr lvl="1"/>
            <a:r>
              <a:rPr lang="zh-CN" altLang="en-US" sz="2200" dirty="0">
                <a:latin typeface="Microsoft YaHei" panose="020B0503020204020204" pitchFamily="34" charset="-122"/>
                <a:ea typeface="Microsoft YaHei" panose="020B0503020204020204" pitchFamily="34" charset="-122"/>
              </a:rPr>
              <a:t>自然环境</a:t>
            </a:r>
            <a:endParaRPr lang="en-HK" altLang="zh-CN" sz="2200" dirty="0">
              <a:latin typeface="Microsoft YaHei" panose="020B0503020204020204" pitchFamily="34" charset="-122"/>
              <a:ea typeface="Microsoft YaHei" panose="020B0503020204020204" pitchFamily="34" charset="-122"/>
            </a:endParaRPr>
          </a:p>
          <a:p>
            <a:pPr lvl="1"/>
            <a:r>
              <a:rPr lang="zh-CN" altLang="en-US" sz="2200" dirty="0">
                <a:latin typeface="Microsoft YaHei" panose="020B0503020204020204" pitchFamily="34" charset="-122"/>
                <a:ea typeface="Microsoft YaHei" panose="020B0503020204020204" pitchFamily="34" charset="-122"/>
              </a:rPr>
              <a:t>组成的系统</a:t>
            </a:r>
            <a:endParaRPr lang="en-US" altLang="zh-CN" sz="2200" dirty="0">
              <a:latin typeface="Microsoft YaHei" panose="020B0503020204020204" pitchFamily="34" charset="-122"/>
              <a:ea typeface="Microsoft YaHei" panose="020B0503020204020204" pitchFamily="34" charset="-122"/>
            </a:endParaRPr>
          </a:p>
          <a:p>
            <a:r>
              <a:rPr lang="zh-CN" altLang="en-US" sz="2458" dirty="0">
                <a:solidFill>
                  <a:srgbClr val="0000FF"/>
                </a:solidFill>
                <a:latin typeface="Microsoft YaHei" panose="020B0503020204020204" pitchFamily="34" charset="-122"/>
                <a:ea typeface="Microsoft YaHei" panose="020B0503020204020204" pitchFamily="34" charset="-122"/>
              </a:rPr>
              <a:t>系统的环境</a:t>
            </a:r>
            <a:r>
              <a:rPr lang="zh-CN" altLang="en-US" sz="2458" dirty="0">
                <a:latin typeface="Microsoft YaHei" panose="020B0503020204020204" pitchFamily="34" charset="-122"/>
                <a:ea typeface="Microsoft YaHei" panose="020B0503020204020204" pitchFamily="34" charset="-122"/>
              </a:rPr>
              <a:t>则是与计算机有关的其他人员、文化、经济、社会、大自然等</a:t>
            </a:r>
            <a:endParaRPr lang="en-HK" altLang="zh-CN" sz="2458" dirty="0">
              <a:latin typeface="Microsoft YaHei" panose="020B0503020204020204" pitchFamily="34" charset="-122"/>
              <a:ea typeface="Microsoft YaHei" panose="020B0503020204020204" pitchFamily="34" charset="-122"/>
            </a:endParaRPr>
          </a:p>
          <a:p>
            <a:r>
              <a:rPr lang="zh-CN" altLang="en-US" sz="2458" dirty="0">
                <a:solidFill>
                  <a:srgbClr val="FF0000"/>
                </a:solidFill>
                <a:latin typeface="Microsoft YaHei" panose="020B0503020204020204" pitchFamily="34" charset="-122"/>
                <a:ea typeface="Microsoft YaHei" panose="020B0503020204020204" pitchFamily="34" charset="-122"/>
              </a:rPr>
              <a:t>计算机伦理学的两个任务</a:t>
            </a:r>
            <a:r>
              <a:rPr lang="zh-CN" altLang="en-US" sz="1200" dirty="0">
                <a:solidFill>
                  <a:srgbClr val="FF0000"/>
                </a:solidFill>
                <a:latin typeface="Microsoft YaHei" panose="020B0503020204020204" pitchFamily="34" charset="-122"/>
                <a:ea typeface="Microsoft YaHei" panose="020B0503020204020204" pitchFamily="34" charset="-122"/>
              </a:rPr>
              <a:t>（</a:t>
            </a:r>
            <a:r>
              <a:rPr lang="zh-CN" altLang="en-US" sz="1200" dirty="0">
                <a:latin typeface="Microsoft YaHei" panose="020B0503020204020204" pitchFamily="34" charset="-122"/>
                <a:ea typeface="Microsoft YaHei" panose="020B0503020204020204" pitchFamily="34" charset="-122"/>
              </a:rPr>
              <a:t>澳大利亚计算机学者</a:t>
            </a:r>
            <a:r>
              <a:rPr lang="en-US" altLang="zh-CN" sz="1200" dirty="0">
                <a:latin typeface="Microsoft YaHei" panose="020B0503020204020204" pitchFamily="34" charset="-122"/>
                <a:ea typeface="Microsoft YaHei" panose="020B0503020204020204" pitchFamily="34" charset="-122"/>
              </a:rPr>
              <a:t>Tom Forrester</a:t>
            </a:r>
            <a:r>
              <a:rPr lang="zh-CN" altLang="en-US" sz="1200" dirty="0">
                <a:solidFill>
                  <a:srgbClr val="FF0000"/>
                </a:solidFill>
                <a:latin typeface="Microsoft YaHei" panose="020B0503020204020204" pitchFamily="34" charset="-122"/>
                <a:ea typeface="Microsoft YaHei" panose="020B0503020204020204" pitchFamily="34" charset="-122"/>
              </a:rPr>
              <a:t>）</a:t>
            </a:r>
            <a:endParaRPr lang="en-US" altLang="zh-CN" sz="1200" dirty="0">
              <a:latin typeface="Microsoft YaHei" panose="020B0503020204020204" pitchFamily="34" charset="-122"/>
              <a:ea typeface="Microsoft YaHei" panose="020B0503020204020204" pitchFamily="34" charset="-122"/>
            </a:endParaRPr>
          </a:p>
          <a:p>
            <a:pPr lvl="1"/>
            <a:r>
              <a:rPr lang="zh-CN" altLang="en-US" sz="2200" dirty="0">
                <a:latin typeface="Microsoft YaHei" panose="020B0503020204020204" pitchFamily="34" charset="-122"/>
                <a:ea typeface="Microsoft YaHei" panose="020B0503020204020204" pitchFamily="34" charset="-122"/>
              </a:rPr>
              <a:t>讲述一些计算机给社会带来的</a:t>
            </a:r>
            <a:r>
              <a:rPr lang="zh-CN" altLang="en-US" sz="2200" dirty="0">
                <a:solidFill>
                  <a:srgbClr val="FF0000"/>
                </a:solidFill>
                <a:latin typeface="Microsoft YaHei" panose="020B0503020204020204" pitchFamily="34" charset="-122"/>
                <a:ea typeface="Microsoft YaHei" panose="020B0503020204020204" pitchFamily="34" charset="-122"/>
              </a:rPr>
              <a:t>新问题</a:t>
            </a:r>
            <a:endParaRPr lang="en-US" altLang="zh-CN" sz="2200" dirty="0">
              <a:solidFill>
                <a:srgbClr val="FF0000"/>
              </a:solidFill>
              <a:latin typeface="Microsoft YaHei" panose="020B0503020204020204" pitchFamily="34" charset="-122"/>
              <a:ea typeface="Microsoft YaHei" panose="020B0503020204020204" pitchFamily="34" charset="-122"/>
            </a:endParaRPr>
          </a:p>
          <a:p>
            <a:pPr lvl="1"/>
            <a:r>
              <a:rPr lang="zh-CN" altLang="en-US" sz="2200" dirty="0">
                <a:latin typeface="Microsoft YaHei" panose="020B0503020204020204" pitchFamily="34" charset="-122"/>
                <a:ea typeface="Microsoft YaHei" panose="020B0503020204020204" pitchFamily="34" charset="-122"/>
              </a:rPr>
              <a:t>这些问题如何给计算机专业人员和用户造成</a:t>
            </a:r>
            <a:r>
              <a:rPr lang="zh-CN" altLang="en-US" sz="2200" dirty="0">
                <a:solidFill>
                  <a:srgbClr val="FF0000"/>
                </a:solidFill>
                <a:latin typeface="Microsoft YaHei" panose="020B0503020204020204" pitchFamily="34" charset="-122"/>
                <a:ea typeface="Microsoft YaHei" panose="020B0503020204020204" pitchFamily="34" charset="-122"/>
              </a:rPr>
              <a:t>道德困境</a:t>
            </a:r>
            <a:endParaRPr lang="en-US" altLang="zh-CN" sz="2200" dirty="0">
              <a:latin typeface="Microsoft YaHei" panose="020B0503020204020204" pitchFamily="34" charset="-122"/>
              <a:ea typeface="Microsoft YaHei" panose="020B0503020204020204" pitchFamily="34" charset="-122"/>
            </a:endParaRPr>
          </a:p>
          <a:p>
            <a:endParaRPr lang="en-US" altLang="zh-CN" sz="2458" dirty="0">
              <a:latin typeface="Microsoft YaHei" panose="020B0503020204020204" pitchFamily="34" charset="-122"/>
              <a:ea typeface="Microsoft YaHei" panose="020B0503020204020204" pitchFamily="34" charset="-122"/>
            </a:endParaRPr>
          </a:p>
        </p:txBody>
      </p:sp>
      <p:sp>
        <p:nvSpPr>
          <p:cNvPr id="4" name="标题 1"/>
          <p:cNvSpPr>
            <a:spLocks noGrp="1"/>
          </p:cNvSpPr>
          <p:nvPr>
            <p:ph type="title"/>
          </p:nvPr>
        </p:nvSpPr>
        <p:spPr>
          <a:xfrm>
            <a:off x="686181" y="46289"/>
            <a:ext cx="10819642" cy="1142999"/>
          </a:xfrm>
        </p:spPr>
        <p:txBody>
          <a:bodyPr>
            <a:normAutofit/>
          </a:bodyPr>
          <a:lstStyle/>
          <a:p>
            <a:pPr algn="l"/>
            <a:r>
              <a:rPr lang="en-US" altLang="zh-CN" sz="4097" dirty="0">
                <a:solidFill>
                  <a:schemeClr val="bg1"/>
                </a:solidFill>
                <a:latin typeface="Microsoft YaHei" panose="020B0503020204020204" pitchFamily="34" charset="-122"/>
                <a:ea typeface="Microsoft YaHei" panose="020B0503020204020204" pitchFamily="34" charset="-122"/>
              </a:rPr>
              <a:t>3.1.1 </a:t>
            </a:r>
            <a:r>
              <a:rPr lang="zh-CN" altLang="en-US" sz="4097" dirty="0">
                <a:solidFill>
                  <a:schemeClr val="bg1"/>
                </a:solidFill>
                <a:latin typeface="Microsoft YaHei" panose="020B0503020204020204" pitchFamily="34" charset="-122"/>
                <a:ea typeface="Microsoft YaHei" panose="020B0503020204020204" pitchFamily="34" charset="-122"/>
              </a:rPr>
              <a:t>基于角色的认识</a:t>
            </a:r>
          </a:p>
        </p:txBody>
      </p:sp>
      <p:sp>
        <p:nvSpPr>
          <p:cNvPr id="2" name="灯片编号占位符 1"/>
          <p:cNvSpPr>
            <a:spLocks noGrp="1"/>
          </p:cNvSpPr>
          <p:nvPr>
            <p:ph type="sldNum" sz="quarter" idx="12"/>
          </p:nvPr>
        </p:nvSpPr>
        <p:spPr/>
        <p:txBody>
          <a:bodyPr/>
          <a:lstStyle/>
          <a:p>
            <a:pPr defTabSz="1078694"/>
            <a:fld id="{C5C1623C-0059-494E-B184-63915177A0C5}" type="slidenum">
              <a:rPr lang="zh-CN" altLang="en-US">
                <a:solidFill>
                  <a:prstClr val="black">
                    <a:tint val="75000"/>
                  </a:prstClr>
                </a:solidFill>
                <a:latin typeface="Microsoft YaHei" panose="020B0503020204020204" pitchFamily="34" charset="-122"/>
                <a:ea typeface="Microsoft YaHei" panose="020B0503020204020204" pitchFamily="34" charset="-122"/>
              </a:rPr>
              <a:pPr defTabSz="1078694"/>
              <a:t>4</a:t>
            </a:fld>
            <a:endParaRPr lang="zh-CN" altLang="en-US">
              <a:solidFill>
                <a:prstClr val="black">
                  <a:tint val="75000"/>
                </a:prstClr>
              </a:solidFill>
              <a:latin typeface="Microsoft YaHei" panose="020B0503020204020204" pitchFamily="34" charset="-122"/>
              <a:ea typeface="Microsoft YaHei" panose="020B0503020204020204" pitchFamily="34" charset="-122"/>
            </a:endParaRPr>
          </a:p>
        </p:txBody>
      </p:sp>
      <p:graphicFrame>
        <p:nvGraphicFramePr>
          <p:cNvPr id="5" name="Diagram 4">
            <a:extLst>
              <a:ext uri="{FF2B5EF4-FFF2-40B4-BE49-F238E27FC236}">
                <a16:creationId xmlns:a16="http://schemas.microsoft.com/office/drawing/2014/main" id="{658D4396-870E-D742-9893-2928CED4C567}"/>
              </a:ext>
            </a:extLst>
          </p:cNvPr>
          <p:cNvGraphicFramePr/>
          <p:nvPr>
            <p:extLst>
              <p:ext uri="{D42A27DB-BD31-4B8C-83A1-F6EECF244321}">
                <p14:modId xmlns:p14="http://schemas.microsoft.com/office/powerpoint/2010/main" val="4037740120"/>
              </p:ext>
            </p:extLst>
          </p:nvPr>
        </p:nvGraphicFramePr>
        <p:xfrm>
          <a:off x="6852862" y="1508157"/>
          <a:ext cx="4077698" cy="24587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33949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0" y="1511518"/>
            <a:ext cx="11014767" cy="4525963"/>
          </a:xfrm>
        </p:spPr>
        <p:txBody>
          <a:bodyPr>
            <a:normAutofit/>
          </a:bodyPr>
          <a:lstStyle/>
          <a:p>
            <a:r>
              <a:rPr lang="zh-CN" altLang="en-US" sz="2458" dirty="0">
                <a:latin typeface="Microsoft YaHei" panose="020B0503020204020204" pitchFamily="34" charset="-122"/>
                <a:ea typeface="Microsoft YaHei" panose="020B0503020204020204" pitchFamily="34" charset="-122"/>
              </a:rPr>
              <a:t>计算机</a:t>
            </a:r>
            <a:r>
              <a:rPr lang="en-US" altLang="zh-CN" sz="2458" dirty="0">
                <a:solidFill>
                  <a:srgbClr val="0000FF"/>
                </a:solidFill>
                <a:latin typeface="Microsoft YaHei" panose="020B0503020204020204" pitchFamily="34" charset="-122"/>
                <a:ea typeface="Microsoft YaHei" panose="020B0503020204020204" pitchFamily="34" charset="-122"/>
              </a:rPr>
              <a:t>5</a:t>
            </a:r>
            <a:r>
              <a:rPr lang="zh-CN" altLang="en-US" sz="2458" dirty="0">
                <a:solidFill>
                  <a:srgbClr val="0000FF"/>
                </a:solidFill>
                <a:latin typeface="Microsoft YaHei" panose="020B0503020204020204" pitchFamily="34" charset="-122"/>
                <a:ea typeface="Microsoft YaHei" panose="020B0503020204020204" pitchFamily="34" charset="-122"/>
              </a:rPr>
              <a:t>原则</a:t>
            </a:r>
            <a:r>
              <a:rPr lang="zh-CN" altLang="en-US" sz="1200" dirty="0">
                <a:solidFill>
                  <a:srgbClr val="0000FF"/>
                </a:solidFill>
                <a:latin typeface="Microsoft YaHei" panose="020B0503020204020204" pitchFamily="34" charset="-122"/>
                <a:ea typeface="Microsoft YaHei" panose="020B0503020204020204" pitchFamily="34" charset="-122"/>
              </a:rPr>
              <a:t>（</a:t>
            </a:r>
            <a:r>
              <a:rPr lang="en-US" altLang="zh-CN" sz="1200" dirty="0">
                <a:latin typeface="Microsoft YaHei" panose="020B0503020204020204" pitchFamily="34" charset="-122"/>
                <a:ea typeface="Microsoft YaHei" panose="020B0503020204020204" pitchFamily="34" charset="-122"/>
              </a:rPr>
              <a:t>Norbert Wiener</a:t>
            </a:r>
            <a:r>
              <a:rPr lang="zh-CN" altLang="en-US" sz="1200" dirty="0">
                <a:latin typeface="Microsoft YaHei" panose="020B0503020204020204" pitchFamily="34" charset="-122"/>
                <a:ea typeface="Microsoft YaHei" panose="020B0503020204020204" pitchFamily="34" charset="-122"/>
              </a:rPr>
              <a:t>，</a:t>
            </a:r>
            <a:r>
              <a:rPr lang="en-US" altLang="zh-CN" sz="1200" dirty="0">
                <a:latin typeface="Microsoft YaHei" panose="020B0503020204020204" pitchFamily="34" charset="-122"/>
                <a:ea typeface="Microsoft YaHei" panose="020B0503020204020204" pitchFamily="34" charset="-122"/>
              </a:rPr>
              <a:t>《</a:t>
            </a:r>
            <a:r>
              <a:rPr lang="zh-CN" altLang="en-US" sz="1200" dirty="0">
                <a:latin typeface="Microsoft YaHei" panose="020B0503020204020204" pitchFamily="34" charset="-122"/>
                <a:ea typeface="Microsoft YaHei" panose="020B0503020204020204" pitchFamily="34" charset="-122"/>
              </a:rPr>
              <a:t>控制论</a:t>
            </a:r>
            <a:r>
              <a:rPr lang="en-US" altLang="zh-CN" sz="1200" dirty="0">
                <a:latin typeface="Microsoft YaHei" panose="020B0503020204020204" pitchFamily="34" charset="-122"/>
                <a:ea typeface="Microsoft YaHei" panose="020B0503020204020204" pitchFamily="34" charset="-122"/>
              </a:rPr>
              <a:t>》</a:t>
            </a:r>
            <a:r>
              <a:rPr lang="zh-CN" altLang="en-US" sz="1200" dirty="0">
                <a:latin typeface="Microsoft YaHei" panose="020B0503020204020204" pitchFamily="34" charset="-122"/>
                <a:ea typeface="Microsoft YaHei" panose="020B0503020204020204" pitchFamily="34" charset="-122"/>
              </a:rPr>
              <a:t>，</a:t>
            </a:r>
            <a:r>
              <a:rPr lang="en-US" altLang="zh-CN" sz="1200" dirty="0">
                <a:latin typeface="Microsoft YaHei" panose="020B0503020204020204" pitchFamily="34" charset="-122"/>
                <a:ea typeface="Microsoft YaHei" panose="020B0503020204020204" pitchFamily="34" charset="-122"/>
              </a:rPr>
              <a:t> 1940</a:t>
            </a:r>
            <a:r>
              <a:rPr lang="zh-CN" altLang="en-US" sz="1200" dirty="0">
                <a:latin typeface="Microsoft YaHei" panose="020B0503020204020204" pitchFamily="34" charset="-122"/>
                <a:ea typeface="Microsoft YaHei" panose="020B0503020204020204" pitchFamily="34" charset="-122"/>
              </a:rPr>
              <a:t>年</a:t>
            </a:r>
            <a:r>
              <a:rPr lang="zh-CN" altLang="en-US" sz="1200" dirty="0">
                <a:solidFill>
                  <a:srgbClr val="0000FF"/>
                </a:solidFill>
                <a:latin typeface="Microsoft YaHei" panose="020B0503020204020204" pitchFamily="34" charset="-122"/>
                <a:ea typeface="Microsoft YaHei" panose="020B0503020204020204" pitchFamily="34" charset="-122"/>
              </a:rPr>
              <a:t>）</a:t>
            </a:r>
            <a:endParaRPr lang="en-US" altLang="zh-CN" sz="1200" dirty="0">
              <a:latin typeface="Microsoft YaHei" panose="020B0503020204020204" pitchFamily="34" charset="-122"/>
              <a:ea typeface="Microsoft YaHei" panose="020B0503020204020204" pitchFamily="34" charset="-122"/>
            </a:endParaRPr>
          </a:p>
          <a:p>
            <a:pPr lvl="1"/>
            <a:r>
              <a:rPr lang="zh-CN" altLang="en-US" sz="2000" dirty="0">
                <a:latin typeface="Microsoft YaHei" panose="020B0503020204020204" pitchFamily="34" charset="-122"/>
                <a:ea typeface="Microsoft YaHei" panose="020B0503020204020204" pitchFamily="34" charset="-122"/>
              </a:rPr>
              <a:t>不是</a:t>
            </a:r>
            <a:r>
              <a:rPr lang="zh-CN" altLang="en-US" sz="2000" dirty="0">
                <a:solidFill>
                  <a:srgbClr val="0000FF"/>
                </a:solidFill>
                <a:latin typeface="Microsoft YaHei" panose="020B0503020204020204" pitchFamily="34" charset="-122"/>
                <a:ea typeface="Microsoft YaHei" panose="020B0503020204020204" pitchFamily="34" charset="-122"/>
              </a:rPr>
              <a:t>模拟的（</a:t>
            </a:r>
            <a:r>
              <a:rPr lang="en-US" altLang="zh-CN" sz="2000" dirty="0">
                <a:solidFill>
                  <a:srgbClr val="0000FF"/>
                </a:solidFill>
                <a:latin typeface="Microsoft YaHei" panose="020B0503020204020204" pitchFamily="34" charset="-122"/>
                <a:ea typeface="Microsoft YaHei" panose="020B0503020204020204" pitchFamily="34" charset="-122"/>
              </a:rPr>
              <a:t>analogous</a:t>
            </a:r>
            <a:r>
              <a:rPr lang="zh-CN" altLang="en-US" sz="2000" dirty="0">
                <a:solidFill>
                  <a:srgbClr val="0000FF"/>
                </a:solidFill>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，而是</a:t>
            </a:r>
            <a:r>
              <a:rPr lang="zh-CN" altLang="en-US" sz="2000" dirty="0">
                <a:solidFill>
                  <a:srgbClr val="0000FF"/>
                </a:solidFill>
                <a:latin typeface="Microsoft YaHei" panose="020B0503020204020204" pitchFamily="34" charset="-122"/>
                <a:ea typeface="Microsoft YaHei" panose="020B0503020204020204" pitchFamily="34" charset="-122"/>
              </a:rPr>
              <a:t>数字的（</a:t>
            </a:r>
            <a:r>
              <a:rPr lang="en-US" altLang="zh-CN" sz="2000" dirty="0">
                <a:solidFill>
                  <a:srgbClr val="0000FF"/>
                </a:solidFill>
                <a:latin typeface="Microsoft YaHei" panose="020B0503020204020204" pitchFamily="34" charset="-122"/>
                <a:ea typeface="Microsoft YaHei" panose="020B0503020204020204" pitchFamily="34" charset="-122"/>
              </a:rPr>
              <a:t>digital</a:t>
            </a:r>
            <a:r>
              <a:rPr lang="zh-CN" altLang="en-US" sz="2000" dirty="0">
                <a:solidFill>
                  <a:srgbClr val="0000FF"/>
                </a:solidFill>
                <a:latin typeface="Microsoft YaHei" panose="020B0503020204020204" pitchFamily="34" charset="-122"/>
                <a:ea typeface="Microsoft YaHei" panose="020B0503020204020204" pitchFamily="34" charset="-122"/>
              </a:rPr>
              <a:t>） </a:t>
            </a:r>
            <a:endParaRPr lang="en-US" altLang="zh-CN" sz="2000" dirty="0">
              <a:latin typeface="Microsoft YaHei" panose="020B0503020204020204" pitchFamily="34" charset="-122"/>
              <a:ea typeface="Microsoft YaHei" panose="020B0503020204020204" pitchFamily="34" charset="-122"/>
            </a:endParaRPr>
          </a:p>
          <a:p>
            <a:pPr lvl="1"/>
            <a:r>
              <a:rPr lang="zh-CN" altLang="en-US" sz="2000" dirty="0">
                <a:latin typeface="Microsoft YaHei" panose="020B0503020204020204" pitchFamily="34" charset="-122"/>
                <a:ea typeface="Microsoft YaHei" panose="020B0503020204020204" pitchFamily="34" charset="-122"/>
              </a:rPr>
              <a:t>由</a:t>
            </a:r>
            <a:r>
              <a:rPr lang="zh-CN" altLang="en-US" sz="2000" dirty="0">
                <a:solidFill>
                  <a:srgbClr val="FF0000"/>
                </a:solidFill>
                <a:latin typeface="Microsoft YaHei" panose="020B0503020204020204" pitchFamily="34" charset="-122"/>
                <a:ea typeface="Microsoft YaHei" panose="020B0503020204020204" pitchFamily="34" charset="-122"/>
              </a:rPr>
              <a:t>电子元件</a:t>
            </a:r>
            <a:r>
              <a:rPr lang="zh-CN" altLang="en-US" sz="2000" dirty="0">
                <a:latin typeface="Microsoft YaHei" panose="020B0503020204020204" pitchFamily="34" charset="-122"/>
                <a:ea typeface="Microsoft YaHei" panose="020B0503020204020204" pitchFamily="34" charset="-122"/>
              </a:rPr>
              <a:t>构成，尽量减少机械部件</a:t>
            </a:r>
            <a:endParaRPr lang="en-US" altLang="zh-CN" sz="2000" dirty="0">
              <a:latin typeface="Microsoft YaHei" panose="020B0503020204020204" pitchFamily="34" charset="-122"/>
              <a:ea typeface="Microsoft YaHei" panose="020B0503020204020204" pitchFamily="34" charset="-122"/>
            </a:endParaRPr>
          </a:p>
          <a:p>
            <a:pPr lvl="1"/>
            <a:r>
              <a:rPr lang="zh-CN" altLang="en-US" sz="2000" dirty="0">
                <a:latin typeface="Microsoft YaHei" panose="020B0503020204020204" pitchFamily="34" charset="-122"/>
                <a:ea typeface="Microsoft YaHei" panose="020B0503020204020204" pitchFamily="34" charset="-122"/>
              </a:rPr>
              <a:t>采用</a:t>
            </a:r>
            <a:r>
              <a:rPr lang="zh-CN" altLang="en-US" sz="2000" dirty="0">
                <a:solidFill>
                  <a:srgbClr val="FF0000"/>
                </a:solidFill>
                <a:latin typeface="Microsoft YaHei" panose="020B0503020204020204" pitchFamily="34" charset="-122"/>
                <a:ea typeface="Microsoft YaHei" panose="020B0503020204020204" pitchFamily="34" charset="-122"/>
              </a:rPr>
              <a:t>二进制</a:t>
            </a:r>
            <a:r>
              <a:rPr lang="zh-CN" altLang="en-US" sz="2000" dirty="0">
                <a:latin typeface="Microsoft YaHei" panose="020B0503020204020204" pitchFamily="34" charset="-122"/>
                <a:ea typeface="Microsoft YaHei" panose="020B0503020204020204" pitchFamily="34" charset="-122"/>
              </a:rPr>
              <a:t>，而不是十进制</a:t>
            </a:r>
            <a:endParaRPr lang="en-US" altLang="zh-CN" sz="2000" dirty="0">
              <a:latin typeface="Microsoft YaHei" panose="020B0503020204020204" pitchFamily="34" charset="-122"/>
              <a:ea typeface="Microsoft YaHei" panose="020B0503020204020204" pitchFamily="34" charset="-122"/>
            </a:endParaRPr>
          </a:p>
          <a:p>
            <a:pPr lvl="1"/>
            <a:r>
              <a:rPr lang="zh-CN" altLang="en-US" sz="2000" dirty="0">
                <a:solidFill>
                  <a:srgbClr val="FF0000"/>
                </a:solidFill>
                <a:latin typeface="Microsoft YaHei" panose="020B0503020204020204" pitchFamily="34" charset="-122"/>
                <a:ea typeface="Microsoft YaHei" panose="020B0503020204020204" pitchFamily="34" charset="-122"/>
              </a:rPr>
              <a:t>全自动</a:t>
            </a:r>
            <a:r>
              <a:rPr lang="zh-CN" altLang="en-US" sz="2000" dirty="0">
                <a:latin typeface="Microsoft YaHei" panose="020B0503020204020204" pitchFamily="34" charset="-122"/>
                <a:ea typeface="Microsoft YaHei" panose="020B0503020204020204" pitchFamily="34" charset="-122"/>
              </a:rPr>
              <a:t>运算</a:t>
            </a:r>
            <a:endParaRPr lang="en-US" altLang="zh-CN" sz="2000" dirty="0">
              <a:latin typeface="Microsoft YaHei" panose="020B0503020204020204" pitchFamily="34" charset="-122"/>
              <a:ea typeface="Microsoft YaHei" panose="020B0503020204020204" pitchFamily="34" charset="-122"/>
            </a:endParaRPr>
          </a:p>
          <a:p>
            <a:pPr lvl="1"/>
            <a:r>
              <a:rPr lang="zh-CN" altLang="en-US" sz="2000" dirty="0">
                <a:latin typeface="Microsoft YaHei" panose="020B0503020204020204" pitchFamily="34" charset="-122"/>
                <a:ea typeface="Microsoft YaHei" panose="020B0503020204020204" pitchFamily="34" charset="-122"/>
              </a:rPr>
              <a:t>具有</a:t>
            </a:r>
            <a:r>
              <a:rPr lang="zh-CN" altLang="en-US" sz="2000" dirty="0">
                <a:solidFill>
                  <a:srgbClr val="FF0000"/>
                </a:solidFill>
                <a:latin typeface="Microsoft YaHei" panose="020B0503020204020204" pitchFamily="34" charset="-122"/>
                <a:ea typeface="Microsoft YaHei" panose="020B0503020204020204" pitchFamily="34" charset="-122"/>
              </a:rPr>
              <a:t>存储</a:t>
            </a:r>
            <a:r>
              <a:rPr lang="zh-CN" altLang="en-US" sz="2000" dirty="0">
                <a:latin typeface="Microsoft YaHei" panose="020B0503020204020204" pitchFamily="34" charset="-122"/>
                <a:ea typeface="Microsoft YaHei" panose="020B0503020204020204" pitchFamily="34" charset="-122"/>
              </a:rPr>
              <a:t>或记忆装置</a:t>
            </a:r>
            <a:endParaRPr lang="en-US" altLang="zh-CN" sz="2000" dirty="0">
              <a:latin typeface="Microsoft YaHei" panose="020B0503020204020204" pitchFamily="34" charset="-122"/>
              <a:ea typeface="Microsoft YaHei" panose="020B0503020204020204" pitchFamily="34" charset="-122"/>
            </a:endParaRPr>
          </a:p>
          <a:p>
            <a:endParaRPr lang="en-US" altLang="zh-CN" sz="2458" dirty="0">
              <a:latin typeface="Microsoft YaHei" panose="020B0503020204020204" pitchFamily="34" charset="-122"/>
              <a:ea typeface="Microsoft YaHei" panose="020B0503020204020204" pitchFamily="34" charset="-122"/>
            </a:endParaRPr>
          </a:p>
        </p:txBody>
      </p:sp>
      <p:sp>
        <p:nvSpPr>
          <p:cNvPr id="4" name="标题 1"/>
          <p:cNvSpPr>
            <a:spLocks noGrp="1"/>
          </p:cNvSpPr>
          <p:nvPr>
            <p:ph type="title"/>
          </p:nvPr>
        </p:nvSpPr>
        <p:spPr>
          <a:xfrm>
            <a:off x="686181" y="46289"/>
            <a:ext cx="10819642" cy="1142999"/>
          </a:xfrm>
        </p:spPr>
        <p:txBody>
          <a:bodyPr>
            <a:normAutofit/>
          </a:bodyPr>
          <a:lstStyle/>
          <a:p>
            <a:pPr algn="l"/>
            <a:r>
              <a:rPr lang="en-US" altLang="zh-CN" sz="4097" dirty="0">
                <a:solidFill>
                  <a:schemeClr val="bg1"/>
                </a:solidFill>
                <a:latin typeface="Microsoft YaHei" panose="020B0503020204020204" pitchFamily="34" charset="-122"/>
                <a:ea typeface="Microsoft YaHei" panose="020B0503020204020204" pitchFamily="34" charset="-122"/>
              </a:rPr>
              <a:t>3.1.1 </a:t>
            </a:r>
            <a:r>
              <a:rPr lang="zh-CN" altLang="en-US" sz="4097" dirty="0">
                <a:solidFill>
                  <a:schemeClr val="bg1"/>
                </a:solidFill>
                <a:latin typeface="Microsoft YaHei" panose="020B0503020204020204" pitchFamily="34" charset="-122"/>
                <a:ea typeface="Microsoft YaHei" panose="020B0503020204020204" pitchFamily="34" charset="-122"/>
              </a:rPr>
              <a:t>基于角色的认识</a:t>
            </a:r>
            <a:r>
              <a:rPr lang="en-US" altLang="zh-CN" sz="4097" dirty="0">
                <a:solidFill>
                  <a:schemeClr val="bg1"/>
                </a:solidFill>
                <a:latin typeface="Microsoft YaHei" panose="020B0503020204020204" pitchFamily="34" charset="-122"/>
                <a:ea typeface="Microsoft YaHei" panose="020B0503020204020204" pitchFamily="34" charset="-122"/>
              </a:rPr>
              <a:t> - </a:t>
            </a:r>
            <a:r>
              <a:rPr lang="en-US" altLang="zh-CN" sz="4400" dirty="0">
                <a:solidFill>
                  <a:srgbClr val="FF0000"/>
                </a:solidFill>
                <a:latin typeface="Microsoft YaHei" panose="020B0503020204020204" pitchFamily="34" charset="-122"/>
                <a:ea typeface="Microsoft YaHei" panose="020B0503020204020204" pitchFamily="34" charset="-122"/>
              </a:rPr>
              <a:t>1. </a:t>
            </a:r>
            <a:r>
              <a:rPr lang="zh-CN" altLang="en-US" sz="4400" dirty="0">
                <a:solidFill>
                  <a:srgbClr val="FF0000"/>
                </a:solidFill>
                <a:latin typeface="Microsoft YaHei" panose="020B0503020204020204" pitchFamily="34" charset="-122"/>
                <a:ea typeface="Microsoft YaHei" panose="020B0503020204020204" pitchFamily="34" charset="-122"/>
              </a:rPr>
              <a:t>计算机角色</a:t>
            </a:r>
            <a:endParaRPr lang="zh-CN" altLang="en-US" sz="4097" dirty="0">
              <a:solidFill>
                <a:srgbClr val="FF0000"/>
              </a:solidFill>
              <a:latin typeface="Microsoft YaHei" panose="020B0503020204020204" pitchFamily="34" charset="-122"/>
              <a:ea typeface="Microsoft YaHei" panose="020B0503020204020204" pitchFamily="34" charset="-122"/>
            </a:endParaRPr>
          </a:p>
        </p:txBody>
      </p:sp>
      <p:sp>
        <p:nvSpPr>
          <p:cNvPr id="2" name="灯片编号占位符 1"/>
          <p:cNvSpPr>
            <a:spLocks noGrp="1"/>
          </p:cNvSpPr>
          <p:nvPr>
            <p:ph type="sldNum" sz="quarter" idx="12"/>
          </p:nvPr>
        </p:nvSpPr>
        <p:spPr/>
        <p:txBody>
          <a:bodyPr/>
          <a:lstStyle/>
          <a:p>
            <a:pPr defTabSz="1078694"/>
            <a:fld id="{C5C1623C-0059-494E-B184-63915177A0C5}" type="slidenum">
              <a:rPr lang="zh-CN" altLang="en-US">
                <a:solidFill>
                  <a:prstClr val="black">
                    <a:tint val="75000"/>
                  </a:prstClr>
                </a:solidFill>
                <a:latin typeface="Microsoft YaHei" panose="020B0503020204020204" pitchFamily="34" charset="-122"/>
                <a:ea typeface="Microsoft YaHei" panose="020B0503020204020204" pitchFamily="34" charset="-122"/>
              </a:rPr>
              <a:pPr defTabSz="1078694"/>
              <a:t>5</a:t>
            </a:fld>
            <a:endParaRPr lang="zh-CN" altLang="en-US">
              <a:solidFill>
                <a:prstClr val="black">
                  <a:tint val="75000"/>
                </a:prst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168468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0" y="1511518"/>
            <a:ext cx="11014767" cy="4525963"/>
          </a:xfrm>
        </p:spPr>
        <p:txBody>
          <a:bodyPr>
            <a:normAutofit/>
          </a:bodyPr>
          <a:lstStyle/>
          <a:p>
            <a:r>
              <a:rPr lang="zh-CN" altLang="en-US" sz="2458" dirty="0">
                <a:latin typeface="Microsoft YaHei" panose="020B0503020204020204" pitchFamily="34" charset="-122"/>
                <a:ea typeface="Microsoft YaHei" panose="020B0503020204020204" pitchFamily="34" charset="-122"/>
              </a:rPr>
              <a:t>计算机构成</a:t>
            </a:r>
            <a:r>
              <a:rPr lang="en-US" altLang="zh-CN" sz="2458" dirty="0">
                <a:solidFill>
                  <a:srgbClr val="0000FF"/>
                </a:solidFill>
                <a:latin typeface="Microsoft YaHei" panose="020B0503020204020204" pitchFamily="34" charset="-122"/>
                <a:ea typeface="Microsoft YaHei" panose="020B0503020204020204" pitchFamily="34" charset="-122"/>
              </a:rPr>
              <a:t>3</a:t>
            </a:r>
            <a:r>
              <a:rPr lang="zh-CN" altLang="en-US" sz="2458" dirty="0">
                <a:solidFill>
                  <a:srgbClr val="0000FF"/>
                </a:solidFill>
                <a:latin typeface="Microsoft YaHei" panose="020B0503020204020204" pitchFamily="34" charset="-122"/>
                <a:ea typeface="Microsoft YaHei" panose="020B0503020204020204" pitchFamily="34" charset="-122"/>
              </a:rPr>
              <a:t>原则</a:t>
            </a:r>
            <a:r>
              <a:rPr lang="en-US" altLang="zh-CN" sz="2458" dirty="0">
                <a:solidFill>
                  <a:srgbClr val="0000FF"/>
                </a:solidFill>
                <a:latin typeface="Microsoft YaHei" panose="020B0503020204020204" pitchFamily="34" charset="-122"/>
                <a:ea typeface="Microsoft YaHei" panose="020B0503020204020204" pitchFamily="34" charset="-122"/>
              </a:rPr>
              <a:t> </a:t>
            </a:r>
            <a:r>
              <a:rPr lang="en-US" altLang="zh-CN" sz="1200" dirty="0">
                <a:solidFill>
                  <a:srgbClr val="0000FF"/>
                </a:solidFill>
                <a:latin typeface="Microsoft YaHei" panose="020B0503020204020204" pitchFamily="34" charset="-122"/>
                <a:ea typeface="Microsoft YaHei" panose="020B0503020204020204" pitchFamily="34" charset="-122"/>
              </a:rPr>
              <a:t>(</a:t>
            </a:r>
            <a:r>
              <a:rPr lang="en-US" altLang="zh-CN" sz="1200" dirty="0">
                <a:latin typeface="Microsoft YaHei" panose="020B0503020204020204" pitchFamily="34" charset="-122"/>
                <a:ea typeface="Microsoft YaHei" panose="020B0503020204020204" pitchFamily="34" charset="-122"/>
              </a:rPr>
              <a:t>Von Neumann</a:t>
            </a:r>
            <a:r>
              <a:rPr lang="en-US" altLang="zh-CN" sz="1200" dirty="0">
                <a:solidFill>
                  <a:srgbClr val="0000FF"/>
                </a:solidFill>
                <a:latin typeface="Microsoft YaHei" panose="020B0503020204020204" pitchFamily="34" charset="-122"/>
                <a:ea typeface="Microsoft YaHei" panose="020B0503020204020204" pitchFamily="34" charset="-122"/>
              </a:rPr>
              <a:t>)</a:t>
            </a:r>
            <a:endParaRPr lang="en-US" altLang="zh-CN" sz="1200" dirty="0">
              <a:latin typeface="Microsoft YaHei" panose="020B0503020204020204" pitchFamily="34" charset="-122"/>
              <a:ea typeface="Microsoft YaHei" panose="020B0503020204020204" pitchFamily="34" charset="-122"/>
            </a:endParaRPr>
          </a:p>
          <a:p>
            <a:pPr marL="996548" lvl="1" indent="-457200">
              <a:buFont typeface="+mj-lt"/>
              <a:buAutoNum type="arabicPeriod"/>
            </a:pPr>
            <a:r>
              <a:rPr lang="zh-CN" altLang="en-US" sz="2458" dirty="0">
                <a:latin typeface="Microsoft YaHei" panose="020B0503020204020204" pitchFamily="34" charset="-122"/>
                <a:ea typeface="Microsoft YaHei" panose="020B0503020204020204" pitchFamily="34" charset="-122"/>
              </a:rPr>
              <a:t>计算机由</a:t>
            </a:r>
            <a:r>
              <a:rPr lang="en-US" altLang="zh-CN" sz="2458" dirty="0">
                <a:solidFill>
                  <a:srgbClr val="FF0000"/>
                </a:solidFill>
                <a:latin typeface="Microsoft YaHei" panose="020B0503020204020204" pitchFamily="34" charset="-122"/>
                <a:ea typeface="Microsoft YaHei" panose="020B0503020204020204" pitchFamily="34" charset="-122"/>
              </a:rPr>
              <a:t>5</a:t>
            </a:r>
            <a:r>
              <a:rPr lang="zh-CN" altLang="en-US" sz="2458" dirty="0">
                <a:solidFill>
                  <a:srgbClr val="FF0000"/>
                </a:solidFill>
                <a:latin typeface="Microsoft YaHei" panose="020B0503020204020204" pitchFamily="34" charset="-122"/>
                <a:ea typeface="Microsoft YaHei" panose="020B0503020204020204" pitchFamily="34" charset="-122"/>
              </a:rPr>
              <a:t>大功能组</a:t>
            </a:r>
            <a:r>
              <a:rPr lang="zh-CN" altLang="en-US" sz="2458" dirty="0">
                <a:latin typeface="Microsoft YaHei" panose="020B0503020204020204" pitchFamily="34" charset="-122"/>
                <a:ea typeface="Microsoft YaHei" panose="020B0503020204020204" pitchFamily="34" charset="-122"/>
              </a:rPr>
              <a:t>成</a:t>
            </a:r>
            <a:endParaRPr lang="en-US" altLang="zh-CN" sz="2458" dirty="0">
              <a:latin typeface="Microsoft YaHei" panose="020B0503020204020204" pitchFamily="34" charset="-122"/>
              <a:ea typeface="Microsoft YaHei" panose="020B0503020204020204" pitchFamily="34" charset="-122"/>
            </a:endParaRPr>
          </a:p>
          <a:p>
            <a:pPr marL="1468476" lvl="2" indent="-457200">
              <a:buFont typeface="+mj-lt"/>
              <a:buAutoNum type="alphaUcPeriod"/>
            </a:pPr>
            <a:r>
              <a:rPr lang="zh-CN" altLang="en-US" sz="2049" dirty="0">
                <a:latin typeface="Microsoft YaHei" panose="020B0503020204020204" pitchFamily="34" charset="-122"/>
                <a:ea typeface="Microsoft YaHei" panose="020B0503020204020204" pitchFamily="34" charset="-122"/>
              </a:rPr>
              <a:t>控制器</a:t>
            </a:r>
            <a:endParaRPr lang="en-US" altLang="zh-CN" sz="2049" dirty="0">
              <a:latin typeface="Microsoft YaHei" panose="020B0503020204020204" pitchFamily="34" charset="-122"/>
              <a:ea typeface="Microsoft YaHei" panose="020B0503020204020204" pitchFamily="34" charset="-122"/>
            </a:endParaRPr>
          </a:p>
          <a:p>
            <a:pPr marL="1468476" lvl="2" indent="-457200">
              <a:buFont typeface="+mj-lt"/>
              <a:buAutoNum type="alphaUcPeriod"/>
            </a:pPr>
            <a:r>
              <a:rPr lang="zh-CN" altLang="en-US" sz="2049" dirty="0">
                <a:latin typeface="Microsoft YaHei" panose="020B0503020204020204" pitchFamily="34" charset="-122"/>
                <a:ea typeface="Microsoft YaHei" panose="020B0503020204020204" pitchFamily="34" charset="-122"/>
              </a:rPr>
              <a:t>运算器</a:t>
            </a:r>
            <a:endParaRPr lang="en-US" altLang="zh-CN" sz="2049" dirty="0">
              <a:latin typeface="Microsoft YaHei" panose="020B0503020204020204" pitchFamily="34" charset="-122"/>
              <a:ea typeface="Microsoft YaHei" panose="020B0503020204020204" pitchFamily="34" charset="-122"/>
            </a:endParaRPr>
          </a:p>
          <a:p>
            <a:pPr marL="1468476" lvl="2" indent="-457200">
              <a:buFont typeface="+mj-lt"/>
              <a:buAutoNum type="alphaUcPeriod"/>
            </a:pPr>
            <a:r>
              <a:rPr lang="zh-CN" altLang="en-US" sz="2049" dirty="0">
                <a:latin typeface="Microsoft YaHei" panose="020B0503020204020204" pitchFamily="34" charset="-122"/>
                <a:ea typeface="Microsoft YaHei" panose="020B0503020204020204" pitchFamily="34" charset="-122"/>
              </a:rPr>
              <a:t>存储器</a:t>
            </a:r>
            <a:endParaRPr lang="en-US" altLang="zh-CN" sz="2049" dirty="0">
              <a:latin typeface="Microsoft YaHei" panose="020B0503020204020204" pitchFamily="34" charset="-122"/>
              <a:ea typeface="Microsoft YaHei" panose="020B0503020204020204" pitchFamily="34" charset="-122"/>
            </a:endParaRPr>
          </a:p>
          <a:p>
            <a:pPr marL="1468476" lvl="2" indent="-457200">
              <a:buFont typeface="+mj-lt"/>
              <a:buAutoNum type="alphaUcPeriod"/>
            </a:pPr>
            <a:r>
              <a:rPr lang="zh-CN" altLang="en-US" sz="2049" dirty="0">
                <a:latin typeface="Microsoft YaHei" panose="020B0503020204020204" pitchFamily="34" charset="-122"/>
                <a:ea typeface="Microsoft YaHei" panose="020B0503020204020204" pitchFamily="34" charset="-122"/>
              </a:rPr>
              <a:t>输入设备</a:t>
            </a:r>
            <a:endParaRPr lang="en-US" altLang="zh-CN" sz="2049" dirty="0">
              <a:latin typeface="Microsoft YaHei" panose="020B0503020204020204" pitchFamily="34" charset="-122"/>
              <a:ea typeface="Microsoft YaHei" panose="020B0503020204020204" pitchFamily="34" charset="-122"/>
            </a:endParaRPr>
          </a:p>
          <a:p>
            <a:pPr marL="1468476" lvl="2" indent="-457200">
              <a:buFont typeface="+mj-lt"/>
              <a:buAutoNum type="alphaUcPeriod"/>
            </a:pPr>
            <a:r>
              <a:rPr lang="zh-CN" altLang="en-US" sz="2049" dirty="0">
                <a:latin typeface="Microsoft YaHei" panose="020B0503020204020204" pitchFamily="34" charset="-122"/>
                <a:ea typeface="Microsoft YaHei" panose="020B0503020204020204" pitchFamily="34" charset="-122"/>
              </a:rPr>
              <a:t>输出设备</a:t>
            </a:r>
            <a:endParaRPr lang="en-US" altLang="zh-CN" sz="2458" dirty="0">
              <a:latin typeface="Microsoft YaHei" panose="020B0503020204020204" pitchFamily="34" charset="-122"/>
              <a:ea typeface="Microsoft YaHei" panose="020B0503020204020204" pitchFamily="34" charset="-122"/>
            </a:endParaRPr>
          </a:p>
          <a:p>
            <a:pPr marL="996548" lvl="1" indent="-457200">
              <a:buFont typeface="+mj-lt"/>
              <a:buAutoNum type="arabicPeriod"/>
            </a:pPr>
            <a:r>
              <a:rPr lang="zh-CN" altLang="en-US" sz="2458" dirty="0">
                <a:latin typeface="Microsoft YaHei" panose="020B0503020204020204" pitchFamily="34" charset="-122"/>
                <a:ea typeface="Microsoft YaHei" panose="020B0503020204020204" pitchFamily="34" charset="-122"/>
              </a:rPr>
              <a:t>数据在计算机内部以</a:t>
            </a:r>
            <a:r>
              <a:rPr lang="zh-CN" altLang="en-US" sz="2458" dirty="0">
                <a:solidFill>
                  <a:srgbClr val="FF0000"/>
                </a:solidFill>
                <a:latin typeface="Microsoft YaHei" panose="020B0503020204020204" pitchFamily="34" charset="-122"/>
                <a:ea typeface="Microsoft YaHei" panose="020B0503020204020204" pitchFamily="34" charset="-122"/>
              </a:rPr>
              <a:t>二进制</a:t>
            </a:r>
            <a:r>
              <a:rPr lang="zh-CN" altLang="en-US" sz="2458" dirty="0">
                <a:latin typeface="Microsoft YaHei" panose="020B0503020204020204" pitchFamily="34" charset="-122"/>
                <a:ea typeface="Microsoft YaHei" panose="020B0503020204020204" pitchFamily="34" charset="-122"/>
              </a:rPr>
              <a:t>数码表示</a:t>
            </a:r>
            <a:endParaRPr lang="en-US" altLang="zh-CN" sz="2458" dirty="0">
              <a:latin typeface="Microsoft YaHei" panose="020B0503020204020204" pitchFamily="34" charset="-122"/>
              <a:ea typeface="Microsoft YaHei" panose="020B0503020204020204" pitchFamily="34" charset="-122"/>
            </a:endParaRPr>
          </a:p>
          <a:p>
            <a:pPr marL="996548" lvl="1" indent="-457200">
              <a:buFont typeface="+mj-lt"/>
              <a:buAutoNum type="arabicPeriod"/>
            </a:pPr>
            <a:r>
              <a:rPr lang="zh-CN" altLang="en-US" sz="2458" dirty="0">
                <a:latin typeface="Microsoft YaHei" panose="020B0503020204020204" pitchFamily="34" charset="-122"/>
                <a:ea typeface="Microsoft YaHei" panose="020B0503020204020204" pitchFamily="34" charset="-122"/>
              </a:rPr>
              <a:t>程序</a:t>
            </a:r>
            <a:r>
              <a:rPr lang="zh-CN" altLang="en-US" sz="2458" dirty="0">
                <a:solidFill>
                  <a:srgbClr val="FF0000"/>
                </a:solidFill>
                <a:latin typeface="Microsoft YaHei" panose="020B0503020204020204" pitchFamily="34" charset="-122"/>
                <a:ea typeface="Microsoft YaHei" panose="020B0503020204020204" pitchFamily="34" charset="-122"/>
              </a:rPr>
              <a:t>存储与控制</a:t>
            </a:r>
            <a:r>
              <a:rPr lang="zh-CN" altLang="en-US" sz="2458" dirty="0">
                <a:latin typeface="Microsoft YaHei" panose="020B0503020204020204" pitchFamily="34" charset="-122"/>
                <a:ea typeface="Microsoft YaHei" panose="020B0503020204020204" pitchFamily="34" charset="-122"/>
              </a:rPr>
              <a:t>原则</a:t>
            </a:r>
            <a:endParaRPr lang="en-US" altLang="zh-CN" sz="2458" dirty="0">
              <a:latin typeface="Microsoft YaHei" panose="020B0503020204020204" pitchFamily="34" charset="-122"/>
              <a:ea typeface="Microsoft YaHei" panose="020B0503020204020204" pitchFamily="34" charset="-122"/>
            </a:endParaRPr>
          </a:p>
          <a:p>
            <a:pPr marL="1468476" lvl="2" indent="-457200"/>
            <a:r>
              <a:rPr lang="zh-CN" altLang="en-US" sz="2049" dirty="0">
                <a:latin typeface="Microsoft YaHei" panose="020B0503020204020204" pitchFamily="34" charset="-122"/>
                <a:ea typeface="Microsoft YaHei" panose="020B0503020204020204" pitchFamily="34" charset="-122"/>
              </a:rPr>
              <a:t>将指挥计算机工作的命令集合进行数字编码并存储在计算机的存储器中</a:t>
            </a:r>
            <a:endParaRPr lang="en-US" altLang="zh-CN" sz="2049" dirty="0">
              <a:latin typeface="Microsoft YaHei" panose="020B0503020204020204" pitchFamily="34" charset="-122"/>
              <a:ea typeface="Microsoft YaHei" panose="020B0503020204020204" pitchFamily="34" charset="-122"/>
            </a:endParaRPr>
          </a:p>
          <a:p>
            <a:pPr marL="1468476" lvl="2" indent="-457200"/>
            <a:r>
              <a:rPr lang="zh-CN" altLang="en-US" sz="2049" dirty="0">
                <a:latin typeface="Microsoft YaHei" panose="020B0503020204020204" pitchFamily="34" charset="-122"/>
                <a:ea typeface="Microsoft YaHei" panose="020B0503020204020204" pitchFamily="34" charset="-122"/>
              </a:rPr>
              <a:t>顺序地执行代码以控制计算机运行</a:t>
            </a:r>
            <a:endParaRPr lang="en-US" altLang="zh-CN" sz="2049" dirty="0">
              <a:latin typeface="Microsoft YaHei" panose="020B0503020204020204" pitchFamily="34" charset="-122"/>
              <a:ea typeface="Microsoft YaHei" panose="020B0503020204020204" pitchFamily="34" charset="-122"/>
            </a:endParaRPr>
          </a:p>
          <a:p>
            <a:endParaRPr lang="en-US" altLang="zh-CN" sz="2458" dirty="0">
              <a:latin typeface="Microsoft YaHei" panose="020B0503020204020204" pitchFamily="34" charset="-122"/>
              <a:ea typeface="Microsoft YaHei" panose="020B0503020204020204" pitchFamily="34" charset="-122"/>
            </a:endParaRPr>
          </a:p>
        </p:txBody>
      </p:sp>
      <p:sp>
        <p:nvSpPr>
          <p:cNvPr id="4" name="标题 1"/>
          <p:cNvSpPr>
            <a:spLocks noGrp="1"/>
          </p:cNvSpPr>
          <p:nvPr>
            <p:ph type="title"/>
          </p:nvPr>
        </p:nvSpPr>
        <p:spPr>
          <a:xfrm>
            <a:off x="686181" y="46289"/>
            <a:ext cx="10819642" cy="1142999"/>
          </a:xfrm>
        </p:spPr>
        <p:txBody>
          <a:bodyPr>
            <a:normAutofit/>
          </a:bodyPr>
          <a:lstStyle/>
          <a:p>
            <a:pPr algn="l"/>
            <a:r>
              <a:rPr lang="en-US" altLang="zh-CN" sz="4097" dirty="0">
                <a:solidFill>
                  <a:schemeClr val="bg1"/>
                </a:solidFill>
                <a:latin typeface="Microsoft YaHei" panose="020B0503020204020204" pitchFamily="34" charset="-122"/>
                <a:ea typeface="Microsoft YaHei" panose="020B0503020204020204" pitchFamily="34" charset="-122"/>
              </a:rPr>
              <a:t>3.1.1 </a:t>
            </a:r>
            <a:r>
              <a:rPr lang="zh-CN" altLang="en-US" sz="4097" dirty="0">
                <a:solidFill>
                  <a:schemeClr val="bg1"/>
                </a:solidFill>
                <a:latin typeface="Microsoft YaHei" panose="020B0503020204020204" pitchFamily="34" charset="-122"/>
                <a:ea typeface="Microsoft YaHei" panose="020B0503020204020204" pitchFamily="34" charset="-122"/>
              </a:rPr>
              <a:t>基于角色的认识</a:t>
            </a:r>
            <a:r>
              <a:rPr lang="en-US" altLang="zh-CN" sz="4000" dirty="0">
                <a:solidFill>
                  <a:schemeClr val="bg1"/>
                </a:solidFill>
                <a:latin typeface="Microsoft YaHei" panose="020B0503020204020204" pitchFamily="34" charset="-122"/>
                <a:ea typeface="Microsoft YaHei" panose="020B0503020204020204" pitchFamily="34" charset="-122"/>
              </a:rPr>
              <a:t>- </a:t>
            </a:r>
            <a:r>
              <a:rPr lang="en-US" altLang="zh-CN" sz="4000" dirty="0">
                <a:solidFill>
                  <a:srgbClr val="FF0000"/>
                </a:solidFill>
                <a:latin typeface="Microsoft YaHei" panose="020B0503020204020204" pitchFamily="34" charset="-122"/>
                <a:ea typeface="Microsoft YaHei" panose="020B0503020204020204" pitchFamily="34" charset="-122"/>
              </a:rPr>
              <a:t>1. </a:t>
            </a:r>
            <a:r>
              <a:rPr lang="zh-CN" altLang="en-US" sz="4000" dirty="0">
                <a:solidFill>
                  <a:srgbClr val="FF0000"/>
                </a:solidFill>
                <a:latin typeface="Microsoft YaHei" panose="020B0503020204020204" pitchFamily="34" charset="-122"/>
                <a:ea typeface="Microsoft YaHei" panose="020B0503020204020204" pitchFamily="34" charset="-122"/>
              </a:rPr>
              <a:t>计算机角色</a:t>
            </a:r>
            <a:endParaRPr lang="zh-CN" altLang="en-US" sz="4097" dirty="0">
              <a:solidFill>
                <a:schemeClr val="bg1"/>
              </a:solidFill>
              <a:latin typeface="Microsoft YaHei" panose="020B0503020204020204" pitchFamily="34" charset="-122"/>
              <a:ea typeface="Microsoft YaHei" panose="020B0503020204020204" pitchFamily="34" charset="-122"/>
            </a:endParaRPr>
          </a:p>
        </p:txBody>
      </p:sp>
      <p:sp>
        <p:nvSpPr>
          <p:cNvPr id="2" name="灯片编号占位符 1"/>
          <p:cNvSpPr>
            <a:spLocks noGrp="1"/>
          </p:cNvSpPr>
          <p:nvPr>
            <p:ph type="sldNum" sz="quarter" idx="12"/>
          </p:nvPr>
        </p:nvSpPr>
        <p:spPr/>
        <p:txBody>
          <a:bodyPr/>
          <a:lstStyle/>
          <a:p>
            <a:pPr defTabSz="1078694"/>
            <a:fld id="{C5C1623C-0059-494E-B184-63915177A0C5}" type="slidenum">
              <a:rPr lang="zh-CN" altLang="en-US">
                <a:solidFill>
                  <a:prstClr val="black">
                    <a:tint val="75000"/>
                  </a:prstClr>
                </a:solidFill>
                <a:latin typeface="Microsoft YaHei" panose="020B0503020204020204" pitchFamily="34" charset="-122"/>
                <a:ea typeface="Microsoft YaHei" panose="020B0503020204020204" pitchFamily="34" charset="-122"/>
              </a:rPr>
              <a:pPr defTabSz="1078694"/>
              <a:t>6</a:t>
            </a:fld>
            <a:endParaRPr lang="zh-CN" altLang="en-US">
              <a:solidFill>
                <a:prstClr val="black">
                  <a:tint val="75000"/>
                </a:prst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810710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181" y="1189288"/>
            <a:ext cx="11014767" cy="5030984"/>
          </a:xfrm>
        </p:spPr>
        <p:txBody>
          <a:bodyPr>
            <a:normAutofit fontScale="92500" lnSpcReduction="20000"/>
          </a:bodyPr>
          <a:lstStyle/>
          <a:p>
            <a:pPr marL="0" indent="0" algn="just">
              <a:lnSpc>
                <a:spcPct val="120000"/>
              </a:lnSpc>
              <a:buNone/>
            </a:pPr>
            <a:r>
              <a:rPr lang="en-US" altLang="zh-CN" sz="2458" dirty="0">
                <a:latin typeface="Microsoft YaHei" panose="020B0503020204020204" pitchFamily="34" charset="-122"/>
                <a:ea typeface="Microsoft YaHei" panose="020B0503020204020204" pitchFamily="34" charset="-122"/>
              </a:rPr>
              <a:t>(1) </a:t>
            </a:r>
            <a:r>
              <a:rPr lang="zh-CN" altLang="en-US" sz="2458" dirty="0">
                <a:latin typeface="Microsoft YaHei" panose="020B0503020204020204" pitchFamily="34" charset="-122"/>
                <a:ea typeface="Microsoft YaHei" panose="020B0503020204020204" pitchFamily="34" charset="-122"/>
              </a:rPr>
              <a:t>计算机组织机体</a:t>
            </a:r>
            <a:endParaRPr lang="en-US" altLang="zh-CN" sz="2458" dirty="0">
              <a:latin typeface="Microsoft YaHei" panose="020B0503020204020204" pitchFamily="34" charset="-122"/>
              <a:ea typeface="Microsoft YaHei" panose="020B0503020204020204" pitchFamily="34" charset="-122"/>
            </a:endParaRPr>
          </a:p>
          <a:p>
            <a:pPr lvl="1" algn="just">
              <a:lnSpc>
                <a:spcPct val="120000"/>
              </a:lnSpc>
            </a:pPr>
            <a:r>
              <a:rPr lang="zh-CN" altLang="en-US" sz="2048" dirty="0">
                <a:latin typeface="Microsoft YaHei" panose="020B0503020204020204" pitchFamily="34" charset="-122"/>
                <a:ea typeface="Microsoft YaHei" panose="020B0503020204020204" pitchFamily="34" charset="-122"/>
              </a:rPr>
              <a:t>如果将计算机比喻为有生命的</a:t>
            </a:r>
            <a:r>
              <a:rPr lang="zh-CN" altLang="en-US" sz="2048" dirty="0">
                <a:solidFill>
                  <a:srgbClr val="FF0000"/>
                </a:solidFill>
                <a:latin typeface="Microsoft YaHei" panose="020B0503020204020204" pitchFamily="34" charset="-122"/>
                <a:ea typeface="Microsoft YaHei" panose="020B0503020204020204" pitchFamily="34" charset="-122"/>
              </a:rPr>
              <a:t>有机体</a:t>
            </a:r>
            <a:r>
              <a:rPr lang="zh-CN" altLang="en-US" sz="2048" dirty="0">
                <a:latin typeface="Microsoft YaHei" panose="020B0503020204020204" pitchFamily="34" charset="-122"/>
                <a:ea typeface="Microsoft YaHei" panose="020B0503020204020204" pitchFamily="34" charset="-122"/>
              </a:rPr>
              <a:t>，门电路、触发器、锁存器、寄存器等就好比是复杂的计算机系统的</a:t>
            </a:r>
            <a:r>
              <a:rPr lang="zh-CN" altLang="en-US" sz="2048" dirty="0">
                <a:solidFill>
                  <a:srgbClr val="0000FF"/>
                </a:solidFill>
                <a:latin typeface="Microsoft YaHei" panose="020B0503020204020204" pitchFamily="34" charset="-122"/>
                <a:ea typeface="Microsoft YaHei" panose="020B0503020204020204" pitchFamily="34" charset="-122"/>
              </a:rPr>
              <a:t>细胞</a:t>
            </a:r>
            <a:r>
              <a:rPr lang="zh-CN" altLang="en-US" sz="2048" dirty="0">
                <a:latin typeface="Microsoft YaHei" panose="020B0503020204020204" pitchFamily="34" charset="-122"/>
                <a:ea typeface="Microsoft YaHei" panose="020B0503020204020204" pitchFamily="34" charset="-122"/>
              </a:rPr>
              <a:t>，完成数据的存储和运算等所有动作</a:t>
            </a:r>
            <a:endParaRPr lang="en-US" altLang="zh-CN" sz="1229" dirty="0">
              <a:latin typeface="Microsoft YaHei" panose="020B0503020204020204" pitchFamily="34" charset="-122"/>
              <a:ea typeface="Microsoft YaHei" panose="020B0503020204020204" pitchFamily="34" charset="-122"/>
            </a:endParaRPr>
          </a:p>
          <a:p>
            <a:pPr marL="0" indent="0" algn="just">
              <a:lnSpc>
                <a:spcPct val="120000"/>
              </a:lnSpc>
              <a:buNone/>
            </a:pPr>
            <a:r>
              <a:rPr lang="en-US" altLang="zh-CN" sz="2458" dirty="0">
                <a:latin typeface="Microsoft YaHei" panose="020B0503020204020204" pitchFamily="34" charset="-122"/>
                <a:ea typeface="Microsoft YaHei" panose="020B0503020204020204" pitchFamily="34" charset="-122"/>
              </a:rPr>
              <a:t>(2) </a:t>
            </a:r>
            <a:r>
              <a:rPr lang="zh-CN" altLang="en-US" sz="2458" dirty="0">
                <a:latin typeface="Microsoft YaHei" panose="020B0503020204020204" pitchFamily="34" charset="-122"/>
                <a:ea typeface="Microsoft YaHei" panose="020B0503020204020204" pitchFamily="34" charset="-122"/>
              </a:rPr>
              <a:t>计算机神经系统</a:t>
            </a:r>
            <a:endParaRPr lang="en-US" altLang="zh-CN" sz="2458" dirty="0">
              <a:latin typeface="Microsoft YaHei" panose="020B0503020204020204" pitchFamily="34" charset="-122"/>
              <a:ea typeface="Microsoft YaHei" panose="020B0503020204020204" pitchFamily="34" charset="-122"/>
            </a:endParaRPr>
          </a:p>
          <a:p>
            <a:pPr lvl="1" algn="just">
              <a:lnSpc>
                <a:spcPct val="120000"/>
              </a:lnSpc>
            </a:pPr>
            <a:r>
              <a:rPr lang="zh-CN" altLang="en-US" sz="2048" dirty="0">
                <a:latin typeface="Microsoft YaHei" panose="020B0503020204020204" pitchFamily="34" charset="-122"/>
                <a:ea typeface="Microsoft YaHei" panose="020B0503020204020204" pitchFamily="34" charset="-122"/>
              </a:rPr>
              <a:t>如果将计算机比作生命体，它具有与人类的神经系统相类似的中枢神经系统</a:t>
            </a:r>
            <a:endParaRPr lang="en-US" altLang="zh-CN" sz="2048" dirty="0">
              <a:latin typeface="Microsoft YaHei" panose="020B0503020204020204" pitchFamily="34" charset="-122"/>
              <a:ea typeface="Microsoft YaHei" panose="020B0503020204020204" pitchFamily="34" charset="-122"/>
            </a:endParaRPr>
          </a:p>
          <a:p>
            <a:pPr lvl="1" algn="just">
              <a:lnSpc>
                <a:spcPct val="120000"/>
              </a:lnSpc>
            </a:pPr>
            <a:r>
              <a:rPr lang="zh-CN" altLang="en-US" sz="2048" dirty="0">
                <a:solidFill>
                  <a:srgbClr val="0000FF"/>
                </a:solidFill>
                <a:latin typeface="Microsoft YaHei" panose="020B0503020204020204" pitchFamily="34" charset="-122"/>
                <a:ea typeface="Microsoft YaHei" panose="020B0503020204020204" pitchFamily="34" charset="-122"/>
              </a:rPr>
              <a:t>智能行为最本质的特征是学习</a:t>
            </a:r>
            <a:r>
              <a:rPr lang="zh-CN" altLang="en-US" sz="2048" dirty="0">
                <a:latin typeface="Microsoft YaHei" panose="020B0503020204020204" pitchFamily="34" charset="-122"/>
                <a:ea typeface="Microsoft YaHei" panose="020B0503020204020204" pitchFamily="34" charset="-122"/>
              </a:rPr>
              <a:t>，学习在认知中扮演着重要角色</a:t>
            </a:r>
            <a:endParaRPr lang="en-US" altLang="zh-CN" sz="2048" dirty="0">
              <a:solidFill>
                <a:srgbClr val="0000FF"/>
              </a:solidFill>
              <a:latin typeface="Microsoft YaHei" panose="020B0503020204020204" pitchFamily="34" charset="-122"/>
              <a:ea typeface="Microsoft YaHei" panose="020B0503020204020204" pitchFamily="34" charset="-122"/>
            </a:endParaRPr>
          </a:p>
          <a:p>
            <a:pPr lvl="2" algn="just">
              <a:lnSpc>
                <a:spcPct val="120000"/>
              </a:lnSpc>
            </a:pPr>
            <a:r>
              <a:rPr lang="zh-CN" altLang="en-US" sz="1639" dirty="0">
                <a:solidFill>
                  <a:srgbClr val="0000FF"/>
                </a:solidFill>
                <a:latin typeface="Microsoft YaHei" panose="020B0503020204020204" pitchFamily="34" charset="-122"/>
                <a:ea typeface="Microsoft YaHei" panose="020B0503020204020204" pitchFamily="34" charset="-122"/>
              </a:rPr>
              <a:t>例：</a:t>
            </a:r>
            <a:r>
              <a:rPr lang="zh-CN" altLang="en-US" sz="1639" dirty="0">
                <a:latin typeface="Microsoft YaHei" panose="020B0503020204020204" pitchFamily="34" charset="-122"/>
                <a:ea typeface="Microsoft YaHei" panose="020B0503020204020204" pitchFamily="34" charset="-122"/>
              </a:rPr>
              <a:t>人工智能、</a:t>
            </a:r>
            <a:r>
              <a:rPr lang="zh-CN" altLang="en-US" sz="1639" dirty="0">
                <a:solidFill>
                  <a:srgbClr val="0000FF"/>
                </a:solidFill>
                <a:latin typeface="Microsoft YaHei" panose="020B0503020204020204" pitchFamily="34" charset="-122"/>
                <a:ea typeface="Microsoft YaHei" panose="020B0503020204020204" pitchFamily="34" charset="-122"/>
              </a:rPr>
              <a:t>机器学习</a:t>
            </a:r>
            <a:r>
              <a:rPr lang="zh-CN" altLang="en-US" sz="1639" dirty="0">
                <a:latin typeface="Microsoft YaHei" panose="020B0503020204020204" pitchFamily="34" charset="-122"/>
                <a:ea typeface="Microsoft YaHei" panose="020B0503020204020204" pitchFamily="34" charset="-122"/>
              </a:rPr>
              <a:t>、</a:t>
            </a:r>
            <a:r>
              <a:rPr lang="zh-CN" altLang="en-US" sz="1639" dirty="0">
                <a:solidFill>
                  <a:srgbClr val="0000FF"/>
                </a:solidFill>
                <a:latin typeface="Microsoft YaHei" panose="020B0503020204020204" pitchFamily="34" charset="-122"/>
                <a:ea typeface="Microsoft YaHei" panose="020B0503020204020204" pitchFamily="34" charset="-122"/>
              </a:rPr>
              <a:t>迁移学习</a:t>
            </a:r>
            <a:r>
              <a:rPr lang="zh-CN" altLang="en-US" sz="1639" dirty="0">
                <a:latin typeface="Microsoft YaHei" panose="020B0503020204020204" pitchFamily="34" charset="-122"/>
                <a:ea typeface="Microsoft YaHei" panose="020B0503020204020204" pitchFamily="34" charset="-122"/>
              </a:rPr>
              <a:t>等</a:t>
            </a:r>
            <a:endParaRPr lang="en-US" altLang="zh-CN" sz="1639" dirty="0">
              <a:latin typeface="Microsoft YaHei" panose="020B0503020204020204" pitchFamily="34" charset="-122"/>
              <a:ea typeface="Microsoft YaHei" panose="020B0503020204020204" pitchFamily="34" charset="-122"/>
            </a:endParaRPr>
          </a:p>
          <a:p>
            <a:pPr marL="0" indent="0" algn="just">
              <a:lnSpc>
                <a:spcPct val="120000"/>
              </a:lnSpc>
              <a:buNone/>
            </a:pPr>
            <a:r>
              <a:rPr lang="en-US" altLang="zh-CN" sz="2458" dirty="0">
                <a:latin typeface="Microsoft YaHei" panose="020B0503020204020204" pitchFamily="34" charset="-122"/>
                <a:ea typeface="Microsoft YaHei" panose="020B0503020204020204" pitchFamily="34" charset="-122"/>
              </a:rPr>
              <a:t>(3) </a:t>
            </a:r>
            <a:r>
              <a:rPr lang="zh-CN" altLang="en-US" sz="2458" dirty="0">
                <a:latin typeface="Microsoft YaHei" panose="020B0503020204020204" pitchFamily="34" charset="-122"/>
                <a:ea typeface="Microsoft YaHei" panose="020B0503020204020204" pitchFamily="34" charset="-122"/>
              </a:rPr>
              <a:t>计算机逻辑思维</a:t>
            </a:r>
            <a:endParaRPr lang="en-US" altLang="zh-CN" sz="2458" dirty="0">
              <a:latin typeface="Microsoft YaHei" panose="020B0503020204020204" pitchFamily="34" charset="-122"/>
              <a:ea typeface="Microsoft YaHei" panose="020B0503020204020204" pitchFamily="34" charset="-122"/>
            </a:endParaRPr>
          </a:p>
          <a:p>
            <a:pPr lvl="1" algn="just">
              <a:lnSpc>
                <a:spcPct val="120000"/>
              </a:lnSpc>
            </a:pPr>
            <a:r>
              <a:rPr lang="en-US" altLang="zh-CN" sz="2048" dirty="0">
                <a:latin typeface="Microsoft YaHei" panose="020B0503020204020204" pitchFamily="34" charset="-122"/>
                <a:ea typeface="Microsoft YaHei" panose="020B0503020204020204" pitchFamily="34" charset="-122"/>
              </a:rPr>
              <a:t>1940</a:t>
            </a:r>
            <a:r>
              <a:rPr lang="zh-CN" altLang="en-US" sz="2048" dirty="0">
                <a:latin typeface="Microsoft YaHei" panose="020B0503020204020204" pitchFamily="34" charset="-122"/>
                <a:ea typeface="Microsoft YaHei" panose="020B0503020204020204" pitchFamily="34" charset="-122"/>
              </a:rPr>
              <a:t>年，</a:t>
            </a:r>
            <a:r>
              <a:rPr lang="en-US" altLang="zh-CN" sz="2048" dirty="0">
                <a:latin typeface="Microsoft YaHei" panose="020B0503020204020204" pitchFamily="34" charset="-122"/>
                <a:ea typeface="Microsoft YaHei" panose="020B0503020204020204" pitchFamily="34" charset="-122"/>
              </a:rPr>
              <a:t>Norbert Wiener</a:t>
            </a:r>
            <a:r>
              <a:rPr lang="zh-CN" altLang="en-US" sz="2048" dirty="0">
                <a:latin typeface="Microsoft YaHei" panose="020B0503020204020204" pitchFamily="34" charset="-122"/>
                <a:ea typeface="Microsoft YaHei" panose="020B0503020204020204" pitchFamily="34" charset="-122"/>
              </a:rPr>
              <a:t>研究计算机</a:t>
            </a:r>
            <a:r>
              <a:rPr lang="zh-CN" altLang="en-US" sz="2048" dirty="0">
                <a:solidFill>
                  <a:srgbClr val="0000FF"/>
                </a:solidFill>
                <a:latin typeface="Microsoft YaHei" panose="020B0503020204020204" pitchFamily="34" charset="-122"/>
                <a:ea typeface="Microsoft YaHei" panose="020B0503020204020204" pitchFamily="34" charset="-122"/>
              </a:rPr>
              <a:t>如何像大脑一样工作</a:t>
            </a:r>
            <a:r>
              <a:rPr lang="zh-CN" altLang="en-US" sz="2048" dirty="0">
                <a:latin typeface="Microsoft YaHei" panose="020B0503020204020204" pitchFamily="34" charset="-122"/>
                <a:ea typeface="Microsoft YaHei" panose="020B0503020204020204" pitchFamily="34" charset="-122"/>
              </a:rPr>
              <a:t>，并注意到两者的相似性</a:t>
            </a:r>
            <a:endParaRPr lang="en-US" altLang="zh-CN" sz="2048" dirty="0">
              <a:latin typeface="Microsoft YaHei" panose="020B0503020204020204" pitchFamily="34" charset="-122"/>
              <a:ea typeface="Microsoft YaHei" panose="020B0503020204020204" pitchFamily="34" charset="-122"/>
            </a:endParaRPr>
          </a:p>
          <a:p>
            <a:pPr lvl="1" algn="just">
              <a:lnSpc>
                <a:spcPct val="120000"/>
              </a:lnSpc>
            </a:pPr>
            <a:r>
              <a:rPr lang="en-US" altLang="zh-CN" sz="2048" dirty="0">
                <a:latin typeface="Microsoft YaHei" panose="020B0503020204020204" pitchFamily="34" charset="-122"/>
                <a:ea typeface="Microsoft YaHei" panose="020B0503020204020204" pitchFamily="34" charset="-122"/>
              </a:rPr>
              <a:t>Edward Chase Tolman</a:t>
            </a:r>
            <a:r>
              <a:rPr lang="zh-CN" altLang="en-US" sz="2048" dirty="0">
                <a:latin typeface="Microsoft YaHei" panose="020B0503020204020204" pitchFamily="34" charset="-122"/>
                <a:ea typeface="Microsoft YaHei" panose="020B0503020204020204" pitchFamily="34" charset="-122"/>
              </a:rPr>
              <a:t>的认知图学习理论颇具有维纳的控制论的思想，即认知的过程表现为一个控制与通信过程，具有</a:t>
            </a:r>
            <a:r>
              <a:rPr lang="zh-CN" altLang="en-US" sz="2048" dirty="0">
                <a:solidFill>
                  <a:srgbClr val="0000FF"/>
                </a:solidFill>
                <a:latin typeface="Microsoft YaHei" panose="020B0503020204020204" pitchFamily="34" charset="-122"/>
                <a:ea typeface="Microsoft YaHei" panose="020B0503020204020204" pitchFamily="34" charset="-122"/>
              </a:rPr>
              <a:t>信息流动</a:t>
            </a:r>
            <a:r>
              <a:rPr lang="zh-CN" altLang="en-US" sz="2048" dirty="0">
                <a:latin typeface="Microsoft YaHei" panose="020B0503020204020204" pitchFamily="34" charset="-122"/>
                <a:ea typeface="Microsoft YaHei" panose="020B0503020204020204" pitchFamily="34" charset="-122"/>
              </a:rPr>
              <a:t>和</a:t>
            </a:r>
            <a:r>
              <a:rPr lang="zh-CN" altLang="en-US" sz="2048" dirty="0">
                <a:solidFill>
                  <a:srgbClr val="0000FF"/>
                </a:solidFill>
                <a:latin typeface="Microsoft YaHei" panose="020B0503020204020204" pitchFamily="34" charset="-122"/>
                <a:ea typeface="Microsoft YaHei" panose="020B0503020204020204" pitchFamily="34" charset="-122"/>
              </a:rPr>
              <a:t>信息反馈</a:t>
            </a:r>
            <a:r>
              <a:rPr lang="zh-CN" altLang="en-US" sz="2048" dirty="0">
                <a:latin typeface="Microsoft YaHei" panose="020B0503020204020204" pitchFamily="34" charset="-122"/>
                <a:ea typeface="Microsoft YaHei" panose="020B0503020204020204" pitchFamily="34" charset="-122"/>
              </a:rPr>
              <a:t>的特征</a:t>
            </a:r>
            <a:endParaRPr lang="en-US" altLang="zh-CN" sz="2048" dirty="0">
              <a:solidFill>
                <a:srgbClr val="0000FF"/>
              </a:solidFill>
              <a:latin typeface="Microsoft YaHei" panose="020B0503020204020204" pitchFamily="34" charset="-122"/>
              <a:ea typeface="Microsoft YaHei" panose="020B0503020204020204" pitchFamily="34" charset="-122"/>
            </a:endParaRPr>
          </a:p>
          <a:p>
            <a:pPr lvl="2" algn="just">
              <a:lnSpc>
                <a:spcPct val="120000"/>
              </a:lnSpc>
            </a:pPr>
            <a:r>
              <a:rPr lang="zh-CN" altLang="en-US" sz="1639" dirty="0">
                <a:solidFill>
                  <a:srgbClr val="0000FF"/>
                </a:solidFill>
                <a:latin typeface="Microsoft YaHei" panose="020B0503020204020204" pitchFamily="34" charset="-122"/>
                <a:ea typeface="Microsoft YaHei" panose="020B0503020204020204" pitchFamily="34" charset="-122"/>
              </a:rPr>
              <a:t>例：</a:t>
            </a:r>
            <a:r>
              <a:rPr lang="zh-CN" altLang="en-US" sz="1639" dirty="0">
                <a:latin typeface="Microsoft YaHei" panose="020B0503020204020204" pitchFamily="34" charset="-122"/>
                <a:ea typeface="Microsoft YaHei" panose="020B0503020204020204" pitchFamily="34" charset="-122"/>
              </a:rPr>
              <a:t>迁移学习算法设计的思路（</a:t>
            </a:r>
            <a:r>
              <a:rPr lang="en-US" altLang="zh-CN" sz="1639" dirty="0">
                <a:latin typeface="Microsoft YaHei" panose="020B0503020204020204" pitchFamily="34" charset="-122"/>
                <a:ea typeface="Microsoft YaHei" panose="020B0503020204020204" pitchFamily="34" charset="-122"/>
              </a:rPr>
              <a:t>ACM </a:t>
            </a:r>
            <a:r>
              <a:rPr lang="en-US" altLang="zh-CN" sz="1639" dirty="0" err="1">
                <a:latin typeface="Microsoft YaHei" panose="020B0503020204020204" pitchFamily="34" charset="-122"/>
                <a:ea typeface="Microsoft YaHei" panose="020B0503020204020204" pitchFamily="34" charset="-122"/>
              </a:rPr>
              <a:t>TiiS</a:t>
            </a:r>
            <a:r>
              <a:rPr lang="zh-CN" altLang="en-US" sz="1639" dirty="0">
                <a:latin typeface="Microsoft YaHei" panose="020B0503020204020204" pitchFamily="34" charset="-122"/>
                <a:ea typeface="Microsoft YaHei" panose="020B0503020204020204" pitchFamily="34" charset="-122"/>
              </a:rPr>
              <a:t>论文）</a:t>
            </a:r>
            <a:endParaRPr lang="en-US" altLang="zh-CN" sz="2458" dirty="0">
              <a:latin typeface="Microsoft YaHei" panose="020B0503020204020204" pitchFamily="34" charset="-122"/>
              <a:ea typeface="Microsoft YaHei" panose="020B0503020204020204" pitchFamily="34" charset="-122"/>
            </a:endParaRPr>
          </a:p>
          <a:p>
            <a:pPr lvl="1" algn="just">
              <a:lnSpc>
                <a:spcPct val="120000"/>
              </a:lnSpc>
            </a:pPr>
            <a:r>
              <a:rPr lang="en-US" altLang="zh-CN" sz="2048" dirty="0">
                <a:latin typeface="Microsoft YaHei" panose="020B0503020204020204" pitchFamily="34" charset="-122"/>
                <a:ea typeface="Microsoft YaHei" panose="020B0503020204020204" pitchFamily="34" charset="-122"/>
              </a:rPr>
              <a:t>1976</a:t>
            </a:r>
            <a:r>
              <a:rPr lang="zh-CN" altLang="en-US" sz="2048" dirty="0">
                <a:latin typeface="Microsoft YaHei" panose="020B0503020204020204" pitchFamily="34" charset="-122"/>
                <a:ea typeface="Microsoft YaHei" panose="020B0503020204020204" pitchFamily="34" charset="-122"/>
              </a:rPr>
              <a:t>年，人工智能先驱，</a:t>
            </a:r>
            <a:r>
              <a:rPr lang="en-US" altLang="zh-CN" sz="2048" dirty="0">
                <a:latin typeface="Microsoft YaHei" panose="020B0503020204020204" pitchFamily="34" charset="-122"/>
                <a:ea typeface="Microsoft YaHei" panose="020B0503020204020204" pitchFamily="34" charset="-122"/>
              </a:rPr>
              <a:t>Herbert A. Simon</a:t>
            </a:r>
            <a:r>
              <a:rPr lang="zh-CN" altLang="en-US" sz="2048" dirty="0">
                <a:latin typeface="Microsoft YaHei" panose="020B0503020204020204" pitchFamily="34" charset="-122"/>
                <a:ea typeface="Microsoft YaHei" panose="020B0503020204020204" pitchFamily="34" charset="-122"/>
              </a:rPr>
              <a:t>和</a:t>
            </a:r>
            <a:r>
              <a:rPr lang="en-US" altLang="zh-CN" sz="2048" dirty="0">
                <a:latin typeface="Microsoft YaHei" panose="020B0503020204020204" pitchFamily="34" charset="-122"/>
                <a:ea typeface="Microsoft YaHei" panose="020B0503020204020204" pitchFamily="34" charset="-122"/>
              </a:rPr>
              <a:t>Allen Newell</a:t>
            </a:r>
            <a:r>
              <a:rPr lang="zh-CN" altLang="en-US" sz="2048" dirty="0">
                <a:latin typeface="Microsoft YaHei" panose="020B0503020204020204" pitchFamily="34" charset="-122"/>
                <a:ea typeface="Microsoft YaHei" panose="020B0503020204020204" pitchFamily="34" charset="-122"/>
              </a:rPr>
              <a:t>提出：物理系统表现</a:t>
            </a:r>
            <a:r>
              <a:rPr lang="zh-CN" altLang="en-US" sz="2048" dirty="0">
                <a:solidFill>
                  <a:srgbClr val="FF0000"/>
                </a:solidFill>
                <a:latin typeface="Microsoft YaHei" panose="020B0503020204020204" pitchFamily="34" charset="-122"/>
                <a:ea typeface="Microsoft YaHei" panose="020B0503020204020204" pitchFamily="34" charset="-122"/>
              </a:rPr>
              <a:t>智能行为</a:t>
            </a:r>
            <a:r>
              <a:rPr lang="zh-CN" altLang="en-US" sz="2048" dirty="0">
                <a:latin typeface="Microsoft YaHei" panose="020B0503020204020204" pitchFamily="34" charset="-122"/>
                <a:ea typeface="Microsoft YaHei" panose="020B0503020204020204" pitchFamily="34" charset="-122"/>
              </a:rPr>
              <a:t>的必要和充分条件是它是一个</a:t>
            </a:r>
            <a:r>
              <a:rPr lang="zh-CN" altLang="en-US" sz="2048" dirty="0">
                <a:solidFill>
                  <a:srgbClr val="0000FF"/>
                </a:solidFill>
                <a:latin typeface="Microsoft YaHei" panose="020B0503020204020204" pitchFamily="34" charset="-122"/>
                <a:ea typeface="Microsoft YaHei" panose="020B0503020204020204" pitchFamily="34" charset="-122"/>
              </a:rPr>
              <a:t>物理符号系统</a:t>
            </a:r>
            <a:endParaRPr lang="en-US" altLang="zh-CN" sz="2048" dirty="0">
              <a:solidFill>
                <a:srgbClr val="0000FF"/>
              </a:solidFill>
              <a:latin typeface="Microsoft YaHei" panose="020B0503020204020204" pitchFamily="34" charset="-122"/>
              <a:ea typeface="Microsoft YaHei" panose="020B0503020204020204" pitchFamily="34" charset="-122"/>
            </a:endParaRPr>
          </a:p>
          <a:p>
            <a:pPr lvl="2" algn="just">
              <a:lnSpc>
                <a:spcPct val="120000"/>
              </a:lnSpc>
            </a:pPr>
            <a:r>
              <a:rPr lang="zh-CN" altLang="en-US" sz="1639" dirty="0">
                <a:solidFill>
                  <a:srgbClr val="0000FF"/>
                </a:solidFill>
                <a:latin typeface="Microsoft YaHei" panose="020B0503020204020204" pitchFamily="34" charset="-122"/>
                <a:ea typeface="Microsoft YaHei" panose="020B0503020204020204" pitchFamily="34" charset="-122"/>
              </a:rPr>
              <a:t>例：</a:t>
            </a:r>
            <a:r>
              <a:rPr lang="zh-CN" altLang="en-US" sz="1639" dirty="0">
                <a:latin typeface="Microsoft YaHei" panose="020B0503020204020204" pitchFamily="34" charset="-122"/>
                <a:ea typeface="Microsoft YaHei" panose="020B0503020204020204" pitchFamily="34" charset="-122"/>
              </a:rPr>
              <a:t>基于符号的人工智能技术在当下的发展情况</a:t>
            </a:r>
            <a:endParaRPr lang="en-US" altLang="zh-CN" sz="1639" dirty="0">
              <a:latin typeface="Microsoft YaHei" panose="020B0503020204020204" pitchFamily="34" charset="-122"/>
              <a:ea typeface="Microsoft YaHei" panose="020B0503020204020204" pitchFamily="34" charset="-122"/>
            </a:endParaRPr>
          </a:p>
        </p:txBody>
      </p:sp>
      <p:sp>
        <p:nvSpPr>
          <p:cNvPr id="4" name="标题 1"/>
          <p:cNvSpPr>
            <a:spLocks noGrp="1"/>
          </p:cNvSpPr>
          <p:nvPr>
            <p:ph type="title"/>
          </p:nvPr>
        </p:nvSpPr>
        <p:spPr>
          <a:xfrm>
            <a:off x="686181" y="46289"/>
            <a:ext cx="10819642" cy="1142999"/>
          </a:xfrm>
        </p:spPr>
        <p:txBody>
          <a:bodyPr>
            <a:normAutofit/>
          </a:bodyPr>
          <a:lstStyle/>
          <a:p>
            <a:pPr algn="l"/>
            <a:r>
              <a:rPr lang="en-US" altLang="zh-CN" sz="4097" dirty="0">
                <a:solidFill>
                  <a:schemeClr val="bg1"/>
                </a:solidFill>
                <a:latin typeface="Microsoft YaHei" panose="020B0503020204020204" pitchFamily="34" charset="-122"/>
                <a:ea typeface="Microsoft YaHei" panose="020B0503020204020204" pitchFamily="34" charset="-122"/>
              </a:rPr>
              <a:t>3.1.1 </a:t>
            </a:r>
            <a:r>
              <a:rPr lang="zh-CN" altLang="en-US" sz="4097" dirty="0">
                <a:solidFill>
                  <a:schemeClr val="bg1"/>
                </a:solidFill>
                <a:latin typeface="Microsoft YaHei" panose="020B0503020204020204" pitchFamily="34" charset="-122"/>
                <a:ea typeface="Microsoft YaHei" panose="020B0503020204020204" pitchFamily="34" charset="-122"/>
              </a:rPr>
              <a:t>基于角色的认识</a:t>
            </a:r>
            <a:r>
              <a:rPr lang="en-US" altLang="zh-CN" sz="4000" dirty="0">
                <a:solidFill>
                  <a:schemeClr val="bg1"/>
                </a:solidFill>
                <a:latin typeface="Microsoft YaHei" panose="020B0503020204020204" pitchFamily="34" charset="-122"/>
                <a:ea typeface="Microsoft YaHei" panose="020B0503020204020204" pitchFamily="34" charset="-122"/>
              </a:rPr>
              <a:t>- </a:t>
            </a:r>
            <a:r>
              <a:rPr lang="en-US" altLang="zh-CN" sz="4000" dirty="0">
                <a:solidFill>
                  <a:srgbClr val="FF0000"/>
                </a:solidFill>
                <a:latin typeface="Microsoft YaHei" panose="020B0503020204020204" pitchFamily="34" charset="-122"/>
                <a:ea typeface="Microsoft YaHei" panose="020B0503020204020204" pitchFamily="34" charset="-122"/>
              </a:rPr>
              <a:t>1. </a:t>
            </a:r>
            <a:r>
              <a:rPr lang="zh-CN" altLang="en-US" sz="4000" dirty="0">
                <a:solidFill>
                  <a:srgbClr val="FF0000"/>
                </a:solidFill>
                <a:latin typeface="Microsoft YaHei" panose="020B0503020204020204" pitchFamily="34" charset="-122"/>
                <a:ea typeface="Microsoft YaHei" panose="020B0503020204020204" pitchFamily="34" charset="-122"/>
              </a:rPr>
              <a:t>计算机角色</a:t>
            </a:r>
            <a:endParaRPr lang="zh-CN" altLang="en-US" sz="4097" dirty="0">
              <a:solidFill>
                <a:schemeClr val="bg1"/>
              </a:solidFill>
              <a:latin typeface="Microsoft YaHei" panose="020B0503020204020204" pitchFamily="34" charset="-122"/>
              <a:ea typeface="Microsoft YaHei" panose="020B0503020204020204" pitchFamily="34" charset="-122"/>
            </a:endParaRPr>
          </a:p>
        </p:txBody>
      </p:sp>
      <p:sp>
        <p:nvSpPr>
          <p:cNvPr id="2" name="灯片编号占位符 1"/>
          <p:cNvSpPr>
            <a:spLocks noGrp="1"/>
          </p:cNvSpPr>
          <p:nvPr>
            <p:ph type="sldNum" sz="quarter" idx="12"/>
          </p:nvPr>
        </p:nvSpPr>
        <p:spPr/>
        <p:txBody>
          <a:bodyPr/>
          <a:lstStyle/>
          <a:p>
            <a:pPr defTabSz="1078694"/>
            <a:fld id="{C5C1623C-0059-494E-B184-63915177A0C5}" type="slidenum">
              <a:rPr lang="zh-CN" altLang="en-US">
                <a:solidFill>
                  <a:prstClr val="black">
                    <a:tint val="75000"/>
                  </a:prstClr>
                </a:solidFill>
                <a:latin typeface="Microsoft YaHei" panose="020B0503020204020204" pitchFamily="34" charset="-122"/>
                <a:ea typeface="Microsoft YaHei" panose="020B0503020204020204" pitchFamily="34" charset="-122"/>
              </a:rPr>
              <a:pPr defTabSz="1078694"/>
              <a:t>7</a:t>
            </a:fld>
            <a:endParaRPr lang="zh-CN" altLang="en-US">
              <a:solidFill>
                <a:prstClr val="black">
                  <a:tint val="75000"/>
                </a:prst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300979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13EAF2-80CB-2E3C-F4AF-B094FD8D54B4}"/>
              </a:ext>
            </a:extLst>
          </p:cNvPr>
          <p:cNvSpPr>
            <a:spLocks noGrp="1"/>
          </p:cNvSpPr>
          <p:nvPr>
            <p:ph type="title"/>
          </p:nvPr>
        </p:nvSpPr>
        <p:spPr>
          <a:xfrm>
            <a:off x="0" y="0"/>
            <a:ext cx="10972800" cy="1142999"/>
          </a:xfrm>
        </p:spPr>
        <p:txBody>
          <a:bodyPr/>
          <a:lstStyle/>
          <a:p>
            <a:pPr algn="l"/>
            <a:r>
              <a:rPr lang="zh-CN" altLang="en-US" dirty="0">
                <a:solidFill>
                  <a:srgbClr val="FF0000"/>
                </a:solidFill>
                <a:latin typeface="Microsoft YaHei" panose="020B0503020204020204" pitchFamily="34" charset="-122"/>
                <a:ea typeface="Microsoft YaHei" panose="020B0503020204020204" pitchFamily="34" charset="-122"/>
              </a:rPr>
              <a:t>计算机处理与人脑处理的异同</a:t>
            </a:r>
          </a:p>
        </p:txBody>
      </p:sp>
      <p:pic>
        <p:nvPicPr>
          <p:cNvPr id="6" name="内容占位符 5">
            <a:extLst>
              <a:ext uri="{FF2B5EF4-FFF2-40B4-BE49-F238E27FC236}">
                <a16:creationId xmlns:a16="http://schemas.microsoft.com/office/drawing/2014/main" id="{86820A7B-BD67-9B54-3BBD-CC7FF0C00622}"/>
              </a:ext>
            </a:extLst>
          </p:cNvPr>
          <p:cNvPicPr>
            <a:picLocks noGrp="1" noChangeAspect="1"/>
          </p:cNvPicPr>
          <p:nvPr>
            <p:ph idx="1"/>
          </p:nvPr>
        </p:nvPicPr>
        <p:blipFill>
          <a:blip r:embed="rId2"/>
          <a:stretch>
            <a:fillRect/>
          </a:stretch>
        </p:blipFill>
        <p:spPr>
          <a:xfrm>
            <a:off x="490195" y="1482596"/>
            <a:ext cx="7056499" cy="4512253"/>
          </a:xfrm>
        </p:spPr>
      </p:pic>
      <p:sp>
        <p:nvSpPr>
          <p:cNvPr id="4" name="灯片编号占位符 3">
            <a:extLst>
              <a:ext uri="{FF2B5EF4-FFF2-40B4-BE49-F238E27FC236}">
                <a16:creationId xmlns:a16="http://schemas.microsoft.com/office/drawing/2014/main" id="{37E9E85E-CF33-2EB0-CB34-01597C9B2311}"/>
              </a:ext>
            </a:extLst>
          </p:cNvPr>
          <p:cNvSpPr>
            <a:spLocks noGrp="1"/>
          </p:cNvSpPr>
          <p:nvPr>
            <p:ph type="sldNum" sz="quarter" idx="12"/>
          </p:nvPr>
        </p:nvSpPr>
        <p:spPr/>
        <p:txBody>
          <a:bodyPr/>
          <a:lstStyle/>
          <a:p>
            <a:fld id="{C5C1623C-0059-494E-B184-63915177A0C5}" type="slidenum">
              <a:rPr lang="zh-CN" altLang="en-US" smtClean="0"/>
              <a:pPr/>
              <a:t>8</a:t>
            </a:fld>
            <a:endParaRPr lang="zh-CN" altLang="en-US"/>
          </a:p>
        </p:txBody>
      </p:sp>
      <p:sp>
        <p:nvSpPr>
          <p:cNvPr id="7" name="文本框 6">
            <a:extLst>
              <a:ext uri="{FF2B5EF4-FFF2-40B4-BE49-F238E27FC236}">
                <a16:creationId xmlns:a16="http://schemas.microsoft.com/office/drawing/2014/main" id="{25F365EC-52F4-8A83-BE9E-48EB94296CAB}"/>
              </a:ext>
            </a:extLst>
          </p:cNvPr>
          <p:cNvSpPr txBox="1"/>
          <p:nvPr/>
        </p:nvSpPr>
        <p:spPr>
          <a:xfrm>
            <a:off x="7811637" y="1637817"/>
            <a:ext cx="3994555" cy="3970318"/>
          </a:xfrm>
          <a:prstGeom prst="rect">
            <a:avLst/>
          </a:prstGeom>
          <a:solidFill>
            <a:srgbClr val="00B0F0"/>
          </a:solidFill>
        </p:spPr>
        <p:txBody>
          <a:bodyPr wrap="none" rtlCol="0">
            <a:spAutoFit/>
          </a:bodyPr>
          <a:lstStyle/>
          <a:p>
            <a:r>
              <a:rPr kumimoji="1" lang="en-US" altLang="zh-CN" sz="2800" dirty="0">
                <a:latin typeface="Arial Rounded MT Bold" panose="020F0704030504030204" pitchFamily="34" charset="0"/>
                <a:ea typeface="Baoli SC" panose="02010600040101010101" pitchFamily="2" charset="-122"/>
              </a:rPr>
              <a:t>Process</a:t>
            </a:r>
            <a:r>
              <a:rPr kumimoji="1" lang="zh-CN" altLang="en-US" sz="2800" dirty="0">
                <a:latin typeface="Arial Rounded MT Bold" panose="020F0704030504030204" pitchFamily="34" charset="0"/>
                <a:ea typeface="Baoli SC" panose="02010600040101010101" pitchFamily="2" charset="-122"/>
              </a:rPr>
              <a:t> </a:t>
            </a:r>
            <a:r>
              <a:rPr kumimoji="1" lang="en-US" altLang="zh-CN" sz="2800" dirty="0">
                <a:latin typeface="Arial Rounded MT Bold" panose="020F0704030504030204" pitchFamily="34" charset="0"/>
                <a:ea typeface="Baoli SC" panose="02010600040101010101" pitchFamily="2" charset="-122"/>
              </a:rPr>
              <a:t>similar</a:t>
            </a:r>
          </a:p>
          <a:p>
            <a:r>
              <a:rPr kumimoji="1" lang="en-US" altLang="zh-CN" sz="2800" dirty="0">
                <a:latin typeface="Arial Rounded MT Bold" panose="020F0704030504030204" pitchFamily="34" charset="0"/>
                <a:ea typeface="Baoli SC" panose="02010600040101010101" pitchFamily="2" charset="-122"/>
              </a:rPr>
              <a:t>Mechanism different</a:t>
            </a:r>
          </a:p>
          <a:p>
            <a:endParaRPr kumimoji="1" lang="en-US" altLang="zh-CN" sz="2800" dirty="0">
              <a:latin typeface="Arial Rounded MT Bold" panose="020F0704030504030204" pitchFamily="34" charset="0"/>
              <a:ea typeface="Baoli SC" panose="02010600040101010101" pitchFamily="2" charset="-122"/>
            </a:endParaRPr>
          </a:p>
          <a:p>
            <a:r>
              <a:rPr kumimoji="1" lang="zh-CN" altLang="en-US" sz="2800" dirty="0">
                <a:latin typeface="Arial Rounded MT Bold" panose="020F0704030504030204" pitchFamily="34" charset="0"/>
                <a:ea typeface="Baoli SC" panose="02010600040101010101" pitchFamily="2" charset="-122"/>
              </a:rPr>
              <a:t>计算机：</a:t>
            </a:r>
            <a:r>
              <a:rPr kumimoji="1" lang="en-US" altLang="zh-CN" sz="2800" dirty="0">
                <a:solidFill>
                  <a:srgbClr val="FF0000"/>
                </a:solidFill>
                <a:latin typeface="Arial Rounded MT Bold" panose="020F0704030504030204" pitchFamily="34" charset="0"/>
                <a:ea typeface="Baoli SC" panose="02010600040101010101" pitchFamily="2" charset="-122"/>
              </a:rPr>
              <a:t>2-</a:t>
            </a:r>
            <a:r>
              <a:rPr kumimoji="1" lang="zh-CN" altLang="en-US" sz="2800" dirty="0">
                <a:solidFill>
                  <a:srgbClr val="FF0000"/>
                </a:solidFill>
                <a:latin typeface="Arial Rounded MT Bold" panose="020F0704030504030204" pitchFamily="34" charset="0"/>
                <a:ea typeface="Baoli SC" panose="02010600040101010101" pitchFamily="2" charset="-122"/>
              </a:rPr>
              <a:t>进制 </a:t>
            </a:r>
            <a:r>
              <a:rPr kumimoji="1" lang="en-US" altLang="zh-CN" sz="2800" dirty="0">
                <a:latin typeface="Arial Rounded MT Bold" panose="020F0704030504030204" pitchFamily="34" charset="0"/>
                <a:ea typeface="Baoli SC" panose="02010600040101010101" pitchFamily="2" charset="-122"/>
              </a:rPr>
              <a:t>/</a:t>
            </a:r>
            <a:r>
              <a:rPr kumimoji="1" lang="zh-CN" altLang="en-US" sz="2800" dirty="0">
                <a:latin typeface="Arial Rounded MT Bold" panose="020F0704030504030204" pitchFamily="34" charset="0"/>
                <a:ea typeface="Baoli SC" panose="02010600040101010101" pitchFamily="2" charset="-122"/>
              </a:rPr>
              <a:t> </a:t>
            </a:r>
            <a:r>
              <a:rPr kumimoji="1" lang="en-US" altLang="zh-CN" sz="2800" dirty="0">
                <a:latin typeface="Arial Rounded MT Bold" panose="020F0704030504030204" pitchFamily="34" charset="0"/>
                <a:ea typeface="Baoli SC" panose="02010600040101010101" pitchFamily="2" charset="-122"/>
              </a:rPr>
              <a:t>finally</a:t>
            </a:r>
          </a:p>
          <a:p>
            <a:r>
              <a:rPr kumimoji="1" lang="zh-CN" altLang="en-US" sz="2800" dirty="0">
                <a:latin typeface="Arial Rounded MT Bold" panose="020F0704030504030204" pitchFamily="34" charset="0"/>
                <a:ea typeface="Baoli SC" panose="02010600040101010101" pitchFamily="2" charset="-122"/>
              </a:rPr>
              <a:t>人脑： ？？？？？？</a:t>
            </a:r>
            <a:endParaRPr kumimoji="1" lang="en-US" altLang="zh-CN" sz="2800" dirty="0">
              <a:latin typeface="Arial Rounded MT Bold" panose="020F0704030504030204" pitchFamily="34" charset="0"/>
              <a:ea typeface="Baoli SC" panose="02010600040101010101" pitchFamily="2" charset="-122"/>
            </a:endParaRPr>
          </a:p>
          <a:p>
            <a:endParaRPr kumimoji="1" lang="en-US" altLang="zh-CN" sz="2800" dirty="0">
              <a:latin typeface="Arial Rounded MT Bold" panose="020F0704030504030204" pitchFamily="34" charset="0"/>
              <a:ea typeface="Baoli SC" panose="02010600040101010101" pitchFamily="2" charset="-122"/>
            </a:endParaRPr>
          </a:p>
          <a:p>
            <a:r>
              <a:rPr kumimoji="1" lang="zh-CN" altLang="en-US" sz="2800" dirty="0">
                <a:latin typeface="Arial Rounded MT Bold" panose="020F0704030504030204" pitchFamily="34" charset="0"/>
                <a:ea typeface="Baoli SC" panose="02010600040101010101" pitchFamily="2" charset="-122"/>
              </a:rPr>
              <a:t>计算机：预测基于</a:t>
            </a:r>
            <a:r>
              <a:rPr kumimoji="1" lang="zh-CN" altLang="en-US" sz="2800" dirty="0">
                <a:solidFill>
                  <a:srgbClr val="FF0000"/>
                </a:solidFill>
                <a:latin typeface="Arial Rounded MT Bold" panose="020F0704030504030204" pitchFamily="34" charset="0"/>
                <a:ea typeface="Baoli SC" panose="02010600040101010101" pitchFamily="2" charset="-122"/>
              </a:rPr>
              <a:t>模型</a:t>
            </a:r>
            <a:endParaRPr kumimoji="1" lang="en-US" altLang="zh-CN" sz="2800" dirty="0">
              <a:solidFill>
                <a:srgbClr val="FF0000"/>
              </a:solidFill>
              <a:latin typeface="Arial Rounded MT Bold" panose="020F0704030504030204" pitchFamily="34" charset="0"/>
              <a:ea typeface="Baoli SC" panose="02010600040101010101" pitchFamily="2" charset="-122"/>
            </a:endParaRPr>
          </a:p>
          <a:p>
            <a:r>
              <a:rPr kumimoji="1" lang="zh-CN" altLang="en-US" sz="2800" dirty="0">
                <a:latin typeface="Arial Rounded MT Bold" panose="020F0704030504030204" pitchFamily="34" charset="0"/>
                <a:ea typeface="Baoli SC" panose="02010600040101010101" pitchFamily="2" charset="-122"/>
              </a:rPr>
              <a:t>人脑：预测基于？？？</a:t>
            </a:r>
            <a:endParaRPr kumimoji="1" lang="en-US" altLang="zh-CN" sz="2800" dirty="0">
              <a:latin typeface="Arial Rounded MT Bold" panose="020F0704030504030204" pitchFamily="34" charset="0"/>
              <a:ea typeface="Baoli SC" panose="02010600040101010101" pitchFamily="2" charset="-122"/>
            </a:endParaRPr>
          </a:p>
          <a:p>
            <a:endParaRPr kumimoji="1" lang="en-US" altLang="zh-CN" sz="2800" dirty="0">
              <a:latin typeface="Arial Rounded MT Bold" panose="020F0704030504030204" pitchFamily="34" charset="0"/>
              <a:ea typeface="Baoli SC" panose="02010600040101010101" pitchFamily="2" charset="-122"/>
            </a:endParaRPr>
          </a:p>
        </p:txBody>
      </p:sp>
    </p:spTree>
    <p:extLst>
      <p:ext uri="{BB962C8B-B14F-4D97-AF65-F5344CB8AC3E}">
        <p14:creationId xmlns:p14="http://schemas.microsoft.com/office/powerpoint/2010/main" val="1206694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0DDA3F9E-FE40-1B17-DB88-CFFE9C0780B0}"/>
              </a:ext>
            </a:extLst>
          </p:cNvPr>
          <p:cNvSpPr>
            <a:spLocks noGrp="1"/>
          </p:cNvSpPr>
          <p:nvPr>
            <p:ph type="sldNum" sz="quarter" idx="12"/>
          </p:nvPr>
        </p:nvSpPr>
        <p:spPr/>
        <p:txBody>
          <a:bodyPr/>
          <a:lstStyle/>
          <a:p>
            <a:fld id="{C5C1623C-0059-494E-B184-63915177A0C5}" type="slidenum">
              <a:rPr lang="zh-CN" altLang="en-US" smtClean="0"/>
              <a:pPr/>
              <a:t>9</a:t>
            </a:fld>
            <a:endParaRPr lang="zh-CN" altLang="en-US"/>
          </a:p>
        </p:txBody>
      </p:sp>
    </p:spTree>
    <p:extLst>
      <p:ext uri="{BB962C8B-B14F-4D97-AF65-F5344CB8AC3E}">
        <p14:creationId xmlns:p14="http://schemas.microsoft.com/office/powerpoint/2010/main" val="3885498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953</TotalTime>
  <Words>2610</Words>
  <Application>Microsoft Macintosh PowerPoint</Application>
  <PresentationFormat>宽屏</PresentationFormat>
  <Paragraphs>309</Paragraphs>
  <Slides>33</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33</vt:i4>
      </vt:variant>
    </vt:vector>
  </HeadingPairs>
  <TitlesOfParts>
    <vt:vector size="39" baseType="lpstr">
      <vt:lpstr>Microsoft YaHei</vt:lpstr>
      <vt:lpstr>Baoli SC</vt:lpstr>
      <vt:lpstr>Arial</vt:lpstr>
      <vt:lpstr>Arial Rounded MT Bold</vt:lpstr>
      <vt:lpstr>Calibri</vt:lpstr>
      <vt:lpstr>Office 主题</vt:lpstr>
      <vt:lpstr>第3章 计算机技术的社会环境</vt:lpstr>
      <vt:lpstr>提纲</vt:lpstr>
      <vt:lpstr>提纲</vt:lpstr>
      <vt:lpstr>3.1.1 基于角色的认识</vt:lpstr>
      <vt:lpstr>3.1.1 基于角色的认识 - 1. 计算机角色</vt:lpstr>
      <vt:lpstr>3.1.1 基于角色的认识- 1. 计算机角色</vt:lpstr>
      <vt:lpstr>3.1.1 基于角色的认识- 1. 计算机角色</vt:lpstr>
      <vt:lpstr>计算机处理与人脑处理的异同</vt:lpstr>
      <vt:lpstr>PowerPoint 演示文稿</vt:lpstr>
      <vt:lpstr>3.1.1 基于角色的认识 – 2.人类与计算机</vt:lpstr>
      <vt:lpstr>3.1.1 基于角色的认识 – 2.人类与计算机</vt:lpstr>
      <vt:lpstr>案例 -微信投票  </vt:lpstr>
      <vt:lpstr>PowerPoint 演示文稿</vt:lpstr>
      <vt:lpstr>3.1.2 知识的形成与科学家的基本素养</vt:lpstr>
      <vt:lpstr>3.1.2 知识的形成与科学家的基本素养</vt:lpstr>
      <vt:lpstr>3.1.2 知识的形成与科学家的基本素养</vt:lpstr>
      <vt:lpstr>数据与知识</vt:lpstr>
      <vt:lpstr>PowerPoint 演示文稿</vt:lpstr>
      <vt:lpstr>3.1.3 工程意识与专业学生 - 1. 意识的由来</vt:lpstr>
      <vt:lpstr>3.1.3 工程意识与专业学生- 1. 意识的由来</vt:lpstr>
      <vt:lpstr>3.1.3 工程意识与专业学生 - 2. 工程意识问题</vt:lpstr>
      <vt:lpstr>3.1.3 工程意识与专业学生 - 3. 专业学生教育</vt:lpstr>
      <vt:lpstr>PowerPoint 演示文稿</vt:lpstr>
      <vt:lpstr>提纲</vt:lpstr>
      <vt:lpstr>3.2.1 计算机技术的主要应用领域</vt:lpstr>
      <vt:lpstr>3.2.2 计算机技术产生的影响</vt:lpstr>
      <vt:lpstr>3.2.2 计算机技术产生的影响</vt:lpstr>
      <vt:lpstr>提纲</vt:lpstr>
      <vt:lpstr>3.3.1 文化和文化差异</vt:lpstr>
      <vt:lpstr>3.3.1 文化和文化差异</vt:lpstr>
      <vt:lpstr>3.3.1 文化和文化差异</vt:lpstr>
      <vt:lpstr>3.3.2 与计算机相伴的文化</vt:lpstr>
      <vt:lpstr>小节</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计算机技术的社会环境</dc:title>
  <dc:creator>vz7519</dc:creator>
  <cp:lastModifiedBy>Microsoft Office 用户</cp:lastModifiedBy>
  <cp:revision>42</cp:revision>
  <dcterms:created xsi:type="dcterms:W3CDTF">2021-03-23T15:54:15Z</dcterms:created>
  <dcterms:modified xsi:type="dcterms:W3CDTF">2024-03-25T04:13:35Z</dcterms:modified>
</cp:coreProperties>
</file>