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404" r:id="rId2"/>
    <p:sldId id="405" r:id="rId3"/>
    <p:sldId id="406" r:id="rId4"/>
    <p:sldId id="407" r:id="rId5"/>
    <p:sldId id="408" r:id="rId6"/>
    <p:sldId id="411" r:id="rId7"/>
    <p:sldId id="413" r:id="rId8"/>
    <p:sldId id="415" r:id="rId9"/>
    <p:sldId id="416" r:id="rId10"/>
    <p:sldId id="417" r:id="rId11"/>
    <p:sldId id="419" r:id="rId12"/>
    <p:sldId id="420" r:id="rId13"/>
    <p:sldId id="421" r:id="rId14"/>
    <p:sldId id="422" r:id="rId15"/>
    <p:sldId id="424" r:id="rId16"/>
    <p:sldId id="425" r:id="rId17"/>
    <p:sldId id="447" r:id="rId18"/>
    <p:sldId id="426" r:id="rId19"/>
    <p:sldId id="427" r:id="rId20"/>
    <p:sldId id="429" r:id="rId21"/>
    <p:sldId id="431" r:id="rId22"/>
    <p:sldId id="432" r:id="rId23"/>
    <p:sldId id="433" r:id="rId24"/>
    <p:sldId id="434" r:id="rId25"/>
    <p:sldId id="436" r:id="rId26"/>
    <p:sldId id="448" r:id="rId27"/>
    <p:sldId id="438" r:id="rId28"/>
    <p:sldId id="439" r:id="rId29"/>
    <p:sldId id="441" r:id="rId30"/>
    <p:sldId id="443" r:id="rId31"/>
    <p:sldId id="444" r:id="rId32"/>
    <p:sldId id="44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3"/>
    <p:restoredTop sz="96327"/>
  </p:normalViewPr>
  <p:slideViewPr>
    <p:cSldViewPr snapToGrid="0" snapToObjects="1">
      <p:cViewPr varScale="1">
        <p:scale>
          <a:sx n="131" d="100"/>
          <a:sy n="131" d="100"/>
        </p:scale>
        <p:origin x="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B3B02-7164-514F-82AE-60076FC37BB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GB"/>
        </a:p>
      </dgm:t>
    </dgm:pt>
    <dgm:pt modelId="{9EE743FA-EA51-714B-BBCC-47D4A158CF34}">
      <dgm:prSet custT="1"/>
      <dgm:spPr/>
      <dgm:t>
        <a:bodyPr/>
        <a:lstStyle/>
        <a:p>
          <a:r>
            <a:rPr lang="zh-CN" sz="1600" baseline="0" dirty="0"/>
            <a:t>小白（</a:t>
          </a:r>
          <a:r>
            <a:rPr lang="en-US" sz="1600" baseline="0" dirty="0"/>
            <a:t>3</a:t>
          </a:r>
          <a:r>
            <a:rPr lang="zh-CN" sz="1600" baseline="0" dirty="0"/>
            <a:t>年以下经验）</a:t>
          </a:r>
          <a:endParaRPr lang="en-HK" sz="1600" baseline="0" dirty="0"/>
        </a:p>
      </dgm:t>
    </dgm:pt>
    <dgm:pt modelId="{4E5E6A4A-9239-574B-A322-FBDAFD2A1246}" type="parTrans" cxnId="{50D4A521-43D1-0948-9010-23EB5AFB5FBD}">
      <dgm:prSet/>
      <dgm:spPr/>
      <dgm:t>
        <a:bodyPr/>
        <a:lstStyle/>
        <a:p>
          <a:endParaRPr lang="en-GB" sz="2400"/>
        </a:p>
      </dgm:t>
    </dgm:pt>
    <dgm:pt modelId="{4DEA695A-7FB9-6D42-BA32-CADF20EC65CC}" type="sibTrans" cxnId="{50D4A521-43D1-0948-9010-23EB5AFB5FBD}">
      <dgm:prSet/>
      <dgm:spPr/>
      <dgm:t>
        <a:bodyPr/>
        <a:lstStyle/>
        <a:p>
          <a:endParaRPr lang="en-GB" sz="2400"/>
        </a:p>
      </dgm:t>
    </dgm:pt>
    <dgm:pt modelId="{9E984EC3-7B40-D843-93A0-732730FB41F1}">
      <dgm:prSet custT="1"/>
      <dgm:spPr/>
      <dgm:t>
        <a:bodyPr/>
        <a:lstStyle/>
        <a:p>
          <a:r>
            <a:rPr lang="zh-CN" sz="1600" baseline="0" dirty="0"/>
            <a:t>菜鸟（</a:t>
          </a:r>
          <a:r>
            <a:rPr lang="en-US" sz="1600" baseline="0" dirty="0"/>
            <a:t>3-5</a:t>
          </a:r>
          <a:r>
            <a:rPr lang="zh-CN" sz="1600" baseline="0" dirty="0"/>
            <a:t>年经验）</a:t>
          </a:r>
          <a:endParaRPr lang="en-HK" sz="1600" baseline="0" dirty="0"/>
        </a:p>
      </dgm:t>
    </dgm:pt>
    <dgm:pt modelId="{B9F7559F-8504-F246-B8C6-104D2600F5D2}" type="parTrans" cxnId="{821EA409-B213-5041-94B5-D858EE65781C}">
      <dgm:prSet/>
      <dgm:spPr/>
      <dgm:t>
        <a:bodyPr/>
        <a:lstStyle/>
        <a:p>
          <a:endParaRPr lang="en-GB" sz="2400"/>
        </a:p>
      </dgm:t>
    </dgm:pt>
    <dgm:pt modelId="{B9D0FDD9-DCBD-0A46-AD45-A56ED39B83E9}" type="sibTrans" cxnId="{821EA409-B213-5041-94B5-D858EE65781C}">
      <dgm:prSet/>
      <dgm:spPr/>
      <dgm:t>
        <a:bodyPr/>
        <a:lstStyle/>
        <a:p>
          <a:endParaRPr lang="en-GB" sz="2400"/>
        </a:p>
      </dgm:t>
    </dgm:pt>
    <dgm:pt modelId="{084B3E71-FC44-494D-A965-A69A0798C355}">
      <dgm:prSet custT="1"/>
      <dgm:spPr/>
      <dgm:t>
        <a:bodyPr/>
        <a:lstStyle/>
        <a:p>
          <a:r>
            <a:rPr lang="zh-CN" sz="1600" baseline="0" dirty="0"/>
            <a:t>大虾（</a:t>
          </a:r>
          <a:r>
            <a:rPr lang="en-US" sz="1600" baseline="0" dirty="0"/>
            <a:t>5-8</a:t>
          </a:r>
          <a:r>
            <a:rPr lang="zh-CN" sz="1600" baseline="0" dirty="0"/>
            <a:t>年经验）</a:t>
          </a:r>
          <a:endParaRPr lang="en-HK" sz="1600" baseline="0" dirty="0"/>
        </a:p>
      </dgm:t>
    </dgm:pt>
    <dgm:pt modelId="{FE3C22FB-75C9-D646-9948-EC985620A8BF}" type="parTrans" cxnId="{C0B4A58C-42B2-614B-8F72-7F0B5543274A}">
      <dgm:prSet/>
      <dgm:spPr/>
      <dgm:t>
        <a:bodyPr/>
        <a:lstStyle/>
        <a:p>
          <a:endParaRPr lang="en-GB" sz="2400"/>
        </a:p>
      </dgm:t>
    </dgm:pt>
    <dgm:pt modelId="{FC062220-E4DC-0E49-A181-0E966B03C17E}" type="sibTrans" cxnId="{C0B4A58C-42B2-614B-8F72-7F0B5543274A}">
      <dgm:prSet/>
      <dgm:spPr/>
      <dgm:t>
        <a:bodyPr/>
        <a:lstStyle/>
        <a:p>
          <a:endParaRPr lang="en-GB" sz="2400"/>
        </a:p>
      </dgm:t>
    </dgm:pt>
    <dgm:pt modelId="{00FD60AD-BFC9-1E40-8905-425FD903BF3A}">
      <dgm:prSet custT="1"/>
      <dgm:spPr/>
      <dgm:t>
        <a:bodyPr/>
        <a:lstStyle/>
        <a:p>
          <a:r>
            <a:rPr lang="en-US" sz="1600" baseline="0" dirty="0"/>
            <a:t>4 </a:t>
          </a:r>
          <a:r>
            <a:rPr lang="zh-CN" sz="1600" baseline="0" dirty="0"/>
            <a:t>大牛（</a:t>
          </a:r>
          <a:r>
            <a:rPr lang="en-US" sz="1600" baseline="0" dirty="0"/>
            <a:t>8-15</a:t>
          </a:r>
          <a:r>
            <a:rPr lang="zh-CN" sz="1600" baseline="0" dirty="0"/>
            <a:t>年经验）</a:t>
          </a:r>
          <a:endParaRPr lang="en-HK" sz="1600" baseline="0" dirty="0"/>
        </a:p>
      </dgm:t>
    </dgm:pt>
    <dgm:pt modelId="{FE223182-18B7-A449-AFF6-B337FB8CCDB8}" type="parTrans" cxnId="{CB32FB15-FD84-9E40-9FE8-78D837D0C409}">
      <dgm:prSet/>
      <dgm:spPr/>
      <dgm:t>
        <a:bodyPr/>
        <a:lstStyle/>
        <a:p>
          <a:endParaRPr lang="en-GB" sz="2400"/>
        </a:p>
      </dgm:t>
    </dgm:pt>
    <dgm:pt modelId="{33A307D2-C9A6-B14F-A01A-0E7721DB4B9B}" type="sibTrans" cxnId="{CB32FB15-FD84-9E40-9FE8-78D837D0C409}">
      <dgm:prSet/>
      <dgm:spPr/>
      <dgm:t>
        <a:bodyPr/>
        <a:lstStyle/>
        <a:p>
          <a:endParaRPr lang="en-GB" sz="2400"/>
        </a:p>
      </dgm:t>
    </dgm:pt>
    <dgm:pt modelId="{7A3E933B-9DD1-394C-B220-76C6CE3AC4B0}">
      <dgm:prSet custT="1"/>
      <dgm:spPr/>
      <dgm:t>
        <a:bodyPr/>
        <a:lstStyle/>
        <a:p>
          <a:r>
            <a:rPr lang="zh-CN" sz="1600" baseline="0" dirty="0"/>
            <a:t>专家（</a:t>
          </a:r>
          <a:r>
            <a:rPr lang="en-US" sz="1600" baseline="0" dirty="0"/>
            <a:t>15-20</a:t>
          </a:r>
          <a:r>
            <a:rPr lang="zh-CN" sz="1600" baseline="0" dirty="0"/>
            <a:t>年经验）</a:t>
          </a:r>
          <a:endParaRPr lang="en-HK" sz="1600" baseline="0" dirty="0"/>
        </a:p>
      </dgm:t>
    </dgm:pt>
    <dgm:pt modelId="{DFDD9AB3-7165-4D4D-A428-FC3D00D23C1D}" type="parTrans" cxnId="{0B93220C-F0C9-3747-8556-E01216A5DCD1}">
      <dgm:prSet/>
      <dgm:spPr/>
      <dgm:t>
        <a:bodyPr/>
        <a:lstStyle/>
        <a:p>
          <a:endParaRPr lang="en-GB" sz="2400"/>
        </a:p>
      </dgm:t>
    </dgm:pt>
    <dgm:pt modelId="{ED84732C-1F9F-844E-9816-99C417F668A7}" type="sibTrans" cxnId="{0B93220C-F0C9-3747-8556-E01216A5DCD1}">
      <dgm:prSet/>
      <dgm:spPr/>
      <dgm:t>
        <a:bodyPr/>
        <a:lstStyle/>
        <a:p>
          <a:endParaRPr lang="en-GB" sz="2400"/>
        </a:p>
      </dgm:t>
    </dgm:pt>
    <dgm:pt modelId="{23DE6F5B-2030-5B48-8703-C4DE6E3CA841}">
      <dgm:prSet custT="1"/>
      <dgm:spPr/>
      <dgm:t>
        <a:bodyPr/>
        <a:lstStyle/>
        <a:p>
          <a:r>
            <a:rPr lang="zh-CN" sz="1600" baseline="0" dirty="0"/>
            <a:t>神级（</a:t>
          </a:r>
          <a:r>
            <a:rPr lang="en-US" sz="1600" baseline="0" dirty="0"/>
            <a:t>20-30</a:t>
          </a:r>
          <a:r>
            <a:rPr lang="zh-CN" sz="1600" baseline="0" dirty="0"/>
            <a:t>年经验）</a:t>
          </a:r>
          <a:endParaRPr lang="en-HK" sz="1600" baseline="0" dirty="0"/>
        </a:p>
      </dgm:t>
    </dgm:pt>
    <dgm:pt modelId="{5EAA46C0-C34E-1A41-A105-BCAF37AF69E8}" type="parTrans" cxnId="{C420430D-8F67-CF43-8676-7D8CC61715B2}">
      <dgm:prSet/>
      <dgm:spPr/>
      <dgm:t>
        <a:bodyPr/>
        <a:lstStyle/>
        <a:p>
          <a:endParaRPr lang="en-GB" sz="2400"/>
        </a:p>
      </dgm:t>
    </dgm:pt>
    <dgm:pt modelId="{355D6A78-615C-B84D-90B2-39BC79CEB4A5}" type="sibTrans" cxnId="{C420430D-8F67-CF43-8676-7D8CC61715B2}">
      <dgm:prSet/>
      <dgm:spPr/>
      <dgm:t>
        <a:bodyPr/>
        <a:lstStyle/>
        <a:p>
          <a:endParaRPr lang="en-GB" sz="2400"/>
        </a:p>
      </dgm:t>
    </dgm:pt>
    <dgm:pt modelId="{FF46CB63-B0AE-3D46-957F-84921C91B634}">
      <dgm:prSet custT="1"/>
      <dgm:spPr/>
      <dgm:t>
        <a:bodyPr/>
        <a:lstStyle/>
        <a:p>
          <a:r>
            <a:rPr lang="zh-CN" sz="1600" baseline="0" dirty="0"/>
            <a:t>菩萨 </a:t>
          </a:r>
          <a:r>
            <a:rPr lang="en-US" sz="1600" baseline="0" dirty="0"/>
            <a:t>(40</a:t>
          </a:r>
          <a:r>
            <a:rPr lang="zh-CN" sz="1600" baseline="0" dirty="0"/>
            <a:t>年以上经验</a:t>
          </a:r>
          <a:r>
            <a:rPr lang="en-US" sz="1600" baseline="0" dirty="0"/>
            <a:t>)</a:t>
          </a:r>
          <a:endParaRPr lang="en-HK" sz="1600" baseline="0" dirty="0"/>
        </a:p>
      </dgm:t>
    </dgm:pt>
    <dgm:pt modelId="{2CA9155D-6FE4-8B4C-8417-BB86B40EFEA4}" type="parTrans" cxnId="{EEA08C3D-CA8B-A748-9350-8F495BD4D4EE}">
      <dgm:prSet/>
      <dgm:spPr/>
      <dgm:t>
        <a:bodyPr/>
        <a:lstStyle/>
        <a:p>
          <a:endParaRPr lang="en-GB" sz="2400"/>
        </a:p>
      </dgm:t>
    </dgm:pt>
    <dgm:pt modelId="{A6467F22-DA50-1040-8455-CA90CA47FED2}" type="sibTrans" cxnId="{EEA08C3D-CA8B-A748-9350-8F495BD4D4EE}">
      <dgm:prSet/>
      <dgm:spPr/>
      <dgm:t>
        <a:bodyPr/>
        <a:lstStyle/>
        <a:p>
          <a:endParaRPr lang="en-GB" sz="2400"/>
        </a:p>
      </dgm:t>
    </dgm:pt>
    <dgm:pt modelId="{D8493F40-CD3E-BC40-B5A8-6B5AE8F39FD7}">
      <dgm:prSet custT="1"/>
      <dgm:spPr/>
      <dgm:t>
        <a:bodyPr/>
        <a:lstStyle/>
        <a:p>
          <a:r>
            <a:rPr lang="zh-CN" sz="1600" baseline="0" dirty="0"/>
            <a:t>学习、学习</a:t>
          </a:r>
          <a:r>
            <a:rPr lang="zh-CN" altLang="en-US" sz="1600" baseline="0" dirty="0"/>
            <a:t>、</a:t>
          </a:r>
          <a:r>
            <a:rPr lang="zh-CN" sz="1600" baseline="0" dirty="0"/>
            <a:t>刚学会的新技术，已经面临淘汰！（特点：好为人师！喜欢比较哪个语言最好，哪家框架最强！）</a:t>
          </a:r>
          <a:endParaRPr lang="en-HK" sz="1600" baseline="0" dirty="0"/>
        </a:p>
      </dgm:t>
    </dgm:pt>
    <dgm:pt modelId="{7A07B943-F308-E642-B936-D1C7881FB04A}" type="parTrans" cxnId="{CFC9C530-4261-4E4C-8166-33EF63768384}">
      <dgm:prSet/>
      <dgm:spPr/>
      <dgm:t>
        <a:bodyPr/>
        <a:lstStyle/>
        <a:p>
          <a:endParaRPr lang="en-GB" sz="2400"/>
        </a:p>
      </dgm:t>
    </dgm:pt>
    <dgm:pt modelId="{BC85FB02-89BF-B941-B896-24B21010283D}" type="sibTrans" cxnId="{CFC9C530-4261-4E4C-8166-33EF63768384}">
      <dgm:prSet/>
      <dgm:spPr/>
      <dgm:t>
        <a:bodyPr/>
        <a:lstStyle/>
        <a:p>
          <a:endParaRPr lang="en-GB" sz="2400"/>
        </a:p>
      </dgm:t>
    </dgm:pt>
    <dgm:pt modelId="{E5EC88F8-927B-B548-958B-15710293E4F5}">
      <dgm:prSet custT="1"/>
      <dgm:spPr/>
      <dgm:t>
        <a:bodyPr/>
        <a:lstStyle/>
        <a:p>
          <a:r>
            <a:rPr lang="en-US" sz="1600" baseline="0" dirty="0"/>
            <a:t> </a:t>
          </a:r>
          <a:r>
            <a:rPr lang="zh-CN" sz="1600" baseline="0" dirty="0"/>
            <a:t>学习、学习、再学习 </a:t>
          </a:r>
          <a:r>
            <a:rPr lang="zh-CN" altLang="en-US" sz="1600" baseline="0" dirty="0"/>
            <a:t>、</a:t>
          </a:r>
          <a:r>
            <a:rPr lang="en-US" sz="1600" baseline="0" dirty="0"/>
            <a:t> </a:t>
          </a:r>
          <a:r>
            <a:rPr lang="zh-CN" sz="1600" baseline="0" dirty="0"/>
            <a:t>熟练掌握各种编程语言</a:t>
          </a:r>
          <a:r>
            <a:rPr lang="en-US" sz="1600" baseline="0" dirty="0"/>
            <a:t>(</a:t>
          </a:r>
          <a:r>
            <a:rPr lang="zh-CN" sz="1600" baseline="0" dirty="0"/>
            <a:t>特点：乐于分享各类经验，包括生活经验！</a:t>
          </a:r>
          <a:r>
            <a:rPr lang="en-US" sz="1600" baseline="0" dirty="0"/>
            <a:t>)</a:t>
          </a:r>
          <a:endParaRPr lang="en-HK" sz="1600" baseline="0" dirty="0"/>
        </a:p>
      </dgm:t>
    </dgm:pt>
    <dgm:pt modelId="{B255CF88-101C-BF4A-9EDC-B6A8D2AF3ACF}" type="parTrans" cxnId="{6C335240-CF22-5D43-8B71-53A0206AD83E}">
      <dgm:prSet/>
      <dgm:spPr/>
      <dgm:t>
        <a:bodyPr/>
        <a:lstStyle/>
        <a:p>
          <a:endParaRPr lang="en-GB" sz="2400"/>
        </a:p>
      </dgm:t>
    </dgm:pt>
    <dgm:pt modelId="{0D26675E-0B32-3B47-B6D5-7D4EF9AF2A1A}" type="sibTrans" cxnId="{6C335240-CF22-5D43-8B71-53A0206AD83E}">
      <dgm:prSet/>
      <dgm:spPr/>
      <dgm:t>
        <a:bodyPr/>
        <a:lstStyle/>
        <a:p>
          <a:endParaRPr lang="en-GB" sz="2400"/>
        </a:p>
      </dgm:t>
    </dgm:pt>
    <dgm:pt modelId="{2C2D2249-DC7F-6540-A34A-A1DC69D6081B}">
      <dgm:prSet custT="1"/>
      <dgm:spPr/>
      <dgm:t>
        <a:bodyPr/>
        <a:lstStyle/>
        <a:p>
          <a:r>
            <a:rPr lang="zh-CN" sz="1600" baseline="0" dirty="0"/>
            <a:t>学习、学习 </a:t>
          </a:r>
          <a:r>
            <a:rPr lang="zh-CN" altLang="en-US" sz="1600" baseline="0" dirty="0"/>
            <a:t>、</a:t>
          </a:r>
          <a:r>
            <a:rPr lang="en-US" sz="1600" baseline="0" dirty="0"/>
            <a:t> </a:t>
          </a:r>
          <a:r>
            <a:rPr lang="zh-CN" sz="1600" baseline="0" dirty="0"/>
            <a:t>实践 </a:t>
          </a:r>
          <a:r>
            <a:rPr lang="zh-CN" altLang="en-US" sz="1600" baseline="0" dirty="0"/>
            <a:t>，</a:t>
          </a:r>
          <a:r>
            <a:rPr lang="zh-CN" sz="1600" baseline="0" dirty="0"/>
            <a:t>面向对象，类、继承、多态 </a:t>
          </a:r>
          <a:r>
            <a:rPr lang="zh-CN" altLang="en-US" sz="1600" baseline="0" dirty="0"/>
            <a:t>、</a:t>
          </a:r>
          <a:r>
            <a:rPr lang="en-US" sz="1600" baseline="0" dirty="0"/>
            <a:t> </a:t>
          </a:r>
          <a:r>
            <a:rPr lang="zh-CN" sz="1600" baseline="0" dirty="0"/>
            <a:t>实现架构为先！（特点：欢欢喜喜做“专家”！基础扎实！但精、专尚有限！</a:t>
          </a:r>
          <a:r>
            <a:rPr lang="en-US" sz="1600" baseline="0" dirty="0"/>
            <a:t>) </a:t>
          </a:r>
          <a:endParaRPr lang="en-HK" sz="1600" baseline="0" dirty="0"/>
        </a:p>
      </dgm:t>
    </dgm:pt>
    <dgm:pt modelId="{DE787E80-AAED-8C4E-B739-EED658BD1C65}" type="parTrans" cxnId="{7ABA9F76-6522-B34F-899C-93DBE3B7BB2D}">
      <dgm:prSet/>
      <dgm:spPr/>
      <dgm:t>
        <a:bodyPr/>
        <a:lstStyle/>
        <a:p>
          <a:endParaRPr lang="en-GB" sz="2400"/>
        </a:p>
      </dgm:t>
    </dgm:pt>
    <dgm:pt modelId="{101F0057-FE5D-D447-AF5E-615A58D1C4AE}" type="sibTrans" cxnId="{7ABA9F76-6522-B34F-899C-93DBE3B7BB2D}">
      <dgm:prSet/>
      <dgm:spPr/>
      <dgm:t>
        <a:bodyPr/>
        <a:lstStyle/>
        <a:p>
          <a:endParaRPr lang="en-GB" sz="2400"/>
        </a:p>
      </dgm:t>
    </dgm:pt>
    <dgm:pt modelId="{6904FE8D-C5EA-D54D-B398-98E90C6DBFB6}">
      <dgm:prSet custT="1"/>
      <dgm:spPr/>
      <dgm:t>
        <a:bodyPr/>
        <a:lstStyle/>
        <a:p>
          <a:r>
            <a:rPr lang="zh-CN" sz="1600" baseline="0" dirty="0"/>
            <a:t>术业有专攻！（特点：喜写教程、爱开专栏！有问必答！但自主创新不够，思想有框框！</a:t>
          </a:r>
          <a:r>
            <a:rPr lang="en-US" sz="1600" baseline="0" dirty="0"/>
            <a:t>) </a:t>
          </a:r>
          <a:endParaRPr lang="en-HK" sz="1600" baseline="0" dirty="0"/>
        </a:p>
      </dgm:t>
    </dgm:pt>
    <dgm:pt modelId="{CA545ADD-5CB7-3A4E-9349-79A3B9273BC2}" type="parTrans" cxnId="{3E1D1D7A-9F8B-FF4D-8772-DCB237334A02}">
      <dgm:prSet/>
      <dgm:spPr/>
      <dgm:t>
        <a:bodyPr/>
        <a:lstStyle/>
        <a:p>
          <a:endParaRPr lang="en-GB" sz="2400"/>
        </a:p>
      </dgm:t>
    </dgm:pt>
    <dgm:pt modelId="{4B04DF08-16BC-4446-BD26-654BC0103D1E}" type="sibTrans" cxnId="{3E1D1D7A-9F8B-FF4D-8772-DCB237334A02}">
      <dgm:prSet/>
      <dgm:spPr/>
      <dgm:t>
        <a:bodyPr/>
        <a:lstStyle/>
        <a:p>
          <a:endParaRPr lang="en-GB" sz="2400"/>
        </a:p>
      </dgm:t>
    </dgm:pt>
    <dgm:pt modelId="{EDD33066-B08A-304C-A524-62933D573C51}">
      <dgm:prSet custT="1"/>
      <dgm:spPr/>
      <dgm:t>
        <a:bodyPr/>
        <a:lstStyle/>
        <a:p>
          <a:r>
            <a:rPr lang="en-US" sz="1600" baseline="0" dirty="0"/>
            <a:t> “</a:t>
          </a:r>
          <a:r>
            <a:rPr lang="zh-CN" sz="1600" baseline="0" dirty="0"/>
            <a:t>量变到质变！” 新技术一看就明白：“换汤不换药，玩不出新花样”，自己实现也不难！解决问题为先！</a:t>
          </a:r>
          <a:r>
            <a:rPr lang="en-US" sz="1600" baseline="0" dirty="0"/>
            <a:t> (</a:t>
          </a:r>
          <a:r>
            <a:rPr lang="zh-CN" sz="1600" baseline="0" dirty="0"/>
            <a:t>特点：懒得说话！</a:t>
          </a:r>
          <a:r>
            <a:rPr lang="en-US" sz="1600" baseline="0" dirty="0"/>
            <a:t>)</a:t>
          </a:r>
          <a:endParaRPr lang="en-HK" sz="1600" baseline="0" dirty="0"/>
        </a:p>
      </dgm:t>
    </dgm:pt>
    <dgm:pt modelId="{2A1DC58E-1D09-2F48-B592-1A78A5AB8AC6}" type="parTrans" cxnId="{8A714C62-94E5-ED43-A27D-DB6F816729EE}">
      <dgm:prSet/>
      <dgm:spPr/>
      <dgm:t>
        <a:bodyPr/>
        <a:lstStyle/>
        <a:p>
          <a:endParaRPr lang="en-GB" sz="2400"/>
        </a:p>
      </dgm:t>
    </dgm:pt>
    <dgm:pt modelId="{E21FAE51-1234-FC4D-85C1-02C8553468A3}" type="sibTrans" cxnId="{8A714C62-94E5-ED43-A27D-DB6F816729EE}">
      <dgm:prSet/>
      <dgm:spPr/>
      <dgm:t>
        <a:bodyPr/>
        <a:lstStyle/>
        <a:p>
          <a:endParaRPr lang="en-GB" sz="2400"/>
        </a:p>
      </dgm:t>
    </dgm:pt>
    <dgm:pt modelId="{C3B31B8D-D27A-2D45-80F1-77031F30D1CE}">
      <dgm:prSet custT="1"/>
      <dgm:spPr/>
      <dgm:t>
        <a:bodyPr/>
        <a:lstStyle/>
        <a:p>
          <a:r>
            <a:rPr lang="en-US" sz="1600" baseline="0" dirty="0"/>
            <a:t> </a:t>
          </a:r>
          <a:r>
            <a:rPr lang="zh-CN" sz="1600" baseline="0" dirty="0"/>
            <a:t>仙级（</a:t>
          </a:r>
          <a:r>
            <a:rPr lang="en-US" sz="1600" baseline="0" dirty="0"/>
            <a:t>30-40</a:t>
          </a:r>
          <a:r>
            <a:rPr lang="zh-CN" sz="1600" baseline="0" dirty="0"/>
            <a:t>年经验）</a:t>
          </a:r>
          <a:endParaRPr lang="en-HK" sz="1600" baseline="0" dirty="0"/>
        </a:p>
      </dgm:t>
    </dgm:pt>
    <dgm:pt modelId="{CCA77169-F114-2144-959B-3305791A88B0}" type="sibTrans" cxnId="{689A0234-8CD4-954A-A38E-D7ED59D690FC}">
      <dgm:prSet/>
      <dgm:spPr/>
      <dgm:t>
        <a:bodyPr/>
        <a:lstStyle/>
        <a:p>
          <a:endParaRPr lang="en-GB" sz="2400"/>
        </a:p>
      </dgm:t>
    </dgm:pt>
    <dgm:pt modelId="{79B9EE5D-60EF-3D45-A3A0-CB44CBE6C3FE}" type="parTrans" cxnId="{689A0234-8CD4-954A-A38E-D7ED59D690FC}">
      <dgm:prSet/>
      <dgm:spPr/>
      <dgm:t>
        <a:bodyPr/>
        <a:lstStyle/>
        <a:p>
          <a:endParaRPr lang="en-GB" sz="2400"/>
        </a:p>
      </dgm:t>
    </dgm:pt>
    <dgm:pt modelId="{5A668807-425F-8841-BDD1-2A34A4AC82DA}">
      <dgm:prSet custT="1"/>
      <dgm:spPr/>
      <dgm:t>
        <a:bodyPr/>
        <a:lstStyle/>
        <a:p>
          <a:r>
            <a:rPr lang="en-US" sz="1600" baseline="0" dirty="0"/>
            <a:t> </a:t>
          </a:r>
          <a:r>
            <a:rPr lang="zh-CN" sz="1600" baseline="0" dirty="0"/>
            <a:t>极简、复用、性能榨取到极致！解决一个问题的同时，也解决了同类的所有问题！（特点：无话可说！说了你也不明白！）</a:t>
          </a:r>
          <a:r>
            <a:rPr lang="en-HK" altLang="zh-CN" sz="1600" baseline="0" dirty="0"/>
            <a:t>	</a:t>
          </a:r>
          <a:endParaRPr lang="en-HK" sz="1600" baseline="0" dirty="0"/>
        </a:p>
      </dgm:t>
    </dgm:pt>
    <dgm:pt modelId="{6B8A40F0-5709-9043-AEFB-C537122BD6F8}" type="parTrans" cxnId="{97910E9B-809E-9944-BB07-7FA6DC856DBC}">
      <dgm:prSet/>
      <dgm:spPr/>
      <dgm:t>
        <a:bodyPr/>
        <a:lstStyle/>
        <a:p>
          <a:endParaRPr lang="en-GB" sz="2400"/>
        </a:p>
      </dgm:t>
    </dgm:pt>
    <dgm:pt modelId="{AFAB56B0-91FE-294F-BBAB-3FDC724A7739}" type="sibTrans" cxnId="{97910E9B-809E-9944-BB07-7FA6DC856DBC}">
      <dgm:prSet/>
      <dgm:spPr/>
      <dgm:t>
        <a:bodyPr/>
        <a:lstStyle/>
        <a:p>
          <a:endParaRPr lang="en-GB" sz="2400"/>
        </a:p>
      </dgm:t>
    </dgm:pt>
    <dgm:pt modelId="{2D1D8422-0A96-5E49-9705-17A8FC476546}">
      <dgm:prSet custT="1"/>
      <dgm:spPr/>
      <dgm:t>
        <a:bodyPr/>
        <a:lstStyle/>
        <a:p>
          <a:r>
            <a:rPr lang="en-US" sz="1600" baseline="0" dirty="0"/>
            <a:t> </a:t>
          </a:r>
          <a:r>
            <a:rPr lang="zh-CN" sz="1600" baseline="0" dirty="0"/>
            <a:t>随心所欲，世界因我而改变！（特点：传道、授业、解惑，传播思想，普度众生！视天下为己任！）</a:t>
          </a:r>
          <a:endParaRPr lang="en-HK" sz="1600" baseline="0" dirty="0"/>
        </a:p>
      </dgm:t>
    </dgm:pt>
    <dgm:pt modelId="{87B38E0F-B42D-BE4E-AE27-5A9F6F4FECCF}" type="parTrans" cxnId="{AEEF8E52-919B-1742-8E1E-5A6A65D4462F}">
      <dgm:prSet/>
      <dgm:spPr/>
      <dgm:t>
        <a:bodyPr/>
        <a:lstStyle/>
        <a:p>
          <a:endParaRPr lang="en-GB" sz="2400"/>
        </a:p>
      </dgm:t>
    </dgm:pt>
    <dgm:pt modelId="{5B029971-2CE2-A44A-BB9A-67CC6E529241}" type="sibTrans" cxnId="{AEEF8E52-919B-1742-8E1E-5A6A65D4462F}">
      <dgm:prSet/>
      <dgm:spPr/>
      <dgm:t>
        <a:bodyPr/>
        <a:lstStyle/>
        <a:p>
          <a:endParaRPr lang="en-GB" sz="2400"/>
        </a:p>
      </dgm:t>
    </dgm:pt>
    <dgm:pt modelId="{7A6727AD-D0E3-474E-9149-0FAB5CFDDADD}">
      <dgm:prSet custT="1"/>
      <dgm:spPr/>
      <dgm:t>
        <a:bodyPr/>
        <a:lstStyle/>
        <a:p>
          <a:r>
            <a:rPr lang="zh-CN" sz="1600" baseline="0" dirty="0"/>
            <a:t>学不完的语言，摸不尽的框架</a:t>
          </a:r>
          <a:r>
            <a:rPr lang="zh-CN" altLang="en-US" sz="1600" baseline="0" dirty="0"/>
            <a:t>，</a:t>
          </a:r>
          <a:r>
            <a:rPr lang="zh-CN" sz="1600" baseline="0" dirty="0"/>
            <a:t>新项目上来直接  “懵圈” </a:t>
          </a:r>
          <a:r>
            <a:rPr lang="zh-CN" altLang="en-US" sz="1600" baseline="0" dirty="0"/>
            <a:t>。</a:t>
          </a:r>
          <a:r>
            <a:rPr lang="zh-CN" sz="1600" baseline="0" dirty="0"/>
            <a:t>（特点：“渣渣” </a:t>
          </a:r>
          <a:r>
            <a:rPr lang="zh-CN" altLang="en-US" sz="1600" baseline="0" dirty="0"/>
            <a:t>、</a:t>
          </a:r>
          <a:r>
            <a:rPr lang="zh-CN" sz="1600" baseline="0" dirty="0"/>
            <a:t>烦恼、加班、没时间</a:t>
          </a:r>
          <a:r>
            <a:rPr lang="zh-CN" altLang="en-US" sz="1600" baseline="0" dirty="0"/>
            <a:t>）</a:t>
          </a:r>
          <a:endParaRPr lang="en-HK" sz="1600" baseline="0" dirty="0"/>
        </a:p>
      </dgm:t>
    </dgm:pt>
    <dgm:pt modelId="{988D14DD-8DAF-4542-B26C-5CF47B1F6B97}" type="sibTrans" cxnId="{69A1A0EA-8829-D34C-917C-FE62D2FE98F9}">
      <dgm:prSet/>
      <dgm:spPr/>
      <dgm:t>
        <a:bodyPr/>
        <a:lstStyle/>
        <a:p>
          <a:endParaRPr lang="en-GB" sz="2400"/>
        </a:p>
      </dgm:t>
    </dgm:pt>
    <dgm:pt modelId="{27D8698A-EDE7-1E46-8FAA-1FCD9D78A862}" type="parTrans" cxnId="{69A1A0EA-8829-D34C-917C-FE62D2FE98F9}">
      <dgm:prSet/>
      <dgm:spPr/>
      <dgm:t>
        <a:bodyPr/>
        <a:lstStyle/>
        <a:p>
          <a:endParaRPr lang="en-GB" sz="2400"/>
        </a:p>
      </dgm:t>
    </dgm:pt>
    <dgm:pt modelId="{654E9DE1-611F-084C-84DC-D78D124CCCC1}" type="pres">
      <dgm:prSet presAssocID="{7BFB3B02-7164-514F-82AE-60076FC37BB9}" presName="Name0" presStyleCnt="0">
        <dgm:presLayoutVars>
          <dgm:dir/>
          <dgm:animLvl val="lvl"/>
          <dgm:resizeHandles val="exact"/>
        </dgm:presLayoutVars>
      </dgm:prSet>
      <dgm:spPr/>
    </dgm:pt>
    <dgm:pt modelId="{BA100A0C-772A-2A4F-8517-27A6C2BD17F6}" type="pres">
      <dgm:prSet presAssocID="{FF46CB63-B0AE-3D46-957F-84921C91B634}" presName="boxAndChildren" presStyleCnt="0"/>
      <dgm:spPr/>
    </dgm:pt>
    <dgm:pt modelId="{DA37A677-645E-6144-BC05-3191C2DB44E3}" type="pres">
      <dgm:prSet presAssocID="{FF46CB63-B0AE-3D46-957F-84921C91B634}" presName="parentTextBox" presStyleLbl="node1" presStyleIdx="0" presStyleCnt="8"/>
      <dgm:spPr/>
    </dgm:pt>
    <dgm:pt modelId="{B6E61911-1DFE-A445-9B8B-605BA77CCA03}" type="pres">
      <dgm:prSet presAssocID="{FF46CB63-B0AE-3D46-957F-84921C91B634}" presName="entireBox" presStyleLbl="node1" presStyleIdx="0" presStyleCnt="8"/>
      <dgm:spPr/>
    </dgm:pt>
    <dgm:pt modelId="{8D9218D8-A956-7B43-85AA-9572364A65E9}" type="pres">
      <dgm:prSet presAssocID="{FF46CB63-B0AE-3D46-957F-84921C91B634}" presName="descendantBox" presStyleCnt="0"/>
      <dgm:spPr/>
    </dgm:pt>
    <dgm:pt modelId="{AC7FB4F7-B3CA-494F-A908-D766D7D242CF}" type="pres">
      <dgm:prSet presAssocID="{2D1D8422-0A96-5E49-9705-17A8FC476546}" presName="childTextBox" presStyleLbl="fgAccFollowNode1" presStyleIdx="0" presStyleCnt="8">
        <dgm:presLayoutVars>
          <dgm:bulletEnabled val="1"/>
        </dgm:presLayoutVars>
      </dgm:prSet>
      <dgm:spPr/>
    </dgm:pt>
    <dgm:pt modelId="{E35649D3-B890-9643-9BB1-EC289D227836}" type="pres">
      <dgm:prSet presAssocID="{CCA77169-F114-2144-959B-3305791A88B0}" presName="sp" presStyleCnt="0"/>
      <dgm:spPr/>
    </dgm:pt>
    <dgm:pt modelId="{10A54224-C972-814B-B356-CCF0E197901B}" type="pres">
      <dgm:prSet presAssocID="{C3B31B8D-D27A-2D45-80F1-77031F30D1CE}" presName="arrowAndChildren" presStyleCnt="0"/>
      <dgm:spPr/>
    </dgm:pt>
    <dgm:pt modelId="{4B8156E6-A8A7-C14B-BE09-1A85170C5E46}" type="pres">
      <dgm:prSet presAssocID="{C3B31B8D-D27A-2D45-80F1-77031F30D1CE}" presName="parentTextArrow" presStyleLbl="node1" presStyleIdx="0" presStyleCnt="8"/>
      <dgm:spPr/>
    </dgm:pt>
    <dgm:pt modelId="{9EA6FCB6-1A47-8F4A-B2D3-2F77140A56F5}" type="pres">
      <dgm:prSet presAssocID="{C3B31B8D-D27A-2D45-80F1-77031F30D1CE}" presName="arrow" presStyleLbl="node1" presStyleIdx="1" presStyleCnt="8"/>
      <dgm:spPr/>
    </dgm:pt>
    <dgm:pt modelId="{EC0FFBEB-240D-A740-8205-D1D2419095C3}" type="pres">
      <dgm:prSet presAssocID="{C3B31B8D-D27A-2D45-80F1-77031F30D1CE}" presName="descendantArrow" presStyleCnt="0"/>
      <dgm:spPr/>
    </dgm:pt>
    <dgm:pt modelId="{9E92DE59-1B4B-1341-B3F2-2B2B9D085C82}" type="pres">
      <dgm:prSet presAssocID="{5A668807-425F-8841-BDD1-2A34A4AC82DA}" presName="childTextArrow" presStyleLbl="fgAccFollowNode1" presStyleIdx="1" presStyleCnt="8">
        <dgm:presLayoutVars>
          <dgm:bulletEnabled val="1"/>
        </dgm:presLayoutVars>
      </dgm:prSet>
      <dgm:spPr/>
    </dgm:pt>
    <dgm:pt modelId="{66AF9592-86B9-8A49-B922-B15CB5376B5D}" type="pres">
      <dgm:prSet presAssocID="{355D6A78-615C-B84D-90B2-39BC79CEB4A5}" presName="sp" presStyleCnt="0"/>
      <dgm:spPr/>
    </dgm:pt>
    <dgm:pt modelId="{047F99CA-B8A8-584E-A214-FFDA3C5D9617}" type="pres">
      <dgm:prSet presAssocID="{23DE6F5B-2030-5B48-8703-C4DE6E3CA841}" presName="arrowAndChildren" presStyleCnt="0"/>
      <dgm:spPr/>
    </dgm:pt>
    <dgm:pt modelId="{269047DD-4A57-EB45-99DC-408224DC3A2F}" type="pres">
      <dgm:prSet presAssocID="{23DE6F5B-2030-5B48-8703-C4DE6E3CA841}" presName="parentTextArrow" presStyleLbl="node1" presStyleIdx="1" presStyleCnt="8"/>
      <dgm:spPr/>
    </dgm:pt>
    <dgm:pt modelId="{3EF62D69-F603-5E43-9CCD-33CE65795488}" type="pres">
      <dgm:prSet presAssocID="{23DE6F5B-2030-5B48-8703-C4DE6E3CA841}" presName="arrow" presStyleLbl="node1" presStyleIdx="2" presStyleCnt="8"/>
      <dgm:spPr/>
    </dgm:pt>
    <dgm:pt modelId="{8ADBB2B4-2438-9745-8643-A32427714DE1}" type="pres">
      <dgm:prSet presAssocID="{23DE6F5B-2030-5B48-8703-C4DE6E3CA841}" presName="descendantArrow" presStyleCnt="0"/>
      <dgm:spPr/>
    </dgm:pt>
    <dgm:pt modelId="{053D1E84-659C-9047-A529-D67C619D3DA2}" type="pres">
      <dgm:prSet presAssocID="{EDD33066-B08A-304C-A524-62933D573C51}" presName="childTextArrow" presStyleLbl="fgAccFollowNode1" presStyleIdx="2" presStyleCnt="8">
        <dgm:presLayoutVars>
          <dgm:bulletEnabled val="1"/>
        </dgm:presLayoutVars>
      </dgm:prSet>
      <dgm:spPr/>
    </dgm:pt>
    <dgm:pt modelId="{DC6B53D1-953B-B94A-BB07-0FD9C2791E1A}" type="pres">
      <dgm:prSet presAssocID="{ED84732C-1F9F-844E-9816-99C417F668A7}" presName="sp" presStyleCnt="0"/>
      <dgm:spPr/>
    </dgm:pt>
    <dgm:pt modelId="{07EC8DEF-0AE9-9E4C-9E61-BEBBBD1E08CE}" type="pres">
      <dgm:prSet presAssocID="{7A3E933B-9DD1-394C-B220-76C6CE3AC4B0}" presName="arrowAndChildren" presStyleCnt="0"/>
      <dgm:spPr/>
    </dgm:pt>
    <dgm:pt modelId="{AA011155-E70D-634E-A508-CDDF17CFB5F0}" type="pres">
      <dgm:prSet presAssocID="{7A3E933B-9DD1-394C-B220-76C6CE3AC4B0}" presName="parentTextArrow" presStyleLbl="node1" presStyleIdx="2" presStyleCnt="8"/>
      <dgm:spPr/>
    </dgm:pt>
    <dgm:pt modelId="{C509EF11-35B8-8642-83CC-C7D6F33214AC}" type="pres">
      <dgm:prSet presAssocID="{7A3E933B-9DD1-394C-B220-76C6CE3AC4B0}" presName="arrow" presStyleLbl="node1" presStyleIdx="3" presStyleCnt="8"/>
      <dgm:spPr/>
    </dgm:pt>
    <dgm:pt modelId="{B9051DBD-45CF-4246-9F3E-57DA7F2A5863}" type="pres">
      <dgm:prSet presAssocID="{7A3E933B-9DD1-394C-B220-76C6CE3AC4B0}" presName="descendantArrow" presStyleCnt="0"/>
      <dgm:spPr/>
    </dgm:pt>
    <dgm:pt modelId="{DF312211-242A-7E42-B9E9-2333C9FA275C}" type="pres">
      <dgm:prSet presAssocID="{6904FE8D-C5EA-D54D-B398-98E90C6DBFB6}" presName="childTextArrow" presStyleLbl="fgAccFollowNode1" presStyleIdx="3" presStyleCnt="8">
        <dgm:presLayoutVars>
          <dgm:bulletEnabled val="1"/>
        </dgm:presLayoutVars>
      </dgm:prSet>
      <dgm:spPr/>
    </dgm:pt>
    <dgm:pt modelId="{CA8F52D1-2937-6740-B8B0-0C6AE114F0E7}" type="pres">
      <dgm:prSet presAssocID="{33A307D2-C9A6-B14F-A01A-0E7721DB4B9B}" presName="sp" presStyleCnt="0"/>
      <dgm:spPr/>
    </dgm:pt>
    <dgm:pt modelId="{F2C4A0D3-89F3-764A-8D61-0FD581257261}" type="pres">
      <dgm:prSet presAssocID="{00FD60AD-BFC9-1E40-8905-425FD903BF3A}" presName="arrowAndChildren" presStyleCnt="0"/>
      <dgm:spPr/>
    </dgm:pt>
    <dgm:pt modelId="{46638F5A-4D3B-7F40-A9AF-1DC26B7EE316}" type="pres">
      <dgm:prSet presAssocID="{00FD60AD-BFC9-1E40-8905-425FD903BF3A}" presName="parentTextArrow" presStyleLbl="node1" presStyleIdx="3" presStyleCnt="8"/>
      <dgm:spPr/>
    </dgm:pt>
    <dgm:pt modelId="{7769D44F-E312-544E-A42A-B1E04E050B2C}" type="pres">
      <dgm:prSet presAssocID="{00FD60AD-BFC9-1E40-8905-425FD903BF3A}" presName="arrow" presStyleLbl="node1" presStyleIdx="4" presStyleCnt="8"/>
      <dgm:spPr/>
    </dgm:pt>
    <dgm:pt modelId="{9E83FE88-9609-6545-9D2E-73E6B0D96061}" type="pres">
      <dgm:prSet presAssocID="{00FD60AD-BFC9-1E40-8905-425FD903BF3A}" presName="descendantArrow" presStyleCnt="0"/>
      <dgm:spPr/>
    </dgm:pt>
    <dgm:pt modelId="{0B068889-4CB6-C445-8887-3664281DC795}" type="pres">
      <dgm:prSet presAssocID="{2C2D2249-DC7F-6540-A34A-A1DC69D6081B}" presName="childTextArrow" presStyleLbl="fgAccFollowNode1" presStyleIdx="4" presStyleCnt="8">
        <dgm:presLayoutVars>
          <dgm:bulletEnabled val="1"/>
        </dgm:presLayoutVars>
      </dgm:prSet>
      <dgm:spPr/>
    </dgm:pt>
    <dgm:pt modelId="{90F11052-1580-E844-B958-761EFDAB9E07}" type="pres">
      <dgm:prSet presAssocID="{FC062220-E4DC-0E49-A181-0E966B03C17E}" presName="sp" presStyleCnt="0"/>
      <dgm:spPr/>
    </dgm:pt>
    <dgm:pt modelId="{B8DF0D0F-9A23-FC4A-B937-A53C57B32F3E}" type="pres">
      <dgm:prSet presAssocID="{084B3E71-FC44-494D-A965-A69A0798C355}" presName="arrowAndChildren" presStyleCnt="0"/>
      <dgm:spPr/>
    </dgm:pt>
    <dgm:pt modelId="{90B78A1A-AAB3-C44D-B4E0-8A0D06AE341C}" type="pres">
      <dgm:prSet presAssocID="{084B3E71-FC44-494D-A965-A69A0798C355}" presName="parentTextArrow" presStyleLbl="node1" presStyleIdx="4" presStyleCnt="8"/>
      <dgm:spPr/>
    </dgm:pt>
    <dgm:pt modelId="{8B76D7B1-B503-9F47-850A-06C077C2289B}" type="pres">
      <dgm:prSet presAssocID="{084B3E71-FC44-494D-A965-A69A0798C355}" presName="arrow" presStyleLbl="node1" presStyleIdx="5" presStyleCnt="8"/>
      <dgm:spPr/>
    </dgm:pt>
    <dgm:pt modelId="{2E95B595-8B0D-764C-A119-286DC8F7D0BC}" type="pres">
      <dgm:prSet presAssocID="{084B3E71-FC44-494D-A965-A69A0798C355}" presName="descendantArrow" presStyleCnt="0"/>
      <dgm:spPr/>
    </dgm:pt>
    <dgm:pt modelId="{BF09B5D1-99A2-EB45-90F1-E5AAA30028F2}" type="pres">
      <dgm:prSet presAssocID="{E5EC88F8-927B-B548-958B-15710293E4F5}" presName="childTextArrow" presStyleLbl="fgAccFollowNode1" presStyleIdx="5" presStyleCnt="8">
        <dgm:presLayoutVars>
          <dgm:bulletEnabled val="1"/>
        </dgm:presLayoutVars>
      </dgm:prSet>
      <dgm:spPr/>
    </dgm:pt>
    <dgm:pt modelId="{E5C4816F-EF02-DB43-8905-5E3536C5DEE1}" type="pres">
      <dgm:prSet presAssocID="{B9D0FDD9-DCBD-0A46-AD45-A56ED39B83E9}" presName="sp" presStyleCnt="0"/>
      <dgm:spPr/>
    </dgm:pt>
    <dgm:pt modelId="{0F851BA4-84CF-7E47-9F92-063E41D5A944}" type="pres">
      <dgm:prSet presAssocID="{9E984EC3-7B40-D843-93A0-732730FB41F1}" presName="arrowAndChildren" presStyleCnt="0"/>
      <dgm:spPr/>
    </dgm:pt>
    <dgm:pt modelId="{C757A5DF-ABEE-9B44-BE23-E90332BC31D6}" type="pres">
      <dgm:prSet presAssocID="{9E984EC3-7B40-D843-93A0-732730FB41F1}" presName="parentTextArrow" presStyleLbl="node1" presStyleIdx="5" presStyleCnt="8"/>
      <dgm:spPr/>
    </dgm:pt>
    <dgm:pt modelId="{E14FCF85-349E-E642-AD3E-1E94D08D1EB3}" type="pres">
      <dgm:prSet presAssocID="{9E984EC3-7B40-D843-93A0-732730FB41F1}" presName="arrow" presStyleLbl="node1" presStyleIdx="6" presStyleCnt="8"/>
      <dgm:spPr/>
    </dgm:pt>
    <dgm:pt modelId="{F0554E80-D70E-334B-80BA-B4BAFA989348}" type="pres">
      <dgm:prSet presAssocID="{9E984EC3-7B40-D843-93A0-732730FB41F1}" presName="descendantArrow" presStyleCnt="0"/>
      <dgm:spPr/>
    </dgm:pt>
    <dgm:pt modelId="{112681DD-4195-7245-AE6D-A4316FA2E9B8}" type="pres">
      <dgm:prSet presAssocID="{D8493F40-CD3E-BC40-B5A8-6B5AE8F39FD7}" presName="childTextArrow" presStyleLbl="fgAccFollowNode1" presStyleIdx="6" presStyleCnt="8">
        <dgm:presLayoutVars>
          <dgm:bulletEnabled val="1"/>
        </dgm:presLayoutVars>
      </dgm:prSet>
      <dgm:spPr/>
    </dgm:pt>
    <dgm:pt modelId="{0199F7E1-7201-F641-AFDC-D5086CBE7062}" type="pres">
      <dgm:prSet presAssocID="{4DEA695A-7FB9-6D42-BA32-CADF20EC65CC}" presName="sp" presStyleCnt="0"/>
      <dgm:spPr/>
    </dgm:pt>
    <dgm:pt modelId="{FADCDBE2-9CC6-3B47-9760-401514B72C0F}" type="pres">
      <dgm:prSet presAssocID="{9EE743FA-EA51-714B-BBCC-47D4A158CF34}" presName="arrowAndChildren" presStyleCnt="0"/>
      <dgm:spPr/>
    </dgm:pt>
    <dgm:pt modelId="{4E64A3AD-C9D7-F843-B529-53F96825CF51}" type="pres">
      <dgm:prSet presAssocID="{9EE743FA-EA51-714B-BBCC-47D4A158CF34}" presName="parentTextArrow" presStyleLbl="node1" presStyleIdx="6" presStyleCnt="8"/>
      <dgm:spPr/>
    </dgm:pt>
    <dgm:pt modelId="{7AFA41AC-CB16-C84E-9271-698C166E69FB}" type="pres">
      <dgm:prSet presAssocID="{9EE743FA-EA51-714B-BBCC-47D4A158CF34}" presName="arrow" presStyleLbl="node1" presStyleIdx="7" presStyleCnt="8" custLinFactY="-100000" custLinFactNeighborX="-3557" custLinFactNeighborY="-113893"/>
      <dgm:spPr/>
    </dgm:pt>
    <dgm:pt modelId="{50F31CE2-430E-A243-908D-E0B97130D02B}" type="pres">
      <dgm:prSet presAssocID="{9EE743FA-EA51-714B-BBCC-47D4A158CF34}" presName="descendantArrow" presStyleCnt="0"/>
      <dgm:spPr/>
    </dgm:pt>
    <dgm:pt modelId="{7EF491C5-DCB4-DF45-A52E-755FBE6DFA00}" type="pres">
      <dgm:prSet presAssocID="{7A6727AD-D0E3-474E-9149-0FAB5CFDDADD}" presName="childTextArrow" presStyleLbl="fgAccFollowNode1" presStyleIdx="7" presStyleCnt="8">
        <dgm:presLayoutVars>
          <dgm:bulletEnabled val="1"/>
        </dgm:presLayoutVars>
      </dgm:prSet>
      <dgm:spPr/>
    </dgm:pt>
  </dgm:ptLst>
  <dgm:cxnLst>
    <dgm:cxn modelId="{821EA409-B213-5041-94B5-D858EE65781C}" srcId="{7BFB3B02-7164-514F-82AE-60076FC37BB9}" destId="{9E984EC3-7B40-D843-93A0-732730FB41F1}" srcOrd="1" destOrd="0" parTransId="{B9F7559F-8504-F246-B8C6-104D2600F5D2}" sibTransId="{B9D0FDD9-DCBD-0A46-AD45-A56ED39B83E9}"/>
    <dgm:cxn modelId="{0B93220C-F0C9-3747-8556-E01216A5DCD1}" srcId="{7BFB3B02-7164-514F-82AE-60076FC37BB9}" destId="{7A3E933B-9DD1-394C-B220-76C6CE3AC4B0}" srcOrd="4" destOrd="0" parTransId="{DFDD9AB3-7165-4D4D-A428-FC3D00D23C1D}" sibTransId="{ED84732C-1F9F-844E-9816-99C417F668A7}"/>
    <dgm:cxn modelId="{C420430D-8F67-CF43-8676-7D8CC61715B2}" srcId="{7BFB3B02-7164-514F-82AE-60076FC37BB9}" destId="{23DE6F5B-2030-5B48-8703-C4DE6E3CA841}" srcOrd="5" destOrd="0" parTransId="{5EAA46C0-C34E-1A41-A105-BCAF37AF69E8}" sibTransId="{355D6A78-615C-B84D-90B2-39BC79CEB4A5}"/>
    <dgm:cxn modelId="{B28D4215-C5DF-BC4D-A299-E352F9DDB619}" type="presOf" srcId="{23DE6F5B-2030-5B48-8703-C4DE6E3CA841}" destId="{269047DD-4A57-EB45-99DC-408224DC3A2F}" srcOrd="0" destOrd="0" presId="urn:microsoft.com/office/officeart/2005/8/layout/process4"/>
    <dgm:cxn modelId="{CB32FB15-FD84-9E40-9FE8-78D837D0C409}" srcId="{7BFB3B02-7164-514F-82AE-60076FC37BB9}" destId="{00FD60AD-BFC9-1E40-8905-425FD903BF3A}" srcOrd="3" destOrd="0" parTransId="{FE223182-18B7-A449-AFF6-B337FB8CCDB8}" sibTransId="{33A307D2-C9A6-B14F-A01A-0E7721DB4B9B}"/>
    <dgm:cxn modelId="{4BB5801D-CEC1-ED43-8587-E6DE67ABBF17}" type="presOf" srcId="{9EE743FA-EA51-714B-BBCC-47D4A158CF34}" destId="{4E64A3AD-C9D7-F843-B529-53F96825CF51}" srcOrd="0" destOrd="0" presId="urn:microsoft.com/office/officeart/2005/8/layout/process4"/>
    <dgm:cxn modelId="{50D4A521-43D1-0948-9010-23EB5AFB5FBD}" srcId="{7BFB3B02-7164-514F-82AE-60076FC37BB9}" destId="{9EE743FA-EA51-714B-BBCC-47D4A158CF34}" srcOrd="0" destOrd="0" parTransId="{4E5E6A4A-9239-574B-A322-FBDAFD2A1246}" sibTransId="{4DEA695A-7FB9-6D42-BA32-CADF20EC65CC}"/>
    <dgm:cxn modelId="{5B24C722-127A-4644-9B33-9C31EAAE3122}" type="presOf" srcId="{2D1D8422-0A96-5E49-9705-17A8FC476546}" destId="{AC7FB4F7-B3CA-494F-A908-D766D7D242CF}" srcOrd="0" destOrd="0" presId="urn:microsoft.com/office/officeart/2005/8/layout/process4"/>
    <dgm:cxn modelId="{CFC9C530-4261-4E4C-8166-33EF63768384}" srcId="{9E984EC3-7B40-D843-93A0-732730FB41F1}" destId="{D8493F40-CD3E-BC40-B5A8-6B5AE8F39FD7}" srcOrd="0" destOrd="0" parTransId="{7A07B943-F308-E642-B936-D1C7881FB04A}" sibTransId="{BC85FB02-89BF-B941-B896-24B21010283D}"/>
    <dgm:cxn modelId="{ACBE5833-4067-2542-95B9-1A1A33896ADA}" type="presOf" srcId="{7A3E933B-9DD1-394C-B220-76C6CE3AC4B0}" destId="{AA011155-E70D-634E-A508-CDDF17CFB5F0}" srcOrd="0" destOrd="0" presId="urn:microsoft.com/office/officeart/2005/8/layout/process4"/>
    <dgm:cxn modelId="{689A0234-8CD4-954A-A38E-D7ED59D690FC}" srcId="{7BFB3B02-7164-514F-82AE-60076FC37BB9}" destId="{C3B31B8D-D27A-2D45-80F1-77031F30D1CE}" srcOrd="6" destOrd="0" parTransId="{79B9EE5D-60EF-3D45-A3A0-CB44CBE6C3FE}" sibTransId="{CCA77169-F114-2144-959B-3305791A88B0}"/>
    <dgm:cxn modelId="{E8450F36-643E-9344-AC2F-621D37D41C50}" type="presOf" srcId="{9EE743FA-EA51-714B-BBCC-47D4A158CF34}" destId="{7AFA41AC-CB16-C84E-9271-698C166E69FB}" srcOrd="1" destOrd="0" presId="urn:microsoft.com/office/officeart/2005/8/layout/process4"/>
    <dgm:cxn modelId="{EEA08C3D-CA8B-A748-9350-8F495BD4D4EE}" srcId="{7BFB3B02-7164-514F-82AE-60076FC37BB9}" destId="{FF46CB63-B0AE-3D46-957F-84921C91B634}" srcOrd="7" destOrd="0" parTransId="{2CA9155D-6FE4-8B4C-8417-BB86B40EFEA4}" sibTransId="{A6467F22-DA50-1040-8455-CA90CA47FED2}"/>
    <dgm:cxn modelId="{6C335240-CF22-5D43-8B71-53A0206AD83E}" srcId="{084B3E71-FC44-494D-A965-A69A0798C355}" destId="{E5EC88F8-927B-B548-958B-15710293E4F5}" srcOrd="0" destOrd="0" parTransId="{B255CF88-101C-BF4A-9EDC-B6A8D2AF3ACF}" sibTransId="{0D26675E-0B32-3B47-B6D5-7D4EF9AF2A1A}"/>
    <dgm:cxn modelId="{C08BEE4A-3804-0542-A2BB-80CB35498F7C}" type="presOf" srcId="{9E984EC3-7B40-D843-93A0-732730FB41F1}" destId="{C757A5DF-ABEE-9B44-BE23-E90332BC31D6}" srcOrd="0" destOrd="0" presId="urn:microsoft.com/office/officeart/2005/8/layout/process4"/>
    <dgm:cxn modelId="{74B5654B-EA27-5740-B1A8-BE3A8B11AE89}" type="presOf" srcId="{FF46CB63-B0AE-3D46-957F-84921C91B634}" destId="{B6E61911-1DFE-A445-9B8B-605BA77CCA03}" srcOrd="1" destOrd="0" presId="urn:microsoft.com/office/officeart/2005/8/layout/process4"/>
    <dgm:cxn modelId="{AEEF8E52-919B-1742-8E1E-5A6A65D4462F}" srcId="{FF46CB63-B0AE-3D46-957F-84921C91B634}" destId="{2D1D8422-0A96-5E49-9705-17A8FC476546}" srcOrd="0" destOrd="0" parTransId="{87B38E0F-B42D-BE4E-AE27-5A9F6F4FECCF}" sibTransId="{5B029971-2CE2-A44A-BB9A-67CC6E529241}"/>
    <dgm:cxn modelId="{C5153C56-D3B2-574A-B001-EDEA4234D104}" type="presOf" srcId="{7A6727AD-D0E3-474E-9149-0FAB5CFDDADD}" destId="{7EF491C5-DCB4-DF45-A52E-755FBE6DFA00}" srcOrd="0" destOrd="0" presId="urn:microsoft.com/office/officeart/2005/8/layout/process4"/>
    <dgm:cxn modelId="{5F349B59-7B9C-CA4C-8630-971C0FD4AED0}" type="presOf" srcId="{084B3E71-FC44-494D-A965-A69A0798C355}" destId="{8B76D7B1-B503-9F47-850A-06C077C2289B}" srcOrd="1" destOrd="0" presId="urn:microsoft.com/office/officeart/2005/8/layout/process4"/>
    <dgm:cxn modelId="{8A714C62-94E5-ED43-A27D-DB6F816729EE}" srcId="{23DE6F5B-2030-5B48-8703-C4DE6E3CA841}" destId="{EDD33066-B08A-304C-A524-62933D573C51}" srcOrd="0" destOrd="0" parTransId="{2A1DC58E-1D09-2F48-B592-1A78A5AB8AC6}" sibTransId="{E21FAE51-1234-FC4D-85C1-02C8553468A3}"/>
    <dgm:cxn modelId="{81E03A6D-781B-064A-9DBE-9296FEE28FFA}" type="presOf" srcId="{9E984EC3-7B40-D843-93A0-732730FB41F1}" destId="{E14FCF85-349E-E642-AD3E-1E94D08D1EB3}" srcOrd="1" destOrd="0" presId="urn:microsoft.com/office/officeart/2005/8/layout/process4"/>
    <dgm:cxn modelId="{180E8672-EC87-4640-9BD5-22058C588140}" type="presOf" srcId="{6904FE8D-C5EA-D54D-B398-98E90C6DBFB6}" destId="{DF312211-242A-7E42-B9E9-2333C9FA275C}" srcOrd="0" destOrd="0" presId="urn:microsoft.com/office/officeart/2005/8/layout/process4"/>
    <dgm:cxn modelId="{41BFC475-4E54-4641-81E5-E7D387EFE980}" type="presOf" srcId="{2C2D2249-DC7F-6540-A34A-A1DC69D6081B}" destId="{0B068889-4CB6-C445-8887-3664281DC795}" srcOrd="0" destOrd="0" presId="urn:microsoft.com/office/officeart/2005/8/layout/process4"/>
    <dgm:cxn modelId="{7ABA9F76-6522-B34F-899C-93DBE3B7BB2D}" srcId="{00FD60AD-BFC9-1E40-8905-425FD903BF3A}" destId="{2C2D2249-DC7F-6540-A34A-A1DC69D6081B}" srcOrd="0" destOrd="0" parTransId="{DE787E80-AAED-8C4E-B739-EED658BD1C65}" sibTransId="{101F0057-FE5D-D447-AF5E-615A58D1C4AE}"/>
    <dgm:cxn modelId="{3E1D1D7A-9F8B-FF4D-8772-DCB237334A02}" srcId="{7A3E933B-9DD1-394C-B220-76C6CE3AC4B0}" destId="{6904FE8D-C5EA-D54D-B398-98E90C6DBFB6}" srcOrd="0" destOrd="0" parTransId="{CA545ADD-5CB7-3A4E-9349-79A3B9273BC2}" sibTransId="{4B04DF08-16BC-4446-BD26-654BC0103D1E}"/>
    <dgm:cxn modelId="{381D098C-6A65-D348-BE7E-24929C2FCF80}" type="presOf" srcId="{23DE6F5B-2030-5B48-8703-C4DE6E3CA841}" destId="{3EF62D69-F603-5E43-9CCD-33CE65795488}" srcOrd="1" destOrd="0" presId="urn:microsoft.com/office/officeart/2005/8/layout/process4"/>
    <dgm:cxn modelId="{C0B4A58C-42B2-614B-8F72-7F0B5543274A}" srcId="{7BFB3B02-7164-514F-82AE-60076FC37BB9}" destId="{084B3E71-FC44-494D-A965-A69A0798C355}" srcOrd="2" destOrd="0" parTransId="{FE3C22FB-75C9-D646-9948-EC985620A8BF}" sibTransId="{FC062220-E4DC-0E49-A181-0E966B03C17E}"/>
    <dgm:cxn modelId="{6F05698F-7256-6A46-955D-F255E7FA5685}" type="presOf" srcId="{C3B31B8D-D27A-2D45-80F1-77031F30D1CE}" destId="{9EA6FCB6-1A47-8F4A-B2D3-2F77140A56F5}" srcOrd="1" destOrd="0" presId="urn:microsoft.com/office/officeart/2005/8/layout/process4"/>
    <dgm:cxn modelId="{AFF4B597-1AFF-3F42-8A0B-227D0C65533E}" type="presOf" srcId="{D8493F40-CD3E-BC40-B5A8-6B5AE8F39FD7}" destId="{112681DD-4195-7245-AE6D-A4316FA2E9B8}" srcOrd="0" destOrd="0" presId="urn:microsoft.com/office/officeart/2005/8/layout/process4"/>
    <dgm:cxn modelId="{21F76E99-06C9-0442-8F9B-6BFEF0C04735}" type="presOf" srcId="{00FD60AD-BFC9-1E40-8905-425FD903BF3A}" destId="{46638F5A-4D3B-7F40-A9AF-1DC26B7EE316}" srcOrd="0" destOrd="0" presId="urn:microsoft.com/office/officeart/2005/8/layout/process4"/>
    <dgm:cxn modelId="{97910E9B-809E-9944-BB07-7FA6DC856DBC}" srcId="{C3B31B8D-D27A-2D45-80F1-77031F30D1CE}" destId="{5A668807-425F-8841-BDD1-2A34A4AC82DA}" srcOrd="0" destOrd="0" parTransId="{6B8A40F0-5709-9043-AEFB-C537122BD6F8}" sibTransId="{AFAB56B0-91FE-294F-BBAB-3FDC724A7739}"/>
    <dgm:cxn modelId="{5BC11CB3-B644-694F-9EC2-563807826B59}" type="presOf" srcId="{C3B31B8D-D27A-2D45-80F1-77031F30D1CE}" destId="{4B8156E6-A8A7-C14B-BE09-1A85170C5E46}" srcOrd="0" destOrd="0" presId="urn:microsoft.com/office/officeart/2005/8/layout/process4"/>
    <dgm:cxn modelId="{24305FC7-D3CF-7E44-A0D2-07E6E974357C}" type="presOf" srcId="{FF46CB63-B0AE-3D46-957F-84921C91B634}" destId="{DA37A677-645E-6144-BC05-3191C2DB44E3}" srcOrd="0" destOrd="0" presId="urn:microsoft.com/office/officeart/2005/8/layout/process4"/>
    <dgm:cxn modelId="{0A2BEAE8-774F-114D-B785-9519099BF9BA}" type="presOf" srcId="{5A668807-425F-8841-BDD1-2A34A4AC82DA}" destId="{9E92DE59-1B4B-1341-B3F2-2B2B9D085C82}" srcOrd="0" destOrd="0" presId="urn:microsoft.com/office/officeart/2005/8/layout/process4"/>
    <dgm:cxn modelId="{69A1A0EA-8829-D34C-917C-FE62D2FE98F9}" srcId="{9EE743FA-EA51-714B-BBCC-47D4A158CF34}" destId="{7A6727AD-D0E3-474E-9149-0FAB5CFDDADD}" srcOrd="0" destOrd="0" parTransId="{27D8698A-EDE7-1E46-8FAA-1FCD9D78A862}" sibTransId="{988D14DD-8DAF-4542-B26C-5CF47B1F6B97}"/>
    <dgm:cxn modelId="{56B713EB-80A5-544E-89EF-2D9E483271C9}" type="presOf" srcId="{7A3E933B-9DD1-394C-B220-76C6CE3AC4B0}" destId="{C509EF11-35B8-8642-83CC-C7D6F33214AC}" srcOrd="1" destOrd="0" presId="urn:microsoft.com/office/officeart/2005/8/layout/process4"/>
    <dgm:cxn modelId="{762D1FED-1B3E-7E4C-BB43-2514B9576C27}" type="presOf" srcId="{E5EC88F8-927B-B548-958B-15710293E4F5}" destId="{BF09B5D1-99A2-EB45-90F1-E5AAA30028F2}" srcOrd="0" destOrd="0" presId="urn:microsoft.com/office/officeart/2005/8/layout/process4"/>
    <dgm:cxn modelId="{B9AA5FED-DE7F-094E-933D-C06F6A4E1F01}" type="presOf" srcId="{084B3E71-FC44-494D-A965-A69A0798C355}" destId="{90B78A1A-AAB3-C44D-B4E0-8A0D06AE341C}" srcOrd="0" destOrd="0" presId="urn:microsoft.com/office/officeart/2005/8/layout/process4"/>
    <dgm:cxn modelId="{DE20BEED-38DA-BA48-8975-15B3B8161684}" type="presOf" srcId="{7BFB3B02-7164-514F-82AE-60076FC37BB9}" destId="{654E9DE1-611F-084C-84DC-D78D124CCCC1}" srcOrd="0" destOrd="0" presId="urn:microsoft.com/office/officeart/2005/8/layout/process4"/>
    <dgm:cxn modelId="{DE4755F0-004C-914D-BDFE-D46D1E9779E9}" type="presOf" srcId="{00FD60AD-BFC9-1E40-8905-425FD903BF3A}" destId="{7769D44F-E312-544E-A42A-B1E04E050B2C}" srcOrd="1" destOrd="0" presId="urn:microsoft.com/office/officeart/2005/8/layout/process4"/>
    <dgm:cxn modelId="{A7B013FF-C1EF-9B49-87A8-D9B1EF9DFC13}" type="presOf" srcId="{EDD33066-B08A-304C-A524-62933D573C51}" destId="{053D1E84-659C-9047-A529-D67C619D3DA2}" srcOrd="0" destOrd="0" presId="urn:microsoft.com/office/officeart/2005/8/layout/process4"/>
    <dgm:cxn modelId="{DA53D082-7BEA-A840-B912-B7D714775F69}" type="presParOf" srcId="{654E9DE1-611F-084C-84DC-D78D124CCCC1}" destId="{BA100A0C-772A-2A4F-8517-27A6C2BD17F6}" srcOrd="0" destOrd="0" presId="urn:microsoft.com/office/officeart/2005/8/layout/process4"/>
    <dgm:cxn modelId="{1897D745-C1D4-594E-8AC8-59BBCC968FA2}" type="presParOf" srcId="{BA100A0C-772A-2A4F-8517-27A6C2BD17F6}" destId="{DA37A677-645E-6144-BC05-3191C2DB44E3}" srcOrd="0" destOrd="0" presId="urn:microsoft.com/office/officeart/2005/8/layout/process4"/>
    <dgm:cxn modelId="{87E01756-134D-F74D-AA30-CA14C2A544E4}" type="presParOf" srcId="{BA100A0C-772A-2A4F-8517-27A6C2BD17F6}" destId="{B6E61911-1DFE-A445-9B8B-605BA77CCA03}" srcOrd="1" destOrd="0" presId="urn:microsoft.com/office/officeart/2005/8/layout/process4"/>
    <dgm:cxn modelId="{B6566B45-E4B9-094A-82DC-47E3DF68987E}" type="presParOf" srcId="{BA100A0C-772A-2A4F-8517-27A6C2BD17F6}" destId="{8D9218D8-A956-7B43-85AA-9572364A65E9}" srcOrd="2" destOrd="0" presId="urn:microsoft.com/office/officeart/2005/8/layout/process4"/>
    <dgm:cxn modelId="{8B745632-F057-694F-B3AF-D584094564C9}" type="presParOf" srcId="{8D9218D8-A956-7B43-85AA-9572364A65E9}" destId="{AC7FB4F7-B3CA-494F-A908-D766D7D242CF}" srcOrd="0" destOrd="0" presId="urn:microsoft.com/office/officeart/2005/8/layout/process4"/>
    <dgm:cxn modelId="{C790286B-235C-794E-849D-77FD5A176E1C}" type="presParOf" srcId="{654E9DE1-611F-084C-84DC-D78D124CCCC1}" destId="{E35649D3-B890-9643-9BB1-EC289D227836}" srcOrd="1" destOrd="0" presId="urn:microsoft.com/office/officeart/2005/8/layout/process4"/>
    <dgm:cxn modelId="{9EA03633-678B-744D-BA3E-099BCE5FE082}" type="presParOf" srcId="{654E9DE1-611F-084C-84DC-D78D124CCCC1}" destId="{10A54224-C972-814B-B356-CCF0E197901B}" srcOrd="2" destOrd="0" presId="urn:microsoft.com/office/officeart/2005/8/layout/process4"/>
    <dgm:cxn modelId="{9BCB1784-1A01-194E-B4D8-DABF8A665B5E}" type="presParOf" srcId="{10A54224-C972-814B-B356-CCF0E197901B}" destId="{4B8156E6-A8A7-C14B-BE09-1A85170C5E46}" srcOrd="0" destOrd="0" presId="urn:microsoft.com/office/officeart/2005/8/layout/process4"/>
    <dgm:cxn modelId="{A723280B-AB4C-0B48-9F16-84B441B826A1}" type="presParOf" srcId="{10A54224-C972-814B-B356-CCF0E197901B}" destId="{9EA6FCB6-1A47-8F4A-B2D3-2F77140A56F5}" srcOrd="1" destOrd="0" presId="urn:microsoft.com/office/officeart/2005/8/layout/process4"/>
    <dgm:cxn modelId="{F534AEEE-A58D-614E-81DF-AE075C9FD7C3}" type="presParOf" srcId="{10A54224-C972-814B-B356-CCF0E197901B}" destId="{EC0FFBEB-240D-A740-8205-D1D2419095C3}" srcOrd="2" destOrd="0" presId="urn:microsoft.com/office/officeart/2005/8/layout/process4"/>
    <dgm:cxn modelId="{21FF96E0-81C8-C144-ACB2-BE9C30FBFF20}" type="presParOf" srcId="{EC0FFBEB-240D-A740-8205-D1D2419095C3}" destId="{9E92DE59-1B4B-1341-B3F2-2B2B9D085C82}" srcOrd="0" destOrd="0" presId="urn:microsoft.com/office/officeart/2005/8/layout/process4"/>
    <dgm:cxn modelId="{F2C98C82-CFE2-0B4D-9996-8E6190996DDC}" type="presParOf" srcId="{654E9DE1-611F-084C-84DC-D78D124CCCC1}" destId="{66AF9592-86B9-8A49-B922-B15CB5376B5D}" srcOrd="3" destOrd="0" presId="urn:microsoft.com/office/officeart/2005/8/layout/process4"/>
    <dgm:cxn modelId="{ADFE3F02-31C7-134C-B8CC-658639887E36}" type="presParOf" srcId="{654E9DE1-611F-084C-84DC-D78D124CCCC1}" destId="{047F99CA-B8A8-584E-A214-FFDA3C5D9617}" srcOrd="4" destOrd="0" presId="urn:microsoft.com/office/officeart/2005/8/layout/process4"/>
    <dgm:cxn modelId="{2BC2FB7B-1B75-D84C-A87C-059F965B8CA7}" type="presParOf" srcId="{047F99CA-B8A8-584E-A214-FFDA3C5D9617}" destId="{269047DD-4A57-EB45-99DC-408224DC3A2F}" srcOrd="0" destOrd="0" presId="urn:microsoft.com/office/officeart/2005/8/layout/process4"/>
    <dgm:cxn modelId="{B5A0C704-5FBE-2F42-8F55-D27311C71D8C}" type="presParOf" srcId="{047F99CA-B8A8-584E-A214-FFDA3C5D9617}" destId="{3EF62D69-F603-5E43-9CCD-33CE65795488}" srcOrd="1" destOrd="0" presId="urn:microsoft.com/office/officeart/2005/8/layout/process4"/>
    <dgm:cxn modelId="{9CC4C84D-C5F8-0940-BB25-6903A2CE4A7C}" type="presParOf" srcId="{047F99CA-B8A8-584E-A214-FFDA3C5D9617}" destId="{8ADBB2B4-2438-9745-8643-A32427714DE1}" srcOrd="2" destOrd="0" presId="urn:microsoft.com/office/officeart/2005/8/layout/process4"/>
    <dgm:cxn modelId="{A7E1003D-56B2-DA40-B828-B6CB985F1DE9}" type="presParOf" srcId="{8ADBB2B4-2438-9745-8643-A32427714DE1}" destId="{053D1E84-659C-9047-A529-D67C619D3DA2}" srcOrd="0" destOrd="0" presId="urn:microsoft.com/office/officeart/2005/8/layout/process4"/>
    <dgm:cxn modelId="{C858C97E-A36D-8B42-AE8A-D43C78484533}" type="presParOf" srcId="{654E9DE1-611F-084C-84DC-D78D124CCCC1}" destId="{DC6B53D1-953B-B94A-BB07-0FD9C2791E1A}" srcOrd="5" destOrd="0" presId="urn:microsoft.com/office/officeart/2005/8/layout/process4"/>
    <dgm:cxn modelId="{DE574416-8E6C-474B-A1C7-2AB441367A80}" type="presParOf" srcId="{654E9DE1-611F-084C-84DC-D78D124CCCC1}" destId="{07EC8DEF-0AE9-9E4C-9E61-BEBBBD1E08CE}" srcOrd="6" destOrd="0" presId="urn:microsoft.com/office/officeart/2005/8/layout/process4"/>
    <dgm:cxn modelId="{BB2DC241-3ABA-B249-A498-7560EE4B176C}" type="presParOf" srcId="{07EC8DEF-0AE9-9E4C-9E61-BEBBBD1E08CE}" destId="{AA011155-E70D-634E-A508-CDDF17CFB5F0}" srcOrd="0" destOrd="0" presId="urn:microsoft.com/office/officeart/2005/8/layout/process4"/>
    <dgm:cxn modelId="{14277E23-E268-024E-8ED0-31C230CEE475}" type="presParOf" srcId="{07EC8DEF-0AE9-9E4C-9E61-BEBBBD1E08CE}" destId="{C509EF11-35B8-8642-83CC-C7D6F33214AC}" srcOrd="1" destOrd="0" presId="urn:microsoft.com/office/officeart/2005/8/layout/process4"/>
    <dgm:cxn modelId="{D58F3313-7B62-624A-98B7-24C4CA812DF8}" type="presParOf" srcId="{07EC8DEF-0AE9-9E4C-9E61-BEBBBD1E08CE}" destId="{B9051DBD-45CF-4246-9F3E-57DA7F2A5863}" srcOrd="2" destOrd="0" presId="urn:microsoft.com/office/officeart/2005/8/layout/process4"/>
    <dgm:cxn modelId="{4C5F5BF9-FE2B-734F-AEB1-E4B15E6813EC}" type="presParOf" srcId="{B9051DBD-45CF-4246-9F3E-57DA7F2A5863}" destId="{DF312211-242A-7E42-B9E9-2333C9FA275C}" srcOrd="0" destOrd="0" presId="urn:microsoft.com/office/officeart/2005/8/layout/process4"/>
    <dgm:cxn modelId="{0E38D495-33B3-464E-9A4D-E0938D5B51D0}" type="presParOf" srcId="{654E9DE1-611F-084C-84DC-D78D124CCCC1}" destId="{CA8F52D1-2937-6740-B8B0-0C6AE114F0E7}" srcOrd="7" destOrd="0" presId="urn:microsoft.com/office/officeart/2005/8/layout/process4"/>
    <dgm:cxn modelId="{99482D08-44B8-A847-A8B9-E55A39679EFD}" type="presParOf" srcId="{654E9DE1-611F-084C-84DC-D78D124CCCC1}" destId="{F2C4A0D3-89F3-764A-8D61-0FD581257261}" srcOrd="8" destOrd="0" presId="urn:microsoft.com/office/officeart/2005/8/layout/process4"/>
    <dgm:cxn modelId="{60EA2C5E-85E2-F047-B95E-60A17265B507}" type="presParOf" srcId="{F2C4A0D3-89F3-764A-8D61-0FD581257261}" destId="{46638F5A-4D3B-7F40-A9AF-1DC26B7EE316}" srcOrd="0" destOrd="0" presId="urn:microsoft.com/office/officeart/2005/8/layout/process4"/>
    <dgm:cxn modelId="{AFB7466C-9B2E-FE46-B995-EA3A98420039}" type="presParOf" srcId="{F2C4A0D3-89F3-764A-8D61-0FD581257261}" destId="{7769D44F-E312-544E-A42A-B1E04E050B2C}" srcOrd="1" destOrd="0" presId="urn:microsoft.com/office/officeart/2005/8/layout/process4"/>
    <dgm:cxn modelId="{C44FA0F5-5723-664D-A235-19E8B5CD94F2}" type="presParOf" srcId="{F2C4A0D3-89F3-764A-8D61-0FD581257261}" destId="{9E83FE88-9609-6545-9D2E-73E6B0D96061}" srcOrd="2" destOrd="0" presId="urn:microsoft.com/office/officeart/2005/8/layout/process4"/>
    <dgm:cxn modelId="{ADF60707-FE98-B745-987B-814A4FCD4C8C}" type="presParOf" srcId="{9E83FE88-9609-6545-9D2E-73E6B0D96061}" destId="{0B068889-4CB6-C445-8887-3664281DC795}" srcOrd="0" destOrd="0" presId="urn:microsoft.com/office/officeart/2005/8/layout/process4"/>
    <dgm:cxn modelId="{4F831F1B-ECFA-4644-8432-A2EB8E612A34}" type="presParOf" srcId="{654E9DE1-611F-084C-84DC-D78D124CCCC1}" destId="{90F11052-1580-E844-B958-761EFDAB9E07}" srcOrd="9" destOrd="0" presId="urn:microsoft.com/office/officeart/2005/8/layout/process4"/>
    <dgm:cxn modelId="{4E435AFB-E83C-FB43-8A9C-C663A522AC0E}" type="presParOf" srcId="{654E9DE1-611F-084C-84DC-D78D124CCCC1}" destId="{B8DF0D0F-9A23-FC4A-B937-A53C57B32F3E}" srcOrd="10" destOrd="0" presId="urn:microsoft.com/office/officeart/2005/8/layout/process4"/>
    <dgm:cxn modelId="{F4B8264B-8AB2-4641-89B5-F439F9FDA945}" type="presParOf" srcId="{B8DF0D0F-9A23-FC4A-B937-A53C57B32F3E}" destId="{90B78A1A-AAB3-C44D-B4E0-8A0D06AE341C}" srcOrd="0" destOrd="0" presId="urn:microsoft.com/office/officeart/2005/8/layout/process4"/>
    <dgm:cxn modelId="{F3E897D7-1B76-8D47-B1D9-3DF6230041D4}" type="presParOf" srcId="{B8DF0D0F-9A23-FC4A-B937-A53C57B32F3E}" destId="{8B76D7B1-B503-9F47-850A-06C077C2289B}" srcOrd="1" destOrd="0" presId="urn:microsoft.com/office/officeart/2005/8/layout/process4"/>
    <dgm:cxn modelId="{4F9FDBDD-6DA4-2F42-ABA4-6D5009BC792C}" type="presParOf" srcId="{B8DF0D0F-9A23-FC4A-B937-A53C57B32F3E}" destId="{2E95B595-8B0D-764C-A119-286DC8F7D0BC}" srcOrd="2" destOrd="0" presId="urn:microsoft.com/office/officeart/2005/8/layout/process4"/>
    <dgm:cxn modelId="{969A9089-44CD-1A48-953A-8BC98E0E3647}" type="presParOf" srcId="{2E95B595-8B0D-764C-A119-286DC8F7D0BC}" destId="{BF09B5D1-99A2-EB45-90F1-E5AAA30028F2}" srcOrd="0" destOrd="0" presId="urn:microsoft.com/office/officeart/2005/8/layout/process4"/>
    <dgm:cxn modelId="{0855DEE4-85E7-8845-AED5-53BF7DDD33A5}" type="presParOf" srcId="{654E9DE1-611F-084C-84DC-D78D124CCCC1}" destId="{E5C4816F-EF02-DB43-8905-5E3536C5DEE1}" srcOrd="11" destOrd="0" presId="urn:microsoft.com/office/officeart/2005/8/layout/process4"/>
    <dgm:cxn modelId="{3228DEA2-74DF-CD4A-8D84-5ED6B20D5ED0}" type="presParOf" srcId="{654E9DE1-611F-084C-84DC-D78D124CCCC1}" destId="{0F851BA4-84CF-7E47-9F92-063E41D5A944}" srcOrd="12" destOrd="0" presId="urn:microsoft.com/office/officeart/2005/8/layout/process4"/>
    <dgm:cxn modelId="{4552F482-AE64-5540-9FBF-0BCE52E48615}" type="presParOf" srcId="{0F851BA4-84CF-7E47-9F92-063E41D5A944}" destId="{C757A5DF-ABEE-9B44-BE23-E90332BC31D6}" srcOrd="0" destOrd="0" presId="urn:microsoft.com/office/officeart/2005/8/layout/process4"/>
    <dgm:cxn modelId="{9CAB503E-D7DA-B541-89C2-1574AC92A65B}" type="presParOf" srcId="{0F851BA4-84CF-7E47-9F92-063E41D5A944}" destId="{E14FCF85-349E-E642-AD3E-1E94D08D1EB3}" srcOrd="1" destOrd="0" presId="urn:microsoft.com/office/officeart/2005/8/layout/process4"/>
    <dgm:cxn modelId="{E12DF48D-5954-7D4A-9DAD-06677752413A}" type="presParOf" srcId="{0F851BA4-84CF-7E47-9F92-063E41D5A944}" destId="{F0554E80-D70E-334B-80BA-B4BAFA989348}" srcOrd="2" destOrd="0" presId="urn:microsoft.com/office/officeart/2005/8/layout/process4"/>
    <dgm:cxn modelId="{753FEC3D-DD88-CD44-BBB3-71C0614A326E}" type="presParOf" srcId="{F0554E80-D70E-334B-80BA-B4BAFA989348}" destId="{112681DD-4195-7245-AE6D-A4316FA2E9B8}" srcOrd="0" destOrd="0" presId="urn:microsoft.com/office/officeart/2005/8/layout/process4"/>
    <dgm:cxn modelId="{4869FC7E-0D93-494C-AE88-BDA953FB8549}" type="presParOf" srcId="{654E9DE1-611F-084C-84DC-D78D124CCCC1}" destId="{0199F7E1-7201-F641-AFDC-D5086CBE7062}" srcOrd="13" destOrd="0" presId="urn:microsoft.com/office/officeart/2005/8/layout/process4"/>
    <dgm:cxn modelId="{0D5C565A-929B-0F42-B8FB-B9333F1D8599}" type="presParOf" srcId="{654E9DE1-611F-084C-84DC-D78D124CCCC1}" destId="{FADCDBE2-9CC6-3B47-9760-401514B72C0F}" srcOrd="14" destOrd="0" presId="urn:microsoft.com/office/officeart/2005/8/layout/process4"/>
    <dgm:cxn modelId="{E60B9172-5549-9640-AF7E-650B2B7CDCE3}" type="presParOf" srcId="{FADCDBE2-9CC6-3B47-9760-401514B72C0F}" destId="{4E64A3AD-C9D7-F843-B529-53F96825CF51}" srcOrd="0" destOrd="0" presId="urn:microsoft.com/office/officeart/2005/8/layout/process4"/>
    <dgm:cxn modelId="{1D574438-93B4-1F4E-A25F-A17F426F43C7}" type="presParOf" srcId="{FADCDBE2-9CC6-3B47-9760-401514B72C0F}" destId="{7AFA41AC-CB16-C84E-9271-698C166E69FB}" srcOrd="1" destOrd="0" presId="urn:microsoft.com/office/officeart/2005/8/layout/process4"/>
    <dgm:cxn modelId="{2DE9AEA1-39F7-B340-8571-72B4822E2D6A}" type="presParOf" srcId="{FADCDBE2-9CC6-3B47-9760-401514B72C0F}" destId="{50F31CE2-430E-A243-908D-E0B97130D02B}" srcOrd="2" destOrd="0" presId="urn:microsoft.com/office/officeart/2005/8/layout/process4"/>
    <dgm:cxn modelId="{9427B441-2AB2-9E4E-9F3C-2C9068003E3E}" type="presParOf" srcId="{50F31CE2-430E-A243-908D-E0B97130D02B}" destId="{7EF491C5-DCB4-DF45-A52E-755FBE6DFA0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61911-1DFE-A445-9B8B-605BA77CCA03}">
      <dsp:nvSpPr>
        <dsp:cNvPr id="0" name=""/>
        <dsp:cNvSpPr/>
      </dsp:nvSpPr>
      <dsp:spPr>
        <a:xfrm>
          <a:off x="0" y="5684557"/>
          <a:ext cx="12192000" cy="5329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sz="1600" kern="1200" baseline="0" dirty="0"/>
            <a:t>菩萨 </a:t>
          </a:r>
          <a:r>
            <a:rPr lang="en-US" sz="1600" kern="1200" baseline="0" dirty="0"/>
            <a:t>(40</a:t>
          </a:r>
          <a:r>
            <a:rPr lang="zh-CN" sz="1600" kern="1200" baseline="0" dirty="0"/>
            <a:t>年以上经验</a:t>
          </a:r>
          <a:r>
            <a:rPr lang="en-US" sz="1600" kern="1200" baseline="0" dirty="0"/>
            <a:t>)</a:t>
          </a:r>
          <a:endParaRPr lang="en-HK" sz="1600" kern="1200" baseline="0" dirty="0"/>
        </a:p>
      </dsp:txBody>
      <dsp:txXfrm>
        <a:off x="0" y="5684557"/>
        <a:ext cx="12192000" cy="287818"/>
      </dsp:txXfrm>
    </dsp:sp>
    <dsp:sp modelId="{AC7FB4F7-B3CA-494F-A908-D766D7D242CF}">
      <dsp:nvSpPr>
        <dsp:cNvPr id="0" name=""/>
        <dsp:cNvSpPr/>
      </dsp:nvSpPr>
      <dsp:spPr>
        <a:xfrm>
          <a:off x="0" y="5961716"/>
          <a:ext cx="12192000" cy="24517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 </a:t>
          </a:r>
          <a:r>
            <a:rPr lang="zh-CN" sz="1600" kern="1200" baseline="0" dirty="0"/>
            <a:t>随心所欲，世界因我而改变！（特点：传道、授业、解惑，传播思想，普度众生！视天下为己任！）</a:t>
          </a:r>
          <a:endParaRPr lang="en-HK" sz="1600" kern="1200" baseline="0" dirty="0"/>
        </a:p>
      </dsp:txBody>
      <dsp:txXfrm>
        <a:off x="0" y="5961716"/>
        <a:ext cx="12192000" cy="245178"/>
      </dsp:txXfrm>
    </dsp:sp>
    <dsp:sp modelId="{9EA6FCB6-1A47-8F4A-B2D3-2F77140A56F5}">
      <dsp:nvSpPr>
        <dsp:cNvPr id="0" name=""/>
        <dsp:cNvSpPr/>
      </dsp:nvSpPr>
      <dsp:spPr>
        <a:xfrm rot="10800000">
          <a:off x="0" y="4872802"/>
          <a:ext cx="12192000" cy="81975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baseline="0" dirty="0"/>
            <a:t> </a:t>
          </a:r>
          <a:r>
            <a:rPr lang="zh-CN" sz="1600" kern="1200" baseline="0" dirty="0"/>
            <a:t>仙级（</a:t>
          </a:r>
          <a:r>
            <a:rPr lang="en-US" sz="1600" kern="1200" baseline="0" dirty="0"/>
            <a:t>30-40</a:t>
          </a:r>
          <a:r>
            <a:rPr lang="zh-CN" sz="1600" kern="1200" baseline="0" dirty="0"/>
            <a:t>年经验）</a:t>
          </a:r>
          <a:endParaRPr lang="en-HK" sz="1600" kern="1200" baseline="0" dirty="0"/>
        </a:p>
      </dsp:txBody>
      <dsp:txXfrm rot="-10800000">
        <a:off x="0" y="4872802"/>
        <a:ext cx="12192000" cy="287732"/>
      </dsp:txXfrm>
    </dsp:sp>
    <dsp:sp modelId="{9E92DE59-1B4B-1341-B3F2-2B2B9D085C82}">
      <dsp:nvSpPr>
        <dsp:cNvPr id="0" name=""/>
        <dsp:cNvSpPr/>
      </dsp:nvSpPr>
      <dsp:spPr>
        <a:xfrm>
          <a:off x="0" y="5160534"/>
          <a:ext cx="12192000" cy="24510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 </a:t>
          </a:r>
          <a:r>
            <a:rPr lang="zh-CN" sz="1600" kern="1200" baseline="0" dirty="0"/>
            <a:t>极简、复用、性能榨取到极致！解决一个问题的同时，也解决了同类的所有问题！（特点：无话可说！说了你也不明白！）</a:t>
          </a:r>
          <a:r>
            <a:rPr lang="en-HK" altLang="zh-CN" sz="1600" kern="1200" baseline="0" dirty="0"/>
            <a:t>	</a:t>
          </a:r>
          <a:endParaRPr lang="en-HK" sz="1600" kern="1200" baseline="0" dirty="0"/>
        </a:p>
      </dsp:txBody>
      <dsp:txXfrm>
        <a:off x="0" y="5160534"/>
        <a:ext cx="12192000" cy="245105"/>
      </dsp:txXfrm>
    </dsp:sp>
    <dsp:sp modelId="{3EF62D69-F603-5E43-9CCD-33CE65795488}">
      <dsp:nvSpPr>
        <dsp:cNvPr id="0" name=""/>
        <dsp:cNvSpPr/>
      </dsp:nvSpPr>
      <dsp:spPr>
        <a:xfrm rot="10800000">
          <a:off x="0" y="4061046"/>
          <a:ext cx="12192000" cy="81975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sz="1600" kern="1200" baseline="0" dirty="0"/>
            <a:t>神级（</a:t>
          </a:r>
          <a:r>
            <a:rPr lang="en-US" sz="1600" kern="1200" baseline="0" dirty="0"/>
            <a:t>20-30</a:t>
          </a:r>
          <a:r>
            <a:rPr lang="zh-CN" sz="1600" kern="1200" baseline="0" dirty="0"/>
            <a:t>年经验）</a:t>
          </a:r>
          <a:endParaRPr lang="en-HK" sz="1600" kern="1200" baseline="0" dirty="0"/>
        </a:p>
      </dsp:txBody>
      <dsp:txXfrm rot="-10800000">
        <a:off x="0" y="4061046"/>
        <a:ext cx="12192000" cy="287732"/>
      </dsp:txXfrm>
    </dsp:sp>
    <dsp:sp modelId="{053D1E84-659C-9047-A529-D67C619D3DA2}">
      <dsp:nvSpPr>
        <dsp:cNvPr id="0" name=""/>
        <dsp:cNvSpPr/>
      </dsp:nvSpPr>
      <dsp:spPr>
        <a:xfrm>
          <a:off x="0" y="4348779"/>
          <a:ext cx="12192000" cy="24510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 “</a:t>
          </a:r>
          <a:r>
            <a:rPr lang="zh-CN" sz="1600" kern="1200" baseline="0" dirty="0"/>
            <a:t>量变到质变！” 新技术一看就明白：“换汤不换药，玩不出新花样”，自己实现也不难！解决问题为先！</a:t>
          </a:r>
          <a:r>
            <a:rPr lang="en-US" sz="1600" kern="1200" baseline="0" dirty="0"/>
            <a:t> (</a:t>
          </a:r>
          <a:r>
            <a:rPr lang="zh-CN" sz="1600" kern="1200" baseline="0" dirty="0"/>
            <a:t>特点：懒得说话！</a:t>
          </a:r>
          <a:r>
            <a:rPr lang="en-US" sz="1600" kern="1200" baseline="0" dirty="0"/>
            <a:t>)</a:t>
          </a:r>
          <a:endParaRPr lang="en-HK" sz="1600" kern="1200" baseline="0" dirty="0"/>
        </a:p>
      </dsp:txBody>
      <dsp:txXfrm>
        <a:off x="0" y="4348779"/>
        <a:ext cx="12192000" cy="245105"/>
      </dsp:txXfrm>
    </dsp:sp>
    <dsp:sp modelId="{C509EF11-35B8-8642-83CC-C7D6F33214AC}">
      <dsp:nvSpPr>
        <dsp:cNvPr id="0" name=""/>
        <dsp:cNvSpPr/>
      </dsp:nvSpPr>
      <dsp:spPr>
        <a:xfrm rot="10800000">
          <a:off x="0" y="3249291"/>
          <a:ext cx="12192000" cy="81975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sz="1600" kern="1200" baseline="0" dirty="0"/>
            <a:t>专家（</a:t>
          </a:r>
          <a:r>
            <a:rPr lang="en-US" sz="1600" kern="1200" baseline="0" dirty="0"/>
            <a:t>15-20</a:t>
          </a:r>
          <a:r>
            <a:rPr lang="zh-CN" sz="1600" kern="1200" baseline="0" dirty="0"/>
            <a:t>年经验）</a:t>
          </a:r>
          <a:endParaRPr lang="en-HK" sz="1600" kern="1200" baseline="0" dirty="0"/>
        </a:p>
      </dsp:txBody>
      <dsp:txXfrm rot="-10800000">
        <a:off x="0" y="3249291"/>
        <a:ext cx="12192000" cy="287732"/>
      </dsp:txXfrm>
    </dsp:sp>
    <dsp:sp modelId="{DF312211-242A-7E42-B9E9-2333C9FA275C}">
      <dsp:nvSpPr>
        <dsp:cNvPr id="0" name=""/>
        <dsp:cNvSpPr/>
      </dsp:nvSpPr>
      <dsp:spPr>
        <a:xfrm>
          <a:off x="0" y="3537023"/>
          <a:ext cx="12192000" cy="24510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sz="1600" kern="1200" baseline="0" dirty="0"/>
            <a:t>术业有专攻！（特点：喜写教程、爱开专栏！有问必答！但自主创新不够，思想有框框！</a:t>
          </a:r>
          <a:r>
            <a:rPr lang="en-US" sz="1600" kern="1200" baseline="0" dirty="0"/>
            <a:t>) </a:t>
          </a:r>
          <a:endParaRPr lang="en-HK" sz="1600" kern="1200" baseline="0" dirty="0"/>
        </a:p>
      </dsp:txBody>
      <dsp:txXfrm>
        <a:off x="0" y="3537023"/>
        <a:ext cx="12192000" cy="245105"/>
      </dsp:txXfrm>
    </dsp:sp>
    <dsp:sp modelId="{7769D44F-E312-544E-A42A-B1E04E050B2C}">
      <dsp:nvSpPr>
        <dsp:cNvPr id="0" name=""/>
        <dsp:cNvSpPr/>
      </dsp:nvSpPr>
      <dsp:spPr>
        <a:xfrm rot="10800000">
          <a:off x="0" y="2437535"/>
          <a:ext cx="12192000" cy="81975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baseline="0" dirty="0"/>
            <a:t>4 </a:t>
          </a:r>
          <a:r>
            <a:rPr lang="zh-CN" sz="1600" kern="1200" baseline="0" dirty="0"/>
            <a:t>大牛（</a:t>
          </a:r>
          <a:r>
            <a:rPr lang="en-US" sz="1600" kern="1200" baseline="0" dirty="0"/>
            <a:t>8-15</a:t>
          </a:r>
          <a:r>
            <a:rPr lang="zh-CN" sz="1600" kern="1200" baseline="0" dirty="0"/>
            <a:t>年经验）</a:t>
          </a:r>
          <a:endParaRPr lang="en-HK" sz="1600" kern="1200" baseline="0" dirty="0"/>
        </a:p>
      </dsp:txBody>
      <dsp:txXfrm rot="-10800000">
        <a:off x="0" y="2437535"/>
        <a:ext cx="12192000" cy="287732"/>
      </dsp:txXfrm>
    </dsp:sp>
    <dsp:sp modelId="{0B068889-4CB6-C445-8887-3664281DC795}">
      <dsp:nvSpPr>
        <dsp:cNvPr id="0" name=""/>
        <dsp:cNvSpPr/>
      </dsp:nvSpPr>
      <dsp:spPr>
        <a:xfrm>
          <a:off x="0" y="2725268"/>
          <a:ext cx="12192000" cy="24510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sz="1600" kern="1200" baseline="0" dirty="0"/>
            <a:t>学习、学习 </a:t>
          </a:r>
          <a:r>
            <a:rPr lang="zh-CN" altLang="en-US" sz="1600" kern="1200" baseline="0" dirty="0"/>
            <a:t>、</a:t>
          </a:r>
          <a:r>
            <a:rPr lang="en-US" sz="1600" kern="1200" baseline="0" dirty="0"/>
            <a:t> </a:t>
          </a:r>
          <a:r>
            <a:rPr lang="zh-CN" sz="1600" kern="1200" baseline="0" dirty="0"/>
            <a:t>实践 </a:t>
          </a:r>
          <a:r>
            <a:rPr lang="zh-CN" altLang="en-US" sz="1600" kern="1200" baseline="0" dirty="0"/>
            <a:t>，</a:t>
          </a:r>
          <a:r>
            <a:rPr lang="zh-CN" sz="1600" kern="1200" baseline="0" dirty="0"/>
            <a:t>面向对象，类、继承、多态 </a:t>
          </a:r>
          <a:r>
            <a:rPr lang="zh-CN" altLang="en-US" sz="1600" kern="1200" baseline="0" dirty="0"/>
            <a:t>、</a:t>
          </a:r>
          <a:r>
            <a:rPr lang="en-US" sz="1600" kern="1200" baseline="0" dirty="0"/>
            <a:t> </a:t>
          </a:r>
          <a:r>
            <a:rPr lang="zh-CN" sz="1600" kern="1200" baseline="0" dirty="0"/>
            <a:t>实现架构为先！（特点：欢欢喜喜做“专家”！基础扎实！但精、专尚有限！</a:t>
          </a:r>
          <a:r>
            <a:rPr lang="en-US" sz="1600" kern="1200" baseline="0" dirty="0"/>
            <a:t>) </a:t>
          </a:r>
          <a:endParaRPr lang="en-HK" sz="1600" kern="1200" baseline="0" dirty="0"/>
        </a:p>
      </dsp:txBody>
      <dsp:txXfrm>
        <a:off x="0" y="2725268"/>
        <a:ext cx="12192000" cy="245105"/>
      </dsp:txXfrm>
    </dsp:sp>
    <dsp:sp modelId="{8B76D7B1-B503-9F47-850A-06C077C2289B}">
      <dsp:nvSpPr>
        <dsp:cNvPr id="0" name=""/>
        <dsp:cNvSpPr/>
      </dsp:nvSpPr>
      <dsp:spPr>
        <a:xfrm rot="10800000">
          <a:off x="0" y="1625780"/>
          <a:ext cx="12192000" cy="81975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sz="1600" kern="1200" baseline="0" dirty="0"/>
            <a:t>大虾（</a:t>
          </a:r>
          <a:r>
            <a:rPr lang="en-US" sz="1600" kern="1200" baseline="0" dirty="0"/>
            <a:t>5-8</a:t>
          </a:r>
          <a:r>
            <a:rPr lang="zh-CN" sz="1600" kern="1200" baseline="0" dirty="0"/>
            <a:t>年经验）</a:t>
          </a:r>
          <a:endParaRPr lang="en-HK" sz="1600" kern="1200" baseline="0" dirty="0"/>
        </a:p>
      </dsp:txBody>
      <dsp:txXfrm rot="-10800000">
        <a:off x="0" y="1625780"/>
        <a:ext cx="12192000" cy="287732"/>
      </dsp:txXfrm>
    </dsp:sp>
    <dsp:sp modelId="{BF09B5D1-99A2-EB45-90F1-E5AAA30028F2}">
      <dsp:nvSpPr>
        <dsp:cNvPr id="0" name=""/>
        <dsp:cNvSpPr/>
      </dsp:nvSpPr>
      <dsp:spPr>
        <a:xfrm>
          <a:off x="0" y="1913512"/>
          <a:ext cx="12192000" cy="24510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 </a:t>
          </a:r>
          <a:r>
            <a:rPr lang="zh-CN" sz="1600" kern="1200" baseline="0" dirty="0"/>
            <a:t>学习、学习、再学习 </a:t>
          </a:r>
          <a:r>
            <a:rPr lang="zh-CN" altLang="en-US" sz="1600" kern="1200" baseline="0" dirty="0"/>
            <a:t>、</a:t>
          </a:r>
          <a:r>
            <a:rPr lang="en-US" sz="1600" kern="1200" baseline="0" dirty="0"/>
            <a:t> </a:t>
          </a:r>
          <a:r>
            <a:rPr lang="zh-CN" sz="1600" kern="1200" baseline="0" dirty="0"/>
            <a:t>熟练掌握各种编程语言</a:t>
          </a:r>
          <a:r>
            <a:rPr lang="en-US" sz="1600" kern="1200" baseline="0" dirty="0"/>
            <a:t>(</a:t>
          </a:r>
          <a:r>
            <a:rPr lang="zh-CN" sz="1600" kern="1200" baseline="0" dirty="0"/>
            <a:t>特点：乐于分享各类经验，包括生活经验！</a:t>
          </a:r>
          <a:r>
            <a:rPr lang="en-US" sz="1600" kern="1200" baseline="0" dirty="0"/>
            <a:t>)</a:t>
          </a:r>
          <a:endParaRPr lang="en-HK" sz="1600" kern="1200" baseline="0" dirty="0"/>
        </a:p>
      </dsp:txBody>
      <dsp:txXfrm>
        <a:off x="0" y="1913512"/>
        <a:ext cx="12192000" cy="245105"/>
      </dsp:txXfrm>
    </dsp:sp>
    <dsp:sp modelId="{E14FCF85-349E-E642-AD3E-1E94D08D1EB3}">
      <dsp:nvSpPr>
        <dsp:cNvPr id="0" name=""/>
        <dsp:cNvSpPr/>
      </dsp:nvSpPr>
      <dsp:spPr>
        <a:xfrm rot="10800000">
          <a:off x="0" y="814024"/>
          <a:ext cx="12192000" cy="81975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sz="1600" kern="1200" baseline="0" dirty="0"/>
            <a:t>菜鸟（</a:t>
          </a:r>
          <a:r>
            <a:rPr lang="en-US" sz="1600" kern="1200" baseline="0" dirty="0"/>
            <a:t>3-5</a:t>
          </a:r>
          <a:r>
            <a:rPr lang="zh-CN" sz="1600" kern="1200" baseline="0" dirty="0"/>
            <a:t>年经验）</a:t>
          </a:r>
          <a:endParaRPr lang="en-HK" sz="1600" kern="1200" baseline="0" dirty="0"/>
        </a:p>
      </dsp:txBody>
      <dsp:txXfrm rot="-10800000">
        <a:off x="0" y="814024"/>
        <a:ext cx="12192000" cy="287732"/>
      </dsp:txXfrm>
    </dsp:sp>
    <dsp:sp modelId="{112681DD-4195-7245-AE6D-A4316FA2E9B8}">
      <dsp:nvSpPr>
        <dsp:cNvPr id="0" name=""/>
        <dsp:cNvSpPr/>
      </dsp:nvSpPr>
      <dsp:spPr>
        <a:xfrm>
          <a:off x="0" y="1101757"/>
          <a:ext cx="12192000" cy="24510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sz="1600" kern="1200" baseline="0" dirty="0"/>
            <a:t>学习、学习</a:t>
          </a:r>
          <a:r>
            <a:rPr lang="zh-CN" altLang="en-US" sz="1600" kern="1200" baseline="0" dirty="0"/>
            <a:t>、</a:t>
          </a:r>
          <a:r>
            <a:rPr lang="zh-CN" sz="1600" kern="1200" baseline="0" dirty="0"/>
            <a:t>刚学会的新技术，已经面临淘汰！（特点：好为人师！喜欢比较哪个语言最好，哪家框架最强！）</a:t>
          </a:r>
          <a:endParaRPr lang="en-HK" sz="1600" kern="1200" baseline="0" dirty="0"/>
        </a:p>
      </dsp:txBody>
      <dsp:txXfrm>
        <a:off x="0" y="1101757"/>
        <a:ext cx="12192000" cy="245105"/>
      </dsp:txXfrm>
    </dsp:sp>
    <dsp:sp modelId="{7AFA41AC-CB16-C84E-9271-698C166E69FB}">
      <dsp:nvSpPr>
        <dsp:cNvPr id="0" name=""/>
        <dsp:cNvSpPr/>
      </dsp:nvSpPr>
      <dsp:spPr>
        <a:xfrm rot="10800000">
          <a:off x="0" y="0"/>
          <a:ext cx="12192000" cy="81975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sz="1600" kern="1200" baseline="0" dirty="0"/>
            <a:t>小白（</a:t>
          </a:r>
          <a:r>
            <a:rPr lang="en-US" sz="1600" kern="1200" baseline="0" dirty="0"/>
            <a:t>3</a:t>
          </a:r>
          <a:r>
            <a:rPr lang="zh-CN" sz="1600" kern="1200" baseline="0" dirty="0"/>
            <a:t>年以下经验）</a:t>
          </a:r>
          <a:endParaRPr lang="en-HK" sz="1600" kern="1200" baseline="0" dirty="0"/>
        </a:p>
      </dsp:txBody>
      <dsp:txXfrm rot="-10800000">
        <a:off x="0" y="0"/>
        <a:ext cx="12192000" cy="287732"/>
      </dsp:txXfrm>
    </dsp:sp>
    <dsp:sp modelId="{7EF491C5-DCB4-DF45-A52E-755FBE6DFA00}">
      <dsp:nvSpPr>
        <dsp:cNvPr id="0" name=""/>
        <dsp:cNvSpPr/>
      </dsp:nvSpPr>
      <dsp:spPr>
        <a:xfrm>
          <a:off x="0" y="290001"/>
          <a:ext cx="12192000" cy="24510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zh-CN" sz="1600" kern="1200" baseline="0" dirty="0"/>
            <a:t>学不完的语言，摸不尽的框架</a:t>
          </a:r>
          <a:r>
            <a:rPr lang="zh-CN" altLang="en-US" sz="1600" kern="1200" baseline="0" dirty="0"/>
            <a:t>，</a:t>
          </a:r>
          <a:r>
            <a:rPr lang="zh-CN" sz="1600" kern="1200" baseline="0" dirty="0"/>
            <a:t>新项目上来直接  “懵圈” </a:t>
          </a:r>
          <a:r>
            <a:rPr lang="zh-CN" altLang="en-US" sz="1600" kern="1200" baseline="0" dirty="0"/>
            <a:t>。</a:t>
          </a:r>
          <a:r>
            <a:rPr lang="zh-CN" sz="1600" kern="1200" baseline="0" dirty="0"/>
            <a:t>（特点：“渣渣” </a:t>
          </a:r>
          <a:r>
            <a:rPr lang="zh-CN" altLang="en-US" sz="1600" kern="1200" baseline="0" dirty="0"/>
            <a:t>、</a:t>
          </a:r>
          <a:r>
            <a:rPr lang="zh-CN" sz="1600" kern="1200" baseline="0" dirty="0"/>
            <a:t>烦恼、加班、没时间</a:t>
          </a:r>
          <a:r>
            <a:rPr lang="zh-CN" altLang="en-US" sz="1600" kern="1200" baseline="0" dirty="0"/>
            <a:t>）</a:t>
          </a:r>
          <a:endParaRPr lang="en-HK" sz="1600" kern="1200" baseline="0" dirty="0"/>
        </a:p>
      </dsp:txBody>
      <dsp:txXfrm>
        <a:off x="0" y="290001"/>
        <a:ext cx="12192000" cy="2451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F8DD5-34EA-4A4A-9D89-B1E1B27B321D}" type="datetimeFigureOut">
              <a:rPr lang="en-US" smtClean="0"/>
              <a:t>3/5/24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CB37B-0751-9843-9C24-07C94969CE9D}" type="slidenum">
              <a:rPr lang="en-US" smtClean="0"/>
              <a:t>‹#›</a:t>
            </a:fld>
            <a:endParaRPr lang="en-US"/>
          </a:p>
        </p:txBody>
      </p:sp>
    </p:spTree>
    <p:extLst>
      <p:ext uri="{BB962C8B-B14F-4D97-AF65-F5344CB8AC3E}">
        <p14:creationId xmlns:p14="http://schemas.microsoft.com/office/powerpoint/2010/main" val="115605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872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53762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08157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55409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33677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9936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78901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0197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34531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0608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35414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32801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94944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11087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68519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00373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661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32596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7685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1732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7676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92615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7068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199"/>
            <a:ext cx="8534401" cy="1752601"/>
          </a:xfrm>
        </p:spPr>
        <p:txBody>
          <a:bodyPr/>
          <a:lstStyle>
            <a:lvl1pPr marL="0" indent="0" algn="ctr">
              <a:buNone/>
              <a:defRPr>
                <a:solidFill>
                  <a:schemeClr val="tx1">
                    <a:tint val="75000"/>
                  </a:schemeClr>
                </a:solidFill>
              </a:defRPr>
            </a:lvl1pPr>
            <a:lvl2pPr marL="539346" indent="0" algn="ctr">
              <a:buNone/>
              <a:defRPr>
                <a:solidFill>
                  <a:schemeClr val="tx1">
                    <a:tint val="75000"/>
                  </a:schemeClr>
                </a:solidFill>
              </a:defRPr>
            </a:lvl2pPr>
            <a:lvl3pPr marL="1078694" indent="0" algn="ctr">
              <a:buNone/>
              <a:defRPr>
                <a:solidFill>
                  <a:schemeClr val="tx1">
                    <a:tint val="75000"/>
                  </a:schemeClr>
                </a:solidFill>
              </a:defRPr>
            </a:lvl3pPr>
            <a:lvl4pPr marL="1618039" indent="0" algn="ctr">
              <a:buNone/>
              <a:defRPr>
                <a:solidFill>
                  <a:schemeClr val="tx1">
                    <a:tint val="75000"/>
                  </a:schemeClr>
                </a:solidFill>
              </a:defRPr>
            </a:lvl4pPr>
            <a:lvl5pPr marL="2157387" indent="0" algn="ctr">
              <a:buNone/>
              <a:defRPr>
                <a:solidFill>
                  <a:schemeClr val="tx1">
                    <a:tint val="75000"/>
                  </a:schemeClr>
                </a:solidFill>
              </a:defRPr>
            </a:lvl5pPr>
            <a:lvl6pPr marL="2696733" indent="0" algn="ctr">
              <a:buNone/>
              <a:defRPr>
                <a:solidFill>
                  <a:schemeClr val="tx1">
                    <a:tint val="75000"/>
                  </a:schemeClr>
                </a:solidFill>
              </a:defRPr>
            </a:lvl6pPr>
            <a:lvl7pPr marL="3236081" indent="0" algn="ctr">
              <a:buNone/>
              <a:defRPr>
                <a:solidFill>
                  <a:schemeClr val="tx1">
                    <a:tint val="75000"/>
                  </a:schemeClr>
                </a:solidFill>
              </a:defRPr>
            </a:lvl7pPr>
            <a:lvl8pPr marL="3775427" indent="0" algn="ctr">
              <a:buNone/>
              <a:defRPr>
                <a:solidFill>
                  <a:schemeClr val="tx1">
                    <a:tint val="75000"/>
                  </a:schemeClr>
                </a:solidFill>
              </a:defRPr>
            </a:lvl8pPr>
            <a:lvl9pPr marL="431477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3718CB2-EF18-4401-BBA3-B792793376F9}" type="datetime1">
              <a:rPr lang="zh-CN" altLang="en-US" smtClean="0"/>
              <a:pPr/>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91170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FB4E9C8-39C0-4B44-9A7E-66282E862AB8}" type="datetime1">
              <a:rPr lang="zh-CN" altLang="en-US" smtClean="0"/>
              <a:pPr/>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197239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199" cy="585152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9"/>
            <a:ext cx="8026399" cy="58515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CEBBC5-431E-4ACA-9729-23B066CD38CB}" type="datetime1">
              <a:rPr lang="zh-CN" altLang="en-US" smtClean="0"/>
              <a:pPr/>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387622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67201E-F0E6-48D5-925F-7EE8D32CB8B7}" type="datetime1">
              <a:rPr lang="zh-CN" altLang="en-US" smtClean="0"/>
              <a:pPr/>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75308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899"/>
            <a:ext cx="10363200" cy="1362076"/>
          </a:xfrm>
        </p:spPr>
        <p:txBody>
          <a:bodyPr anchor="t"/>
          <a:lstStyle>
            <a:lvl1pPr algn="l">
              <a:defRPr sz="4711" b="1" cap="all"/>
            </a:lvl1pPr>
          </a:lstStyle>
          <a:p>
            <a:r>
              <a:rPr lang="zh-CN" altLang="en-US"/>
              <a:t>单击此处编辑母版标题样式</a:t>
            </a:r>
          </a:p>
        </p:txBody>
      </p:sp>
      <p:sp>
        <p:nvSpPr>
          <p:cNvPr id="3" name="文本占位符 2"/>
          <p:cNvSpPr>
            <a:spLocks noGrp="1"/>
          </p:cNvSpPr>
          <p:nvPr>
            <p:ph type="body" idx="1"/>
          </p:nvPr>
        </p:nvSpPr>
        <p:spPr>
          <a:xfrm>
            <a:off x="963085" y="2906715"/>
            <a:ext cx="10363200" cy="1500187"/>
          </a:xfrm>
        </p:spPr>
        <p:txBody>
          <a:bodyPr anchor="b"/>
          <a:lstStyle>
            <a:lvl1pPr marL="0" indent="0">
              <a:buNone/>
              <a:defRPr sz="2458">
                <a:solidFill>
                  <a:schemeClr val="tx1">
                    <a:tint val="75000"/>
                  </a:schemeClr>
                </a:solidFill>
              </a:defRPr>
            </a:lvl1pPr>
            <a:lvl2pPr marL="539346" indent="0">
              <a:buNone/>
              <a:defRPr sz="2048">
                <a:solidFill>
                  <a:schemeClr val="tx1">
                    <a:tint val="75000"/>
                  </a:schemeClr>
                </a:solidFill>
              </a:defRPr>
            </a:lvl2pPr>
            <a:lvl3pPr marL="1078694" indent="0">
              <a:buNone/>
              <a:defRPr sz="1844">
                <a:solidFill>
                  <a:schemeClr val="tx1">
                    <a:tint val="75000"/>
                  </a:schemeClr>
                </a:solidFill>
              </a:defRPr>
            </a:lvl3pPr>
            <a:lvl4pPr marL="1618039" indent="0">
              <a:buNone/>
              <a:defRPr sz="1639">
                <a:solidFill>
                  <a:schemeClr val="tx1">
                    <a:tint val="75000"/>
                  </a:schemeClr>
                </a:solidFill>
              </a:defRPr>
            </a:lvl4pPr>
            <a:lvl5pPr marL="2157387" indent="0">
              <a:buNone/>
              <a:defRPr sz="1639">
                <a:solidFill>
                  <a:schemeClr val="tx1">
                    <a:tint val="75000"/>
                  </a:schemeClr>
                </a:solidFill>
              </a:defRPr>
            </a:lvl5pPr>
            <a:lvl6pPr marL="2696733" indent="0">
              <a:buNone/>
              <a:defRPr sz="1639">
                <a:solidFill>
                  <a:schemeClr val="tx1">
                    <a:tint val="75000"/>
                  </a:schemeClr>
                </a:solidFill>
              </a:defRPr>
            </a:lvl6pPr>
            <a:lvl7pPr marL="3236081" indent="0">
              <a:buNone/>
              <a:defRPr sz="1639">
                <a:solidFill>
                  <a:schemeClr val="tx1">
                    <a:tint val="75000"/>
                  </a:schemeClr>
                </a:solidFill>
              </a:defRPr>
            </a:lvl7pPr>
            <a:lvl8pPr marL="3775427" indent="0">
              <a:buNone/>
              <a:defRPr sz="1639">
                <a:solidFill>
                  <a:schemeClr val="tx1">
                    <a:tint val="75000"/>
                  </a:schemeClr>
                </a:solidFill>
              </a:defRPr>
            </a:lvl8pPr>
            <a:lvl9pPr marL="4314774" indent="0">
              <a:buNone/>
              <a:defRPr sz="1639">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40379C7-2486-4C96-B4B6-1C078CD56F52}" type="datetime1">
              <a:rPr lang="zh-CN" altLang="en-US" smtClean="0"/>
              <a:pPr/>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217021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384799" cy="4525962"/>
          </a:xfrm>
        </p:spPr>
        <p:txBody>
          <a:bodyPr/>
          <a:lstStyle>
            <a:lvl1pPr>
              <a:defRPr sz="3277"/>
            </a:lvl1pPr>
            <a:lvl2pPr>
              <a:defRPr sz="2868"/>
            </a:lvl2pPr>
            <a:lvl3pPr>
              <a:defRPr sz="2458"/>
            </a:lvl3pPr>
            <a:lvl4pPr>
              <a:defRPr sz="2048"/>
            </a:lvl4pPr>
            <a:lvl5pPr>
              <a:defRPr sz="2048"/>
            </a:lvl5pPr>
            <a:lvl6pPr>
              <a:defRPr sz="2048"/>
            </a:lvl6pPr>
            <a:lvl7pPr>
              <a:defRPr sz="2048"/>
            </a:lvl7pPr>
            <a:lvl8pPr>
              <a:defRPr sz="2048"/>
            </a:lvl8pPr>
            <a:lvl9pPr>
              <a:defRPr sz="204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799" cy="4525962"/>
          </a:xfrm>
        </p:spPr>
        <p:txBody>
          <a:bodyPr/>
          <a:lstStyle>
            <a:lvl1pPr>
              <a:defRPr sz="3277"/>
            </a:lvl1pPr>
            <a:lvl2pPr>
              <a:defRPr sz="2868"/>
            </a:lvl2pPr>
            <a:lvl3pPr>
              <a:defRPr sz="2458"/>
            </a:lvl3pPr>
            <a:lvl4pPr>
              <a:defRPr sz="2048"/>
            </a:lvl4pPr>
            <a:lvl5pPr>
              <a:defRPr sz="2048"/>
            </a:lvl5pPr>
            <a:lvl6pPr>
              <a:defRPr sz="2048"/>
            </a:lvl6pPr>
            <a:lvl7pPr>
              <a:defRPr sz="2048"/>
            </a:lvl7pPr>
            <a:lvl8pPr>
              <a:defRPr sz="2048"/>
            </a:lvl8pPr>
            <a:lvl9pPr>
              <a:defRPr sz="204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FF6F2F-1C4B-42E3-8AFD-E360CF2BE2F7}" type="datetime1">
              <a:rPr lang="zh-CN" altLang="en-US" smtClean="0"/>
              <a:pPr/>
              <a:t>2024/3/5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127525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99" y="1535114"/>
            <a:ext cx="5386918" cy="639761"/>
          </a:xfrm>
        </p:spPr>
        <p:txBody>
          <a:bodyPr anchor="b"/>
          <a:lstStyle>
            <a:lvl1pPr marL="0" indent="0">
              <a:buNone/>
              <a:defRPr sz="2868" b="1"/>
            </a:lvl1pPr>
            <a:lvl2pPr marL="539346" indent="0">
              <a:buNone/>
              <a:defRPr sz="2458" b="1"/>
            </a:lvl2pPr>
            <a:lvl3pPr marL="1078694" indent="0">
              <a:buNone/>
              <a:defRPr sz="2048" b="1"/>
            </a:lvl3pPr>
            <a:lvl4pPr marL="1618039" indent="0">
              <a:buNone/>
              <a:defRPr sz="1844" b="1"/>
            </a:lvl4pPr>
            <a:lvl5pPr marL="2157387" indent="0">
              <a:buNone/>
              <a:defRPr sz="1844" b="1"/>
            </a:lvl5pPr>
            <a:lvl6pPr marL="2696733" indent="0">
              <a:buNone/>
              <a:defRPr sz="1844" b="1"/>
            </a:lvl6pPr>
            <a:lvl7pPr marL="3236081" indent="0">
              <a:buNone/>
              <a:defRPr sz="1844" b="1"/>
            </a:lvl7pPr>
            <a:lvl8pPr marL="3775427" indent="0">
              <a:buNone/>
              <a:defRPr sz="1844" b="1"/>
            </a:lvl8pPr>
            <a:lvl9pPr marL="4314774" indent="0">
              <a:buNone/>
              <a:defRPr sz="1844" b="1"/>
            </a:lvl9pPr>
          </a:lstStyle>
          <a:p>
            <a:pPr lvl="0"/>
            <a:r>
              <a:rPr lang="zh-CN" altLang="en-US"/>
              <a:t>单击此处编辑母版文本样式</a:t>
            </a:r>
          </a:p>
        </p:txBody>
      </p:sp>
      <p:sp>
        <p:nvSpPr>
          <p:cNvPr id="4" name="内容占位符 3"/>
          <p:cNvSpPr>
            <a:spLocks noGrp="1"/>
          </p:cNvSpPr>
          <p:nvPr>
            <p:ph sz="half" idx="2"/>
          </p:nvPr>
        </p:nvSpPr>
        <p:spPr>
          <a:xfrm>
            <a:off x="609599" y="2174876"/>
            <a:ext cx="5386918" cy="3951288"/>
          </a:xfrm>
        </p:spPr>
        <p:txBody>
          <a:bodyPr/>
          <a:lstStyle>
            <a:lvl1pPr>
              <a:defRPr sz="2868"/>
            </a:lvl1pPr>
            <a:lvl2pPr>
              <a:defRPr sz="2458"/>
            </a:lvl2pPr>
            <a:lvl3pPr>
              <a:defRPr sz="2048"/>
            </a:lvl3pPr>
            <a:lvl4pPr>
              <a:defRPr sz="1844"/>
            </a:lvl4pPr>
            <a:lvl5pPr>
              <a:defRPr sz="1844"/>
            </a:lvl5pPr>
            <a:lvl6pPr>
              <a:defRPr sz="1844"/>
            </a:lvl6pPr>
            <a:lvl7pPr>
              <a:defRPr sz="1844"/>
            </a:lvl7pPr>
            <a:lvl8pPr>
              <a:defRPr sz="1844"/>
            </a:lvl8pPr>
            <a:lvl9pPr>
              <a:defRPr sz="184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4"/>
            <a:ext cx="5389033" cy="639761"/>
          </a:xfrm>
        </p:spPr>
        <p:txBody>
          <a:bodyPr anchor="b"/>
          <a:lstStyle>
            <a:lvl1pPr marL="0" indent="0">
              <a:buNone/>
              <a:defRPr sz="2868" b="1"/>
            </a:lvl1pPr>
            <a:lvl2pPr marL="539346" indent="0">
              <a:buNone/>
              <a:defRPr sz="2458" b="1"/>
            </a:lvl2pPr>
            <a:lvl3pPr marL="1078694" indent="0">
              <a:buNone/>
              <a:defRPr sz="2048" b="1"/>
            </a:lvl3pPr>
            <a:lvl4pPr marL="1618039" indent="0">
              <a:buNone/>
              <a:defRPr sz="1844" b="1"/>
            </a:lvl4pPr>
            <a:lvl5pPr marL="2157387" indent="0">
              <a:buNone/>
              <a:defRPr sz="1844" b="1"/>
            </a:lvl5pPr>
            <a:lvl6pPr marL="2696733" indent="0">
              <a:buNone/>
              <a:defRPr sz="1844" b="1"/>
            </a:lvl6pPr>
            <a:lvl7pPr marL="3236081" indent="0">
              <a:buNone/>
              <a:defRPr sz="1844" b="1"/>
            </a:lvl7pPr>
            <a:lvl8pPr marL="3775427" indent="0">
              <a:buNone/>
              <a:defRPr sz="1844" b="1"/>
            </a:lvl8pPr>
            <a:lvl9pPr marL="4314774" indent="0">
              <a:buNone/>
              <a:defRPr sz="1844" b="1"/>
            </a:lvl9pPr>
          </a:lstStyle>
          <a:p>
            <a:pPr lvl="0"/>
            <a:r>
              <a:rPr lang="zh-CN" altLang="en-US"/>
              <a:t>单击此处编辑母版文本样式</a:t>
            </a:r>
          </a:p>
        </p:txBody>
      </p:sp>
      <p:sp>
        <p:nvSpPr>
          <p:cNvPr id="6" name="内容占位符 5"/>
          <p:cNvSpPr>
            <a:spLocks noGrp="1"/>
          </p:cNvSpPr>
          <p:nvPr>
            <p:ph sz="quarter" idx="4"/>
          </p:nvPr>
        </p:nvSpPr>
        <p:spPr>
          <a:xfrm>
            <a:off x="6193368" y="2174876"/>
            <a:ext cx="5389033" cy="3951288"/>
          </a:xfrm>
        </p:spPr>
        <p:txBody>
          <a:bodyPr/>
          <a:lstStyle>
            <a:lvl1pPr>
              <a:defRPr sz="2868"/>
            </a:lvl1pPr>
            <a:lvl2pPr>
              <a:defRPr sz="2458"/>
            </a:lvl2pPr>
            <a:lvl3pPr>
              <a:defRPr sz="2048"/>
            </a:lvl3pPr>
            <a:lvl4pPr>
              <a:defRPr sz="1844"/>
            </a:lvl4pPr>
            <a:lvl5pPr>
              <a:defRPr sz="1844"/>
            </a:lvl5pPr>
            <a:lvl6pPr>
              <a:defRPr sz="1844"/>
            </a:lvl6pPr>
            <a:lvl7pPr>
              <a:defRPr sz="1844"/>
            </a:lvl7pPr>
            <a:lvl8pPr>
              <a:defRPr sz="1844"/>
            </a:lvl8pPr>
            <a:lvl9pPr>
              <a:defRPr sz="184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2608431-072E-4FA5-84D5-1EF26FDB1BDF}" type="datetime1">
              <a:rPr lang="zh-CN" altLang="en-US" smtClean="0"/>
              <a:pPr/>
              <a:t>2024/3/5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291290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4686FB-AFB6-405D-B07D-10B8E1479617}" type="datetime1">
              <a:rPr lang="zh-CN" altLang="en-US" smtClean="0"/>
              <a:pPr/>
              <a:t>2024/3/5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192444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09E736-6AA2-4264-8F2F-7C111224FE0F}" type="datetime1">
              <a:rPr lang="zh-CN" altLang="en-US" smtClean="0"/>
              <a:pPr/>
              <a:t>2024/3/5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21139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1"/>
            <a:ext cx="4011085" cy="1162049"/>
          </a:xfrm>
        </p:spPr>
        <p:txBody>
          <a:bodyPr anchor="b"/>
          <a:lstStyle>
            <a:lvl1pPr algn="l">
              <a:defRPr sz="2458" b="1"/>
            </a:lvl1pPr>
          </a:lstStyle>
          <a:p>
            <a:r>
              <a:rPr lang="zh-CN" altLang="en-US"/>
              <a:t>单击此处编辑母版标题样式</a:t>
            </a:r>
          </a:p>
        </p:txBody>
      </p:sp>
      <p:sp>
        <p:nvSpPr>
          <p:cNvPr id="3" name="内容占位符 2"/>
          <p:cNvSpPr>
            <a:spLocks noGrp="1"/>
          </p:cNvSpPr>
          <p:nvPr>
            <p:ph idx="1"/>
          </p:nvPr>
        </p:nvSpPr>
        <p:spPr>
          <a:xfrm>
            <a:off x="4766734" y="273051"/>
            <a:ext cx="6815666" cy="5853114"/>
          </a:xfrm>
        </p:spPr>
        <p:txBody>
          <a:bodyPr/>
          <a:lstStyle>
            <a:lvl1pPr>
              <a:defRPr sz="3687"/>
            </a:lvl1pPr>
            <a:lvl2pPr>
              <a:defRPr sz="3277"/>
            </a:lvl2pPr>
            <a:lvl3pPr>
              <a:defRPr sz="2868"/>
            </a:lvl3pPr>
            <a:lvl4pPr>
              <a:defRPr sz="2458"/>
            </a:lvl4pPr>
            <a:lvl5pPr>
              <a:defRPr sz="2458"/>
            </a:lvl5pPr>
            <a:lvl6pPr>
              <a:defRPr sz="2458"/>
            </a:lvl6pPr>
            <a:lvl7pPr>
              <a:defRPr sz="2458"/>
            </a:lvl7pPr>
            <a:lvl8pPr>
              <a:defRPr sz="2458"/>
            </a:lvl8pPr>
            <a:lvl9pPr>
              <a:defRPr sz="245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1"/>
            <a:ext cx="4011085" cy="4691063"/>
          </a:xfrm>
        </p:spPr>
        <p:txBody>
          <a:bodyPr/>
          <a:lstStyle>
            <a:lvl1pPr marL="0" indent="0">
              <a:buNone/>
              <a:defRPr sz="1639"/>
            </a:lvl1pPr>
            <a:lvl2pPr marL="539346" indent="0">
              <a:buNone/>
              <a:defRPr sz="1434"/>
            </a:lvl2pPr>
            <a:lvl3pPr marL="1078694" indent="0">
              <a:buNone/>
              <a:defRPr sz="1229"/>
            </a:lvl3pPr>
            <a:lvl4pPr marL="1618039" indent="0">
              <a:buNone/>
              <a:defRPr sz="1024"/>
            </a:lvl4pPr>
            <a:lvl5pPr marL="2157387" indent="0">
              <a:buNone/>
              <a:defRPr sz="1024"/>
            </a:lvl5pPr>
            <a:lvl6pPr marL="2696733" indent="0">
              <a:buNone/>
              <a:defRPr sz="1024"/>
            </a:lvl6pPr>
            <a:lvl7pPr marL="3236081" indent="0">
              <a:buNone/>
              <a:defRPr sz="1024"/>
            </a:lvl7pPr>
            <a:lvl8pPr marL="3775427" indent="0">
              <a:buNone/>
              <a:defRPr sz="1024"/>
            </a:lvl8pPr>
            <a:lvl9pPr marL="4314774" indent="0">
              <a:buNone/>
              <a:defRPr sz="102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C699E7-C204-4032-B2D8-A919C19D550F}" type="datetime1">
              <a:rPr lang="zh-CN" altLang="en-US" smtClean="0"/>
              <a:pPr/>
              <a:t>2024/3/5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286768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9" y="4800601"/>
            <a:ext cx="7315200" cy="566737"/>
          </a:xfrm>
        </p:spPr>
        <p:txBody>
          <a:bodyPr anchor="b"/>
          <a:lstStyle>
            <a:lvl1pPr algn="l">
              <a:defRPr sz="2458" b="1"/>
            </a:lvl1pPr>
          </a:lstStyle>
          <a:p>
            <a:r>
              <a:rPr lang="zh-CN" altLang="en-US"/>
              <a:t>单击此处编辑母版标题样式</a:t>
            </a:r>
          </a:p>
        </p:txBody>
      </p:sp>
      <p:sp>
        <p:nvSpPr>
          <p:cNvPr id="3" name="图片占位符 2"/>
          <p:cNvSpPr>
            <a:spLocks noGrp="1"/>
          </p:cNvSpPr>
          <p:nvPr>
            <p:ph type="pic" idx="1"/>
          </p:nvPr>
        </p:nvSpPr>
        <p:spPr>
          <a:xfrm>
            <a:off x="2389719" y="612775"/>
            <a:ext cx="7315200" cy="4114800"/>
          </a:xfrm>
        </p:spPr>
        <p:txBody>
          <a:bodyPr/>
          <a:lstStyle>
            <a:lvl1pPr marL="0" indent="0">
              <a:buNone/>
              <a:defRPr sz="3687"/>
            </a:lvl1pPr>
            <a:lvl2pPr marL="539346" indent="0">
              <a:buNone/>
              <a:defRPr sz="3277"/>
            </a:lvl2pPr>
            <a:lvl3pPr marL="1078694" indent="0">
              <a:buNone/>
              <a:defRPr sz="2868"/>
            </a:lvl3pPr>
            <a:lvl4pPr marL="1618039" indent="0">
              <a:buNone/>
              <a:defRPr sz="2458"/>
            </a:lvl4pPr>
            <a:lvl5pPr marL="2157387" indent="0">
              <a:buNone/>
              <a:defRPr sz="2458"/>
            </a:lvl5pPr>
            <a:lvl6pPr marL="2696733" indent="0">
              <a:buNone/>
              <a:defRPr sz="2458"/>
            </a:lvl6pPr>
            <a:lvl7pPr marL="3236081" indent="0">
              <a:buNone/>
              <a:defRPr sz="2458"/>
            </a:lvl7pPr>
            <a:lvl8pPr marL="3775427" indent="0">
              <a:buNone/>
              <a:defRPr sz="2458"/>
            </a:lvl8pPr>
            <a:lvl9pPr marL="4314774" indent="0">
              <a:buNone/>
              <a:defRPr sz="2458"/>
            </a:lvl9pPr>
          </a:lstStyle>
          <a:p>
            <a:endParaRPr lang="zh-CN" altLang="en-US"/>
          </a:p>
        </p:txBody>
      </p:sp>
      <p:sp>
        <p:nvSpPr>
          <p:cNvPr id="4" name="文本占位符 3"/>
          <p:cNvSpPr>
            <a:spLocks noGrp="1"/>
          </p:cNvSpPr>
          <p:nvPr>
            <p:ph type="body" sz="half" idx="2"/>
          </p:nvPr>
        </p:nvSpPr>
        <p:spPr>
          <a:xfrm>
            <a:off x="2389719" y="5367339"/>
            <a:ext cx="7315200" cy="804862"/>
          </a:xfrm>
        </p:spPr>
        <p:txBody>
          <a:bodyPr/>
          <a:lstStyle>
            <a:lvl1pPr marL="0" indent="0">
              <a:buNone/>
              <a:defRPr sz="1639"/>
            </a:lvl1pPr>
            <a:lvl2pPr marL="539346" indent="0">
              <a:buNone/>
              <a:defRPr sz="1434"/>
            </a:lvl2pPr>
            <a:lvl3pPr marL="1078694" indent="0">
              <a:buNone/>
              <a:defRPr sz="1229"/>
            </a:lvl3pPr>
            <a:lvl4pPr marL="1618039" indent="0">
              <a:buNone/>
              <a:defRPr sz="1024"/>
            </a:lvl4pPr>
            <a:lvl5pPr marL="2157387" indent="0">
              <a:buNone/>
              <a:defRPr sz="1024"/>
            </a:lvl5pPr>
            <a:lvl6pPr marL="2696733" indent="0">
              <a:buNone/>
              <a:defRPr sz="1024"/>
            </a:lvl6pPr>
            <a:lvl7pPr marL="3236081" indent="0">
              <a:buNone/>
              <a:defRPr sz="1024"/>
            </a:lvl7pPr>
            <a:lvl8pPr marL="3775427" indent="0">
              <a:buNone/>
              <a:defRPr sz="1024"/>
            </a:lvl8pPr>
            <a:lvl9pPr marL="4314774" indent="0">
              <a:buNone/>
              <a:defRPr sz="102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D658C1-1CE1-4F45-86E6-89573321BA65}" type="datetime1">
              <a:rPr lang="zh-CN" altLang="en-US" smtClean="0"/>
              <a:pPr/>
              <a:t>2024/3/5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417467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2" y="274639"/>
            <a:ext cx="10972800" cy="1142999"/>
          </a:xfrm>
          <a:prstGeom prst="rect">
            <a:avLst/>
          </a:prstGeom>
        </p:spPr>
        <p:txBody>
          <a:bodyPr vert="horz" lIns="52660" tIns="26330" rIns="52660" bIns="2633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2" y="1600200"/>
            <a:ext cx="10972800" cy="4525962"/>
          </a:xfrm>
          <a:prstGeom prst="rect">
            <a:avLst/>
          </a:prstGeom>
        </p:spPr>
        <p:txBody>
          <a:bodyPr vert="horz" lIns="52660" tIns="26330" rIns="52660" bIns="2633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1" cy="365125"/>
          </a:xfrm>
          <a:prstGeom prst="rect">
            <a:avLst/>
          </a:prstGeom>
        </p:spPr>
        <p:txBody>
          <a:bodyPr vert="horz" lIns="52660" tIns="26330" rIns="52660" bIns="26330" rtlCol="0" anchor="ctr"/>
          <a:lstStyle>
            <a:lvl1pPr algn="l">
              <a:defRPr sz="1434">
                <a:solidFill>
                  <a:schemeClr val="tx1">
                    <a:tint val="75000"/>
                  </a:schemeClr>
                </a:solidFill>
              </a:defRPr>
            </a:lvl1pPr>
          </a:lstStyle>
          <a:p>
            <a:fld id="{0CAD1205-C49D-4F0D-A354-CA6642D38364}" type="datetime1">
              <a:rPr lang="zh-CN" altLang="en-US" smtClean="0"/>
              <a:pPr/>
              <a:t>2024/3/5</a:t>
            </a:fld>
            <a:endParaRPr lang="zh-CN" altLang="en-US"/>
          </a:p>
        </p:txBody>
      </p:sp>
      <p:sp>
        <p:nvSpPr>
          <p:cNvPr id="5" name="页脚占位符 4"/>
          <p:cNvSpPr>
            <a:spLocks noGrp="1"/>
          </p:cNvSpPr>
          <p:nvPr>
            <p:ph type="ftr" sz="quarter" idx="3"/>
          </p:nvPr>
        </p:nvSpPr>
        <p:spPr>
          <a:xfrm>
            <a:off x="4165602" y="6356350"/>
            <a:ext cx="3860800" cy="365125"/>
          </a:xfrm>
          <a:prstGeom prst="rect">
            <a:avLst/>
          </a:prstGeom>
        </p:spPr>
        <p:txBody>
          <a:bodyPr vert="horz" lIns="52660" tIns="26330" rIns="52660" bIns="26330" rtlCol="0" anchor="ctr"/>
          <a:lstStyle>
            <a:lvl1pPr algn="ctr">
              <a:defRPr sz="1434">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1" y="6356350"/>
            <a:ext cx="2844801" cy="365125"/>
          </a:xfrm>
          <a:prstGeom prst="rect">
            <a:avLst/>
          </a:prstGeom>
        </p:spPr>
        <p:txBody>
          <a:bodyPr vert="horz" lIns="52660" tIns="26330" rIns="52660" bIns="26330" rtlCol="0" anchor="ctr"/>
          <a:lstStyle>
            <a:lvl1pPr algn="r">
              <a:defRPr sz="1434">
                <a:solidFill>
                  <a:schemeClr val="tx1">
                    <a:tint val="75000"/>
                  </a:schemeClr>
                </a:solidFill>
              </a:defRPr>
            </a:lvl1p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2665575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1078694" rtl="0" eaLnBrk="1" latinLnBrk="0" hangingPunct="1">
        <a:spcBef>
          <a:spcPct val="0"/>
        </a:spcBef>
        <a:buNone/>
        <a:defRPr sz="5121" kern="1200">
          <a:solidFill>
            <a:schemeClr val="tx1"/>
          </a:solidFill>
          <a:latin typeface="+mj-lt"/>
          <a:ea typeface="+mj-ea"/>
          <a:cs typeface="+mj-cs"/>
        </a:defRPr>
      </a:lvl1pPr>
    </p:titleStyle>
    <p:bodyStyle>
      <a:lvl1pPr marL="404510" indent="-404510" algn="l" defTabSz="1078694" rtl="0" eaLnBrk="1" latinLnBrk="0" hangingPunct="1">
        <a:spcBef>
          <a:spcPct val="20000"/>
        </a:spcBef>
        <a:buFont typeface="Arial" pitchFamily="34" charset="0"/>
        <a:buChar char="•"/>
        <a:defRPr sz="3687" kern="1200">
          <a:solidFill>
            <a:schemeClr val="tx1"/>
          </a:solidFill>
          <a:latin typeface="+mn-lt"/>
          <a:ea typeface="+mn-ea"/>
          <a:cs typeface="+mn-cs"/>
        </a:defRPr>
      </a:lvl1pPr>
      <a:lvl2pPr marL="876439" indent="-337091" algn="l" defTabSz="1078694" rtl="0" eaLnBrk="1" latinLnBrk="0" hangingPunct="1">
        <a:spcBef>
          <a:spcPct val="20000"/>
        </a:spcBef>
        <a:buFont typeface="Arial" pitchFamily="34" charset="0"/>
        <a:buChar char="–"/>
        <a:defRPr sz="3277" kern="1200">
          <a:solidFill>
            <a:schemeClr val="tx1"/>
          </a:solidFill>
          <a:latin typeface="+mn-lt"/>
          <a:ea typeface="+mn-ea"/>
          <a:cs typeface="+mn-cs"/>
        </a:defRPr>
      </a:lvl2pPr>
      <a:lvl3pPr marL="1348367" indent="-269674" algn="l" defTabSz="1078694" rtl="0" eaLnBrk="1" latinLnBrk="0" hangingPunct="1">
        <a:spcBef>
          <a:spcPct val="20000"/>
        </a:spcBef>
        <a:buFont typeface="Arial" pitchFamily="34" charset="0"/>
        <a:buChar char="•"/>
        <a:defRPr sz="2868" kern="1200">
          <a:solidFill>
            <a:schemeClr val="tx1"/>
          </a:solidFill>
          <a:latin typeface="+mn-lt"/>
          <a:ea typeface="+mn-ea"/>
          <a:cs typeface="+mn-cs"/>
        </a:defRPr>
      </a:lvl3pPr>
      <a:lvl4pPr marL="1887713"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4pPr>
      <a:lvl5pPr marL="2427061"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5pPr>
      <a:lvl6pPr marL="2966407"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6pPr>
      <a:lvl7pPr marL="3505755"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7pPr>
      <a:lvl8pPr marL="4045100"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8pPr>
      <a:lvl9pPr marL="4584448"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9pPr>
    </p:bodyStyle>
    <p:otherStyle>
      <a:defPPr>
        <a:defRPr lang="zh-CN"/>
      </a:defPPr>
      <a:lvl1pPr marL="0" algn="l" defTabSz="1078694" rtl="0" eaLnBrk="1" latinLnBrk="0" hangingPunct="1">
        <a:defRPr sz="2048" kern="1200">
          <a:solidFill>
            <a:schemeClr val="tx1"/>
          </a:solidFill>
          <a:latin typeface="+mn-lt"/>
          <a:ea typeface="+mn-ea"/>
          <a:cs typeface="+mn-cs"/>
        </a:defRPr>
      </a:lvl1pPr>
      <a:lvl2pPr marL="539346" algn="l" defTabSz="1078694" rtl="0" eaLnBrk="1" latinLnBrk="0" hangingPunct="1">
        <a:defRPr sz="2048" kern="1200">
          <a:solidFill>
            <a:schemeClr val="tx1"/>
          </a:solidFill>
          <a:latin typeface="+mn-lt"/>
          <a:ea typeface="+mn-ea"/>
          <a:cs typeface="+mn-cs"/>
        </a:defRPr>
      </a:lvl2pPr>
      <a:lvl3pPr marL="1078694" algn="l" defTabSz="1078694" rtl="0" eaLnBrk="1" latinLnBrk="0" hangingPunct="1">
        <a:defRPr sz="2048" kern="1200">
          <a:solidFill>
            <a:schemeClr val="tx1"/>
          </a:solidFill>
          <a:latin typeface="+mn-lt"/>
          <a:ea typeface="+mn-ea"/>
          <a:cs typeface="+mn-cs"/>
        </a:defRPr>
      </a:lvl3pPr>
      <a:lvl4pPr marL="1618039" algn="l" defTabSz="1078694" rtl="0" eaLnBrk="1" latinLnBrk="0" hangingPunct="1">
        <a:defRPr sz="2048" kern="1200">
          <a:solidFill>
            <a:schemeClr val="tx1"/>
          </a:solidFill>
          <a:latin typeface="+mn-lt"/>
          <a:ea typeface="+mn-ea"/>
          <a:cs typeface="+mn-cs"/>
        </a:defRPr>
      </a:lvl4pPr>
      <a:lvl5pPr marL="2157387" algn="l" defTabSz="1078694" rtl="0" eaLnBrk="1" latinLnBrk="0" hangingPunct="1">
        <a:defRPr sz="2048" kern="1200">
          <a:solidFill>
            <a:schemeClr val="tx1"/>
          </a:solidFill>
          <a:latin typeface="+mn-lt"/>
          <a:ea typeface="+mn-ea"/>
          <a:cs typeface="+mn-cs"/>
        </a:defRPr>
      </a:lvl5pPr>
      <a:lvl6pPr marL="2696733" algn="l" defTabSz="1078694" rtl="0" eaLnBrk="1" latinLnBrk="0" hangingPunct="1">
        <a:defRPr sz="2048" kern="1200">
          <a:solidFill>
            <a:schemeClr val="tx1"/>
          </a:solidFill>
          <a:latin typeface="+mn-lt"/>
          <a:ea typeface="+mn-ea"/>
          <a:cs typeface="+mn-cs"/>
        </a:defRPr>
      </a:lvl6pPr>
      <a:lvl7pPr marL="3236081" algn="l" defTabSz="1078694" rtl="0" eaLnBrk="1" latinLnBrk="0" hangingPunct="1">
        <a:defRPr sz="2048" kern="1200">
          <a:solidFill>
            <a:schemeClr val="tx1"/>
          </a:solidFill>
          <a:latin typeface="+mn-lt"/>
          <a:ea typeface="+mn-ea"/>
          <a:cs typeface="+mn-cs"/>
        </a:defRPr>
      </a:lvl7pPr>
      <a:lvl8pPr marL="3775427" algn="l" defTabSz="1078694" rtl="0" eaLnBrk="1" latinLnBrk="0" hangingPunct="1">
        <a:defRPr sz="2048" kern="1200">
          <a:solidFill>
            <a:schemeClr val="tx1"/>
          </a:solidFill>
          <a:latin typeface="+mn-lt"/>
          <a:ea typeface="+mn-ea"/>
          <a:cs typeface="+mn-cs"/>
        </a:defRPr>
      </a:lvl8pPr>
      <a:lvl9pPr marL="4314774" algn="l" defTabSz="1078694" rtl="0" eaLnBrk="1" latinLnBrk="0" hangingPunct="1">
        <a:defRPr sz="20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Hippocratic_Oath"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cm.org/about-acm/about-the-acm-organiza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aike.baidu.com/view/4662302.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latin typeface="Microsoft YaHei" panose="020B0503020204020204" pitchFamily="34" charset="-122"/>
                <a:ea typeface="Microsoft YaHei" panose="020B0503020204020204" pitchFamily="34" charset="-122"/>
              </a:rPr>
              <a:t>第</a:t>
            </a:r>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章 </a:t>
            </a:r>
            <a:r>
              <a:rPr lang="en-US" altLang="zh-CN" dirty="0">
                <a:latin typeface="Microsoft YaHei" panose="020B0503020204020204" pitchFamily="34" charset="-122"/>
                <a:ea typeface="Microsoft YaHei" panose="020B0503020204020204" pitchFamily="34" charset="-122"/>
              </a:rPr>
              <a:t>IT</a:t>
            </a:r>
            <a:r>
              <a:rPr lang="zh-CN" altLang="en-US" dirty="0">
                <a:latin typeface="Microsoft YaHei" panose="020B0503020204020204" pitchFamily="34" charset="-122"/>
                <a:ea typeface="Microsoft YaHei" panose="020B0503020204020204" pitchFamily="34" charset="-122"/>
              </a:rPr>
              <a:t>职业道德和社会责任</a:t>
            </a:r>
            <a:endParaRPr lang="zh-CN" altLang="en-US" dirty="0">
              <a:solidFill>
                <a:srgbClr val="0000FF"/>
              </a:solidFill>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
        <p:nvSpPr>
          <p:cNvPr id="3" name="副标题 2">
            <a:extLst>
              <a:ext uri="{FF2B5EF4-FFF2-40B4-BE49-F238E27FC236}">
                <a16:creationId xmlns:a16="http://schemas.microsoft.com/office/drawing/2014/main" id="{4F0F8EF7-D71B-518B-655F-1161C88140C4}"/>
              </a:ext>
            </a:extLst>
          </p:cNvPr>
          <p:cNvSpPr>
            <a:spLocks noGrp="1"/>
          </p:cNvSpPr>
          <p:nvPr>
            <p:ph type="subTitle" idx="1"/>
          </p:nvPr>
        </p:nvSpPr>
        <p:spPr>
          <a:xfrm>
            <a:off x="1828800" y="3886199"/>
            <a:ext cx="8534401" cy="1752601"/>
          </a:xfrm>
        </p:spPr>
        <p:txBody>
          <a:bodyPr>
            <a:normAutofit/>
          </a:bodyPr>
          <a:lstStyle/>
          <a:p>
            <a:endParaRPr lang="en-HK" altLang="zh-CN" sz="2868" b="1" dirty="0">
              <a:solidFill>
                <a:schemeClr val="tx1"/>
              </a:solidFill>
            </a:endParaRPr>
          </a:p>
          <a:p>
            <a:r>
              <a:rPr lang="zh-CN" altLang="en-US" sz="2868" b="1" dirty="0">
                <a:solidFill>
                  <a:schemeClr val="tx1"/>
                </a:solidFill>
              </a:rPr>
              <a:t>深大计软计算机伦理课题组</a:t>
            </a:r>
            <a:endParaRPr lang="en-HK" altLang="zh-CN" sz="2868" b="1" dirty="0">
              <a:solidFill>
                <a:schemeClr val="tx1"/>
              </a:solidFill>
            </a:endParaRPr>
          </a:p>
          <a:p>
            <a:r>
              <a:rPr lang="en-US" altLang="zh-CN" sz="2868" b="1" dirty="0">
                <a:solidFill>
                  <a:schemeClr val="tx1"/>
                </a:solidFill>
              </a:rPr>
              <a:t>2024.3</a:t>
            </a:r>
            <a:endParaRPr lang="zh-CN" altLang="en-US" sz="2868"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4.2.2 </a:t>
            </a:r>
            <a:r>
              <a:rPr lang="zh-CN" altLang="en-US" sz="4097" b="1" dirty="0">
                <a:solidFill>
                  <a:schemeClr val="bg1"/>
                </a:solidFill>
                <a:latin typeface="Microsoft YaHei" panose="020B0503020204020204" pitchFamily="34" charset="-122"/>
                <a:ea typeface="Microsoft YaHei" panose="020B0503020204020204" pitchFamily="34" charset="-122"/>
              </a:rPr>
              <a:t>职业的具体属性</a:t>
            </a:r>
          </a:p>
        </p:txBody>
      </p:sp>
      <p:sp>
        <p:nvSpPr>
          <p:cNvPr id="3" name="内容占位符 2"/>
          <p:cNvSpPr>
            <a:spLocks noGrp="1"/>
          </p:cNvSpPr>
          <p:nvPr>
            <p:ph sz="half" idx="1"/>
          </p:nvPr>
        </p:nvSpPr>
        <p:spPr/>
        <p:txBody>
          <a:bodyPr>
            <a:normAutofit fontScale="85000" lnSpcReduction="10000"/>
          </a:bodyPr>
          <a:lstStyle/>
          <a:p>
            <a:pPr>
              <a:lnSpc>
                <a:spcPct val="120000"/>
              </a:lnSpc>
            </a:pPr>
            <a:r>
              <a:rPr lang="zh-CN" altLang="en-US" sz="2458" dirty="0">
                <a:solidFill>
                  <a:srgbClr val="FF0000"/>
                </a:solidFill>
                <a:latin typeface="Microsoft YaHei" panose="020B0503020204020204" pitchFamily="34" charset="-122"/>
                <a:ea typeface="Microsoft YaHei" panose="020B0503020204020204" pitchFamily="34" charset="-122"/>
              </a:rPr>
              <a:t>宏观</a:t>
            </a:r>
            <a:r>
              <a:rPr lang="zh-CN" altLang="en-US" sz="2458" dirty="0">
                <a:latin typeface="Microsoft YaHei" panose="020B0503020204020204" pitchFamily="34" charset="-122"/>
                <a:ea typeface="Microsoft YaHei" panose="020B0503020204020204" pitchFamily="34" charset="-122"/>
              </a:rPr>
              <a:t>层面，职业的四个特征</a:t>
            </a:r>
            <a:endParaRPr lang="en-US" altLang="zh-CN" sz="2458" dirty="0">
              <a:latin typeface="Microsoft YaHei" panose="020B0503020204020204" pitchFamily="34" charset="-122"/>
              <a:ea typeface="Microsoft YaHei" panose="020B0503020204020204" pitchFamily="34" charset="-122"/>
            </a:endParaRPr>
          </a:p>
          <a:p>
            <a:pPr lvl="1">
              <a:lnSpc>
                <a:spcPct val="120000"/>
              </a:lnSpc>
            </a:pPr>
            <a:r>
              <a:rPr lang="zh-CN" altLang="en-US" sz="2458" dirty="0">
                <a:latin typeface="Microsoft YaHei" panose="020B0503020204020204" pitchFamily="34" charset="-122"/>
                <a:ea typeface="Microsoft YaHei" panose="020B0503020204020204" pitchFamily="34" charset="-122"/>
              </a:rPr>
              <a:t>群集式的</a:t>
            </a:r>
            <a:r>
              <a:rPr lang="zh-CN" altLang="en-US" sz="2458" dirty="0">
                <a:solidFill>
                  <a:srgbClr val="FF0000"/>
                </a:solidFill>
                <a:latin typeface="Microsoft YaHei" panose="020B0503020204020204" pitchFamily="34" charset="-122"/>
                <a:ea typeface="Microsoft YaHei" panose="020B0503020204020204" pitchFamily="34" charset="-122"/>
              </a:rPr>
              <a:t>工作资格</a:t>
            </a:r>
            <a:r>
              <a:rPr lang="zh-CN" altLang="en-US" sz="2458" dirty="0">
                <a:latin typeface="Microsoft YaHei" panose="020B0503020204020204" pitchFamily="34" charset="-122"/>
                <a:ea typeface="Microsoft YaHei" panose="020B0503020204020204" pitchFamily="34" charset="-122"/>
              </a:rPr>
              <a:t>，即由专业能力、方法能力、社会能力决定的职业从业能力</a:t>
            </a:r>
            <a:endParaRPr lang="en-US" altLang="zh-CN" sz="2458" dirty="0">
              <a:latin typeface="Microsoft YaHei" panose="020B0503020204020204" pitchFamily="34" charset="-122"/>
              <a:ea typeface="Microsoft YaHei" panose="020B0503020204020204" pitchFamily="34" charset="-122"/>
            </a:endParaRPr>
          </a:p>
          <a:p>
            <a:pPr lvl="1">
              <a:lnSpc>
                <a:spcPct val="120000"/>
              </a:lnSpc>
            </a:pPr>
            <a:r>
              <a:rPr lang="zh-CN" altLang="en-US" sz="2458" dirty="0">
                <a:latin typeface="Microsoft YaHei" panose="020B0503020204020204" pitchFamily="34" charset="-122"/>
                <a:ea typeface="Microsoft YaHei" panose="020B0503020204020204" pitchFamily="34" charset="-122"/>
              </a:rPr>
              <a:t>规范性的</a:t>
            </a:r>
            <a:r>
              <a:rPr lang="zh-CN" altLang="en-US" sz="2458" dirty="0">
                <a:solidFill>
                  <a:srgbClr val="FF0000"/>
                </a:solidFill>
                <a:latin typeface="Microsoft YaHei" panose="020B0503020204020204" pitchFamily="34" charset="-122"/>
                <a:ea typeface="Microsoft YaHei" panose="020B0503020204020204" pitchFamily="34" charset="-122"/>
              </a:rPr>
              <a:t>工作领域</a:t>
            </a:r>
            <a:r>
              <a:rPr lang="zh-CN" altLang="en-US" sz="2458" dirty="0">
                <a:latin typeface="Microsoft YaHei" panose="020B0503020204020204" pitchFamily="34" charset="-122"/>
                <a:ea typeface="Microsoft YaHei" panose="020B0503020204020204" pitchFamily="34" charset="-122"/>
              </a:rPr>
              <a:t>，即由职业资格以及工作手段、工作对象、工作环境决定的社会职业劳动分工</a:t>
            </a:r>
            <a:endParaRPr lang="en-US" altLang="zh-CN" sz="2458" dirty="0">
              <a:latin typeface="Microsoft YaHei" panose="020B0503020204020204" pitchFamily="34" charset="-122"/>
              <a:ea typeface="Microsoft YaHei" panose="020B0503020204020204" pitchFamily="34" charset="-122"/>
            </a:endParaRPr>
          </a:p>
          <a:p>
            <a:pPr lvl="1">
              <a:lnSpc>
                <a:spcPct val="120000"/>
              </a:lnSpc>
            </a:pPr>
            <a:r>
              <a:rPr lang="zh-CN" altLang="en-US" sz="2458" dirty="0">
                <a:latin typeface="Microsoft YaHei" panose="020B0503020204020204" pitchFamily="34" charset="-122"/>
                <a:ea typeface="Microsoft YaHei" panose="020B0503020204020204" pitchFamily="34" charset="-122"/>
              </a:rPr>
              <a:t>层级型的</a:t>
            </a:r>
            <a:r>
              <a:rPr lang="zh-CN" altLang="en-US" sz="2458" dirty="0">
                <a:solidFill>
                  <a:srgbClr val="FF0000"/>
                </a:solidFill>
                <a:latin typeface="Microsoft YaHei" panose="020B0503020204020204" pitchFamily="34" charset="-122"/>
                <a:ea typeface="Microsoft YaHei" panose="020B0503020204020204" pitchFamily="34" charset="-122"/>
              </a:rPr>
              <a:t>工作空间</a:t>
            </a:r>
            <a:r>
              <a:rPr lang="zh-CN" altLang="en-US" sz="2458" dirty="0">
                <a:latin typeface="Microsoft YaHei" panose="020B0503020204020204" pitchFamily="34" charset="-122"/>
                <a:ea typeface="Microsoft YaHei" panose="020B0503020204020204" pitchFamily="34" charset="-122"/>
              </a:rPr>
              <a:t>，即由从业者的职业资格与工作岗位的基本要求并根据劳动组织结构决定的职业活动范围</a:t>
            </a:r>
            <a:endParaRPr lang="en-US" altLang="zh-CN" sz="2458" dirty="0">
              <a:latin typeface="Microsoft YaHei" panose="020B0503020204020204" pitchFamily="34" charset="-122"/>
              <a:ea typeface="Microsoft YaHei" panose="020B0503020204020204" pitchFamily="34" charset="-122"/>
            </a:endParaRPr>
          </a:p>
          <a:p>
            <a:pPr lvl="1">
              <a:lnSpc>
                <a:spcPct val="120000"/>
              </a:lnSpc>
            </a:pPr>
            <a:r>
              <a:rPr lang="zh-CN" altLang="en-US" sz="2458" dirty="0">
                <a:latin typeface="Microsoft YaHei" panose="020B0503020204020204" pitchFamily="34" charset="-122"/>
                <a:ea typeface="Microsoft YaHei" panose="020B0503020204020204" pitchFamily="34" charset="-122"/>
              </a:rPr>
              <a:t>社会化的</a:t>
            </a:r>
            <a:r>
              <a:rPr lang="zh-CN" altLang="en-US" sz="2458" dirty="0">
                <a:solidFill>
                  <a:srgbClr val="0000FF"/>
                </a:solidFill>
                <a:latin typeface="Microsoft YaHei" panose="020B0503020204020204" pitchFamily="34" charset="-122"/>
                <a:ea typeface="Microsoft YaHei" panose="020B0503020204020204" pitchFamily="34" charset="-122"/>
              </a:rPr>
              <a:t>工作价值</a:t>
            </a:r>
            <a:r>
              <a:rPr lang="zh-CN" altLang="en-US" sz="2458" dirty="0">
                <a:latin typeface="Microsoft YaHei" panose="020B0503020204020204" pitchFamily="34" charset="-122"/>
                <a:ea typeface="Microsoft YaHei" panose="020B0503020204020204" pitchFamily="34" charset="-122"/>
              </a:rPr>
              <a:t>，即由劳动者的职业贡献所决定的社会的</a:t>
            </a:r>
            <a:r>
              <a:rPr lang="zh-CN" altLang="en-US" sz="2458" dirty="0">
                <a:solidFill>
                  <a:srgbClr val="0000FF"/>
                </a:solidFill>
                <a:latin typeface="Microsoft YaHei" panose="020B0503020204020204" pitchFamily="34" charset="-122"/>
                <a:ea typeface="Microsoft YaHei" panose="020B0503020204020204" pitchFamily="34" charset="-122"/>
              </a:rPr>
              <a:t>职业价值认可</a:t>
            </a:r>
            <a:endParaRPr lang="en-US" altLang="zh-CN" sz="3687" dirty="0">
              <a:solidFill>
                <a:srgbClr val="0000FF"/>
              </a:solidFill>
              <a:latin typeface="Microsoft YaHei" panose="020B0503020204020204" pitchFamily="34" charset="-122"/>
              <a:ea typeface="Microsoft YaHei" panose="020B0503020204020204" pitchFamily="34" charset="-122"/>
            </a:endParaRPr>
          </a:p>
        </p:txBody>
      </p:sp>
      <p:sp>
        <p:nvSpPr>
          <p:cNvPr id="5" name="Content Placeholder 4">
            <a:extLst>
              <a:ext uri="{FF2B5EF4-FFF2-40B4-BE49-F238E27FC236}">
                <a16:creationId xmlns:a16="http://schemas.microsoft.com/office/drawing/2014/main" id="{F73627B0-CB1E-8D4F-82D8-5177D7E75D1E}"/>
              </a:ext>
            </a:extLst>
          </p:cNvPr>
          <p:cNvSpPr>
            <a:spLocks noGrp="1"/>
          </p:cNvSpPr>
          <p:nvPr>
            <p:ph sz="half" idx="2"/>
          </p:nvPr>
        </p:nvSpPr>
        <p:spPr/>
        <p:txBody>
          <a:bodyPr>
            <a:normAutofit fontScale="85000" lnSpcReduction="10000"/>
          </a:bodyPr>
          <a:lstStyle/>
          <a:p>
            <a:pPr>
              <a:lnSpc>
                <a:spcPct val="110000"/>
              </a:lnSpc>
            </a:pPr>
            <a:r>
              <a:rPr lang="zh-CN" altLang="en-US" sz="2458" dirty="0">
                <a:solidFill>
                  <a:srgbClr val="0000FF"/>
                </a:solidFill>
                <a:latin typeface="Microsoft YaHei" panose="020B0503020204020204" pitchFamily="34" charset="-122"/>
                <a:ea typeface="Microsoft YaHei" panose="020B0503020204020204" pitchFamily="34" charset="-122"/>
              </a:rPr>
              <a:t>微观</a:t>
            </a:r>
            <a:r>
              <a:rPr lang="zh-CN" altLang="en-US" sz="2458" dirty="0">
                <a:latin typeface="Microsoft YaHei" panose="020B0503020204020204" pitchFamily="34" charset="-122"/>
                <a:ea typeface="Microsoft YaHei" panose="020B0503020204020204" pitchFamily="34" charset="-122"/>
              </a:rPr>
              <a:t>层面，职业的四个特征</a:t>
            </a:r>
            <a:endParaRPr lang="en-US" altLang="zh-CN" sz="2458" dirty="0">
              <a:latin typeface="Microsoft YaHei" panose="020B0503020204020204" pitchFamily="34" charset="-122"/>
              <a:ea typeface="Microsoft YaHei" panose="020B0503020204020204" pitchFamily="34" charset="-122"/>
            </a:endParaRPr>
          </a:p>
          <a:p>
            <a:pPr lvl="1">
              <a:lnSpc>
                <a:spcPct val="110000"/>
              </a:lnSpc>
            </a:pPr>
            <a:r>
              <a:rPr lang="zh-CN" altLang="en-US" sz="2458" dirty="0">
                <a:latin typeface="Microsoft YaHei" panose="020B0503020204020204" pitchFamily="34" charset="-122"/>
                <a:ea typeface="Microsoft YaHei" panose="020B0503020204020204" pitchFamily="34" charset="-122"/>
              </a:rPr>
              <a:t>工作</a:t>
            </a:r>
            <a:r>
              <a:rPr lang="zh-CN" altLang="en-US" sz="2458" dirty="0">
                <a:solidFill>
                  <a:srgbClr val="0000FF"/>
                </a:solidFill>
                <a:latin typeface="Microsoft YaHei" panose="020B0503020204020204" pitchFamily="34" charset="-122"/>
                <a:ea typeface="Microsoft YaHei" panose="020B0503020204020204" pitchFamily="34" charset="-122"/>
              </a:rPr>
              <a:t>对象</a:t>
            </a:r>
            <a:r>
              <a:rPr lang="zh-CN" altLang="en-US" sz="2458" dirty="0">
                <a:latin typeface="Microsoft YaHei" panose="020B0503020204020204" pitchFamily="34" charset="-122"/>
                <a:ea typeface="Microsoft YaHei" panose="020B0503020204020204" pitchFamily="34" charset="-122"/>
              </a:rPr>
              <a:t>，如材料、</a:t>
            </a:r>
            <a:r>
              <a:rPr lang="zh-CN" altLang="en-US" sz="2458" dirty="0">
                <a:solidFill>
                  <a:srgbClr val="0000FF"/>
                </a:solidFill>
                <a:latin typeface="Microsoft YaHei" panose="020B0503020204020204" pitchFamily="34" charset="-122"/>
                <a:ea typeface="Microsoft YaHei" panose="020B0503020204020204" pitchFamily="34" charset="-122"/>
              </a:rPr>
              <a:t>产品</a:t>
            </a:r>
            <a:r>
              <a:rPr lang="zh-CN" altLang="en-US" sz="2458" dirty="0">
                <a:latin typeface="Microsoft YaHei" panose="020B0503020204020204" pitchFamily="34" charset="-122"/>
                <a:ea typeface="Microsoft YaHei" panose="020B0503020204020204" pitchFamily="34" charset="-122"/>
              </a:rPr>
              <a:t>或人</a:t>
            </a:r>
            <a:endParaRPr lang="en-US" altLang="zh-CN" sz="2458" dirty="0">
              <a:latin typeface="Microsoft YaHei" panose="020B0503020204020204" pitchFamily="34" charset="-122"/>
              <a:ea typeface="Microsoft YaHei" panose="020B0503020204020204" pitchFamily="34" charset="-122"/>
            </a:endParaRPr>
          </a:p>
          <a:p>
            <a:pPr lvl="1">
              <a:lnSpc>
                <a:spcPct val="110000"/>
              </a:lnSpc>
            </a:pPr>
            <a:r>
              <a:rPr lang="zh-CN" altLang="en-US" sz="2458" dirty="0">
                <a:latin typeface="Microsoft YaHei" panose="020B0503020204020204" pitchFamily="34" charset="-122"/>
                <a:ea typeface="Microsoft YaHei" panose="020B0503020204020204" pitchFamily="34" charset="-122"/>
              </a:rPr>
              <a:t>工作</a:t>
            </a:r>
            <a:r>
              <a:rPr lang="zh-CN" altLang="en-US" sz="2458" dirty="0">
                <a:solidFill>
                  <a:srgbClr val="0000FF"/>
                </a:solidFill>
                <a:latin typeface="Microsoft YaHei" panose="020B0503020204020204" pitchFamily="34" charset="-122"/>
                <a:ea typeface="Microsoft YaHei" panose="020B0503020204020204" pitchFamily="34" charset="-122"/>
              </a:rPr>
              <a:t>手段</a:t>
            </a:r>
            <a:r>
              <a:rPr lang="zh-CN" altLang="en-US" sz="2458" dirty="0">
                <a:latin typeface="Microsoft YaHei" panose="020B0503020204020204" pitchFamily="34" charset="-122"/>
                <a:ea typeface="Microsoft YaHei" panose="020B0503020204020204" pitchFamily="34" charset="-122"/>
              </a:rPr>
              <a:t>，机器、工具、仪器、</a:t>
            </a:r>
            <a:r>
              <a:rPr lang="zh-CN" altLang="en-US" sz="2458" dirty="0">
                <a:solidFill>
                  <a:srgbClr val="0000FF"/>
                </a:solidFill>
                <a:latin typeface="Microsoft YaHei" panose="020B0503020204020204" pitchFamily="34" charset="-122"/>
                <a:ea typeface="Microsoft YaHei" panose="020B0503020204020204" pitchFamily="34" charset="-122"/>
              </a:rPr>
              <a:t>计算机</a:t>
            </a:r>
            <a:r>
              <a:rPr lang="zh-CN" altLang="en-US" sz="2458" dirty="0">
                <a:latin typeface="Microsoft YaHei" panose="020B0503020204020204" pitchFamily="34" charset="-122"/>
                <a:ea typeface="Microsoft YaHei" panose="020B0503020204020204" pitchFamily="34" charset="-122"/>
              </a:rPr>
              <a:t>等</a:t>
            </a:r>
            <a:endParaRPr lang="en-US" altLang="zh-CN" sz="2458" dirty="0">
              <a:latin typeface="Microsoft YaHei" panose="020B0503020204020204" pitchFamily="34" charset="-122"/>
              <a:ea typeface="Microsoft YaHei" panose="020B0503020204020204" pitchFamily="34" charset="-122"/>
            </a:endParaRPr>
          </a:p>
          <a:p>
            <a:pPr lvl="1">
              <a:lnSpc>
                <a:spcPct val="110000"/>
              </a:lnSpc>
            </a:pPr>
            <a:r>
              <a:rPr lang="zh-CN" altLang="en-US" sz="2458" dirty="0">
                <a:latin typeface="Microsoft YaHei" panose="020B0503020204020204" pitchFamily="34" charset="-122"/>
                <a:ea typeface="Microsoft YaHei" panose="020B0503020204020204" pitchFamily="34" charset="-122"/>
              </a:rPr>
              <a:t>工作</a:t>
            </a:r>
            <a:r>
              <a:rPr lang="zh-CN" altLang="en-US" sz="2458" dirty="0">
                <a:solidFill>
                  <a:srgbClr val="0000FF"/>
                </a:solidFill>
                <a:latin typeface="Microsoft YaHei" panose="020B0503020204020204" pitchFamily="34" charset="-122"/>
                <a:ea typeface="Microsoft YaHei" panose="020B0503020204020204" pitchFamily="34" charset="-122"/>
              </a:rPr>
              <a:t>地点</a:t>
            </a:r>
            <a:r>
              <a:rPr lang="zh-CN" altLang="en-US" sz="2458" dirty="0">
                <a:latin typeface="Microsoft YaHei" panose="020B0503020204020204" pitchFamily="34" charset="-122"/>
                <a:ea typeface="Microsoft YaHei" panose="020B0503020204020204" pitchFamily="34" charset="-122"/>
              </a:rPr>
              <a:t>，如产业部门、行业领域所决定的劳动场所（如</a:t>
            </a:r>
            <a:r>
              <a:rPr lang="zh-CN" altLang="en-US" sz="2458" dirty="0">
                <a:solidFill>
                  <a:srgbClr val="0000FF"/>
                </a:solidFill>
                <a:latin typeface="Microsoft YaHei" panose="020B0503020204020204" pitchFamily="34" charset="-122"/>
                <a:ea typeface="Microsoft YaHei" panose="020B0503020204020204" pitchFamily="34" charset="-122"/>
              </a:rPr>
              <a:t>工厂</a:t>
            </a:r>
            <a:r>
              <a:rPr lang="zh-CN" altLang="en-US" sz="2458" dirty="0">
                <a:latin typeface="Microsoft YaHei" panose="020B0503020204020204" pitchFamily="34" charset="-122"/>
                <a:ea typeface="Microsoft YaHei" panose="020B0503020204020204" pitchFamily="34" charset="-122"/>
              </a:rPr>
              <a:t>、矿山、农田、机关等）</a:t>
            </a:r>
            <a:endParaRPr lang="en-US" altLang="zh-CN" sz="2458" dirty="0">
              <a:latin typeface="Microsoft YaHei" panose="020B0503020204020204" pitchFamily="34" charset="-122"/>
              <a:ea typeface="Microsoft YaHei" panose="020B0503020204020204" pitchFamily="34" charset="-122"/>
            </a:endParaRPr>
          </a:p>
          <a:p>
            <a:pPr lvl="1">
              <a:lnSpc>
                <a:spcPct val="110000"/>
              </a:lnSpc>
            </a:pPr>
            <a:r>
              <a:rPr lang="zh-CN" altLang="en-US" sz="2458" dirty="0">
                <a:latin typeface="Microsoft YaHei" panose="020B0503020204020204" pitchFamily="34" charset="-122"/>
                <a:ea typeface="Microsoft YaHei" panose="020B0503020204020204" pitchFamily="34" charset="-122"/>
              </a:rPr>
              <a:t>工作</a:t>
            </a:r>
            <a:r>
              <a:rPr lang="zh-CN" altLang="en-US" sz="2458" dirty="0">
                <a:solidFill>
                  <a:srgbClr val="0000FF"/>
                </a:solidFill>
                <a:latin typeface="Microsoft YaHei" panose="020B0503020204020204" pitchFamily="34" charset="-122"/>
                <a:ea typeface="Microsoft YaHei" panose="020B0503020204020204" pitchFamily="34" charset="-122"/>
              </a:rPr>
              <a:t>岗位</a:t>
            </a:r>
            <a:r>
              <a:rPr lang="zh-CN" altLang="en-US" sz="2458" dirty="0">
                <a:latin typeface="Microsoft YaHei" panose="020B0503020204020204" pitchFamily="34" charset="-122"/>
                <a:ea typeface="Microsoft YaHei" panose="020B0503020204020204" pitchFamily="34" charset="-122"/>
              </a:rPr>
              <a:t>，如单位、部门和机构里的具体劳动位置（</a:t>
            </a:r>
            <a:r>
              <a:rPr lang="zh-CN" altLang="en-US" sz="2458" dirty="0">
                <a:solidFill>
                  <a:srgbClr val="0000FF"/>
                </a:solidFill>
                <a:latin typeface="Microsoft YaHei" panose="020B0503020204020204" pitchFamily="34" charset="-122"/>
                <a:ea typeface="Microsoft YaHei" panose="020B0503020204020204" pitchFamily="34" charset="-122"/>
              </a:rPr>
              <a:t>操作</a:t>
            </a:r>
            <a:r>
              <a:rPr lang="zh-CN" altLang="en-US" sz="2458" dirty="0">
                <a:latin typeface="Microsoft YaHei" panose="020B0503020204020204" pitchFamily="34" charset="-122"/>
                <a:ea typeface="Microsoft YaHei" panose="020B0503020204020204" pitchFamily="34" charset="-122"/>
              </a:rPr>
              <a:t>、检验、维修、管理等）</a:t>
            </a:r>
            <a:endParaRPr lang="en-US" altLang="zh-CN" sz="2458" dirty="0">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10</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6588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职业是社会</a:t>
            </a:r>
            <a:r>
              <a:rPr lang="zh-CN" altLang="en-US" sz="2458" dirty="0">
                <a:solidFill>
                  <a:srgbClr val="0000FF"/>
                </a:solidFill>
                <a:latin typeface="Microsoft YaHei" panose="020B0503020204020204" pitchFamily="34" charset="-122"/>
                <a:ea typeface="Microsoft YaHei" panose="020B0503020204020204" pitchFamily="34" charset="-122"/>
              </a:rPr>
              <a:t>安全</a:t>
            </a:r>
            <a:r>
              <a:rPr lang="zh-CN" altLang="en-US" sz="2458" dirty="0">
                <a:latin typeface="Microsoft YaHei" panose="020B0503020204020204" pitchFamily="34" charset="-122"/>
                <a:ea typeface="Microsoft YaHei" panose="020B0503020204020204" pitchFamily="34" charset="-122"/>
              </a:rPr>
              <a:t>、社会</a:t>
            </a:r>
            <a:r>
              <a:rPr lang="zh-CN" altLang="en-US" sz="2458" dirty="0">
                <a:solidFill>
                  <a:srgbClr val="0000FF"/>
                </a:solidFill>
                <a:latin typeface="Microsoft YaHei" panose="020B0503020204020204" pitchFamily="34" charset="-122"/>
                <a:ea typeface="Microsoft YaHei" panose="020B0503020204020204" pitchFamily="34" charset="-122"/>
              </a:rPr>
              <a:t>稳定</a:t>
            </a:r>
            <a:r>
              <a:rPr lang="zh-CN" altLang="en-US" sz="2458" dirty="0">
                <a:latin typeface="Microsoft YaHei" panose="020B0503020204020204" pitchFamily="34" charset="-122"/>
                <a:ea typeface="Microsoft YaHei" panose="020B0503020204020204" pitchFamily="34" charset="-122"/>
              </a:rPr>
              <a:t>和社会</a:t>
            </a:r>
            <a:r>
              <a:rPr lang="zh-CN" altLang="en-US" sz="2458" dirty="0">
                <a:solidFill>
                  <a:srgbClr val="0000FF"/>
                </a:solidFill>
                <a:latin typeface="Microsoft YaHei" panose="020B0503020204020204" pitchFamily="34" charset="-122"/>
                <a:ea typeface="Microsoft YaHei" panose="020B0503020204020204" pitchFamily="34" charset="-122"/>
              </a:rPr>
              <a:t>融入</a:t>
            </a:r>
            <a:r>
              <a:rPr lang="zh-CN" altLang="en-US" sz="2458" dirty="0">
                <a:latin typeface="Microsoft YaHei" panose="020B0503020204020204" pitchFamily="34" charset="-122"/>
                <a:ea typeface="Microsoft YaHei" panose="020B0503020204020204" pitchFamily="34" charset="-122"/>
              </a:rPr>
              <a:t>的最本质的要素</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为了社会的稳定，各个国家都很重视控制</a:t>
            </a:r>
            <a:r>
              <a:rPr lang="zh-CN" altLang="en-US" sz="2458" dirty="0">
                <a:solidFill>
                  <a:srgbClr val="0000FF"/>
                </a:solidFill>
                <a:latin typeface="Microsoft YaHei" panose="020B0503020204020204" pitchFamily="34" charset="-122"/>
                <a:ea typeface="Microsoft YaHei" panose="020B0503020204020204" pitchFamily="34" charset="-122"/>
              </a:rPr>
              <a:t>失业率</a:t>
            </a:r>
            <a:endParaRPr lang="en-US" altLang="zh-CN" sz="2458" dirty="0">
              <a:solidFill>
                <a:srgbClr val="0000FF"/>
              </a:solidFill>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4.2.2 </a:t>
            </a:r>
            <a:r>
              <a:rPr lang="zh-CN" altLang="en-US" sz="4097" b="1" dirty="0">
                <a:solidFill>
                  <a:schemeClr val="bg1"/>
                </a:solidFill>
                <a:latin typeface="Microsoft YaHei" panose="020B0503020204020204" pitchFamily="34" charset="-122"/>
                <a:ea typeface="Microsoft YaHei" panose="020B0503020204020204" pitchFamily="34" charset="-122"/>
              </a:rPr>
              <a:t>职业的具体属性</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11</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3284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b="1" dirty="0">
                <a:solidFill>
                  <a:schemeClr val="bg1"/>
                </a:solidFill>
                <a:latin typeface="Microsoft YaHei" panose="020B0503020204020204" pitchFamily="34" charset="-122"/>
                <a:ea typeface="Microsoft YaHei"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513" indent="-160338"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4.1 </a:t>
            </a:r>
            <a:r>
              <a:rPr lang="zh-CN" altLang="en-US" sz="2458" dirty="0">
                <a:solidFill>
                  <a:prstClr val="black"/>
                </a:solidFill>
                <a:latin typeface="Microsoft YaHei" panose="020B0503020204020204" pitchFamily="34" charset="-122"/>
                <a:ea typeface="Microsoft YaHei" panose="020B0503020204020204" pitchFamily="34" charset="-122"/>
              </a:rPr>
              <a:t>道德的社会价值</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4.2 </a:t>
            </a:r>
            <a:r>
              <a:rPr lang="zh-CN" altLang="en-US" sz="2458" dirty="0">
                <a:solidFill>
                  <a:prstClr val="black"/>
                </a:solidFill>
                <a:latin typeface="Microsoft YaHei" panose="020B0503020204020204" pitchFamily="34" charset="-122"/>
                <a:ea typeface="Microsoft YaHei" panose="020B0503020204020204" pitchFamily="34" charset="-122"/>
              </a:rPr>
              <a:t>职业的属性</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srgbClr val="FF0000"/>
                </a:solidFill>
                <a:latin typeface="Microsoft YaHei" panose="020B0503020204020204" pitchFamily="34" charset="-122"/>
                <a:ea typeface="Microsoft YaHei" panose="020B0503020204020204" pitchFamily="34" charset="-122"/>
              </a:rPr>
              <a:t>4.3 </a:t>
            </a:r>
            <a:r>
              <a:rPr lang="zh-CN" altLang="en-US" sz="2458" dirty="0">
                <a:solidFill>
                  <a:srgbClr val="FF0000"/>
                </a:solidFill>
                <a:latin typeface="Microsoft YaHei" panose="020B0503020204020204" pitchFamily="34" charset="-122"/>
                <a:ea typeface="Microsoft YaHei" panose="020B0503020204020204" pitchFamily="34" charset="-122"/>
              </a:rPr>
              <a:t>职业道德与个人职业发展</a:t>
            </a:r>
            <a:endParaRPr lang="en-US" altLang="zh-CN" sz="245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4.3.1 </a:t>
            </a:r>
            <a:r>
              <a:rPr lang="zh-CN" altLang="en-US" sz="2048" dirty="0">
                <a:solidFill>
                  <a:srgbClr val="FF0000"/>
                </a:solidFill>
                <a:latin typeface="Microsoft YaHei" panose="020B0503020204020204" pitchFamily="34" charset="-122"/>
                <a:ea typeface="Microsoft YaHei" panose="020B0503020204020204" pitchFamily="34" charset="-122"/>
              </a:rPr>
              <a:t>职业道德的概念</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4.3.2 </a:t>
            </a:r>
            <a:r>
              <a:rPr lang="zh-CN" altLang="en-US" sz="2048" dirty="0">
                <a:solidFill>
                  <a:srgbClr val="FF0000"/>
                </a:solidFill>
                <a:latin typeface="Microsoft YaHei" panose="020B0503020204020204" pitchFamily="34" charset="-122"/>
                <a:ea typeface="Microsoft YaHei" panose="020B0503020204020204" pitchFamily="34" charset="-122"/>
              </a:rPr>
              <a:t>个人职业发展</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4.3.3 </a:t>
            </a:r>
            <a:r>
              <a:rPr lang="zh-CN" altLang="en-US" sz="2048" dirty="0">
                <a:solidFill>
                  <a:srgbClr val="FF0000"/>
                </a:solidFill>
                <a:latin typeface="Microsoft YaHei" panose="020B0503020204020204" pitchFamily="34" charset="-122"/>
                <a:ea typeface="Microsoft YaHei" panose="020B0503020204020204" pitchFamily="34" charset="-122"/>
              </a:rPr>
              <a:t>职业道德规范</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4.4 IT</a:t>
            </a:r>
            <a:r>
              <a:rPr lang="zh-CN" altLang="en-US" sz="2458" dirty="0">
                <a:solidFill>
                  <a:prstClr val="black"/>
                </a:solidFill>
                <a:latin typeface="Microsoft YaHei" panose="020B0503020204020204" pitchFamily="34" charset="-122"/>
                <a:ea typeface="Microsoft YaHei" panose="020B0503020204020204" pitchFamily="34" charset="-122"/>
              </a:rPr>
              <a:t>职业人员的社会责任</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12</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8845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solidFill>
                  <a:srgbClr val="0000FF"/>
                </a:solidFill>
                <a:latin typeface="Microsoft YaHei" panose="020B0503020204020204" pitchFamily="34" charset="-122"/>
                <a:ea typeface="Microsoft YaHei" panose="020B0503020204020204" pitchFamily="34" charset="-122"/>
              </a:rPr>
              <a:t>职业道德</a:t>
            </a:r>
            <a:r>
              <a:rPr lang="zh-CN" altLang="en-US" sz="2458" dirty="0">
                <a:latin typeface="Microsoft YaHei" panose="020B0503020204020204" pitchFamily="34" charset="-122"/>
                <a:ea typeface="Microsoft YaHei" panose="020B0503020204020204" pitchFamily="34" charset="-122"/>
              </a:rPr>
              <a:t>是与人们的职业活动紧密联系的符合职业特点所要求的</a:t>
            </a:r>
            <a:r>
              <a:rPr lang="zh-CN" altLang="en-US" sz="2458" dirty="0">
                <a:solidFill>
                  <a:srgbClr val="FF0000"/>
                </a:solidFill>
                <a:latin typeface="Microsoft YaHei" panose="020B0503020204020204" pitchFamily="34" charset="-122"/>
                <a:ea typeface="Microsoft YaHei" panose="020B0503020204020204" pitchFamily="34" charset="-122"/>
              </a:rPr>
              <a:t>道德准则、道德情操与道德品质</a:t>
            </a:r>
            <a:r>
              <a:rPr lang="zh-CN" altLang="en-US" sz="2458" dirty="0">
                <a:latin typeface="Microsoft YaHei" panose="020B0503020204020204" pitchFamily="34" charset="-122"/>
                <a:ea typeface="Microsoft YaHei" panose="020B0503020204020204" pitchFamily="34" charset="-122"/>
              </a:rPr>
              <a:t>的总和，是人</a:t>
            </a:r>
            <a:r>
              <a:rPr lang="zh-CN" altLang="en-US" sz="2458" dirty="0">
                <a:solidFill>
                  <a:srgbClr val="0000FF"/>
                </a:solidFill>
                <a:latin typeface="Microsoft YaHei" panose="020B0503020204020204" pitchFamily="34" charset="-122"/>
                <a:ea typeface="Microsoft YaHei" panose="020B0503020204020204" pitchFamily="34" charset="-122"/>
              </a:rPr>
              <a:t>在职业社会的立身之本</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希波克拉底誓言（</a:t>
            </a:r>
            <a:r>
              <a:rPr lang="en-US" altLang="zh-CN" sz="2458" dirty="0">
                <a:latin typeface="Microsoft YaHei" panose="020B0503020204020204" pitchFamily="34" charset="-122"/>
                <a:ea typeface="Microsoft YaHei" panose="020B0503020204020204" pitchFamily="34" charset="-122"/>
              </a:rPr>
              <a:t>Hippocrates Oath</a:t>
            </a:r>
            <a:r>
              <a:rPr lang="zh-CN" altLang="en-US" sz="2458" dirty="0">
                <a:latin typeface="Microsoft YaHei" panose="020B0503020204020204" pitchFamily="34" charset="-122"/>
                <a:ea typeface="Microsoft YaHei" panose="020B0503020204020204" pitchFamily="34" charset="-122"/>
              </a:rPr>
              <a:t>）</a:t>
            </a:r>
            <a:endParaRPr lang="en-US" altLang="zh-CN" sz="2458" dirty="0">
              <a:latin typeface="Microsoft YaHei" panose="020B0503020204020204" pitchFamily="34" charset="-122"/>
              <a:ea typeface="Microsoft YaHei" panose="020B0503020204020204" pitchFamily="34" charset="-122"/>
            </a:endParaRPr>
          </a:p>
          <a:p>
            <a:pPr lvl="1"/>
            <a:r>
              <a:rPr lang="zh-CN" altLang="en-US" sz="2048" dirty="0">
                <a:latin typeface="Microsoft YaHei" panose="020B0503020204020204" pitchFamily="34" charset="-122"/>
                <a:ea typeface="Microsoft YaHei" panose="020B0503020204020204" pitchFamily="34" charset="-122"/>
              </a:rPr>
              <a:t>希波克拉底（医学之父，约公元前</a:t>
            </a:r>
            <a:r>
              <a:rPr lang="en-US" altLang="zh-CN" sz="2048" dirty="0">
                <a:latin typeface="Microsoft YaHei" panose="020B0503020204020204" pitchFamily="34" charset="-122"/>
                <a:ea typeface="Microsoft YaHei" panose="020B0503020204020204" pitchFamily="34" charset="-122"/>
              </a:rPr>
              <a:t>460</a:t>
            </a:r>
            <a:r>
              <a:rPr lang="zh-CN" altLang="en-US" sz="2048" dirty="0">
                <a:latin typeface="Microsoft YaHei" panose="020B0503020204020204" pitchFamily="34" charset="-122"/>
                <a:ea typeface="Microsoft YaHei" panose="020B0503020204020204" pitchFamily="34" charset="-122"/>
              </a:rPr>
              <a:t>年</a:t>
            </a:r>
            <a:r>
              <a:rPr lang="en-US" altLang="zh-CN" sz="2048" dirty="0">
                <a:latin typeface="Microsoft YaHei" panose="020B0503020204020204" pitchFamily="34" charset="-122"/>
                <a:ea typeface="Microsoft YaHei" panose="020B0503020204020204" pitchFamily="34" charset="-122"/>
              </a:rPr>
              <a:t>-377</a:t>
            </a:r>
            <a:r>
              <a:rPr lang="zh-CN" altLang="en-US" sz="2048" dirty="0">
                <a:latin typeface="Microsoft YaHei" panose="020B0503020204020204" pitchFamily="34" charset="-122"/>
                <a:ea typeface="Microsoft YaHei" panose="020B0503020204020204" pitchFamily="34" charset="-122"/>
              </a:rPr>
              <a:t>年）</a:t>
            </a:r>
            <a:endParaRPr lang="en-US" altLang="zh-CN" sz="2048" dirty="0">
              <a:latin typeface="Microsoft YaHei" panose="020B0503020204020204" pitchFamily="34" charset="-122"/>
              <a:ea typeface="Microsoft YaHei" panose="020B0503020204020204" pitchFamily="34" charset="-122"/>
            </a:endParaRPr>
          </a:p>
          <a:p>
            <a:pPr lvl="1"/>
            <a:endParaRPr lang="en-US" altLang="zh-CN" sz="2048" dirty="0">
              <a:latin typeface="Microsoft YaHei" panose="020B0503020204020204" pitchFamily="34" charset="-122"/>
              <a:ea typeface="Microsoft YaHei" panose="020B0503020204020204" pitchFamily="34" charset="-122"/>
            </a:endParaRPr>
          </a:p>
          <a:p>
            <a:pPr lvl="1"/>
            <a:endParaRPr lang="en-US" altLang="zh-CN" sz="2048" dirty="0">
              <a:latin typeface="Microsoft YaHei" panose="020B0503020204020204" pitchFamily="34" charset="-122"/>
              <a:ea typeface="Microsoft YaHei" panose="020B0503020204020204" pitchFamily="34" charset="-122"/>
            </a:endParaRPr>
          </a:p>
          <a:p>
            <a:pPr lvl="1"/>
            <a:endParaRPr lang="en-US" altLang="zh-CN" sz="204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4.3.1 </a:t>
            </a:r>
            <a:r>
              <a:rPr lang="zh-CN" altLang="en-US" sz="4097" b="1" dirty="0">
                <a:solidFill>
                  <a:schemeClr val="bg1"/>
                </a:solidFill>
                <a:latin typeface="Microsoft YaHei" panose="020B0503020204020204" pitchFamily="34" charset="-122"/>
                <a:ea typeface="Microsoft YaHei" panose="020B0503020204020204" pitchFamily="34" charset="-122"/>
              </a:rPr>
              <a:t>职业道德的概念</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13</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pic>
        <p:nvPicPr>
          <p:cNvPr id="6" name="图片 5"/>
          <p:cNvPicPr>
            <a:picLocks noChangeAspect="1"/>
          </p:cNvPicPr>
          <p:nvPr/>
        </p:nvPicPr>
        <p:blipFill>
          <a:blip r:embed="rId3" cstate="print"/>
          <a:stretch>
            <a:fillRect/>
          </a:stretch>
        </p:blipFill>
        <p:spPr>
          <a:xfrm>
            <a:off x="8368770" y="2544009"/>
            <a:ext cx="2152188" cy="3109912"/>
          </a:xfrm>
          <a:prstGeom prst="rect">
            <a:avLst/>
          </a:prstGeom>
        </p:spPr>
      </p:pic>
      <p:sp>
        <p:nvSpPr>
          <p:cNvPr id="7" name="矩形 6"/>
          <p:cNvSpPr/>
          <p:nvPr/>
        </p:nvSpPr>
        <p:spPr>
          <a:xfrm>
            <a:off x="7165731" y="5653921"/>
            <a:ext cx="4969887" cy="344582"/>
          </a:xfrm>
          <a:prstGeom prst="rect">
            <a:avLst/>
          </a:prstGeom>
        </p:spPr>
        <p:txBody>
          <a:bodyPr wrap="none">
            <a:spAutoFit/>
          </a:bodyPr>
          <a:lstStyle/>
          <a:p>
            <a:pPr defTabSz="1078694"/>
            <a:r>
              <a:rPr lang="zh-CN" altLang="en-US" sz="1639" dirty="0">
                <a:solidFill>
                  <a:prstClr val="black"/>
                </a:solidFill>
                <a:latin typeface="Microsoft YaHei" panose="020B0503020204020204" pitchFamily="34" charset="-122"/>
                <a:ea typeface="Microsoft YaHei" panose="020B0503020204020204" pitchFamily="34" charset="-122"/>
                <a:hlinkClick r:id="rId4"/>
              </a:rPr>
              <a:t>https://en.wikipedia.org/wiki/Hippocratic_Oath</a:t>
            </a:r>
            <a:r>
              <a:rPr lang="zh-CN" altLang="en-US" sz="1639" dirty="0">
                <a:solidFill>
                  <a:prstClr val="black"/>
                </a:solidFill>
                <a:latin typeface="Microsoft YaHei" panose="020B0503020204020204" pitchFamily="34" charset="-122"/>
                <a:ea typeface="Microsoft YaHei" panose="020B0503020204020204" pitchFamily="34" charset="-122"/>
              </a:rPr>
              <a:t> </a:t>
            </a:r>
          </a:p>
        </p:txBody>
      </p:sp>
      <p:sp>
        <p:nvSpPr>
          <p:cNvPr id="10" name="矩形 9"/>
          <p:cNvSpPr/>
          <p:nvPr/>
        </p:nvSpPr>
        <p:spPr>
          <a:xfrm>
            <a:off x="1081047" y="3723998"/>
            <a:ext cx="6009286" cy="1983556"/>
          </a:xfrm>
          <a:prstGeom prst="rect">
            <a:avLst/>
          </a:prstGeom>
        </p:spPr>
        <p:txBody>
          <a:bodyPr>
            <a:spAutoFit/>
          </a:bodyPr>
          <a:lstStyle/>
          <a:p>
            <a:pPr defTabSz="1078694"/>
            <a:r>
              <a:rPr lang="en-US" altLang="zh-CN" sz="2458" dirty="0">
                <a:solidFill>
                  <a:prstClr val="black"/>
                </a:solidFill>
                <a:latin typeface="Microsoft YaHei" panose="020B0503020204020204" pitchFamily="34" charset="-122"/>
                <a:ea typeface="Microsoft YaHei" panose="020B0503020204020204" pitchFamily="34" charset="-122"/>
              </a:rPr>
              <a:t>… With regard to healing the sick, I will devise and order for them </a:t>
            </a:r>
            <a:r>
              <a:rPr lang="en-US" altLang="zh-CN" sz="2458" dirty="0">
                <a:solidFill>
                  <a:srgbClr val="FF0000"/>
                </a:solidFill>
                <a:latin typeface="Microsoft YaHei" panose="020B0503020204020204" pitchFamily="34" charset="-122"/>
                <a:ea typeface="Microsoft YaHei" panose="020B0503020204020204" pitchFamily="34" charset="-122"/>
              </a:rPr>
              <a:t>the best diet</a:t>
            </a:r>
            <a:r>
              <a:rPr lang="en-US" altLang="zh-CN" sz="2458" dirty="0">
                <a:solidFill>
                  <a:prstClr val="black"/>
                </a:solidFill>
                <a:latin typeface="Microsoft YaHei" panose="020B0503020204020204" pitchFamily="34" charset="-122"/>
                <a:ea typeface="Microsoft YaHei" panose="020B0503020204020204" pitchFamily="34" charset="-122"/>
              </a:rPr>
              <a:t>, according to my judgement and means; and I will take care that they </a:t>
            </a:r>
            <a:r>
              <a:rPr lang="en-US" altLang="zh-CN" sz="2458" dirty="0">
                <a:solidFill>
                  <a:srgbClr val="FF0000"/>
                </a:solidFill>
                <a:latin typeface="Microsoft YaHei" panose="020B0503020204020204" pitchFamily="34" charset="-122"/>
                <a:ea typeface="Microsoft YaHei" panose="020B0503020204020204" pitchFamily="34" charset="-122"/>
              </a:rPr>
              <a:t>suffer no hurt or damage</a:t>
            </a:r>
            <a:r>
              <a:rPr lang="en-US" altLang="zh-CN" sz="2458" dirty="0">
                <a:solidFill>
                  <a:prstClr val="black"/>
                </a:solidFill>
                <a:latin typeface="Microsoft YaHei" panose="020B0503020204020204" pitchFamily="34" charset="-122"/>
                <a:ea typeface="Microsoft YaHei" panose="020B0503020204020204" pitchFamily="34" charset="-122"/>
              </a:rPr>
              <a:t>. …</a:t>
            </a:r>
          </a:p>
        </p:txBody>
      </p:sp>
    </p:spTree>
    <p:extLst>
      <p:ext uri="{BB962C8B-B14F-4D97-AF65-F5344CB8AC3E}">
        <p14:creationId xmlns:p14="http://schemas.microsoft.com/office/powerpoint/2010/main" val="413206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345916"/>
            <a:ext cx="11014767" cy="4911046"/>
          </a:xfrm>
        </p:spPr>
        <p:txBody>
          <a:bodyPr>
            <a:normAutofit fontScale="92500"/>
          </a:bodyPr>
          <a:lstStyle/>
          <a:p>
            <a:pPr algn="just">
              <a:lnSpc>
                <a:spcPct val="150000"/>
              </a:lnSpc>
            </a:pPr>
            <a:r>
              <a:rPr lang="zh-CN" altLang="en-US" sz="2458" dirty="0">
                <a:latin typeface="Microsoft YaHei" panose="020B0503020204020204" pitchFamily="34" charset="-122"/>
                <a:ea typeface="Microsoft YaHei" panose="020B0503020204020204" pitchFamily="34" charset="-122"/>
              </a:rPr>
              <a:t>现代人力资源管理认为</a:t>
            </a:r>
            <a:r>
              <a:rPr lang="zh-CN" altLang="en-US" sz="2458" b="1" dirty="0">
                <a:solidFill>
                  <a:srgbClr val="C00000"/>
                </a:solidFill>
                <a:latin typeface="Microsoft YaHei" panose="020B0503020204020204" pitchFamily="34" charset="-122"/>
                <a:ea typeface="Microsoft YaHei" panose="020B0503020204020204" pitchFamily="34" charset="-122"/>
              </a:rPr>
              <a:t>职业道德</a:t>
            </a:r>
            <a:r>
              <a:rPr lang="zh-CN" altLang="en-US" sz="2458" dirty="0">
                <a:latin typeface="Microsoft YaHei" panose="020B0503020204020204" pitchFamily="34" charset="-122"/>
                <a:ea typeface="Microsoft YaHei" panose="020B0503020204020204" pitchFamily="34" charset="-122"/>
              </a:rPr>
              <a:t>由以下几方面组成 </a:t>
            </a:r>
            <a:endParaRPr lang="en-HK" altLang="zh-CN" sz="2458" dirty="0">
              <a:latin typeface="Microsoft YaHei" panose="020B0503020204020204" pitchFamily="34" charset="-122"/>
              <a:ea typeface="Microsoft YaHei" panose="020B0503020204020204" pitchFamily="34" charset="-122"/>
            </a:endParaRPr>
          </a:p>
          <a:p>
            <a:pPr marL="539348" lvl="1" indent="0" algn="just">
              <a:lnSpc>
                <a:spcPct val="150000"/>
              </a:lnSpc>
              <a:buNone/>
            </a:pPr>
            <a:r>
              <a:rPr lang="en-US" altLang="zh-CN" sz="2200" dirty="0">
                <a:latin typeface="Microsoft YaHei" panose="020B0503020204020204" pitchFamily="34" charset="-122"/>
                <a:ea typeface="Microsoft YaHei" panose="020B0503020204020204" pitchFamily="34" charset="-122"/>
              </a:rPr>
              <a:t>(1) </a:t>
            </a:r>
            <a:r>
              <a:rPr lang="zh-CN" altLang="en-US" sz="2200" dirty="0">
                <a:latin typeface="Microsoft YaHei" panose="020B0503020204020204" pitchFamily="34" charset="-122"/>
                <a:ea typeface="Microsoft YaHei" panose="020B0503020204020204" pitchFamily="34" charset="-122"/>
              </a:rPr>
              <a:t>一种职业规范，受社会、国际社会普遍的认可</a:t>
            </a:r>
            <a:endParaRPr lang="en-US" altLang="zh-CN" sz="2200" dirty="0">
              <a:latin typeface="Microsoft YaHei" panose="020B0503020204020204" pitchFamily="34" charset="-122"/>
              <a:ea typeface="Microsoft YaHei" panose="020B0503020204020204" pitchFamily="34" charset="-122"/>
            </a:endParaRPr>
          </a:p>
          <a:p>
            <a:pPr marL="539348" lvl="1" indent="0" algn="just">
              <a:lnSpc>
                <a:spcPct val="150000"/>
              </a:lnSpc>
              <a:buNone/>
            </a:pPr>
            <a:r>
              <a:rPr lang="en-US" altLang="zh-CN" sz="2200" dirty="0">
                <a:latin typeface="Microsoft YaHei" panose="020B0503020204020204" pitchFamily="34" charset="-122"/>
                <a:ea typeface="Microsoft YaHei" panose="020B0503020204020204" pitchFamily="34" charset="-122"/>
              </a:rPr>
              <a:t>(2) </a:t>
            </a:r>
            <a:r>
              <a:rPr lang="zh-CN" altLang="en-US" sz="2200" dirty="0">
                <a:latin typeface="Microsoft YaHei" panose="020B0503020204020204" pitchFamily="34" charset="-122"/>
                <a:ea typeface="Microsoft YaHei" panose="020B0503020204020204" pitchFamily="34" charset="-122"/>
              </a:rPr>
              <a:t>长期以来自然形成的</a:t>
            </a:r>
            <a:endParaRPr lang="en-US" altLang="zh-CN" sz="2200" dirty="0">
              <a:latin typeface="Microsoft YaHei" panose="020B0503020204020204" pitchFamily="34" charset="-122"/>
              <a:ea typeface="Microsoft YaHei" panose="020B0503020204020204" pitchFamily="34" charset="-122"/>
            </a:endParaRPr>
          </a:p>
          <a:p>
            <a:pPr marL="539348" lvl="1" indent="0" algn="just">
              <a:lnSpc>
                <a:spcPct val="150000"/>
              </a:lnSpc>
              <a:buNone/>
            </a:pPr>
            <a:r>
              <a:rPr lang="en-US" altLang="zh-CN" sz="2200" dirty="0">
                <a:latin typeface="Microsoft YaHei" panose="020B0503020204020204" pitchFamily="34" charset="-122"/>
                <a:ea typeface="Microsoft YaHei" panose="020B0503020204020204" pitchFamily="34" charset="-122"/>
              </a:rPr>
              <a:t>(3) </a:t>
            </a:r>
            <a:r>
              <a:rPr lang="zh-CN" altLang="en-US" sz="2200" dirty="0">
                <a:latin typeface="Microsoft YaHei" panose="020B0503020204020204" pitchFamily="34" charset="-122"/>
                <a:ea typeface="Microsoft YaHei" panose="020B0503020204020204" pitchFamily="34" charset="-122"/>
              </a:rPr>
              <a:t>没有确定的形式，通常体现为守则、规范、观念、习惯、信念等</a:t>
            </a:r>
            <a:endParaRPr lang="en-US" altLang="zh-CN" sz="2200" dirty="0">
              <a:latin typeface="Microsoft YaHei" panose="020B0503020204020204" pitchFamily="34" charset="-122"/>
              <a:ea typeface="Microsoft YaHei" panose="020B0503020204020204" pitchFamily="34" charset="-122"/>
            </a:endParaRPr>
          </a:p>
          <a:p>
            <a:pPr marL="539348" lvl="1" indent="0" algn="just">
              <a:lnSpc>
                <a:spcPct val="150000"/>
              </a:lnSpc>
              <a:buNone/>
            </a:pPr>
            <a:r>
              <a:rPr lang="en-US" altLang="zh-CN" sz="2200" dirty="0">
                <a:latin typeface="Microsoft YaHei" panose="020B0503020204020204" pitchFamily="34" charset="-122"/>
                <a:ea typeface="Microsoft YaHei" panose="020B0503020204020204" pitchFamily="34" charset="-122"/>
              </a:rPr>
              <a:t>(4) </a:t>
            </a:r>
            <a:r>
              <a:rPr lang="zh-CN" altLang="en-US" sz="2200" dirty="0">
                <a:latin typeface="Microsoft YaHei" panose="020B0503020204020204" pitchFamily="34" charset="-122"/>
                <a:ea typeface="Microsoft YaHei" panose="020B0503020204020204" pitchFamily="34" charset="-122"/>
              </a:rPr>
              <a:t>依靠社团文化、内心信念和风俗习惯，通过员工的自律实现</a:t>
            </a:r>
            <a:endParaRPr lang="en-HK" altLang="zh-CN" sz="2200" dirty="0">
              <a:latin typeface="Microsoft YaHei" panose="020B0503020204020204" pitchFamily="34" charset="-122"/>
              <a:ea typeface="Microsoft YaHei" panose="020B0503020204020204" pitchFamily="34" charset="-122"/>
            </a:endParaRPr>
          </a:p>
          <a:p>
            <a:pPr marL="539348" lvl="1" indent="0" algn="just">
              <a:lnSpc>
                <a:spcPct val="150000"/>
              </a:lnSpc>
              <a:buNone/>
            </a:pPr>
            <a:r>
              <a:rPr lang="en-US" altLang="zh-CN" sz="2200" dirty="0">
                <a:latin typeface="Microsoft YaHei" panose="020B0503020204020204" pitchFamily="34" charset="-122"/>
                <a:ea typeface="Microsoft YaHei" panose="020B0503020204020204" pitchFamily="34" charset="-122"/>
              </a:rPr>
              <a:t>(5) </a:t>
            </a:r>
            <a:r>
              <a:rPr lang="zh-CN" altLang="en-US" sz="2200" dirty="0">
                <a:latin typeface="Microsoft YaHei" panose="020B0503020204020204" pitchFamily="34" charset="-122"/>
                <a:ea typeface="Microsoft YaHei" panose="020B0503020204020204" pitchFamily="34" charset="-122"/>
              </a:rPr>
              <a:t>大多没有实质的约束力和强制力，但社会舆论对它的影响很大</a:t>
            </a:r>
            <a:endParaRPr lang="en-US" altLang="zh-CN" sz="2200" dirty="0">
              <a:latin typeface="Microsoft YaHei" panose="020B0503020204020204" pitchFamily="34" charset="-122"/>
              <a:ea typeface="Microsoft YaHei" panose="020B0503020204020204" pitchFamily="34" charset="-122"/>
            </a:endParaRPr>
          </a:p>
          <a:p>
            <a:pPr marL="539348" lvl="1" indent="0" algn="just">
              <a:lnSpc>
                <a:spcPct val="150000"/>
              </a:lnSpc>
              <a:buNone/>
            </a:pPr>
            <a:r>
              <a:rPr lang="en-US" altLang="zh-CN" sz="2200" dirty="0">
                <a:latin typeface="Microsoft YaHei" panose="020B0503020204020204" pitchFamily="34" charset="-122"/>
                <a:ea typeface="Microsoft YaHei" panose="020B0503020204020204" pitchFamily="34" charset="-122"/>
              </a:rPr>
              <a:t>(6) </a:t>
            </a:r>
            <a:r>
              <a:rPr lang="zh-CN" altLang="en-US" sz="2200" dirty="0">
                <a:latin typeface="Microsoft YaHei" panose="020B0503020204020204" pitchFamily="34" charset="-122"/>
                <a:ea typeface="Microsoft YaHei" panose="020B0503020204020204" pitchFamily="34" charset="-122"/>
              </a:rPr>
              <a:t>主要内容是对员工义务的要求，可以促进其职业能力的提高</a:t>
            </a:r>
            <a:endParaRPr lang="en-US" altLang="zh-CN" sz="2200" dirty="0">
              <a:latin typeface="Microsoft YaHei" panose="020B0503020204020204" pitchFamily="34" charset="-122"/>
              <a:ea typeface="Microsoft YaHei" panose="020B0503020204020204" pitchFamily="34" charset="-122"/>
            </a:endParaRPr>
          </a:p>
          <a:p>
            <a:pPr marL="539348" lvl="1" indent="0" algn="just">
              <a:lnSpc>
                <a:spcPct val="150000"/>
              </a:lnSpc>
              <a:buNone/>
            </a:pPr>
            <a:r>
              <a:rPr lang="en-US" altLang="zh-CN" sz="2200" dirty="0">
                <a:latin typeface="Microsoft YaHei" panose="020B0503020204020204" pitchFamily="34" charset="-122"/>
                <a:ea typeface="Microsoft YaHei" panose="020B0503020204020204" pitchFamily="34" charset="-122"/>
              </a:rPr>
              <a:t>(7) </a:t>
            </a:r>
            <a:r>
              <a:rPr lang="zh-CN" altLang="en-US" sz="2200" dirty="0">
                <a:latin typeface="Microsoft YaHei" panose="020B0503020204020204" pitchFamily="34" charset="-122"/>
                <a:ea typeface="Microsoft YaHei" panose="020B0503020204020204" pitchFamily="34" charset="-122"/>
              </a:rPr>
              <a:t>职业道德标准多元化，代表了不同国家和地区、不同企业团体可能具有不同的价值观</a:t>
            </a:r>
            <a:endParaRPr lang="en-US" altLang="zh-CN" sz="2200" dirty="0">
              <a:latin typeface="Microsoft YaHei" panose="020B0503020204020204" pitchFamily="34" charset="-122"/>
              <a:ea typeface="Microsoft YaHei" panose="020B0503020204020204" pitchFamily="34" charset="-122"/>
            </a:endParaRPr>
          </a:p>
          <a:p>
            <a:pPr marL="539348" lvl="1" indent="0" algn="just">
              <a:lnSpc>
                <a:spcPct val="150000"/>
              </a:lnSpc>
              <a:buNone/>
            </a:pPr>
            <a:r>
              <a:rPr lang="en-US" altLang="zh-CN" sz="2200" dirty="0">
                <a:latin typeface="Microsoft YaHei" panose="020B0503020204020204" pitchFamily="34" charset="-122"/>
                <a:ea typeface="Microsoft YaHei" panose="020B0503020204020204" pitchFamily="34" charset="-122"/>
              </a:rPr>
              <a:t>(8) </a:t>
            </a:r>
            <a:r>
              <a:rPr lang="zh-CN" altLang="en-US" sz="2200" dirty="0">
                <a:latin typeface="Microsoft YaHei" panose="020B0503020204020204" pitchFamily="34" charset="-122"/>
                <a:ea typeface="Microsoft YaHei" panose="020B0503020204020204" pitchFamily="34" charset="-122"/>
              </a:rPr>
              <a:t>承载着企业文化和凝聚力，影响深远，是企业长久发展的核心原动力</a:t>
            </a:r>
            <a:endParaRPr lang="en-US" altLang="zh-CN" sz="2200"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4.3.1 </a:t>
            </a:r>
            <a:r>
              <a:rPr lang="zh-CN" altLang="en-US" sz="4097" b="1" dirty="0">
                <a:solidFill>
                  <a:schemeClr val="bg1"/>
                </a:solidFill>
                <a:latin typeface="Microsoft YaHei" panose="020B0503020204020204" pitchFamily="34" charset="-122"/>
                <a:ea typeface="Microsoft YaHei" panose="020B0503020204020204" pitchFamily="34" charset="-122"/>
              </a:rPr>
              <a:t>职业道德的概念</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14</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5695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人类文明发展到现在每个人在选择自己从事的职业时，</a:t>
            </a:r>
            <a:r>
              <a:rPr lang="zh-CN" altLang="en-US" sz="2458" dirty="0">
                <a:solidFill>
                  <a:srgbClr val="0000FF"/>
                </a:solidFill>
                <a:latin typeface="Microsoft YaHei" panose="020B0503020204020204" pitchFamily="34" charset="-122"/>
                <a:ea typeface="Microsoft YaHei" panose="020B0503020204020204" pitchFamily="34" charset="-122"/>
              </a:rPr>
              <a:t>个人兴趣和爱好</a:t>
            </a:r>
            <a:r>
              <a:rPr lang="zh-CN" altLang="en-US" sz="2458" dirty="0">
                <a:latin typeface="Microsoft YaHei" panose="020B0503020204020204" pitchFamily="34" charset="-122"/>
                <a:ea typeface="Microsoft YaHei" panose="020B0503020204020204" pitchFamily="34" charset="-122"/>
              </a:rPr>
              <a:t>应该放在首位，因为选择了一种职业，就是选择了一种</a:t>
            </a:r>
            <a:r>
              <a:rPr lang="zh-CN" altLang="en-US" sz="2458" dirty="0">
                <a:solidFill>
                  <a:srgbClr val="0000FF"/>
                </a:solidFill>
                <a:latin typeface="Microsoft YaHei" panose="020B0503020204020204" pitchFamily="34" charset="-122"/>
                <a:ea typeface="Microsoft YaHei" panose="020B0503020204020204" pitchFamily="34" charset="-122"/>
              </a:rPr>
              <a:t>生活方式</a:t>
            </a:r>
            <a:endParaRPr lang="en-US" altLang="zh-CN" sz="2458" dirty="0">
              <a:latin typeface="Microsoft YaHei" panose="020B0503020204020204" pitchFamily="34" charset="-122"/>
              <a:ea typeface="Microsoft YaHei" panose="020B0503020204020204" pitchFamily="34" charset="-122"/>
            </a:endParaRPr>
          </a:p>
          <a:p>
            <a:r>
              <a:rPr lang="en-US" altLang="zh-CN" sz="2458" dirty="0">
                <a:latin typeface="Microsoft YaHei" panose="020B0503020204020204" pitchFamily="34" charset="-122"/>
                <a:ea typeface="Microsoft YaHei" panose="020B0503020204020204" pitchFamily="34" charset="-122"/>
              </a:rPr>
              <a:t>Section 8.1: </a:t>
            </a:r>
            <a:r>
              <a:rPr lang="en-US" altLang="zh-CN" sz="2458" u="sng" dirty="0">
                <a:solidFill>
                  <a:srgbClr val="0000FF"/>
                </a:solidFill>
                <a:latin typeface="Microsoft YaHei" panose="020B0503020204020204" pitchFamily="34" charset="-122"/>
                <a:ea typeface="Microsoft YaHei" panose="020B0503020204020204" pitchFamily="34" charset="-122"/>
              </a:rPr>
              <a:t>A Day in Life of A Typical Professor</a:t>
            </a:r>
          </a:p>
          <a:p>
            <a:pPr lvl="1"/>
            <a:r>
              <a:rPr lang="en-US" altLang="zh-CN" sz="2048" dirty="0">
                <a:latin typeface="Microsoft YaHei" panose="020B0503020204020204" pitchFamily="34" charset="-122"/>
                <a:ea typeface="Microsoft YaHei" panose="020B0503020204020204" pitchFamily="34" charset="-122"/>
              </a:rPr>
              <a:t>Writing grant proposals</a:t>
            </a:r>
          </a:p>
          <a:p>
            <a:pPr lvl="1"/>
            <a:r>
              <a:rPr lang="en-US" altLang="zh-CN" sz="2048" dirty="0">
                <a:latin typeface="Microsoft YaHei" panose="020B0503020204020204" pitchFamily="34" charset="-122"/>
                <a:ea typeface="Microsoft YaHei" panose="020B0503020204020204" pitchFamily="34" charset="-122"/>
              </a:rPr>
              <a:t>Preparing and teaching classes</a:t>
            </a:r>
          </a:p>
          <a:p>
            <a:pPr lvl="1"/>
            <a:r>
              <a:rPr lang="en-US" altLang="zh-CN" sz="2048" dirty="0">
                <a:latin typeface="Microsoft YaHei" panose="020B0503020204020204" pitchFamily="34" charset="-122"/>
                <a:ea typeface="Microsoft YaHei" panose="020B0503020204020204" pitchFamily="34" charset="-122"/>
              </a:rPr>
              <a:t>Meeting students and mentoring them</a:t>
            </a:r>
          </a:p>
          <a:p>
            <a:pPr lvl="1"/>
            <a:r>
              <a:rPr lang="en-US" altLang="zh-CN" sz="2048" dirty="0">
                <a:latin typeface="Microsoft YaHei" panose="020B0503020204020204" pitchFamily="34" charset="-122"/>
                <a:ea typeface="Microsoft YaHei" panose="020B0503020204020204" pitchFamily="34" charset="-122"/>
              </a:rPr>
              <a:t>Serving for conference and journal organizations</a:t>
            </a:r>
          </a:p>
          <a:p>
            <a:pPr lvl="1"/>
            <a:r>
              <a:rPr lang="en-US" altLang="zh-CN" sz="2048" dirty="0">
                <a:latin typeface="Microsoft YaHei" panose="020B0503020204020204" pitchFamily="34" charset="-122"/>
                <a:ea typeface="Microsoft YaHei" panose="020B0503020204020204" pitchFamily="34" charset="-122"/>
              </a:rPr>
              <a:t>Attending and sometimes chairing committee meetings</a:t>
            </a:r>
          </a:p>
          <a:p>
            <a:pPr lvl="1"/>
            <a:r>
              <a:rPr lang="en-US" altLang="zh-CN" sz="2048" dirty="0">
                <a:latin typeface="Microsoft YaHei" panose="020B0503020204020204" pitchFamily="34" charset="-122"/>
                <a:ea typeface="Microsoft YaHei" panose="020B0503020204020204" pitchFamily="34" charset="-122"/>
              </a:rPr>
              <a:t>Balancing budgets for research groups</a:t>
            </a:r>
          </a:p>
          <a:p>
            <a:pPr lvl="1"/>
            <a:r>
              <a:rPr lang="en-US" altLang="zh-CN" sz="2048" dirty="0">
                <a:latin typeface="Microsoft YaHei" panose="020B0503020204020204" pitchFamily="34" charset="-122"/>
                <a:ea typeface="Microsoft YaHei" panose="020B0503020204020204" pitchFamily="34" charset="-122"/>
              </a:rPr>
              <a:t>Reviewing others' grant proposals</a:t>
            </a:r>
          </a:p>
          <a:p>
            <a:pPr lvl="1"/>
            <a:r>
              <a:rPr lang="en-US" altLang="zh-CN" sz="2048" dirty="0">
                <a:latin typeface="Microsoft YaHei" panose="020B0503020204020204" pitchFamily="34" charset="-122"/>
                <a:ea typeface="Microsoft YaHei" panose="020B0503020204020204" pitchFamily="34" charset="-122"/>
              </a:rPr>
              <a:t>Reading papers, discussing with students, and learning new things</a:t>
            </a: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4.3.2 </a:t>
            </a:r>
            <a:r>
              <a:rPr lang="zh-CN" altLang="en-US" sz="4097" b="1" dirty="0">
                <a:solidFill>
                  <a:schemeClr val="bg1"/>
                </a:solidFill>
                <a:latin typeface="Microsoft YaHei" panose="020B0503020204020204" pitchFamily="34" charset="-122"/>
                <a:ea typeface="Microsoft YaHei" panose="020B0503020204020204" pitchFamily="34" charset="-122"/>
              </a:rPr>
              <a:t>个人职业发展</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15</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3" cstate="print"/>
          <a:stretch>
            <a:fillRect/>
          </a:stretch>
        </p:blipFill>
        <p:spPr>
          <a:xfrm>
            <a:off x="7718486" y="3134002"/>
            <a:ext cx="1663655" cy="2064983"/>
          </a:xfrm>
          <a:prstGeom prst="rect">
            <a:avLst/>
          </a:prstGeom>
        </p:spPr>
      </p:pic>
      <p:pic>
        <p:nvPicPr>
          <p:cNvPr id="7" name="图片 6"/>
          <p:cNvPicPr>
            <a:picLocks noChangeAspect="1"/>
          </p:cNvPicPr>
          <p:nvPr/>
        </p:nvPicPr>
        <p:blipFill>
          <a:blip r:embed="rId4" cstate="print"/>
          <a:stretch>
            <a:fillRect/>
          </a:stretch>
        </p:blipFill>
        <p:spPr>
          <a:xfrm>
            <a:off x="9488470" y="3106108"/>
            <a:ext cx="1943508" cy="2064980"/>
          </a:xfrm>
          <a:prstGeom prst="rect">
            <a:avLst/>
          </a:prstGeom>
        </p:spPr>
      </p:pic>
    </p:spTree>
    <p:extLst>
      <p:ext uri="{BB962C8B-B14F-4D97-AF65-F5344CB8AC3E}">
        <p14:creationId xmlns:p14="http://schemas.microsoft.com/office/powerpoint/2010/main" val="256413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个人职业发展的第一步应该是</a:t>
            </a:r>
            <a:r>
              <a:rPr lang="zh-CN" altLang="en-US" sz="2458" dirty="0">
                <a:solidFill>
                  <a:srgbClr val="0000FF"/>
                </a:solidFill>
                <a:latin typeface="Microsoft YaHei" panose="020B0503020204020204" pitchFamily="34" charset="-122"/>
                <a:ea typeface="Microsoft YaHei" panose="020B0503020204020204" pitchFamily="34" charset="-122"/>
              </a:rPr>
              <a:t>职业生涯规划（</a:t>
            </a:r>
            <a:r>
              <a:rPr lang="en-US" altLang="zh-CN" sz="2458" dirty="0">
                <a:solidFill>
                  <a:srgbClr val="0000FF"/>
                </a:solidFill>
                <a:latin typeface="Microsoft YaHei" panose="020B0503020204020204" pitchFamily="34" charset="-122"/>
                <a:ea typeface="Microsoft YaHei" panose="020B0503020204020204" pitchFamily="34" charset="-122"/>
              </a:rPr>
              <a:t>career planning</a:t>
            </a:r>
            <a:r>
              <a:rPr lang="zh-CN" altLang="en-US" sz="2458" dirty="0">
                <a:solidFill>
                  <a:srgbClr val="0000FF"/>
                </a:solidFill>
                <a:latin typeface="Microsoft YaHei" panose="020B0503020204020204" pitchFamily="34" charset="-122"/>
                <a:ea typeface="Microsoft YaHei" panose="020B0503020204020204" pitchFamily="34" charset="-122"/>
              </a:rPr>
              <a:t>）</a:t>
            </a:r>
            <a:endParaRPr lang="en-US" altLang="zh-CN" sz="2458" dirty="0">
              <a:solidFill>
                <a:srgbClr val="0000FF"/>
              </a:solidFill>
              <a:latin typeface="Microsoft YaHei" panose="020B0503020204020204" pitchFamily="34" charset="-122"/>
              <a:ea typeface="Microsoft YaHei" panose="020B0503020204020204" pitchFamily="34" charset="-122"/>
            </a:endParaRPr>
          </a:p>
          <a:p>
            <a:pPr lvl="1"/>
            <a:r>
              <a:rPr lang="zh-CN" altLang="en-US" sz="2458" dirty="0">
                <a:latin typeface="Microsoft YaHei" panose="020B0503020204020204" pitchFamily="34" charset="-122"/>
                <a:ea typeface="Microsoft YaHei" panose="020B0503020204020204" pitchFamily="34" charset="-122"/>
              </a:rPr>
              <a:t>最佳的职业奋斗</a:t>
            </a:r>
            <a:r>
              <a:rPr lang="zh-CN" altLang="en-US" sz="2458" dirty="0">
                <a:solidFill>
                  <a:srgbClr val="0000FF"/>
                </a:solidFill>
                <a:latin typeface="Microsoft YaHei" panose="020B0503020204020204" pitchFamily="34" charset="-122"/>
                <a:ea typeface="Microsoft YaHei" panose="020B0503020204020204" pitchFamily="34" charset="-122"/>
              </a:rPr>
              <a:t>目标</a:t>
            </a:r>
            <a:endParaRPr lang="en-US" altLang="zh-CN" sz="2458" dirty="0">
              <a:solidFill>
                <a:srgbClr val="0000FF"/>
              </a:solidFill>
              <a:latin typeface="Microsoft YaHei" panose="020B0503020204020204" pitchFamily="34" charset="-122"/>
              <a:ea typeface="Microsoft YaHei" panose="020B0503020204020204" pitchFamily="34" charset="-122"/>
            </a:endParaRPr>
          </a:p>
          <a:p>
            <a:pPr lvl="1"/>
            <a:r>
              <a:rPr lang="zh-CN" altLang="en-US" sz="2458" dirty="0">
                <a:latin typeface="Microsoft YaHei" panose="020B0503020204020204" pitchFamily="34" charset="-122"/>
                <a:ea typeface="Microsoft YaHei" panose="020B0503020204020204" pitchFamily="34" charset="-122"/>
              </a:rPr>
              <a:t>短期</a:t>
            </a:r>
            <a:r>
              <a:rPr lang="zh-CN" altLang="en-US" sz="2458" dirty="0">
                <a:solidFill>
                  <a:srgbClr val="0000FF"/>
                </a:solidFill>
                <a:latin typeface="Microsoft YaHei" panose="020B0503020204020204" pitchFamily="34" charset="-122"/>
                <a:ea typeface="Microsoft YaHei" panose="020B0503020204020204" pitchFamily="34" charset="-122"/>
              </a:rPr>
              <a:t>目标</a:t>
            </a:r>
            <a:r>
              <a:rPr lang="zh-CN" altLang="en-US" sz="2458" dirty="0">
                <a:latin typeface="Microsoft YaHei" panose="020B0503020204020204" pitchFamily="34" charset="-122"/>
                <a:ea typeface="Microsoft YaHei" panose="020B0503020204020204" pitchFamily="34" charset="-122"/>
              </a:rPr>
              <a:t>、长期</a:t>
            </a:r>
            <a:r>
              <a:rPr lang="zh-CN" altLang="en-US" sz="2458" dirty="0">
                <a:solidFill>
                  <a:srgbClr val="0000FF"/>
                </a:solidFill>
                <a:latin typeface="Microsoft YaHei" panose="020B0503020204020204" pitchFamily="34" charset="-122"/>
                <a:ea typeface="Microsoft YaHei" panose="020B0503020204020204" pitchFamily="34" charset="-122"/>
              </a:rPr>
              <a:t>目标</a:t>
            </a:r>
            <a:endParaRPr lang="en-US" altLang="zh-CN" sz="2458" dirty="0">
              <a:solidFill>
                <a:srgbClr val="0000FF"/>
              </a:solidFill>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4.3.2 </a:t>
            </a:r>
            <a:r>
              <a:rPr lang="zh-CN" altLang="en-US" sz="4097" b="1" dirty="0">
                <a:solidFill>
                  <a:schemeClr val="bg1"/>
                </a:solidFill>
                <a:latin typeface="Microsoft YaHei" panose="020B0503020204020204" pitchFamily="34" charset="-122"/>
                <a:ea typeface="Microsoft YaHei" panose="020B0503020204020204" pitchFamily="34" charset="-122"/>
              </a:rPr>
              <a:t>个人职业发展</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16</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2721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BEB2FDD-2B74-BD4F-810B-0C2E18C3D02A}"/>
              </a:ext>
            </a:extLst>
          </p:cNvPr>
          <p:cNvGraphicFramePr>
            <a:graphicFrameLocks noGrp="1"/>
          </p:cNvGraphicFramePr>
          <p:nvPr>
            <p:ph idx="1"/>
            <p:extLst>
              <p:ext uri="{D42A27DB-BD31-4B8C-83A1-F6EECF244321}">
                <p14:modId xmlns:p14="http://schemas.microsoft.com/office/powerpoint/2010/main" val="1579753627"/>
              </p:ext>
            </p:extLst>
          </p:nvPr>
        </p:nvGraphicFramePr>
        <p:xfrm>
          <a:off x="0" y="136525"/>
          <a:ext cx="12192000" cy="621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52FE266-6A0C-A047-94E5-EB514EEDF946}"/>
              </a:ext>
            </a:extLst>
          </p:cNvPr>
          <p:cNvSpPr>
            <a:spLocks noGrp="1"/>
          </p:cNvSpPr>
          <p:nvPr>
            <p:ph type="sldNum" sz="quarter" idx="12"/>
          </p:nvPr>
        </p:nvSpPr>
        <p:spPr/>
        <p:txBody>
          <a:bodyPr/>
          <a:lstStyle/>
          <a:p>
            <a:fld id="{C5C1623C-0059-494E-B184-63915177A0C5}" type="slidenum">
              <a:rPr lang="zh-CN" altLang="en-US" smtClean="0">
                <a:latin typeface="Microsoft YaHei" panose="020B0503020204020204" pitchFamily="34" charset="-122"/>
                <a:ea typeface="Microsoft YaHei" panose="020B0503020204020204" pitchFamily="34" charset="-122"/>
              </a:rPr>
              <a:pPr/>
              <a:t>17</a:t>
            </a:fld>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5752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个人职业发展过程中，职业道德起着至关重要的作用</a:t>
            </a:r>
            <a:endParaRPr lang="en-US" altLang="zh-CN" sz="2458" dirty="0">
              <a:latin typeface="Microsoft YaHei" panose="020B0503020204020204" pitchFamily="34" charset="-122"/>
              <a:ea typeface="Microsoft YaHei" panose="020B0503020204020204" pitchFamily="34" charset="-122"/>
            </a:endParaRPr>
          </a:p>
          <a:p>
            <a:pPr lvl="1"/>
            <a:r>
              <a:rPr lang="zh-CN" altLang="en-US" sz="2458" dirty="0">
                <a:latin typeface="Microsoft YaHei" panose="020B0503020204020204" pitchFamily="34" charset="-122"/>
                <a:ea typeface="Microsoft YaHei" panose="020B0503020204020204" pitchFamily="34" charset="-122"/>
              </a:rPr>
              <a:t>职业素质 </a:t>
            </a:r>
            <a:r>
              <a:rPr lang="en-US" altLang="zh-CN" sz="2458" dirty="0">
                <a:latin typeface="Microsoft YaHei" panose="020B0503020204020204" pitchFamily="34" charset="-122"/>
                <a:ea typeface="Microsoft YaHei" panose="020B0503020204020204" pitchFamily="34" charset="-122"/>
              </a:rPr>
              <a:t>= </a:t>
            </a:r>
            <a:r>
              <a:rPr lang="zh-CN" altLang="en-US" sz="2458" dirty="0">
                <a:solidFill>
                  <a:srgbClr val="FF0000"/>
                </a:solidFill>
                <a:latin typeface="Microsoft YaHei" panose="020B0503020204020204" pitchFamily="34" charset="-122"/>
                <a:ea typeface="Microsoft YaHei" panose="020B0503020204020204" pitchFamily="34" charset="-122"/>
              </a:rPr>
              <a:t>职业道德</a:t>
            </a:r>
            <a:r>
              <a:rPr lang="zh-CN" altLang="en-US" sz="2458" dirty="0">
                <a:latin typeface="Microsoft YaHei" panose="020B0503020204020204" pitchFamily="34" charset="-122"/>
                <a:ea typeface="Microsoft YaHei" panose="020B0503020204020204" pitchFamily="34" charset="-122"/>
              </a:rPr>
              <a:t>与职业修养 </a:t>
            </a:r>
            <a:r>
              <a:rPr lang="en-US" altLang="zh-CN" sz="2458" dirty="0">
                <a:latin typeface="Microsoft YaHei" panose="020B0503020204020204" pitchFamily="34" charset="-122"/>
                <a:ea typeface="Microsoft YaHei" panose="020B0503020204020204" pitchFamily="34" charset="-122"/>
              </a:rPr>
              <a:t>+ </a:t>
            </a:r>
            <a:r>
              <a:rPr lang="zh-CN" altLang="en-US" sz="2458" dirty="0">
                <a:latin typeface="Microsoft YaHei" panose="020B0503020204020204" pitchFamily="34" charset="-122"/>
                <a:ea typeface="Microsoft YaHei" panose="020B0503020204020204" pitchFamily="34" charset="-122"/>
              </a:rPr>
              <a:t>专业技能</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solidFill>
                <a:srgbClr val="FF0000"/>
              </a:solidFill>
              <a:latin typeface="Microsoft YaHei" panose="020B0503020204020204" pitchFamily="34" charset="-122"/>
              <a:ea typeface="Microsoft YaHei" panose="020B0503020204020204" pitchFamily="34" charset="-122"/>
            </a:endParaRPr>
          </a:p>
          <a:p>
            <a:r>
              <a:rPr lang="zh-CN" altLang="en-US" sz="2458" dirty="0">
                <a:solidFill>
                  <a:srgbClr val="FF0000"/>
                </a:solidFill>
                <a:latin typeface="Microsoft YaHei" panose="020B0503020204020204" pitchFamily="34" charset="-122"/>
                <a:ea typeface="Microsoft YaHei" panose="020B0503020204020204" pitchFamily="34" charset="-122"/>
              </a:rPr>
              <a:t>职业道德</a:t>
            </a:r>
            <a:r>
              <a:rPr lang="zh-CN" altLang="en-US" sz="2458" dirty="0">
                <a:latin typeface="Microsoft YaHei" panose="020B0503020204020204" pitchFamily="34" charset="-122"/>
                <a:ea typeface="Microsoft YaHei" panose="020B0503020204020204" pitchFamily="34" charset="-122"/>
              </a:rPr>
              <a:t>的基本精神（美德）</a:t>
            </a:r>
            <a:endParaRPr lang="en-HK" altLang="zh-CN" sz="2458" dirty="0">
              <a:latin typeface="Microsoft YaHei" panose="020B0503020204020204" pitchFamily="34" charset="-122"/>
              <a:ea typeface="Microsoft YaHei" panose="020B0503020204020204" pitchFamily="34" charset="-122"/>
            </a:endParaRPr>
          </a:p>
          <a:p>
            <a:pPr lvl="1"/>
            <a:r>
              <a:rPr lang="zh-CN" altLang="en-US" sz="2048" dirty="0">
                <a:solidFill>
                  <a:srgbClr val="0000FF"/>
                </a:solidFill>
                <a:latin typeface="Microsoft YaHei" panose="020B0503020204020204" pitchFamily="34" charset="-122"/>
                <a:ea typeface="Microsoft YaHei" panose="020B0503020204020204" pitchFamily="34" charset="-122"/>
              </a:rPr>
              <a:t>诚实</a:t>
            </a:r>
            <a:endParaRPr lang="en-HK" altLang="zh-CN" sz="2048" dirty="0">
              <a:latin typeface="Microsoft YaHei" panose="020B0503020204020204" pitchFamily="34" charset="-122"/>
              <a:ea typeface="Microsoft YaHei" panose="020B0503020204020204" pitchFamily="34" charset="-122"/>
            </a:endParaRPr>
          </a:p>
          <a:p>
            <a:pPr lvl="1"/>
            <a:r>
              <a:rPr lang="zh-CN" altLang="en-US" sz="2048" dirty="0">
                <a:solidFill>
                  <a:srgbClr val="0000FF"/>
                </a:solidFill>
                <a:latin typeface="Microsoft YaHei" panose="020B0503020204020204" pitchFamily="34" charset="-122"/>
                <a:ea typeface="Microsoft YaHei" panose="020B0503020204020204" pitchFamily="34" charset="-122"/>
              </a:rPr>
              <a:t>责任</a:t>
            </a:r>
            <a:endParaRPr lang="en-HK" altLang="zh-CN" sz="2048" dirty="0">
              <a:latin typeface="Microsoft YaHei" panose="020B0503020204020204" pitchFamily="34" charset="-122"/>
              <a:ea typeface="Microsoft YaHei" panose="020B0503020204020204" pitchFamily="34" charset="-122"/>
            </a:endParaRPr>
          </a:p>
          <a:p>
            <a:pPr lvl="1"/>
            <a:r>
              <a:rPr lang="zh-CN" altLang="en-US" sz="2048" dirty="0">
                <a:solidFill>
                  <a:srgbClr val="0000FF"/>
                </a:solidFill>
                <a:latin typeface="Microsoft YaHei" panose="020B0503020204020204" pitchFamily="34" charset="-122"/>
                <a:ea typeface="Microsoft YaHei" panose="020B0503020204020204" pitchFamily="34" charset="-122"/>
              </a:rPr>
              <a:t>正直</a:t>
            </a:r>
            <a:endParaRPr lang="en-HK" altLang="zh-CN" sz="2048" dirty="0">
              <a:latin typeface="Microsoft YaHei" panose="020B0503020204020204" pitchFamily="34" charset="-122"/>
              <a:ea typeface="Microsoft YaHei" panose="020B0503020204020204" pitchFamily="34" charset="-122"/>
            </a:endParaRPr>
          </a:p>
          <a:p>
            <a:pPr lvl="1"/>
            <a:r>
              <a:rPr lang="zh-CN" altLang="en-US" sz="2048" dirty="0">
                <a:solidFill>
                  <a:srgbClr val="0000FF"/>
                </a:solidFill>
                <a:latin typeface="Microsoft YaHei" panose="020B0503020204020204" pitchFamily="34" charset="-122"/>
                <a:ea typeface="Microsoft YaHei" panose="020B0503020204020204" pitchFamily="34" charset="-122"/>
              </a:rPr>
              <a:t>宽容</a:t>
            </a:r>
            <a:endParaRPr lang="en-US" altLang="zh-CN" sz="2048" dirty="0">
              <a:solidFill>
                <a:srgbClr val="0000FF"/>
              </a:solidFill>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4.3.2 </a:t>
            </a:r>
            <a:r>
              <a:rPr lang="zh-CN" altLang="en-US" sz="4097" b="1" dirty="0">
                <a:solidFill>
                  <a:schemeClr val="bg1"/>
                </a:solidFill>
                <a:latin typeface="Microsoft YaHei" panose="020B0503020204020204" pitchFamily="34" charset="-122"/>
                <a:ea typeface="Microsoft YaHei" panose="020B0503020204020204" pitchFamily="34" charset="-122"/>
              </a:rPr>
              <a:t>个人职业发展</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18</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57584D63-B654-DE49-8AC3-309C4EACDB6C}"/>
              </a:ext>
            </a:extLst>
          </p:cNvPr>
          <p:cNvSpPr txBox="1"/>
          <p:nvPr/>
        </p:nvSpPr>
        <p:spPr>
          <a:xfrm>
            <a:off x="6096000" y="2806192"/>
            <a:ext cx="4980495" cy="2323328"/>
          </a:xfrm>
          <a:prstGeom prst="rect">
            <a:avLst/>
          </a:prstGeom>
          <a:noFill/>
        </p:spPr>
        <p:txBody>
          <a:bodyPr wrap="square" rtlCol="0">
            <a:spAutoFit/>
          </a:bodyPr>
          <a:lstStyle/>
          <a:p>
            <a:pPr marL="342900" indent="-342900">
              <a:buFont typeface="Arial" panose="020B0604020202020204" pitchFamily="34" charset="0"/>
              <a:buChar char="•"/>
            </a:pPr>
            <a:r>
              <a:rPr lang="zh-CN" altLang="en-US" sz="2458" dirty="0">
                <a:solidFill>
                  <a:srgbClr val="FF0000"/>
                </a:solidFill>
                <a:latin typeface="Microsoft YaHei" panose="020B0503020204020204" pitchFamily="34" charset="-122"/>
                <a:ea typeface="Microsoft YaHei" panose="020B0503020204020204" pitchFamily="34" charset="-122"/>
              </a:rPr>
              <a:t>职业修养</a:t>
            </a:r>
            <a:endParaRPr lang="en-HK" altLang="zh-CN" sz="2458" dirty="0">
              <a:latin typeface="Microsoft YaHei" panose="020B0503020204020204" pitchFamily="34" charset="-122"/>
              <a:ea typeface="Microsoft YaHei" panose="020B0503020204020204" pitchFamily="34" charset="-122"/>
            </a:endParaRPr>
          </a:p>
          <a:p>
            <a:pPr marL="800100" lvl="1" indent="-342900">
              <a:buFont typeface="Wingdings" pitchFamily="2" charset="2"/>
              <a:buChar char="q"/>
            </a:pPr>
            <a:r>
              <a:rPr lang="zh-CN" altLang="en-US" sz="2048" dirty="0">
                <a:solidFill>
                  <a:srgbClr val="0000FF"/>
                </a:solidFill>
                <a:latin typeface="Microsoft YaHei" panose="020B0503020204020204" pitchFamily="34" charset="-122"/>
                <a:ea typeface="Microsoft YaHei" panose="020B0503020204020204" pitchFamily="34" charset="-122"/>
              </a:rPr>
              <a:t>知识</a:t>
            </a:r>
            <a:endParaRPr lang="en-HK" altLang="zh-CN" sz="2048" dirty="0">
              <a:latin typeface="Microsoft YaHei" panose="020B0503020204020204" pitchFamily="34" charset="-122"/>
              <a:ea typeface="Microsoft YaHei" panose="020B0503020204020204" pitchFamily="34" charset="-122"/>
            </a:endParaRPr>
          </a:p>
          <a:p>
            <a:pPr marL="800100" lvl="1" indent="-342900">
              <a:buFont typeface="Wingdings" pitchFamily="2" charset="2"/>
              <a:buChar char="q"/>
            </a:pPr>
            <a:r>
              <a:rPr lang="zh-CN" altLang="en-US" sz="2048" dirty="0">
                <a:solidFill>
                  <a:srgbClr val="0000FF"/>
                </a:solidFill>
                <a:latin typeface="Microsoft YaHei" panose="020B0503020204020204" pitchFamily="34" charset="-122"/>
                <a:ea typeface="Microsoft YaHei" panose="020B0503020204020204" pitchFamily="34" charset="-122"/>
              </a:rPr>
              <a:t>技能</a:t>
            </a:r>
            <a:endParaRPr lang="en-HK" altLang="zh-CN" sz="2048" dirty="0">
              <a:latin typeface="Microsoft YaHei" panose="020B0503020204020204" pitchFamily="34" charset="-122"/>
              <a:ea typeface="Microsoft YaHei" panose="020B0503020204020204" pitchFamily="34" charset="-122"/>
            </a:endParaRPr>
          </a:p>
          <a:p>
            <a:pPr marL="800100" lvl="1" indent="-342900">
              <a:buFont typeface="Wingdings" pitchFamily="2" charset="2"/>
              <a:buChar char="q"/>
            </a:pPr>
            <a:r>
              <a:rPr lang="zh-CN" altLang="en-US" sz="2048" dirty="0">
                <a:solidFill>
                  <a:srgbClr val="0000FF"/>
                </a:solidFill>
                <a:latin typeface="Microsoft YaHei" panose="020B0503020204020204" pitchFamily="34" charset="-122"/>
                <a:ea typeface="Microsoft YaHei" panose="020B0503020204020204" pitchFamily="34" charset="-122"/>
              </a:rPr>
              <a:t>职业敏感性</a:t>
            </a:r>
            <a:endParaRPr lang="en-HK" altLang="zh-CN" sz="2048" dirty="0">
              <a:latin typeface="Microsoft YaHei" panose="020B0503020204020204" pitchFamily="34" charset="-122"/>
              <a:ea typeface="Microsoft YaHei" panose="020B0503020204020204" pitchFamily="34" charset="-122"/>
            </a:endParaRPr>
          </a:p>
          <a:p>
            <a:pPr marL="800100" lvl="1" indent="-342900">
              <a:buFont typeface="Wingdings" pitchFamily="2" charset="2"/>
              <a:buChar char="q"/>
            </a:pPr>
            <a:r>
              <a:rPr lang="zh-CN" altLang="en-US" sz="2048" dirty="0">
                <a:solidFill>
                  <a:srgbClr val="0000FF"/>
                </a:solidFill>
                <a:latin typeface="Microsoft YaHei" panose="020B0503020204020204" pitchFamily="34" charset="-122"/>
                <a:ea typeface="Microsoft YaHei" panose="020B0503020204020204" pitchFamily="34" charset="-122"/>
              </a:rPr>
              <a:t>社会责任感</a:t>
            </a:r>
            <a:endParaRPr lang="en-HK" altLang="zh-CN" sz="2048" dirty="0">
              <a:latin typeface="Microsoft YaHei" panose="020B0503020204020204" pitchFamily="34" charset="-122"/>
              <a:ea typeface="Microsoft YaHei" panose="020B0503020204020204" pitchFamily="34" charset="-122"/>
            </a:endParaRPr>
          </a:p>
          <a:p>
            <a:pPr marL="800100" lvl="1" indent="-342900">
              <a:buFont typeface="Wingdings" pitchFamily="2" charset="2"/>
              <a:buChar char="q"/>
            </a:pPr>
            <a:r>
              <a:rPr lang="zh-CN" altLang="en-US" sz="2048" dirty="0">
                <a:solidFill>
                  <a:srgbClr val="0000FF"/>
                </a:solidFill>
                <a:latin typeface="Microsoft YaHei" panose="020B0503020204020204" pitchFamily="34" charset="-122"/>
                <a:ea typeface="Microsoft YaHei" panose="020B0503020204020204" pitchFamily="34" charset="-122"/>
              </a:rPr>
              <a:t>道德健康</a:t>
            </a:r>
            <a:endParaRPr lang="en-US" altLang="zh-CN" sz="2048" dirty="0">
              <a:latin typeface="Microsoft YaHei" panose="020B0503020204020204" pitchFamily="34" charset="-122"/>
              <a:ea typeface="Microsoft YaHei" panose="020B0503020204020204" pitchFamily="34" charset="-122"/>
            </a:endParaRPr>
          </a:p>
          <a:p>
            <a:endParaRPr lang="en-US" dirty="0"/>
          </a:p>
        </p:txBody>
      </p:sp>
    </p:spTree>
    <p:extLst>
      <p:ext uri="{BB962C8B-B14F-4D97-AF65-F5344CB8AC3E}">
        <p14:creationId xmlns:p14="http://schemas.microsoft.com/office/powerpoint/2010/main" val="3450347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4.3.2 </a:t>
            </a:r>
            <a:r>
              <a:rPr lang="zh-CN" altLang="en-US" sz="4097" b="1" dirty="0">
                <a:solidFill>
                  <a:schemeClr val="bg1"/>
                </a:solidFill>
                <a:latin typeface="Microsoft YaHei" panose="020B0503020204020204" pitchFamily="34" charset="-122"/>
                <a:ea typeface="Microsoft YaHei" panose="020B0503020204020204" pitchFamily="34" charset="-122"/>
              </a:rPr>
              <a:t>个人职业发展</a:t>
            </a:r>
          </a:p>
        </p:txBody>
      </p:sp>
      <p:sp>
        <p:nvSpPr>
          <p:cNvPr id="5" name="Text Placeholder 4">
            <a:extLst>
              <a:ext uri="{FF2B5EF4-FFF2-40B4-BE49-F238E27FC236}">
                <a16:creationId xmlns:a16="http://schemas.microsoft.com/office/drawing/2014/main" id="{70C22715-B392-E34B-B54E-1809F3CB56B7}"/>
              </a:ext>
            </a:extLst>
          </p:cNvPr>
          <p:cNvSpPr>
            <a:spLocks noGrp="1"/>
          </p:cNvSpPr>
          <p:nvPr>
            <p:ph type="body" idx="1"/>
          </p:nvPr>
        </p:nvSpPr>
        <p:spPr/>
        <p:txBody>
          <a:bodyPr/>
          <a:lstStyle/>
          <a:p>
            <a:r>
              <a:rPr lang="zh-CN" altLang="en-US" sz="3200" dirty="0">
                <a:solidFill>
                  <a:schemeClr val="tx2"/>
                </a:solidFill>
                <a:latin typeface="Microsoft YaHei" panose="020B0503020204020204" pitchFamily="34" charset="-122"/>
                <a:ea typeface="Microsoft YaHei" panose="020B0503020204020204" pitchFamily="34" charset="-122"/>
              </a:rPr>
              <a:t>比尔</a:t>
            </a:r>
            <a:r>
              <a:rPr lang="en-US" altLang="zh-CN" sz="3200" dirty="0">
                <a:solidFill>
                  <a:schemeClr val="tx2"/>
                </a:solidFill>
                <a:latin typeface="Microsoft YaHei" panose="020B0503020204020204" pitchFamily="34" charset="-122"/>
                <a:ea typeface="Microsoft YaHei" panose="020B0503020204020204" pitchFamily="34" charset="-122"/>
              </a:rPr>
              <a:t>.</a:t>
            </a:r>
            <a:r>
              <a:rPr lang="zh-CN" altLang="en-US" sz="3200" dirty="0">
                <a:solidFill>
                  <a:schemeClr val="tx2"/>
                </a:solidFill>
                <a:latin typeface="Microsoft YaHei" panose="020B0503020204020204" pitchFamily="34" charset="-122"/>
                <a:ea typeface="Microsoft YaHei" panose="020B0503020204020204" pitchFamily="34" charset="-122"/>
              </a:rPr>
              <a:t>盖茨</a:t>
            </a:r>
            <a:endParaRPr lang="en-US" dirty="0">
              <a:solidFill>
                <a:schemeClr val="tx2"/>
              </a:solidFill>
            </a:endParaRPr>
          </a:p>
        </p:txBody>
      </p:sp>
      <p:sp>
        <p:nvSpPr>
          <p:cNvPr id="3" name="内容占位符 2"/>
          <p:cNvSpPr>
            <a:spLocks noGrp="1"/>
          </p:cNvSpPr>
          <p:nvPr>
            <p:ph sz="half" idx="2"/>
          </p:nvPr>
        </p:nvSpPr>
        <p:spPr/>
        <p:txBody>
          <a:bodyPr>
            <a:normAutofit/>
          </a:bodyPr>
          <a:lstStyle/>
          <a:p>
            <a:r>
              <a:rPr lang="en-US" altLang="zh-CN" sz="2458" dirty="0">
                <a:latin typeface="Microsoft YaHei" panose="020B0503020204020204" pitchFamily="34" charset="-122"/>
                <a:ea typeface="Microsoft YaHei" panose="020B0503020204020204" pitchFamily="34" charset="-122"/>
              </a:rPr>
              <a:t>52</a:t>
            </a:r>
            <a:r>
              <a:rPr lang="zh-CN" altLang="en-US" sz="2458" dirty="0">
                <a:latin typeface="Microsoft YaHei" panose="020B0503020204020204" pitchFamily="34" charset="-122"/>
                <a:ea typeface="Microsoft YaHei" panose="020B0503020204020204" pitchFamily="34" charset="-122"/>
              </a:rPr>
              <a:t>岁退休，将全部精力投入到慈善事业中，并把自己大部分财产用于慈善事业，是</a:t>
            </a:r>
            <a:r>
              <a:rPr lang="en-US" altLang="zh-CN" sz="2458" dirty="0">
                <a:latin typeface="Microsoft YaHei" panose="020B0503020204020204" pitchFamily="34" charset="-122"/>
                <a:ea typeface="Microsoft YaHei" panose="020B0503020204020204" pitchFamily="34" charset="-122"/>
              </a:rPr>
              <a:t>IT</a:t>
            </a:r>
            <a:r>
              <a:rPr lang="zh-CN" altLang="en-US" sz="2458" dirty="0">
                <a:latin typeface="Microsoft YaHei" panose="020B0503020204020204" pitchFamily="34" charset="-122"/>
                <a:ea typeface="Microsoft YaHei" panose="020B0503020204020204" pitchFamily="34" charset="-122"/>
              </a:rPr>
              <a:t>人的典范。</a:t>
            </a:r>
            <a:endParaRPr lang="en-US" altLang="zh-CN" sz="2458" dirty="0">
              <a:latin typeface="Microsoft YaHei" panose="020B0503020204020204" pitchFamily="34" charset="-122"/>
              <a:ea typeface="Microsoft YaHei" panose="020B0503020204020204" pitchFamily="34" charset="-122"/>
            </a:endParaRPr>
          </a:p>
          <a:p>
            <a:pPr marL="2540000" lvl="2" indent="39688"/>
            <a:r>
              <a:rPr lang="en-US" altLang="zh-CN" dirty="0">
                <a:latin typeface="Microsoft YaHei" panose="020B0503020204020204" pitchFamily="34" charset="-122"/>
                <a:ea typeface="Microsoft YaHei" panose="020B0503020204020204" pitchFamily="34" charset="-122"/>
              </a:rPr>
              <a:t>2000</a:t>
            </a:r>
            <a:r>
              <a:rPr lang="zh-CN" altLang="en-US" dirty="0">
                <a:latin typeface="Microsoft YaHei" panose="020B0503020204020204" pitchFamily="34" charset="-122"/>
                <a:ea typeface="Microsoft YaHei" panose="020B0503020204020204" pitchFamily="34" charset="-122"/>
              </a:rPr>
              <a:t>年，比尔</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盖茨成立比尔和梅琳达</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盖茨基金会，</a:t>
            </a:r>
            <a:r>
              <a:rPr lang="en-US" altLang="zh-CN" dirty="0">
                <a:latin typeface="Microsoft YaHei" panose="020B0503020204020204" pitchFamily="34" charset="-122"/>
                <a:ea typeface="Microsoft YaHei" panose="020B0503020204020204" pitchFamily="34" charset="-122"/>
              </a:rPr>
              <a:t>2008</a:t>
            </a:r>
            <a:r>
              <a:rPr lang="zh-CN" altLang="en-US" dirty="0">
                <a:latin typeface="Microsoft YaHei" panose="020B0503020204020204" pitchFamily="34" charset="-122"/>
                <a:ea typeface="Microsoft YaHei" panose="020B0503020204020204" pitchFamily="34" charset="-122"/>
              </a:rPr>
              <a:t>年比尔</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盖茨宣布将</a:t>
            </a:r>
            <a:r>
              <a:rPr lang="en-US" altLang="zh-CN" dirty="0">
                <a:latin typeface="Microsoft YaHei" panose="020B0503020204020204" pitchFamily="34" charset="-122"/>
                <a:ea typeface="Microsoft YaHei" panose="020B0503020204020204" pitchFamily="34" charset="-122"/>
              </a:rPr>
              <a:t>580</a:t>
            </a:r>
            <a:r>
              <a:rPr lang="zh-CN" altLang="en-US" dirty="0">
                <a:latin typeface="Microsoft YaHei" panose="020B0503020204020204" pitchFamily="34" charset="-122"/>
                <a:ea typeface="Microsoft YaHei" panose="020B0503020204020204" pitchFamily="34" charset="-122"/>
              </a:rPr>
              <a:t>亿美元个人财产捐给慈善基金会</a:t>
            </a:r>
            <a:endParaRPr lang="en-US" altLang="zh-CN"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7" name="Text Placeholder 6">
            <a:extLst>
              <a:ext uri="{FF2B5EF4-FFF2-40B4-BE49-F238E27FC236}">
                <a16:creationId xmlns:a16="http://schemas.microsoft.com/office/drawing/2014/main" id="{E6CBD9DE-E6D2-F741-B650-C5570FC63DCC}"/>
              </a:ext>
            </a:extLst>
          </p:cNvPr>
          <p:cNvSpPr>
            <a:spLocks noGrp="1"/>
          </p:cNvSpPr>
          <p:nvPr>
            <p:ph type="body" sz="quarter" idx="3"/>
          </p:nvPr>
        </p:nvSpPr>
        <p:spPr/>
        <p:txBody>
          <a:bodyPr/>
          <a:lstStyle/>
          <a:p>
            <a:r>
              <a:rPr lang="zh-CN" altLang="en-US" sz="3200" dirty="0">
                <a:solidFill>
                  <a:schemeClr val="tx2"/>
                </a:solidFill>
                <a:latin typeface="Microsoft YaHei" panose="020B0503020204020204" pitchFamily="34" charset="-122"/>
                <a:ea typeface="Microsoft YaHei" panose="020B0503020204020204" pitchFamily="34" charset="-122"/>
              </a:rPr>
              <a:t>李开复</a:t>
            </a:r>
            <a:endParaRPr lang="en-US" dirty="0">
              <a:solidFill>
                <a:schemeClr val="tx2"/>
              </a:solidFill>
            </a:endParaRPr>
          </a:p>
        </p:txBody>
      </p:sp>
      <p:sp>
        <p:nvSpPr>
          <p:cNvPr id="8" name="Content Placeholder 7">
            <a:extLst>
              <a:ext uri="{FF2B5EF4-FFF2-40B4-BE49-F238E27FC236}">
                <a16:creationId xmlns:a16="http://schemas.microsoft.com/office/drawing/2014/main" id="{677395B0-797E-BC40-89D3-1F24BDCE1132}"/>
              </a:ext>
            </a:extLst>
          </p:cNvPr>
          <p:cNvSpPr>
            <a:spLocks noGrp="1"/>
          </p:cNvSpPr>
          <p:nvPr>
            <p:ph sz="quarter" idx="4"/>
          </p:nvPr>
        </p:nvSpPr>
        <p:spPr/>
        <p:txBody>
          <a:bodyPr/>
          <a:lstStyle/>
          <a:p>
            <a:r>
              <a:rPr lang="zh-CN" altLang="en-US" sz="2458" dirty="0">
                <a:latin typeface="Microsoft YaHei" panose="020B0503020204020204" pitchFamily="34" charset="-122"/>
                <a:ea typeface="Microsoft YaHei" panose="020B0503020204020204" pitchFamily="34" charset="-122"/>
              </a:rPr>
              <a:t>博士的座右铭“有容德乃大，无求品自高”</a:t>
            </a:r>
            <a:endParaRPr lang="en-US" altLang="zh-CN" sz="2458" dirty="0">
              <a:latin typeface="Microsoft YaHei" panose="020B0503020204020204" pitchFamily="34" charset="-122"/>
              <a:ea typeface="Microsoft YaHei" panose="020B0503020204020204" pitchFamily="34" charset="-122"/>
            </a:endParaRPr>
          </a:p>
          <a:p>
            <a:pPr marL="2232025" lvl="1" indent="-225425"/>
            <a:r>
              <a:rPr lang="zh-CN" altLang="en-US" dirty="0">
                <a:latin typeface="Microsoft YaHei" panose="020B0503020204020204" pitchFamily="34" charset="-122"/>
                <a:ea typeface="Microsoft YaHei" panose="020B0503020204020204" pitchFamily="34" charset="-122"/>
              </a:rPr>
              <a:t>有忍，其乃有济；</a:t>
            </a:r>
            <a:r>
              <a:rPr lang="zh-CN" altLang="en-US" dirty="0">
                <a:solidFill>
                  <a:srgbClr val="0000FF"/>
                </a:solidFill>
                <a:latin typeface="Microsoft YaHei" panose="020B0503020204020204" pitchFamily="34" charset="-122"/>
                <a:ea typeface="Microsoft YaHei" panose="020B0503020204020204" pitchFamily="34" charset="-122"/>
              </a:rPr>
              <a:t>有容，德乃大</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尚书</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君陈</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marL="2232025" lvl="1" indent="-225425"/>
            <a:r>
              <a:rPr lang="zh-CN" altLang="en-US" dirty="0">
                <a:latin typeface="Microsoft YaHei" panose="020B0503020204020204" pitchFamily="34" charset="-122"/>
                <a:ea typeface="Microsoft YaHei" panose="020B0503020204020204" pitchFamily="34" charset="-122"/>
              </a:rPr>
              <a:t>事能知足心常泰，人到</a:t>
            </a:r>
            <a:r>
              <a:rPr lang="zh-CN" altLang="en-US" dirty="0">
                <a:solidFill>
                  <a:srgbClr val="0000FF"/>
                </a:solidFill>
                <a:latin typeface="Microsoft YaHei" panose="020B0503020204020204" pitchFamily="34" charset="-122"/>
                <a:ea typeface="Microsoft YaHei" panose="020B0503020204020204" pitchFamily="34" charset="-122"/>
              </a:rPr>
              <a:t>无求品自高</a:t>
            </a:r>
            <a:r>
              <a:rPr lang="zh-CN" altLang="en-US" dirty="0">
                <a:latin typeface="Microsoft YaHei" panose="020B0503020204020204" pitchFamily="34" charset="-122"/>
                <a:ea typeface="Microsoft YaHei" panose="020B0503020204020204" pitchFamily="34" charset="-122"/>
              </a:rPr>
              <a:t>。（清文学家纪晓岚的先师陈伯崖撰写的一副联书）</a:t>
            </a:r>
            <a:endParaRPr lang="en-US" altLang="zh-CN" dirty="0">
              <a:latin typeface="Microsoft YaHei" panose="020B0503020204020204" pitchFamily="34" charset="-122"/>
              <a:ea typeface="Microsoft YaHei" panose="020B0503020204020204" pitchFamily="34" charset="-122"/>
            </a:endParaRPr>
          </a:p>
          <a:p>
            <a:endParaRPr lang="en-US" dirty="0"/>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19</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pic>
        <p:nvPicPr>
          <p:cNvPr id="6" name="图片 5"/>
          <p:cNvPicPr>
            <a:picLocks noChangeAspect="1"/>
          </p:cNvPicPr>
          <p:nvPr/>
        </p:nvPicPr>
        <p:blipFill>
          <a:blip r:embed="rId3" cstate="print"/>
          <a:stretch>
            <a:fillRect/>
          </a:stretch>
        </p:blipFill>
        <p:spPr>
          <a:xfrm>
            <a:off x="801384" y="3304794"/>
            <a:ext cx="2106202" cy="2821369"/>
          </a:xfrm>
          <a:prstGeom prst="rect">
            <a:avLst/>
          </a:prstGeom>
        </p:spPr>
      </p:pic>
      <p:pic>
        <p:nvPicPr>
          <p:cNvPr id="9" name="图片 6">
            <a:extLst>
              <a:ext uri="{FF2B5EF4-FFF2-40B4-BE49-F238E27FC236}">
                <a16:creationId xmlns:a16="http://schemas.microsoft.com/office/drawing/2014/main" id="{E5311121-92FC-1E41-88BF-9C48FD8AEC24}"/>
              </a:ext>
            </a:extLst>
          </p:cNvPr>
          <p:cNvPicPr>
            <a:picLocks noChangeAspect="1"/>
          </p:cNvPicPr>
          <p:nvPr/>
        </p:nvPicPr>
        <p:blipFill>
          <a:blip r:embed="rId4" cstate="print"/>
          <a:stretch>
            <a:fillRect/>
          </a:stretch>
        </p:blipFill>
        <p:spPr>
          <a:xfrm>
            <a:off x="5910170" y="3257292"/>
            <a:ext cx="2248120" cy="2868871"/>
          </a:xfrm>
          <a:prstGeom prst="rect">
            <a:avLst/>
          </a:prstGeom>
        </p:spPr>
      </p:pic>
    </p:spTree>
    <p:extLst>
      <p:ext uri="{BB962C8B-B14F-4D97-AF65-F5344CB8AC3E}">
        <p14:creationId xmlns:p14="http://schemas.microsoft.com/office/powerpoint/2010/main" val="406800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solidFill>
                  <a:srgbClr val="FF0000"/>
                </a:solidFill>
                <a:latin typeface="Microsoft YaHei" panose="020B0503020204020204" pitchFamily="34" charset="-122"/>
                <a:ea typeface="Microsoft YaHei" panose="020B0503020204020204" pitchFamily="34" charset="-122"/>
              </a:rPr>
              <a:t>印度</a:t>
            </a:r>
            <a:r>
              <a:rPr lang="zh-CN" altLang="en-US" sz="2458" dirty="0">
                <a:latin typeface="Microsoft YaHei" panose="020B0503020204020204" pitchFamily="34" charset="-122"/>
                <a:ea typeface="Microsoft YaHei" panose="020B0503020204020204" pitchFamily="34" charset="-122"/>
              </a:rPr>
              <a:t>由</a:t>
            </a:r>
            <a:r>
              <a:rPr lang="en-US" altLang="zh-CN" sz="2458" dirty="0">
                <a:latin typeface="Microsoft YaHei" panose="020B0503020204020204" pitchFamily="34" charset="-122"/>
                <a:ea typeface="Microsoft YaHei" panose="020B0503020204020204" pitchFamily="34" charset="-122"/>
              </a:rPr>
              <a:t>IT</a:t>
            </a:r>
            <a:r>
              <a:rPr lang="zh-CN" altLang="en-US" sz="2458" dirty="0">
                <a:latin typeface="Microsoft YaHei" panose="020B0503020204020204" pitchFamily="34" charset="-122"/>
                <a:ea typeface="Microsoft YaHei" panose="020B0503020204020204" pitchFamily="34" charset="-122"/>
              </a:rPr>
              <a:t>业的带动，现已成为继美国、日本等国之后的科技强国</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具有</a:t>
            </a:r>
            <a:r>
              <a:rPr lang="zh-CN" altLang="en-US" sz="2458" dirty="0">
                <a:solidFill>
                  <a:srgbClr val="0000FF"/>
                </a:solidFill>
                <a:latin typeface="Microsoft YaHei" panose="020B0503020204020204" pitchFamily="34" charset="-122"/>
                <a:ea typeface="Microsoft YaHei" panose="020B0503020204020204" pitchFamily="34" charset="-122"/>
              </a:rPr>
              <a:t>国际视野</a:t>
            </a:r>
            <a:r>
              <a:rPr lang="zh-CN" altLang="en-US" sz="2458" dirty="0">
                <a:latin typeface="Microsoft YaHei" panose="020B0503020204020204" pitchFamily="34" charset="-122"/>
                <a:ea typeface="Microsoft YaHei" panose="020B0503020204020204" pitchFamily="34" charset="-122"/>
              </a:rPr>
              <a:t>、</a:t>
            </a:r>
            <a:r>
              <a:rPr lang="zh-CN" altLang="en-US" sz="2458" dirty="0">
                <a:solidFill>
                  <a:srgbClr val="FF0000"/>
                </a:solidFill>
                <a:latin typeface="Microsoft YaHei" panose="020B0503020204020204" pitchFamily="34" charset="-122"/>
                <a:ea typeface="Microsoft YaHei" panose="020B0503020204020204" pitchFamily="34" charset="-122"/>
              </a:rPr>
              <a:t>充分遵守国际贸易的</a:t>
            </a:r>
            <a:r>
              <a:rPr lang="zh-CN" altLang="en-US" sz="2458" dirty="0">
                <a:solidFill>
                  <a:srgbClr val="0000FF"/>
                </a:solidFill>
                <a:latin typeface="Microsoft YaHei" panose="020B0503020204020204" pitchFamily="34" charset="-122"/>
                <a:ea typeface="Microsoft YaHei" panose="020B0503020204020204" pitchFamily="34" charset="-122"/>
              </a:rPr>
              <a:t>游戏规则</a:t>
            </a:r>
            <a:endParaRPr lang="en-US" altLang="zh-CN" sz="2458" dirty="0">
              <a:solidFill>
                <a:srgbClr val="0000FF"/>
              </a:solidFill>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在印度人的头脑里，使用盗版软件用于商业开发，</a:t>
            </a:r>
            <a:r>
              <a:rPr lang="zh-CN" altLang="en-US" sz="2458" dirty="0">
                <a:solidFill>
                  <a:srgbClr val="0000FF"/>
                </a:solidFill>
                <a:latin typeface="Microsoft YaHei" panose="020B0503020204020204" pitchFamily="34" charset="-122"/>
                <a:ea typeface="Microsoft YaHei" panose="020B0503020204020204" pitchFamily="34" charset="-122"/>
              </a:rPr>
              <a:t>是不可想象的事情</a:t>
            </a:r>
            <a:endParaRPr lang="en-US" altLang="zh-CN" sz="2458" dirty="0">
              <a:solidFill>
                <a:srgbClr val="0000FF"/>
              </a:solidFill>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在美国加州硅谷，</a:t>
            </a:r>
            <a:r>
              <a:rPr lang="en-US" altLang="zh-CN" sz="2458" dirty="0">
                <a:solidFill>
                  <a:srgbClr val="FF0000"/>
                </a:solidFill>
                <a:latin typeface="Microsoft YaHei" panose="020B0503020204020204" pitchFamily="34" charset="-122"/>
                <a:ea typeface="Microsoft YaHei" panose="020B0503020204020204" pitchFamily="34" charset="-122"/>
              </a:rPr>
              <a:t>40%</a:t>
            </a:r>
            <a:r>
              <a:rPr lang="zh-CN" altLang="en-US" sz="2458" dirty="0">
                <a:solidFill>
                  <a:srgbClr val="FF0000"/>
                </a:solidFill>
                <a:latin typeface="Microsoft YaHei" panose="020B0503020204020204" pitchFamily="34" charset="-122"/>
                <a:ea typeface="Microsoft YaHei" panose="020B0503020204020204" pitchFamily="34" charset="-122"/>
              </a:rPr>
              <a:t>的新公司</a:t>
            </a:r>
            <a:r>
              <a:rPr lang="zh-CN" altLang="en-US" sz="2458" dirty="0">
                <a:latin typeface="Microsoft YaHei" panose="020B0503020204020204" pitchFamily="34" charset="-122"/>
                <a:ea typeface="Microsoft YaHei" panose="020B0503020204020204" pitchFamily="34" charset="-122"/>
              </a:rPr>
              <a:t>是由印度人创建的</a:t>
            </a:r>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在印度，计算机</a:t>
            </a:r>
            <a:r>
              <a:rPr lang="zh-CN" altLang="en-US" sz="2458" dirty="0">
                <a:solidFill>
                  <a:srgbClr val="FF0000"/>
                </a:solidFill>
                <a:latin typeface="Microsoft YaHei" panose="020B0503020204020204" pitchFamily="34" charset="-122"/>
                <a:ea typeface="Microsoft YaHei" panose="020B0503020204020204" pitchFamily="34" charset="-122"/>
              </a:rPr>
              <a:t>职业教育机构</a:t>
            </a:r>
            <a:r>
              <a:rPr lang="zh-CN" altLang="en-US" sz="2458" dirty="0">
                <a:latin typeface="Microsoft YaHei" panose="020B0503020204020204" pitchFamily="34" charset="-122"/>
                <a:ea typeface="Microsoft YaHei" panose="020B0503020204020204" pitchFamily="34" charset="-122"/>
              </a:rPr>
              <a:t>遍布全国大中型城市</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印度的崛起与他们的</a:t>
            </a:r>
            <a:r>
              <a:rPr lang="en-US" altLang="zh-CN" sz="2458" dirty="0">
                <a:solidFill>
                  <a:srgbClr val="FF0000"/>
                </a:solidFill>
                <a:latin typeface="Microsoft YaHei" panose="020B0503020204020204" pitchFamily="34" charset="-122"/>
                <a:ea typeface="Microsoft YaHei" panose="020B0503020204020204" pitchFamily="34" charset="-122"/>
              </a:rPr>
              <a:t>IT</a:t>
            </a:r>
            <a:r>
              <a:rPr lang="zh-CN" altLang="en-US" sz="2458" dirty="0">
                <a:solidFill>
                  <a:srgbClr val="FF0000"/>
                </a:solidFill>
                <a:latin typeface="Microsoft YaHei" panose="020B0503020204020204" pitchFamily="34" charset="-122"/>
                <a:ea typeface="Microsoft YaHei" panose="020B0503020204020204" pitchFamily="34" charset="-122"/>
              </a:rPr>
              <a:t>职业教育</a:t>
            </a:r>
            <a:r>
              <a:rPr lang="zh-CN" altLang="en-US" sz="2458" dirty="0">
                <a:latin typeface="Microsoft YaHei" panose="020B0503020204020204" pitchFamily="34" charset="-122"/>
                <a:ea typeface="Microsoft YaHei" panose="020B0503020204020204" pitchFamily="34" charset="-122"/>
              </a:rPr>
              <a:t>的关系</a:t>
            </a:r>
            <a:r>
              <a:rPr lang="en-US" altLang="zh-CN" sz="2458" dirty="0">
                <a:latin typeface="Microsoft YaHei" panose="020B0503020204020204" pitchFamily="34" charset="-122"/>
                <a:ea typeface="Microsoft YaHei" panose="020B0503020204020204" pitchFamily="34" charset="-122"/>
              </a:rPr>
              <a:t>…</a:t>
            </a:r>
          </a:p>
        </p:txBody>
      </p:sp>
      <p:sp>
        <p:nvSpPr>
          <p:cNvPr id="4" name="标题 1"/>
          <p:cNvSpPr>
            <a:spLocks noGrp="1"/>
          </p:cNvSpPr>
          <p:nvPr>
            <p:ph type="title"/>
          </p:nvPr>
        </p:nvSpPr>
        <p:spPr>
          <a:xfrm>
            <a:off x="686181" y="46289"/>
            <a:ext cx="10819642" cy="1142999"/>
          </a:xfrm>
        </p:spPr>
        <p:txBody>
          <a:bodyPr>
            <a:normAutofit/>
          </a:bodyPr>
          <a:lstStyle/>
          <a:p>
            <a:pPr algn="l"/>
            <a:r>
              <a:rPr lang="zh-CN" altLang="en-US" sz="4097" b="1" dirty="0">
                <a:solidFill>
                  <a:schemeClr val="bg1"/>
                </a:solidFill>
                <a:latin typeface="Microsoft YaHei" panose="020B0503020204020204" pitchFamily="34" charset="-122"/>
                <a:ea typeface="Microsoft YaHei" panose="020B0503020204020204" pitchFamily="34" charset="-122"/>
              </a:rPr>
              <a:t>引言</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5225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fontScale="85000" lnSpcReduction="10000"/>
          </a:bodyPr>
          <a:lstStyle/>
          <a:p>
            <a:pPr marL="0" indent="0">
              <a:buNone/>
            </a:pPr>
            <a:r>
              <a:rPr lang="en-US" altLang="zh-CN" sz="2458" b="1" dirty="0">
                <a:latin typeface="Microsoft YaHei" panose="020B0503020204020204" pitchFamily="34" charset="-122"/>
                <a:ea typeface="Microsoft YaHei" panose="020B0503020204020204" pitchFamily="34" charset="-122"/>
              </a:rPr>
              <a:t>1. </a:t>
            </a:r>
            <a:r>
              <a:rPr lang="zh-CN" altLang="en-US" sz="2458" b="1" dirty="0">
                <a:latin typeface="Microsoft YaHei" panose="020B0503020204020204" pitchFamily="34" charset="-122"/>
                <a:ea typeface="Microsoft YaHei" panose="020B0503020204020204" pitchFamily="34" charset="-122"/>
              </a:rPr>
              <a:t>职业道德规范的定义</a:t>
            </a:r>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职业道德规范，又称</a:t>
            </a:r>
            <a:r>
              <a:rPr lang="zh-CN" altLang="en-US" sz="2458" dirty="0">
                <a:solidFill>
                  <a:srgbClr val="FF0000"/>
                </a:solidFill>
                <a:latin typeface="Microsoft YaHei" panose="020B0503020204020204" pitchFamily="34" charset="-122"/>
                <a:ea typeface="Microsoft YaHei" panose="020B0503020204020204" pitchFamily="34" charset="-122"/>
              </a:rPr>
              <a:t>伦理守则</a:t>
            </a:r>
            <a:r>
              <a:rPr lang="zh-CN" altLang="en-US" sz="2458" dirty="0">
                <a:latin typeface="Microsoft YaHei" panose="020B0503020204020204" pitchFamily="34" charset="-122"/>
                <a:ea typeface="Microsoft YaHei" panose="020B0503020204020204" pitchFamily="34" charset="-122"/>
              </a:rPr>
              <a:t>，是由特定职业协会根据社会对该职业群体及职业行为的期望发起并制定，规定了相应的</a:t>
            </a:r>
            <a:r>
              <a:rPr lang="zh-CN" altLang="en-US" sz="2458" dirty="0">
                <a:solidFill>
                  <a:srgbClr val="0000FF"/>
                </a:solidFill>
                <a:latin typeface="Microsoft YaHei" panose="020B0503020204020204" pitchFamily="34" charset="-122"/>
                <a:ea typeface="Microsoft YaHei" panose="020B0503020204020204" pitchFamily="34" charset="-122"/>
              </a:rPr>
              <a:t>能力、意识和责任</a:t>
            </a:r>
            <a:r>
              <a:rPr lang="zh-CN" altLang="en-US" sz="2458" dirty="0">
                <a:latin typeface="Microsoft YaHei" panose="020B0503020204020204" pitchFamily="34" charset="-122"/>
                <a:ea typeface="Microsoft YaHei" panose="020B0503020204020204" pitchFamily="34" charset="-122"/>
              </a:rPr>
              <a:t>，是该职业道德行为的标准、行为依据。</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pPr marL="0" indent="0">
              <a:buNone/>
            </a:pPr>
            <a:r>
              <a:rPr lang="en-US" altLang="zh-CN" sz="2458" b="1" dirty="0">
                <a:latin typeface="Microsoft YaHei" panose="020B0503020204020204" pitchFamily="34" charset="-122"/>
                <a:ea typeface="Microsoft YaHei" panose="020B0503020204020204" pitchFamily="34" charset="-122"/>
              </a:rPr>
              <a:t>2. </a:t>
            </a:r>
            <a:r>
              <a:rPr lang="zh-CN" altLang="en-US" sz="2458" b="1" dirty="0">
                <a:latin typeface="Microsoft YaHei" panose="020B0503020204020204" pitchFamily="34" charset="-122"/>
                <a:ea typeface="Microsoft YaHei" panose="020B0503020204020204" pitchFamily="34" charset="-122"/>
              </a:rPr>
              <a:t>职业道德规范与行业协会规章</a:t>
            </a:r>
            <a:endParaRPr lang="en-US" altLang="zh-CN" sz="2458" b="1"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行业协会的自治权源于</a:t>
            </a:r>
            <a:r>
              <a:rPr lang="zh-CN" altLang="en-US" sz="2458" dirty="0">
                <a:solidFill>
                  <a:srgbClr val="FF0000"/>
                </a:solidFill>
                <a:latin typeface="Microsoft YaHei" panose="020B0503020204020204" pitchFamily="34" charset="-122"/>
                <a:ea typeface="Microsoft YaHei" panose="020B0503020204020204" pitchFamily="34" charset="-122"/>
              </a:rPr>
              <a:t>宪法上的结社自由权和言论自由权</a:t>
            </a:r>
            <a:r>
              <a:rPr lang="en-US" altLang="zh-CN" sz="2458" dirty="0">
                <a:latin typeface="Microsoft YaHei" panose="020B0503020204020204" pitchFamily="34" charset="-122"/>
                <a:ea typeface="Microsoft YaHei" panose="020B0503020204020204" pitchFamily="34" charset="-122"/>
              </a:rPr>
              <a:t>...</a:t>
            </a:r>
            <a:r>
              <a:rPr lang="zh-CN" altLang="en-US" sz="2458" dirty="0">
                <a:latin typeface="Microsoft YaHei" panose="020B0503020204020204" pitchFamily="34" charset="-122"/>
                <a:ea typeface="Microsoft YaHei" panose="020B0503020204020204" pitchFamily="34" charset="-122"/>
              </a:rPr>
              <a:t>行业协会的</a:t>
            </a:r>
            <a:r>
              <a:rPr lang="zh-CN" altLang="en-US" sz="2458" dirty="0">
                <a:solidFill>
                  <a:srgbClr val="FF0000"/>
                </a:solidFill>
                <a:latin typeface="Microsoft YaHei" panose="020B0503020204020204" pitchFamily="34" charset="-122"/>
                <a:ea typeface="Microsoft YaHei" panose="020B0503020204020204" pitchFamily="34" charset="-122"/>
              </a:rPr>
              <a:t>内部契约</a:t>
            </a:r>
            <a:r>
              <a:rPr lang="zh-CN" altLang="en-US" sz="2458" dirty="0">
                <a:latin typeface="Microsoft YaHei" panose="020B0503020204020204" pitchFamily="34" charset="-122"/>
                <a:ea typeface="Microsoft YaHei" panose="020B0503020204020204" pitchFamily="34" charset="-122"/>
              </a:rPr>
              <a:t>则是行业协会自治权的直接权利来源</a:t>
            </a:r>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例：</a:t>
            </a:r>
            <a:r>
              <a:rPr lang="en-US" altLang="zh-CN" sz="2458" dirty="0">
                <a:latin typeface="Microsoft YaHei" panose="020B0503020204020204" pitchFamily="34" charset="-122"/>
                <a:ea typeface="Microsoft YaHei" panose="020B0503020204020204" pitchFamily="34" charset="-122"/>
              </a:rPr>
              <a:t>ACM brings together computing educators, researchers, and professionals to </a:t>
            </a:r>
            <a:r>
              <a:rPr lang="en-US" altLang="zh-CN" sz="2458" dirty="0">
                <a:solidFill>
                  <a:srgbClr val="0000FF"/>
                </a:solidFill>
                <a:latin typeface="Microsoft YaHei" panose="020B0503020204020204" pitchFamily="34" charset="-122"/>
                <a:ea typeface="Microsoft YaHei" panose="020B0503020204020204" pitchFamily="34" charset="-122"/>
              </a:rPr>
              <a:t>inspire dialogue, share resources, and address the field's challenges</a:t>
            </a:r>
            <a:r>
              <a:rPr lang="en-US" altLang="zh-CN" sz="2458" dirty="0">
                <a:latin typeface="Microsoft YaHei" panose="020B0503020204020204" pitchFamily="34" charset="-122"/>
                <a:ea typeface="Microsoft YaHei" panose="020B0503020204020204" pitchFamily="34" charset="-122"/>
              </a:rPr>
              <a:t>. As the world’s largest computing society, ACM </a:t>
            </a:r>
            <a:r>
              <a:rPr lang="en-US" altLang="zh-CN" sz="2458" dirty="0">
                <a:solidFill>
                  <a:srgbClr val="0000FF"/>
                </a:solidFill>
                <a:latin typeface="Microsoft YaHei" panose="020B0503020204020204" pitchFamily="34" charset="-122"/>
                <a:ea typeface="Microsoft YaHei" panose="020B0503020204020204" pitchFamily="34" charset="-122"/>
              </a:rPr>
              <a:t>strengthens the profession's collective voice</a:t>
            </a:r>
            <a:r>
              <a:rPr lang="en-US" altLang="zh-CN" sz="2458" dirty="0">
                <a:latin typeface="Microsoft YaHei" panose="020B0503020204020204" pitchFamily="34" charset="-122"/>
                <a:ea typeface="Microsoft YaHei" panose="020B0503020204020204" pitchFamily="34" charset="-122"/>
              </a:rPr>
              <a:t> through strong leadership, promotion of the highest standards, and recognition of technical excellence. ACM supports the professional growth of its members by providing opportunities for life‐long learning, career development, and professional networking. </a:t>
            </a:r>
            <a:r>
              <a:rPr lang="en-US" altLang="zh-CN" sz="1434" dirty="0">
                <a:latin typeface="Microsoft YaHei" panose="020B0503020204020204" pitchFamily="34" charset="-122"/>
                <a:ea typeface="Microsoft YaHei" panose="020B0503020204020204" pitchFamily="34" charset="-122"/>
                <a:hlinkClick r:id="rId3"/>
              </a:rPr>
              <a:t>http://www.acm.org/about-acm/about-the-acm-organization</a:t>
            </a:r>
            <a:r>
              <a:rPr lang="en-US" altLang="zh-CN" sz="1434" dirty="0">
                <a:latin typeface="Microsoft YaHei" panose="020B0503020204020204" pitchFamily="34" charset="-122"/>
                <a:ea typeface="Microsoft YaHei" panose="020B0503020204020204" pitchFamily="34" charset="-122"/>
              </a:rPr>
              <a:t> </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4.3.3 </a:t>
            </a:r>
            <a:r>
              <a:rPr lang="zh-CN" altLang="en-US" sz="4097" b="1" dirty="0">
                <a:solidFill>
                  <a:schemeClr val="bg1"/>
                </a:solidFill>
                <a:latin typeface="Microsoft YaHei" panose="020B0503020204020204" pitchFamily="34" charset="-122"/>
                <a:ea typeface="Microsoft YaHei" panose="020B0503020204020204" pitchFamily="34" charset="-122"/>
              </a:rPr>
              <a:t>职业道德规范</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20</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5400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pPr marL="0" indent="0">
              <a:buNone/>
            </a:pPr>
            <a:r>
              <a:rPr lang="en-US" altLang="zh-CN" sz="2458" b="1" dirty="0">
                <a:latin typeface="Microsoft YaHei" panose="020B0503020204020204" pitchFamily="34" charset="-122"/>
                <a:ea typeface="Microsoft YaHei" panose="020B0503020204020204" pitchFamily="34" charset="-122"/>
              </a:rPr>
              <a:t>3. </a:t>
            </a:r>
            <a:r>
              <a:rPr lang="zh-CN" altLang="en-US" sz="2458" b="1" dirty="0">
                <a:latin typeface="Microsoft YaHei" panose="020B0503020204020204" pitchFamily="34" charset="-122"/>
                <a:ea typeface="Microsoft YaHei" panose="020B0503020204020204" pitchFamily="34" charset="-122"/>
              </a:rPr>
              <a:t>职业道德规范的功能</a:t>
            </a:r>
            <a:endParaRPr lang="en-US" altLang="zh-CN" sz="2458" b="1" dirty="0">
              <a:latin typeface="Microsoft YaHei" panose="020B0503020204020204" pitchFamily="34" charset="-122"/>
              <a:ea typeface="Microsoft YaHei" panose="020B0503020204020204" pitchFamily="34" charset="-122"/>
            </a:endParaRPr>
          </a:p>
          <a:p>
            <a:r>
              <a:rPr lang="zh-CN" altLang="en-US" sz="2458" dirty="0">
                <a:solidFill>
                  <a:srgbClr val="FF0000"/>
                </a:solidFill>
                <a:latin typeface="Microsoft YaHei" panose="020B0503020204020204" pitchFamily="34" charset="-122"/>
                <a:ea typeface="Microsoft YaHei" panose="020B0503020204020204" pitchFamily="34" charset="-122"/>
              </a:rPr>
              <a:t>认知功能</a:t>
            </a:r>
            <a:r>
              <a:rPr lang="zh-CN" altLang="en-US" sz="2458" dirty="0">
                <a:latin typeface="Microsoft YaHei" panose="020B0503020204020204" pitchFamily="34" charset="-122"/>
                <a:ea typeface="Microsoft YaHei" panose="020B0503020204020204" pitchFamily="34" charset="-122"/>
              </a:rPr>
              <a:t>。通过行为规范守则的制定，使本行业的专业人员对本职工作的</a:t>
            </a:r>
            <a:r>
              <a:rPr lang="zh-CN" altLang="en-US" sz="2458" dirty="0">
                <a:solidFill>
                  <a:srgbClr val="FF0000"/>
                </a:solidFill>
                <a:latin typeface="Microsoft YaHei" panose="020B0503020204020204" pitchFamily="34" charset="-122"/>
                <a:ea typeface="Microsoft YaHei" panose="020B0503020204020204" pitchFamily="34" charset="-122"/>
              </a:rPr>
              <a:t>责任、义务、权利</a:t>
            </a:r>
            <a:r>
              <a:rPr lang="zh-CN" altLang="en-US" sz="2458" dirty="0">
                <a:latin typeface="Microsoft YaHei" panose="020B0503020204020204" pitchFamily="34" charset="-122"/>
                <a:ea typeface="Microsoft YaHei" panose="020B0503020204020204" pitchFamily="34" charset="-122"/>
              </a:rPr>
              <a:t>等有一个全面的认识，从而建立职业</a:t>
            </a:r>
            <a:r>
              <a:rPr lang="zh-CN" altLang="en-US" sz="2458" dirty="0">
                <a:solidFill>
                  <a:srgbClr val="FF0000"/>
                </a:solidFill>
                <a:latin typeface="Microsoft YaHei" panose="020B0503020204020204" pitchFamily="34" charset="-122"/>
                <a:ea typeface="Microsoft YaHei" panose="020B0503020204020204" pitchFamily="34" charset="-122"/>
              </a:rPr>
              <a:t>荣誉感和责任感</a:t>
            </a:r>
            <a:r>
              <a:rPr lang="zh-CN" altLang="en-US" sz="2458" dirty="0">
                <a:latin typeface="Microsoft YaHei" panose="020B0503020204020204" pitchFamily="34" charset="-122"/>
                <a:ea typeface="Microsoft YaHei" panose="020B0503020204020204" pitchFamily="34" charset="-122"/>
              </a:rPr>
              <a:t>。</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r>
              <a:rPr lang="zh-CN" altLang="en-US" sz="2458" dirty="0">
                <a:solidFill>
                  <a:srgbClr val="FF0000"/>
                </a:solidFill>
                <a:latin typeface="Microsoft YaHei" panose="020B0503020204020204" pitchFamily="34" charset="-122"/>
                <a:ea typeface="Microsoft YaHei" panose="020B0503020204020204" pitchFamily="34" charset="-122"/>
              </a:rPr>
              <a:t>道德功能</a:t>
            </a:r>
            <a:r>
              <a:rPr lang="zh-CN" altLang="en-US" sz="2458" dirty="0">
                <a:latin typeface="Microsoft YaHei" panose="020B0503020204020204" pitchFamily="34" charset="-122"/>
                <a:ea typeface="Microsoft YaHei" panose="020B0503020204020204" pitchFamily="34" charset="-122"/>
              </a:rPr>
              <a:t>。通过激励性条款的制定，以</a:t>
            </a:r>
            <a:r>
              <a:rPr lang="zh-CN" altLang="en-US" sz="2458" dirty="0">
                <a:solidFill>
                  <a:srgbClr val="FF0000"/>
                </a:solidFill>
                <a:latin typeface="Microsoft YaHei" panose="020B0503020204020204" pitchFamily="34" charset="-122"/>
                <a:ea typeface="Microsoft YaHei" panose="020B0503020204020204" pitchFamily="34" charset="-122"/>
              </a:rPr>
              <a:t>道德、舆论监督</a:t>
            </a:r>
            <a:r>
              <a:rPr lang="zh-CN" altLang="en-US" sz="2458" dirty="0">
                <a:latin typeface="Microsoft YaHei" panose="020B0503020204020204" pitchFamily="34" charset="-122"/>
                <a:ea typeface="Microsoft YaHei" panose="020B0503020204020204" pitchFamily="34" charset="-122"/>
              </a:rPr>
              <a:t>的手段促使专业人员加强自身修养，以适应专业工作的要求，有效地完成</a:t>
            </a:r>
            <a:r>
              <a:rPr lang="zh-CN" altLang="en-US" sz="2458" dirty="0">
                <a:solidFill>
                  <a:srgbClr val="FF0000"/>
                </a:solidFill>
                <a:latin typeface="Microsoft YaHei" panose="020B0503020204020204" pitchFamily="34" charset="-122"/>
                <a:ea typeface="Microsoft YaHei" panose="020B0503020204020204" pitchFamily="34" charset="-122"/>
              </a:rPr>
              <a:t>本职工作</a:t>
            </a:r>
            <a:r>
              <a:rPr lang="zh-CN" altLang="en-US" sz="2458" dirty="0">
                <a:latin typeface="Microsoft YaHei" panose="020B0503020204020204" pitchFamily="34" charset="-122"/>
                <a:ea typeface="Microsoft YaHei" panose="020B0503020204020204" pitchFamily="34" charset="-122"/>
              </a:rPr>
              <a:t>。</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r>
              <a:rPr lang="zh-CN" altLang="en-US" sz="2458" dirty="0">
                <a:solidFill>
                  <a:srgbClr val="FF0000"/>
                </a:solidFill>
                <a:latin typeface="Microsoft YaHei" panose="020B0503020204020204" pitchFamily="34" charset="-122"/>
                <a:ea typeface="Microsoft YaHei" panose="020B0503020204020204" pitchFamily="34" charset="-122"/>
              </a:rPr>
              <a:t>惩戒功能</a:t>
            </a:r>
            <a:r>
              <a:rPr lang="zh-CN" altLang="en-US" sz="2458" dirty="0">
                <a:latin typeface="Microsoft YaHei" panose="020B0503020204020204" pitchFamily="34" charset="-122"/>
                <a:ea typeface="Microsoft YaHei" panose="020B0503020204020204" pitchFamily="34" charset="-122"/>
              </a:rPr>
              <a:t>。通过惩戒性条款的制定，用行政等外在强制手段约束专业人员的</a:t>
            </a:r>
            <a:r>
              <a:rPr lang="zh-CN" altLang="en-US" sz="2458" dirty="0">
                <a:solidFill>
                  <a:srgbClr val="FF0000"/>
                </a:solidFill>
                <a:latin typeface="Microsoft YaHei" panose="020B0503020204020204" pitchFamily="34" charset="-122"/>
                <a:ea typeface="Microsoft YaHei" panose="020B0503020204020204" pitchFamily="34" charset="-122"/>
              </a:rPr>
              <a:t>不良行为</a:t>
            </a:r>
            <a:r>
              <a:rPr lang="zh-CN" altLang="en-US" sz="2458" dirty="0">
                <a:latin typeface="Microsoft YaHei" panose="020B0503020204020204" pitchFamily="34" charset="-122"/>
                <a:ea typeface="Microsoft YaHei" panose="020B0503020204020204" pitchFamily="34" charset="-122"/>
              </a:rPr>
              <a:t>。</a:t>
            </a:r>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4.3.3 </a:t>
            </a:r>
            <a:r>
              <a:rPr lang="zh-CN" altLang="en-US" sz="4097" b="1" dirty="0">
                <a:solidFill>
                  <a:schemeClr val="bg1"/>
                </a:solidFill>
                <a:latin typeface="Microsoft YaHei" panose="020B0503020204020204" pitchFamily="34" charset="-122"/>
                <a:ea typeface="Microsoft YaHei" panose="020B0503020204020204" pitchFamily="34" charset="-122"/>
              </a:rPr>
              <a:t>职业道德规范</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21</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5744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lnSpcReduction="10000"/>
          </a:bodyPr>
          <a:lstStyle/>
          <a:p>
            <a:pPr marL="0" indent="0">
              <a:buNone/>
            </a:pPr>
            <a:r>
              <a:rPr lang="en-US" altLang="zh-CN" sz="2458" b="1" dirty="0">
                <a:latin typeface="Microsoft YaHei" panose="020B0503020204020204" pitchFamily="34" charset="-122"/>
                <a:ea typeface="Microsoft YaHei" panose="020B0503020204020204" pitchFamily="34" charset="-122"/>
              </a:rPr>
              <a:t>4. </a:t>
            </a:r>
            <a:r>
              <a:rPr lang="zh-CN" altLang="en-US" sz="2458" b="1" dirty="0">
                <a:latin typeface="Microsoft YaHei" panose="020B0503020204020204" pitchFamily="34" charset="-122"/>
                <a:ea typeface="Microsoft YaHei" panose="020B0503020204020204" pitchFamily="34" charset="-122"/>
              </a:rPr>
              <a:t>职业道德标准的诉求主题架构与制定方法</a:t>
            </a:r>
            <a:endParaRPr lang="en-US" altLang="zh-CN" sz="2458" b="1"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一般意义上的</a:t>
            </a:r>
            <a:r>
              <a:rPr lang="zh-CN" altLang="en-US" sz="2458" dirty="0">
                <a:solidFill>
                  <a:srgbClr val="0000FF"/>
                </a:solidFill>
                <a:latin typeface="Microsoft YaHei" panose="020B0503020204020204" pitchFamily="34" charset="-122"/>
                <a:ea typeface="Microsoft YaHei" panose="020B0503020204020204" pitchFamily="34" charset="-122"/>
              </a:rPr>
              <a:t>伦理守则</a:t>
            </a:r>
            <a:r>
              <a:rPr lang="zh-CN" altLang="en-US" sz="2458" dirty="0">
                <a:latin typeface="Microsoft YaHei" panose="020B0503020204020204" pitchFamily="34" charset="-122"/>
                <a:ea typeface="Microsoft YaHei" panose="020B0503020204020204" pitchFamily="34" charset="-122"/>
              </a:rPr>
              <a:t>：对符合伦理价值的行为的</a:t>
            </a:r>
            <a:r>
              <a:rPr lang="zh-CN" altLang="en-US" sz="2458" dirty="0">
                <a:solidFill>
                  <a:srgbClr val="FF0000"/>
                </a:solidFill>
                <a:latin typeface="Microsoft YaHei" panose="020B0503020204020204" pitchFamily="34" charset="-122"/>
                <a:ea typeface="Microsoft YaHei" panose="020B0503020204020204" pitchFamily="34" charset="-122"/>
              </a:rPr>
              <a:t>肯定</a:t>
            </a:r>
            <a:r>
              <a:rPr lang="zh-CN" altLang="en-US" sz="2458" dirty="0">
                <a:latin typeface="Microsoft YaHei" panose="020B0503020204020204" pitchFamily="34" charset="-122"/>
                <a:ea typeface="Microsoft YaHei" panose="020B0503020204020204" pitchFamily="34" charset="-122"/>
              </a:rPr>
              <a:t>，对不符合伦理价值的行为的</a:t>
            </a:r>
            <a:r>
              <a:rPr lang="zh-CN" altLang="en-US" sz="2458" dirty="0">
                <a:solidFill>
                  <a:srgbClr val="FF0000"/>
                </a:solidFill>
                <a:latin typeface="Microsoft YaHei" panose="020B0503020204020204" pitchFamily="34" charset="-122"/>
                <a:ea typeface="Microsoft YaHei" panose="020B0503020204020204" pitchFamily="34" charset="-122"/>
              </a:rPr>
              <a:t>禁止和限定</a:t>
            </a:r>
            <a:endParaRPr lang="en-US" altLang="zh-CN" sz="2458" dirty="0">
              <a:solidFill>
                <a:srgbClr val="FF0000"/>
              </a:solidFill>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r>
              <a:rPr lang="en-US" altLang="zh-CN" sz="2458" dirty="0">
                <a:latin typeface="Microsoft YaHei" panose="020B0503020204020204" pitchFamily="34" charset="-122"/>
                <a:ea typeface="Microsoft YaHei" panose="020B0503020204020204" pitchFamily="34" charset="-122"/>
              </a:rPr>
              <a:t>Wallace C. Koehler, J. Michael Pemberton</a:t>
            </a:r>
            <a:r>
              <a:rPr lang="zh-CN" altLang="en-US" sz="2458" dirty="0">
                <a:latin typeface="Microsoft YaHei" panose="020B0503020204020204" pitchFamily="34" charset="-122"/>
                <a:ea typeface="Microsoft YaHei" panose="020B0503020204020204" pitchFamily="34" charset="-122"/>
              </a:rPr>
              <a:t>职业道德规范的</a:t>
            </a:r>
            <a:r>
              <a:rPr lang="en-US" altLang="zh-CN" sz="2458" dirty="0">
                <a:latin typeface="Microsoft YaHei" panose="020B0503020204020204" pitchFamily="34" charset="-122"/>
                <a:ea typeface="Microsoft YaHei" panose="020B0503020204020204" pitchFamily="34" charset="-122"/>
              </a:rPr>
              <a:t>6</a:t>
            </a:r>
            <a:r>
              <a:rPr lang="zh-CN" altLang="en-US" sz="2458" dirty="0">
                <a:latin typeface="Microsoft YaHei" panose="020B0503020204020204" pitchFamily="34" charset="-122"/>
                <a:ea typeface="Microsoft YaHei" panose="020B0503020204020204" pitchFamily="34" charset="-122"/>
              </a:rPr>
              <a:t>个基本要素</a:t>
            </a:r>
            <a:endParaRPr lang="en-US"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solidFill>
                  <a:srgbClr val="FF0000"/>
                </a:solidFill>
                <a:latin typeface="Microsoft YaHei" panose="020B0503020204020204" pitchFamily="34" charset="-122"/>
                <a:ea typeface="Microsoft YaHei" panose="020B0503020204020204" pitchFamily="34" charset="-122"/>
              </a:rPr>
              <a:t>客户</a:t>
            </a:r>
            <a:r>
              <a:rPr lang="zh-CN" altLang="en-US" sz="2458" dirty="0">
                <a:latin typeface="Microsoft YaHei" panose="020B0503020204020204" pitchFamily="34" charset="-122"/>
                <a:ea typeface="Microsoft YaHei" panose="020B0503020204020204" pitchFamily="34" charset="-122"/>
              </a:rPr>
              <a:t>的权利和保障</a:t>
            </a:r>
            <a:endParaRPr lang="en-HK"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solidFill>
                  <a:srgbClr val="FF0000"/>
                </a:solidFill>
                <a:latin typeface="Microsoft YaHei" panose="020B0503020204020204" pitchFamily="34" charset="-122"/>
                <a:ea typeface="Microsoft YaHei" panose="020B0503020204020204" pitchFamily="34" charset="-122"/>
              </a:rPr>
              <a:t>收集信息</a:t>
            </a:r>
            <a:r>
              <a:rPr lang="zh-CN" altLang="en-US" sz="2458" dirty="0">
                <a:latin typeface="Microsoft YaHei" panose="020B0503020204020204" pitchFamily="34" charset="-122"/>
                <a:ea typeface="Microsoft YaHei" panose="020B0503020204020204" pitchFamily="34" charset="-122"/>
              </a:rPr>
              <a:t>问题</a:t>
            </a:r>
            <a:endParaRPr lang="en-HK"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solidFill>
                  <a:srgbClr val="FF0000"/>
                </a:solidFill>
                <a:latin typeface="Microsoft YaHei" panose="020B0503020204020204" pitchFamily="34" charset="-122"/>
                <a:ea typeface="Microsoft YaHei" panose="020B0503020204020204" pitchFamily="34" charset="-122"/>
              </a:rPr>
              <a:t>使用信息</a:t>
            </a:r>
            <a:r>
              <a:rPr lang="zh-CN" altLang="en-US" sz="2458" dirty="0">
                <a:latin typeface="Microsoft YaHei" panose="020B0503020204020204" pitchFamily="34" charset="-122"/>
                <a:ea typeface="Microsoft YaHei" panose="020B0503020204020204" pitchFamily="34" charset="-122"/>
              </a:rPr>
              <a:t>问题</a:t>
            </a:r>
            <a:endParaRPr lang="en-HK"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latin typeface="Microsoft YaHei" panose="020B0503020204020204" pitchFamily="34" charset="-122"/>
                <a:ea typeface="Microsoft YaHei" panose="020B0503020204020204" pitchFamily="34" charset="-122"/>
              </a:rPr>
              <a:t>专业</a:t>
            </a:r>
            <a:r>
              <a:rPr lang="zh-CN" altLang="en-US" sz="2458" dirty="0">
                <a:solidFill>
                  <a:srgbClr val="FF0000"/>
                </a:solidFill>
                <a:latin typeface="Microsoft YaHei" panose="020B0503020204020204" pitchFamily="34" charset="-122"/>
                <a:ea typeface="Microsoft YaHei" panose="020B0503020204020204" pitchFamily="34" charset="-122"/>
              </a:rPr>
              <a:t>实践</a:t>
            </a:r>
            <a:r>
              <a:rPr lang="zh-CN" altLang="en-US" sz="2458" dirty="0">
                <a:latin typeface="Microsoft YaHei" panose="020B0503020204020204" pitchFamily="34" charset="-122"/>
                <a:ea typeface="Microsoft YaHei" panose="020B0503020204020204" pitchFamily="34" charset="-122"/>
              </a:rPr>
              <a:t>和联系</a:t>
            </a:r>
            <a:endParaRPr lang="en-HK"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latin typeface="Microsoft YaHei" panose="020B0503020204020204" pitchFamily="34" charset="-122"/>
                <a:ea typeface="Microsoft YaHei" panose="020B0503020204020204" pitchFamily="34" charset="-122"/>
              </a:rPr>
              <a:t>对</a:t>
            </a:r>
            <a:r>
              <a:rPr lang="zh-CN" altLang="en-US" sz="2458" dirty="0">
                <a:solidFill>
                  <a:srgbClr val="FF0000"/>
                </a:solidFill>
                <a:latin typeface="Microsoft YaHei" panose="020B0503020204020204" pitchFamily="34" charset="-122"/>
                <a:ea typeface="Microsoft YaHei" panose="020B0503020204020204" pitchFamily="34" charset="-122"/>
              </a:rPr>
              <a:t>雇主</a:t>
            </a:r>
            <a:r>
              <a:rPr lang="zh-CN" altLang="en-US" sz="2458" dirty="0">
                <a:latin typeface="Microsoft YaHei" panose="020B0503020204020204" pitchFamily="34" charset="-122"/>
                <a:ea typeface="Microsoft YaHei" panose="020B0503020204020204" pitchFamily="34" charset="-122"/>
              </a:rPr>
              <a:t>的责任</a:t>
            </a:r>
            <a:endParaRPr lang="en-HK"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solidFill>
                  <a:srgbClr val="FF0000"/>
                </a:solidFill>
                <a:latin typeface="Microsoft YaHei" panose="020B0503020204020204" pitchFamily="34" charset="-122"/>
                <a:ea typeface="Microsoft YaHei" panose="020B0503020204020204" pitchFamily="34" charset="-122"/>
              </a:rPr>
              <a:t>社会和法律</a:t>
            </a:r>
            <a:r>
              <a:rPr lang="zh-CN" altLang="en-US" sz="2458" dirty="0">
                <a:latin typeface="Microsoft YaHei" panose="020B0503020204020204" pitchFamily="34" charset="-122"/>
                <a:ea typeface="Microsoft YaHei" panose="020B0503020204020204" pitchFamily="34" charset="-122"/>
              </a:rPr>
              <a:t>责任</a:t>
            </a:r>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4.3.3 </a:t>
            </a:r>
            <a:r>
              <a:rPr lang="zh-CN" altLang="en-US" sz="4097" b="1" dirty="0">
                <a:solidFill>
                  <a:schemeClr val="bg1"/>
                </a:solidFill>
                <a:latin typeface="Microsoft YaHei" panose="020B0503020204020204" pitchFamily="34" charset="-122"/>
                <a:ea typeface="Microsoft YaHei" panose="020B0503020204020204" pitchFamily="34" charset="-122"/>
              </a:rPr>
              <a:t>职业道德规范</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22</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8044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en-US" altLang="zh-CN" sz="2458" dirty="0">
                <a:latin typeface="Microsoft YaHei" panose="020B0503020204020204" pitchFamily="34" charset="-122"/>
                <a:ea typeface="Microsoft YaHei" panose="020B0503020204020204" pitchFamily="34" charset="-122"/>
              </a:rPr>
              <a:t>ACM</a:t>
            </a:r>
            <a:r>
              <a:rPr lang="zh-CN" altLang="en-US" sz="2458" dirty="0">
                <a:latin typeface="Microsoft YaHei" panose="020B0503020204020204" pitchFamily="34" charset="-122"/>
                <a:ea typeface="Microsoft YaHei" panose="020B0503020204020204" pitchFamily="34" charset="-122"/>
              </a:rPr>
              <a:t>伦理与职业行为规范中的“</a:t>
            </a:r>
            <a:r>
              <a:rPr lang="zh-CN" altLang="en-US" sz="2458" b="1" dirty="0">
                <a:latin typeface="Microsoft YaHei" panose="020B0503020204020204" pitchFamily="34" charset="-122"/>
                <a:ea typeface="Microsoft YaHei" panose="020B0503020204020204" pitchFamily="34" charset="-122"/>
              </a:rPr>
              <a:t>一般道德守则</a:t>
            </a:r>
            <a:r>
              <a:rPr lang="zh-CN" altLang="en-US" sz="2458" dirty="0">
                <a:latin typeface="Microsoft YaHei" panose="020B0503020204020204" pitchFamily="34" charset="-122"/>
                <a:ea typeface="Microsoft YaHei" panose="020B0503020204020204" pitchFamily="34" charset="-122"/>
              </a:rPr>
              <a:t>”</a:t>
            </a:r>
          </a:p>
          <a:p>
            <a:pPr marL="1007612" lvl="1" indent="-468264">
              <a:buFont typeface="+mj-ea"/>
              <a:buAutoNum type="circleNumDbPlain"/>
            </a:pPr>
            <a:r>
              <a:rPr lang="zh-CN" altLang="en-US" sz="2458" dirty="0">
                <a:solidFill>
                  <a:srgbClr val="0000FF"/>
                </a:solidFill>
                <a:latin typeface="Microsoft YaHei" panose="020B0503020204020204" pitchFamily="34" charset="-122"/>
                <a:ea typeface="Microsoft YaHei" panose="020B0503020204020204" pitchFamily="34" charset="-122"/>
              </a:rPr>
              <a:t>造福</a:t>
            </a:r>
            <a:r>
              <a:rPr lang="zh-CN" altLang="en-US" sz="2458" dirty="0">
                <a:latin typeface="Microsoft YaHei" panose="020B0503020204020204" pitchFamily="34" charset="-122"/>
                <a:ea typeface="Microsoft YaHei" panose="020B0503020204020204" pitchFamily="34" charset="-122"/>
              </a:rPr>
              <a:t>社会与人类</a:t>
            </a:r>
            <a:endParaRPr lang="en-US" altLang="zh-CN" sz="2458" dirty="0">
              <a:latin typeface="Microsoft YaHei" panose="020B0503020204020204" pitchFamily="34" charset="-122"/>
              <a:ea typeface="Microsoft YaHei" panose="020B0503020204020204" pitchFamily="34" charset="-122"/>
            </a:endParaRPr>
          </a:p>
          <a:p>
            <a:pPr marL="1007612" lvl="1" indent="-468264">
              <a:buFont typeface="+mj-ea"/>
              <a:buAutoNum type="circleNumDbPlain"/>
            </a:pPr>
            <a:r>
              <a:rPr lang="zh-CN" altLang="en-US" sz="2458" dirty="0">
                <a:solidFill>
                  <a:srgbClr val="0000FF"/>
                </a:solidFill>
                <a:latin typeface="Microsoft YaHei" panose="020B0503020204020204" pitchFamily="34" charset="-122"/>
                <a:ea typeface="Microsoft YaHei" panose="020B0503020204020204" pitchFamily="34" charset="-122"/>
              </a:rPr>
              <a:t>避免伤害</a:t>
            </a:r>
            <a:r>
              <a:rPr lang="zh-CN" altLang="en-US" sz="2458" dirty="0">
                <a:latin typeface="Microsoft YaHei" panose="020B0503020204020204" pitchFamily="34" charset="-122"/>
                <a:ea typeface="Microsoft YaHei" panose="020B0503020204020204" pitchFamily="34" charset="-122"/>
              </a:rPr>
              <a:t>其他人</a:t>
            </a:r>
            <a:endParaRPr lang="en-US" altLang="zh-CN" sz="2458" dirty="0">
              <a:latin typeface="Microsoft YaHei" panose="020B0503020204020204" pitchFamily="34" charset="-122"/>
              <a:ea typeface="Microsoft YaHei" panose="020B0503020204020204" pitchFamily="34" charset="-122"/>
            </a:endParaRPr>
          </a:p>
          <a:p>
            <a:pPr marL="1007612" lvl="1" indent="-468264">
              <a:buFont typeface="+mj-ea"/>
              <a:buAutoNum type="circleNumDbPlain"/>
            </a:pPr>
            <a:r>
              <a:rPr lang="zh-CN" altLang="en-US" sz="2458" dirty="0">
                <a:latin typeface="Microsoft YaHei" panose="020B0503020204020204" pitchFamily="34" charset="-122"/>
                <a:ea typeface="Microsoft YaHei" panose="020B0503020204020204" pitchFamily="34" charset="-122"/>
              </a:rPr>
              <a:t>做到</a:t>
            </a:r>
            <a:r>
              <a:rPr lang="zh-CN" altLang="en-US" sz="2458" dirty="0">
                <a:solidFill>
                  <a:srgbClr val="0000FF"/>
                </a:solidFill>
                <a:latin typeface="Microsoft YaHei" panose="020B0503020204020204" pitchFamily="34" charset="-122"/>
                <a:ea typeface="Microsoft YaHei" panose="020B0503020204020204" pitchFamily="34" charset="-122"/>
              </a:rPr>
              <a:t>诚实</a:t>
            </a:r>
            <a:r>
              <a:rPr lang="zh-CN" altLang="en-US" sz="2458" dirty="0">
                <a:latin typeface="Microsoft YaHei" panose="020B0503020204020204" pitchFamily="34" charset="-122"/>
                <a:ea typeface="Microsoft YaHei" panose="020B0503020204020204" pitchFamily="34" charset="-122"/>
              </a:rPr>
              <a:t>可信</a:t>
            </a:r>
            <a:endParaRPr lang="en-US" altLang="zh-CN" sz="2458" dirty="0">
              <a:latin typeface="Microsoft YaHei" panose="020B0503020204020204" pitchFamily="34" charset="-122"/>
              <a:ea typeface="Microsoft YaHei" panose="020B0503020204020204" pitchFamily="34" charset="-122"/>
            </a:endParaRPr>
          </a:p>
          <a:p>
            <a:pPr marL="1007612" lvl="1" indent="-468264">
              <a:buFont typeface="+mj-ea"/>
              <a:buAutoNum type="circleNumDbPlain"/>
            </a:pPr>
            <a:r>
              <a:rPr lang="zh-CN" altLang="en-US" sz="2458" dirty="0">
                <a:latin typeface="Microsoft YaHei" panose="020B0503020204020204" pitchFamily="34" charset="-122"/>
                <a:ea typeface="Microsoft YaHei" panose="020B0503020204020204" pitchFamily="34" charset="-122"/>
              </a:rPr>
              <a:t>恪守</a:t>
            </a:r>
            <a:r>
              <a:rPr lang="zh-CN" altLang="en-US" sz="2458" dirty="0">
                <a:solidFill>
                  <a:srgbClr val="0000FF"/>
                </a:solidFill>
                <a:latin typeface="Microsoft YaHei" panose="020B0503020204020204" pitchFamily="34" charset="-122"/>
                <a:ea typeface="Microsoft YaHei" panose="020B0503020204020204" pitchFamily="34" charset="-122"/>
              </a:rPr>
              <a:t>公正</a:t>
            </a:r>
            <a:r>
              <a:rPr lang="zh-CN" altLang="en-US" sz="2458" dirty="0">
                <a:latin typeface="Microsoft YaHei" panose="020B0503020204020204" pitchFamily="34" charset="-122"/>
                <a:ea typeface="Microsoft YaHei" panose="020B0503020204020204" pitchFamily="34" charset="-122"/>
              </a:rPr>
              <a:t>并在行为上无歧视</a:t>
            </a:r>
            <a:endParaRPr lang="en-US" altLang="zh-CN" sz="2458" dirty="0">
              <a:latin typeface="Microsoft YaHei" panose="020B0503020204020204" pitchFamily="34" charset="-122"/>
              <a:ea typeface="Microsoft YaHei" panose="020B0503020204020204" pitchFamily="34" charset="-122"/>
            </a:endParaRPr>
          </a:p>
          <a:p>
            <a:pPr marL="1007612" lvl="1" indent="-468264">
              <a:buFont typeface="+mj-ea"/>
              <a:buAutoNum type="circleNumDbPlain"/>
            </a:pPr>
            <a:r>
              <a:rPr lang="zh-CN" altLang="en-US" sz="2458" dirty="0">
                <a:latin typeface="Microsoft YaHei" panose="020B0503020204020204" pitchFamily="34" charset="-122"/>
                <a:ea typeface="Microsoft YaHei" panose="020B0503020204020204" pitchFamily="34" charset="-122"/>
              </a:rPr>
              <a:t>敬重包括版权和专利在内的</a:t>
            </a:r>
            <a:r>
              <a:rPr lang="zh-CN" altLang="en-US" sz="2458" dirty="0">
                <a:solidFill>
                  <a:srgbClr val="0000FF"/>
                </a:solidFill>
                <a:latin typeface="Microsoft YaHei" panose="020B0503020204020204" pitchFamily="34" charset="-122"/>
                <a:ea typeface="Microsoft YaHei" panose="020B0503020204020204" pitchFamily="34" charset="-122"/>
              </a:rPr>
              <a:t>财产权</a:t>
            </a:r>
            <a:endParaRPr lang="en-US" altLang="zh-CN" sz="2458" dirty="0">
              <a:solidFill>
                <a:srgbClr val="0000FF"/>
              </a:solidFill>
              <a:latin typeface="Microsoft YaHei" panose="020B0503020204020204" pitchFamily="34" charset="-122"/>
              <a:ea typeface="Microsoft YaHei" panose="020B0503020204020204" pitchFamily="34" charset="-122"/>
            </a:endParaRPr>
          </a:p>
          <a:p>
            <a:pPr marL="1007612" lvl="1" indent="-468264">
              <a:buFont typeface="+mj-ea"/>
              <a:buAutoNum type="circleNumDbPlain"/>
            </a:pPr>
            <a:r>
              <a:rPr lang="zh-CN" altLang="en-US" sz="2458" dirty="0">
                <a:latin typeface="Microsoft YaHei" panose="020B0503020204020204" pitchFamily="34" charset="-122"/>
                <a:ea typeface="Microsoft YaHei" panose="020B0503020204020204" pitchFamily="34" charset="-122"/>
              </a:rPr>
              <a:t>尊重</a:t>
            </a:r>
            <a:r>
              <a:rPr lang="zh-CN" altLang="en-US" sz="2458" dirty="0">
                <a:solidFill>
                  <a:srgbClr val="0000FF"/>
                </a:solidFill>
                <a:latin typeface="Microsoft YaHei" panose="020B0503020204020204" pitchFamily="34" charset="-122"/>
                <a:ea typeface="Microsoft YaHei" panose="020B0503020204020204" pitchFamily="34" charset="-122"/>
              </a:rPr>
              <a:t>知识产权</a:t>
            </a:r>
            <a:endParaRPr lang="en-US" altLang="zh-CN" sz="2458" dirty="0">
              <a:solidFill>
                <a:srgbClr val="0000FF"/>
              </a:solidFill>
              <a:latin typeface="Microsoft YaHei" panose="020B0503020204020204" pitchFamily="34" charset="-122"/>
              <a:ea typeface="Microsoft YaHei" panose="020B0503020204020204" pitchFamily="34" charset="-122"/>
            </a:endParaRPr>
          </a:p>
          <a:p>
            <a:pPr marL="1007612" lvl="1" indent="-468264">
              <a:buFont typeface="+mj-ea"/>
              <a:buAutoNum type="circleNumDbPlain"/>
            </a:pPr>
            <a:r>
              <a:rPr lang="zh-CN" altLang="en-US" sz="2458" dirty="0">
                <a:latin typeface="Microsoft YaHei" panose="020B0503020204020204" pitchFamily="34" charset="-122"/>
                <a:ea typeface="Microsoft YaHei" panose="020B0503020204020204" pitchFamily="34" charset="-122"/>
              </a:rPr>
              <a:t>尊重其他人的</a:t>
            </a:r>
            <a:r>
              <a:rPr lang="zh-CN" altLang="en-US" sz="2458" dirty="0">
                <a:solidFill>
                  <a:srgbClr val="0000FF"/>
                </a:solidFill>
                <a:latin typeface="Microsoft YaHei" panose="020B0503020204020204" pitchFamily="34" charset="-122"/>
                <a:ea typeface="Microsoft YaHei" panose="020B0503020204020204" pitchFamily="34" charset="-122"/>
              </a:rPr>
              <a:t>隐私</a:t>
            </a:r>
            <a:endParaRPr lang="en-US" altLang="zh-CN" sz="2458" dirty="0">
              <a:solidFill>
                <a:srgbClr val="0000FF"/>
              </a:solidFill>
              <a:latin typeface="Microsoft YaHei" panose="020B0503020204020204" pitchFamily="34" charset="-122"/>
              <a:ea typeface="Microsoft YaHei" panose="020B0503020204020204" pitchFamily="34" charset="-122"/>
            </a:endParaRPr>
          </a:p>
          <a:p>
            <a:pPr marL="1007612" lvl="1" indent="-468264">
              <a:buFont typeface="+mj-ea"/>
              <a:buAutoNum type="circleNumDbPlain"/>
            </a:pPr>
            <a:r>
              <a:rPr lang="zh-CN" altLang="en-US" sz="2458" dirty="0">
                <a:latin typeface="Microsoft YaHei" panose="020B0503020204020204" pitchFamily="34" charset="-122"/>
                <a:ea typeface="Microsoft YaHei" panose="020B0503020204020204" pitchFamily="34" charset="-122"/>
              </a:rPr>
              <a:t>保守</a:t>
            </a:r>
            <a:r>
              <a:rPr lang="zh-CN" altLang="en-US" sz="2458" dirty="0">
                <a:solidFill>
                  <a:srgbClr val="0000FF"/>
                </a:solidFill>
                <a:latin typeface="Microsoft YaHei" panose="020B0503020204020204" pitchFamily="34" charset="-122"/>
                <a:ea typeface="Microsoft YaHei" panose="020B0503020204020204" pitchFamily="34" charset="-122"/>
              </a:rPr>
              <a:t>机密</a:t>
            </a:r>
            <a:endParaRPr lang="en-US" altLang="zh-CN" sz="2458" dirty="0">
              <a:solidFill>
                <a:srgbClr val="0000FF"/>
              </a:solidFill>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4.3.3 </a:t>
            </a:r>
            <a:r>
              <a:rPr lang="zh-CN" altLang="en-US" sz="4097" b="1" dirty="0">
                <a:solidFill>
                  <a:schemeClr val="bg1"/>
                </a:solidFill>
                <a:latin typeface="Microsoft YaHei" panose="020B0503020204020204" pitchFamily="34" charset="-122"/>
                <a:ea typeface="Microsoft YaHei" panose="020B0503020204020204" pitchFamily="34" charset="-122"/>
              </a:rPr>
              <a:t>职业道德规范</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23</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4253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en-US" altLang="zh-CN" sz="2458" dirty="0">
                <a:latin typeface="Microsoft YaHei" panose="020B0503020204020204" pitchFamily="34" charset="-122"/>
                <a:ea typeface="Microsoft YaHei" panose="020B0503020204020204" pitchFamily="34" charset="-122"/>
              </a:rPr>
              <a:t>ACM</a:t>
            </a:r>
            <a:r>
              <a:rPr lang="zh-CN" altLang="en-US" sz="2458" dirty="0">
                <a:latin typeface="Microsoft YaHei" panose="020B0503020204020204" pitchFamily="34" charset="-122"/>
                <a:ea typeface="Microsoft YaHei" panose="020B0503020204020204" pitchFamily="34" charset="-122"/>
              </a:rPr>
              <a:t>伦理与职业行为规范中的“</a:t>
            </a:r>
            <a:r>
              <a:rPr lang="zh-CN" altLang="en-US" sz="2458" b="1" dirty="0">
                <a:latin typeface="Microsoft YaHei" panose="020B0503020204020204" pitchFamily="34" charset="-122"/>
                <a:ea typeface="Microsoft YaHei" panose="020B0503020204020204" pitchFamily="34" charset="-122"/>
              </a:rPr>
              <a:t>比较特殊的专业人员职责</a:t>
            </a:r>
            <a:r>
              <a:rPr lang="zh-CN" altLang="en-US" sz="2458" dirty="0">
                <a:latin typeface="Microsoft YaHei" panose="020B0503020204020204" pitchFamily="34" charset="-122"/>
                <a:ea typeface="Microsoft YaHei" panose="020B0503020204020204" pitchFamily="34" charset="-122"/>
              </a:rPr>
              <a:t>”</a:t>
            </a:r>
            <a:r>
              <a:rPr lang="en-US" altLang="zh-CN" sz="2458" dirty="0">
                <a:latin typeface="Microsoft YaHei" panose="020B0503020204020204" pitchFamily="34" charset="-122"/>
                <a:ea typeface="Microsoft YaHei" panose="020B0503020204020204" pitchFamily="34" charset="-122"/>
              </a:rPr>
              <a:t> </a:t>
            </a:r>
          </a:p>
          <a:p>
            <a:pPr lvl="1"/>
            <a:r>
              <a:rPr lang="zh-CN" altLang="en-US" sz="2000" dirty="0">
                <a:latin typeface="Microsoft YaHei" panose="020B0503020204020204" pitchFamily="34" charset="-122"/>
                <a:ea typeface="Microsoft YaHei" panose="020B0503020204020204" pitchFamily="34" charset="-122"/>
              </a:rPr>
              <a:t>努力在职业工作的程序与产品中实现</a:t>
            </a:r>
            <a:r>
              <a:rPr lang="zh-CN" altLang="en-US" sz="2000" dirty="0">
                <a:solidFill>
                  <a:srgbClr val="0000FF"/>
                </a:solidFill>
                <a:latin typeface="Microsoft YaHei" panose="020B0503020204020204" pitchFamily="34" charset="-122"/>
                <a:ea typeface="Microsoft YaHei" panose="020B0503020204020204" pitchFamily="34" charset="-122"/>
              </a:rPr>
              <a:t>最高</a:t>
            </a:r>
            <a:r>
              <a:rPr lang="zh-CN" altLang="en-US" sz="2000" dirty="0">
                <a:solidFill>
                  <a:srgbClr val="FF0000"/>
                </a:solidFill>
                <a:latin typeface="Microsoft YaHei" panose="020B0503020204020204" pitchFamily="34" charset="-122"/>
                <a:ea typeface="Microsoft YaHei" panose="020B0503020204020204" pitchFamily="34" charset="-122"/>
              </a:rPr>
              <a:t>的质量、</a:t>
            </a:r>
            <a:r>
              <a:rPr lang="zh-CN" altLang="en-US" sz="2000" dirty="0">
                <a:solidFill>
                  <a:srgbClr val="0000FF"/>
                </a:solidFill>
                <a:latin typeface="Microsoft YaHei" panose="020B0503020204020204" pitchFamily="34" charset="-122"/>
                <a:ea typeface="Microsoft YaHei" panose="020B0503020204020204" pitchFamily="34" charset="-122"/>
              </a:rPr>
              <a:t>最高</a:t>
            </a:r>
            <a:r>
              <a:rPr lang="zh-CN" altLang="en-US" sz="2000" dirty="0">
                <a:solidFill>
                  <a:srgbClr val="FF0000"/>
                </a:solidFill>
                <a:latin typeface="Microsoft YaHei" panose="020B0503020204020204" pitchFamily="34" charset="-122"/>
                <a:ea typeface="Microsoft YaHei" panose="020B0503020204020204" pitchFamily="34" charset="-122"/>
              </a:rPr>
              <a:t>的效益和</a:t>
            </a:r>
            <a:r>
              <a:rPr lang="zh-CN" altLang="en-US" sz="2000" dirty="0">
                <a:solidFill>
                  <a:srgbClr val="0000FF"/>
                </a:solidFill>
                <a:latin typeface="Microsoft YaHei" panose="020B0503020204020204" pitchFamily="34" charset="-122"/>
                <a:ea typeface="Microsoft YaHei" panose="020B0503020204020204" pitchFamily="34" charset="-122"/>
              </a:rPr>
              <a:t>高度</a:t>
            </a:r>
            <a:r>
              <a:rPr lang="zh-CN" altLang="en-US" sz="2000" dirty="0">
                <a:solidFill>
                  <a:srgbClr val="FF0000"/>
                </a:solidFill>
                <a:latin typeface="Microsoft YaHei" panose="020B0503020204020204" pitchFamily="34" charset="-122"/>
                <a:ea typeface="Microsoft YaHei" panose="020B0503020204020204" pitchFamily="34" charset="-122"/>
              </a:rPr>
              <a:t>的尊严</a:t>
            </a:r>
            <a:r>
              <a:rPr lang="zh-CN" altLang="en-US" sz="2000" dirty="0">
                <a:solidFill>
                  <a:srgbClr val="0000FF"/>
                </a:solidFill>
                <a:latin typeface="Microsoft YaHei" panose="020B0503020204020204" pitchFamily="34" charset="-122"/>
                <a:ea typeface="Microsoft YaHei" panose="020B0503020204020204" pitchFamily="34" charset="-122"/>
              </a:rPr>
              <a:t>（追求卓越）</a:t>
            </a:r>
            <a:endParaRPr lang="en-US" altLang="zh-CN" sz="2000" dirty="0">
              <a:solidFill>
                <a:srgbClr val="0000FF"/>
              </a:solidFill>
              <a:latin typeface="Microsoft YaHei" panose="020B0503020204020204" pitchFamily="34" charset="-122"/>
              <a:ea typeface="Microsoft YaHei" panose="020B0503020204020204" pitchFamily="34" charset="-122"/>
            </a:endParaRPr>
          </a:p>
          <a:p>
            <a:pPr lvl="1"/>
            <a:r>
              <a:rPr lang="zh-CN" altLang="en-US" sz="2000" dirty="0">
                <a:solidFill>
                  <a:srgbClr val="0000FF"/>
                </a:solidFill>
                <a:latin typeface="Microsoft YaHei" panose="020B0503020204020204" pitchFamily="34" charset="-122"/>
                <a:ea typeface="Microsoft YaHei" panose="020B0503020204020204" pitchFamily="34" charset="-122"/>
              </a:rPr>
              <a:t>获得</a:t>
            </a:r>
            <a:r>
              <a:rPr lang="zh-CN" altLang="en-US" sz="2000" dirty="0">
                <a:latin typeface="Microsoft YaHei" panose="020B0503020204020204" pitchFamily="34" charset="-122"/>
                <a:ea typeface="Microsoft YaHei" panose="020B0503020204020204" pitchFamily="34" charset="-122"/>
              </a:rPr>
              <a:t>和</a:t>
            </a:r>
            <a:r>
              <a:rPr lang="zh-CN" altLang="en-US" sz="2000" dirty="0">
                <a:solidFill>
                  <a:srgbClr val="0000FF"/>
                </a:solidFill>
                <a:latin typeface="Microsoft YaHei" panose="020B0503020204020204" pitchFamily="34" charset="-122"/>
                <a:ea typeface="Microsoft YaHei" panose="020B0503020204020204" pitchFamily="34" charset="-122"/>
              </a:rPr>
              <a:t>保持</a:t>
            </a:r>
            <a:r>
              <a:rPr lang="zh-CN" altLang="en-US" sz="2000" dirty="0">
                <a:latin typeface="Microsoft YaHei" panose="020B0503020204020204" pitchFamily="34" charset="-122"/>
                <a:ea typeface="Microsoft YaHei" panose="020B0503020204020204" pitchFamily="34" charset="-122"/>
              </a:rPr>
              <a:t>职业技能</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了解和尊重现有的与职业工作有关的</a:t>
            </a:r>
            <a:r>
              <a:rPr lang="zh-CN" altLang="en-US" sz="2000" dirty="0">
                <a:solidFill>
                  <a:srgbClr val="0000FF"/>
                </a:solidFill>
                <a:latin typeface="Microsoft YaHei" panose="020B0503020204020204" pitchFamily="34" charset="-122"/>
                <a:ea typeface="Microsoft YaHei" panose="020B0503020204020204" pitchFamily="34" charset="-122"/>
              </a:rPr>
              <a:t>法律</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接受和提出恰当的职业</a:t>
            </a:r>
            <a:r>
              <a:rPr lang="zh-CN" altLang="en-US" sz="2000" dirty="0">
                <a:solidFill>
                  <a:srgbClr val="0000FF"/>
                </a:solidFill>
                <a:latin typeface="Microsoft YaHei" panose="020B0503020204020204" pitchFamily="34" charset="-122"/>
                <a:ea typeface="Microsoft YaHei" panose="020B0503020204020204" pitchFamily="34" charset="-122"/>
              </a:rPr>
              <a:t>评价</a:t>
            </a:r>
            <a:endParaRPr lang="en-HK" altLang="zh-CN" sz="2000" dirty="0">
              <a:solidFill>
                <a:srgbClr val="0000FF"/>
              </a:solidFill>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对计算机系统和它们包括可能引起的</a:t>
            </a:r>
            <a:r>
              <a:rPr lang="zh-CN" altLang="en-US" sz="2000" dirty="0">
                <a:solidFill>
                  <a:srgbClr val="0000FF"/>
                </a:solidFill>
                <a:latin typeface="Microsoft YaHei" panose="020B0503020204020204" pitchFamily="34" charset="-122"/>
                <a:ea typeface="Microsoft YaHei" panose="020B0503020204020204" pitchFamily="34" charset="-122"/>
              </a:rPr>
              <a:t>危机</a:t>
            </a:r>
            <a:r>
              <a:rPr lang="zh-CN" altLang="en-US" sz="2000" dirty="0">
                <a:latin typeface="Microsoft YaHei" panose="020B0503020204020204" pitchFamily="34" charset="-122"/>
                <a:ea typeface="Microsoft YaHei" panose="020B0503020204020204" pitchFamily="34" charset="-122"/>
              </a:rPr>
              <a:t>等方面做出综合的理解和彻底的评估</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重视</a:t>
            </a:r>
            <a:r>
              <a:rPr lang="zh-CN" altLang="en-US" sz="2000" dirty="0">
                <a:solidFill>
                  <a:srgbClr val="0000FF"/>
                </a:solidFill>
                <a:latin typeface="Microsoft YaHei" panose="020B0503020204020204" pitchFamily="34" charset="-122"/>
                <a:ea typeface="Microsoft YaHei" panose="020B0503020204020204" pitchFamily="34" charset="-122"/>
              </a:rPr>
              <a:t>合同</a:t>
            </a:r>
            <a:r>
              <a:rPr lang="zh-CN" altLang="en-US" sz="2000" dirty="0">
                <a:latin typeface="Microsoft YaHei" panose="020B0503020204020204" pitchFamily="34" charset="-122"/>
                <a:ea typeface="Microsoft YaHei" panose="020B0503020204020204" pitchFamily="34" charset="-122"/>
              </a:rPr>
              <a:t>、</a:t>
            </a:r>
            <a:r>
              <a:rPr lang="zh-CN" altLang="en-US" sz="2000" dirty="0">
                <a:solidFill>
                  <a:srgbClr val="0000FF"/>
                </a:solidFill>
                <a:latin typeface="Microsoft YaHei" panose="020B0503020204020204" pitchFamily="34" charset="-122"/>
                <a:ea typeface="Microsoft YaHei" panose="020B0503020204020204" pitchFamily="34" charset="-122"/>
              </a:rPr>
              <a:t>协议</a:t>
            </a:r>
            <a:r>
              <a:rPr lang="zh-CN" altLang="en-US" sz="2000" dirty="0">
                <a:latin typeface="Microsoft YaHei" panose="020B0503020204020204" pitchFamily="34" charset="-122"/>
                <a:ea typeface="Microsoft YaHei" panose="020B0503020204020204" pitchFamily="34" charset="-122"/>
              </a:rPr>
              <a:t>和指定的责任</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促进公众对计算机技术及其</a:t>
            </a:r>
            <a:r>
              <a:rPr lang="zh-CN" altLang="en-US" sz="2000" dirty="0">
                <a:solidFill>
                  <a:srgbClr val="0000FF"/>
                </a:solidFill>
                <a:latin typeface="Microsoft YaHei" panose="020B0503020204020204" pitchFamily="34" charset="-122"/>
                <a:ea typeface="Microsoft YaHei" panose="020B0503020204020204" pitchFamily="34" charset="-122"/>
              </a:rPr>
              <a:t>影响</a:t>
            </a:r>
            <a:r>
              <a:rPr lang="zh-CN" altLang="en-US" sz="2000" dirty="0">
                <a:latin typeface="Microsoft YaHei" panose="020B0503020204020204" pitchFamily="34" charset="-122"/>
                <a:ea typeface="Microsoft YaHei" panose="020B0503020204020204" pitchFamily="34" charset="-122"/>
              </a:rPr>
              <a:t>的了解</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只在</a:t>
            </a:r>
            <a:r>
              <a:rPr lang="zh-CN" altLang="en-US" sz="2000" dirty="0">
                <a:solidFill>
                  <a:srgbClr val="0000FF"/>
                </a:solidFill>
                <a:latin typeface="Microsoft YaHei" panose="020B0503020204020204" pitchFamily="34" charset="-122"/>
                <a:ea typeface="Microsoft YaHei" panose="020B0503020204020204" pitchFamily="34" charset="-122"/>
              </a:rPr>
              <a:t>授权</a:t>
            </a:r>
            <a:r>
              <a:rPr lang="zh-CN" altLang="en-US" sz="2000" dirty="0">
                <a:latin typeface="Microsoft YaHei" panose="020B0503020204020204" pitchFamily="34" charset="-122"/>
                <a:ea typeface="Microsoft YaHei" panose="020B0503020204020204" pitchFamily="34" charset="-122"/>
              </a:rPr>
              <a:t>状态下使用计算机及通信资源</a:t>
            </a:r>
            <a:endParaRPr lang="en-US" altLang="zh-CN" sz="2000" dirty="0">
              <a:latin typeface="Microsoft YaHei" panose="020B0503020204020204" pitchFamily="34" charset="-122"/>
              <a:ea typeface="Microsoft YaHei" panose="020B0503020204020204" pitchFamily="34" charset="-122"/>
            </a:endParaRPr>
          </a:p>
          <a:p>
            <a:pPr lvl="1"/>
            <a:endParaRPr lang="en-US" altLang="zh-CN" sz="2458" dirty="0">
              <a:solidFill>
                <a:srgbClr val="0000FF"/>
              </a:solidFill>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4.3.3 </a:t>
            </a:r>
            <a:r>
              <a:rPr lang="zh-CN" altLang="en-US" sz="4097" b="1" dirty="0">
                <a:solidFill>
                  <a:schemeClr val="bg1"/>
                </a:solidFill>
                <a:latin typeface="Microsoft YaHei" panose="020B0503020204020204" pitchFamily="34" charset="-122"/>
                <a:ea typeface="Microsoft YaHei" panose="020B0503020204020204" pitchFamily="34" charset="-122"/>
              </a:rPr>
              <a:t>职业道德规范</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24</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10907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4.3.3 </a:t>
            </a:r>
            <a:r>
              <a:rPr lang="zh-CN" altLang="en-US" sz="4097" b="1" dirty="0">
                <a:solidFill>
                  <a:schemeClr val="bg1"/>
                </a:solidFill>
                <a:latin typeface="Microsoft YaHei" panose="020B0503020204020204" pitchFamily="34" charset="-122"/>
                <a:ea typeface="Microsoft YaHei" panose="020B0503020204020204" pitchFamily="34" charset="-122"/>
              </a:rPr>
              <a:t>职业道德规范 </a:t>
            </a:r>
            <a:r>
              <a:rPr lang="en-US" altLang="zh-CN" sz="4097" b="1" dirty="0">
                <a:solidFill>
                  <a:schemeClr val="bg1"/>
                </a:solidFill>
                <a:latin typeface="Microsoft YaHei" panose="020B0503020204020204" pitchFamily="34" charset="-122"/>
                <a:ea typeface="Microsoft YaHei" panose="020B0503020204020204" pitchFamily="34" charset="-122"/>
              </a:rPr>
              <a:t>-</a:t>
            </a:r>
            <a:r>
              <a:rPr lang="zh-CN" altLang="en-US" sz="4097" b="1">
                <a:solidFill>
                  <a:schemeClr val="bg1"/>
                </a:solidFill>
                <a:latin typeface="Microsoft YaHei" panose="020B0503020204020204" pitchFamily="34" charset="-122"/>
                <a:ea typeface="Microsoft YaHei" panose="020B0503020204020204" pitchFamily="34" charset="-122"/>
              </a:rPr>
              <a:t> </a:t>
            </a:r>
            <a:r>
              <a:rPr lang="zh-CN" altLang="en-US" sz="4097" b="1">
                <a:solidFill>
                  <a:srgbClr val="FF0000"/>
                </a:solidFill>
                <a:latin typeface="Microsoft YaHei" panose="020B0503020204020204" pitchFamily="34" charset="-122"/>
                <a:ea typeface="Microsoft YaHei" panose="020B0503020204020204" pitchFamily="34" charset="-122"/>
              </a:rPr>
              <a:t>华为</a:t>
            </a:r>
            <a:r>
              <a:rPr lang="zh-CN" altLang="en-US" sz="4097" b="1" dirty="0">
                <a:solidFill>
                  <a:srgbClr val="FF0000"/>
                </a:solidFill>
                <a:latin typeface="Microsoft YaHei" panose="020B0503020204020204" pitchFamily="34" charset="-122"/>
                <a:ea typeface="Microsoft YaHei" panose="020B0503020204020204" pitchFamily="34" charset="-122"/>
              </a:rPr>
              <a:t>人行为准则</a:t>
            </a:r>
          </a:p>
        </p:txBody>
      </p:sp>
      <p:sp>
        <p:nvSpPr>
          <p:cNvPr id="3" name="内容占位符 2"/>
          <p:cNvSpPr>
            <a:spLocks noGrp="1"/>
          </p:cNvSpPr>
          <p:nvPr>
            <p:ph sz="half" idx="1"/>
          </p:nvPr>
        </p:nvSpPr>
        <p:spPr/>
        <p:txBody>
          <a:bodyPr>
            <a:normAutofit lnSpcReduction="10000"/>
          </a:bodyPr>
          <a:lstStyle/>
          <a:p>
            <a:pPr marL="1053698" lvl="1" indent="-514350">
              <a:buFont typeface="+mj-lt"/>
              <a:buAutoNum type="arabicPeriod"/>
            </a:pPr>
            <a:r>
              <a:rPr lang="en-US" altLang="zh-CN" b="1" dirty="0"/>
              <a:t>【</a:t>
            </a:r>
            <a:r>
              <a:rPr lang="zh-CN" altLang="en-US" b="1" dirty="0"/>
              <a:t>尽职尽责</a:t>
            </a:r>
            <a:r>
              <a:rPr lang="en-US" altLang="zh-CN" b="1" dirty="0"/>
              <a:t>】</a:t>
            </a:r>
            <a:endParaRPr lang="en-HK" dirty="0"/>
          </a:p>
          <a:p>
            <a:pPr marL="1053698" lvl="1" indent="-514350">
              <a:buFont typeface="+mj-lt"/>
              <a:buAutoNum type="arabicPeriod"/>
            </a:pPr>
            <a:r>
              <a:rPr lang="en-US" altLang="zh-CN" b="1" dirty="0"/>
              <a:t>【</a:t>
            </a:r>
            <a:r>
              <a:rPr lang="zh-CN" altLang="en-US" b="1" dirty="0"/>
              <a:t>团结协作</a:t>
            </a:r>
            <a:r>
              <a:rPr lang="en-US" altLang="zh-CN" b="1" dirty="0"/>
              <a:t>】</a:t>
            </a:r>
            <a:endParaRPr lang="en-HK" dirty="0"/>
          </a:p>
          <a:p>
            <a:pPr marL="1053698" lvl="1" indent="-514350">
              <a:buFont typeface="+mj-lt"/>
              <a:buAutoNum type="arabicPeriod"/>
            </a:pPr>
            <a:r>
              <a:rPr lang="en-US" altLang="zh-CN" b="1" dirty="0"/>
              <a:t>【</a:t>
            </a:r>
            <a:r>
              <a:rPr lang="zh-CN" altLang="en-US" b="1" dirty="0"/>
              <a:t>学习与创新</a:t>
            </a:r>
            <a:r>
              <a:rPr lang="en-US" altLang="zh-CN" b="1" dirty="0"/>
              <a:t>】</a:t>
            </a:r>
            <a:endParaRPr lang="en-HK" dirty="0"/>
          </a:p>
          <a:p>
            <a:pPr marL="1053698" lvl="1" indent="-514350">
              <a:buFont typeface="+mj-lt"/>
              <a:buAutoNum type="arabicPeriod"/>
            </a:pPr>
            <a:r>
              <a:rPr lang="en-US" altLang="zh-CN" b="1" dirty="0"/>
              <a:t>【</a:t>
            </a:r>
            <a:r>
              <a:rPr lang="zh-CN" altLang="en-US" b="1" dirty="0"/>
              <a:t>沟通、报告与反馈意识</a:t>
            </a:r>
            <a:r>
              <a:rPr lang="en-US" altLang="zh-CN" b="1" dirty="0"/>
              <a:t>】</a:t>
            </a:r>
            <a:endParaRPr lang="en-HK" dirty="0"/>
          </a:p>
          <a:p>
            <a:pPr marL="1053698" lvl="1" indent="-514350">
              <a:buFont typeface="+mj-lt"/>
              <a:buAutoNum type="arabicPeriod"/>
            </a:pPr>
            <a:r>
              <a:rPr lang="en-US" altLang="zh-CN" b="1" dirty="0"/>
              <a:t>【</a:t>
            </a:r>
            <a:r>
              <a:rPr lang="zh-CN" altLang="en-US" b="1" dirty="0"/>
              <a:t>市场、服务意识</a:t>
            </a:r>
            <a:r>
              <a:rPr lang="en-US" altLang="zh-CN" b="1" dirty="0"/>
              <a:t>】</a:t>
            </a:r>
            <a:endParaRPr lang="en-HK" dirty="0"/>
          </a:p>
          <a:p>
            <a:pPr marL="1053698" lvl="1" indent="-514350">
              <a:buFont typeface="+mj-lt"/>
              <a:buAutoNum type="arabicPeriod"/>
            </a:pPr>
            <a:r>
              <a:rPr lang="en-US" altLang="zh-CN" b="1" dirty="0"/>
              <a:t>【</a:t>
            </a:r>
            <a:r>
              <a:rPr lang="zh-CN" altLang="en-US" b="1" dirty="0"/>
              <a:t>质量、成本意识</a:t>
            </a:r>
            <a:r>
              <a:rPr lang="en-US" altLang="zh-CN" b="1" dirty="0"/>
              <a:t>】</a:t>
            </a:r>
            <a:endParaRPr lang="en-HK" dirty="0"/>
          </a:p>
          <a:p>
            <a:pPr marL="1053698" lvl="1" indent="-514350">
              <a:buFont typeface="+mj-lt"/>
              <a:buAutoNum type="arabicPeriod"/>
            </a:pPr>
            <a:r>
              <a:rPr lang="en-US" altLang="zh-CN" b="1" dirty="0"/>
              <a:t>【</a:t>
            </a:r>
            <a:r>
              <a:rPr lang="zh-CN" altLang="en-US" b="1" dirty="0"/>
              <a:t>知识产权与保密意识</a:t>
            </a:r>
            <a:r>
              <a:rPr lang="en-US" altLang="zh-CN" b="1" dirty="0"/>
              <a:t>】</a:t>
            </a:r>
            <a:endParaRPr lang="en-HK" dirty="0"/>
          </a:p>
          <a:p>
            <a:pPr marL="1053698" lvl="1" indent="-514350">
              <a:buFont typeface="+mj-lt"/>
              <a:buAutoNum type="arabicPeriod"/>
            </a:pPr>
            <a:r>
              <a:rPr lang="en-US" altLang="zh-CN" b="1" dirty="0"/>
              <a:t>【</a:t>
            </a:r>
            <a:r>
              <a:rPr lang="zh-CN" altLang="en-US" b="1" dirty="0"/>
              <a:t>安全与资源保护</a:t>
            </a:r>
            <a:r>
              <a:rPr lang="en-US" altLang="zh-CN" b="1" dirty="0"/>
              <a:t>】</a:t>
            </a:r>
          </a:p>
          <a:p>
            <a:pPr marL="1053698" lvl="1" indent="-514350">
              <a:buFont typeface="+mj-lt"/>
              <a:buAutoNum type="arabicPeriod"/>
            </a:pPr>
            <a:r>
              <a:rPr lang="en-US" altLang="zh-CN" b="1" dirty="0"/>
              <a:t>【</a:t>
            </a:r>
            <a:r>
              <a:rPr lang="zh-CN" altLang="en-US" b="1" dirty="0"/>
              <a:t>道德情操与自律</a:t>
            </a:r>
            <a:r>
              <a:rPr lang="en-US" altLang="zh-CN" b="1" dirty="0"/>
              <a:t>】</a:t>
            </a:r>
            <a:endParaRPr lang="en-HK" dirty="0"/>
          </a:p>
          <a:p>
            <a:pPr lvl="1"/>
            <a:endParaRPr lang="en-US" altLang="zh-CN" sz="2048" dirty="0">
              <a:latin typeface="Microsoft YaHei" panose="020B0503020204020204" pitchFamily="34" charset="-122"/>
              <a:ea typeface="Microsoft YaHei" panose="020B0503020204020204" pitchFamily="34" charset="-122"/>
            </a:endParaRPr>
          </a:p>
        </p:txBody>
      </p:sp>
      <p:sp>
        <p:nvSpPr>
          <p:cNvPr id="5" name="Content Placeholder 4">
            <a:extLst>
              <a:ext uri="{FF2B5EF4-FFF2-40B4-BE49-F238E27FC236}">
                <a16:creationId xmlns:a16="http://schemas.microsoft.com/office/drawing/2014/main" id="{1354E47D-C971-6A4D-AE76-851E4D205BBE}"/>
              </a:ext>
            </a:extLst>
          </p:cNvPr>
          <p:cNvSpPr>
            <a:spLocks noGrp="1"/>
          </p:cNvSpPr>
          <p:nvPr>
            <p:ph sz="half" idx="2"/>
          </p:nvPr>
        </p:nvSpPr>
        <p:spPr/>
        <p:txBody>
          <a:bodyPr>
            <a:normAutofit lnSpcReduction="10000"/>
          </a:bodyPr>
          <a:lstStyle/>
          <a:p>
            <a:pPr marL="514350" indent="-514350">
              <a:buFont typeface="+mj-lt"/>
              <a:buAutoNum type="arabicPeriod" startAt="10"/>
            </a:pPr>
            <a:r>
              <a:rPr lang="en-US" altLang="zh-CN" b="1" dirty="0"/>
              <a:t>【</a:t>
            </a:r>
            <a:r>
              <a:rPr lang="zh-CN" altLang="en-US" b="1" dirty="0"/>
              <a:t>利益与关系处理</a:t>
            </a:r>
            <a:r>
              <a:rPr lang="en-US" altLang="zh-CN" b="1" dirty="0"/>
              <a:t>】</a:t>
            </a:r>
            <a:endParaRPr lang="en-HK" dirty="0"/>
          </a:p>
          <a:p>
            <a:pPr marL="514350" indent="-514350">
              <a:buFont typeface="+mj-lt"/>
              <a:buAutoNum type="arabicPeriod" startAt="10"/>
            </a:pPr>
            <a:r>
              <a:rPr lang="en-US" altLang="zh-CN" b="1" dirty="0"/>
              <a:t>【</a:t>
            </a:r>
            <a:r>
              <a:rPr lang="zh-CN" altLang="en-US" b="1" dirty="0"/>
              <a:t>贪污受贿禁止</a:t>
            </a:r>
            <a:r>
              <a:rPr lang="en-US" altLang="zh-CN" b="1" dirty="0"/>
              <a:t>】</a:t>
            </a:r>
            <a:endParaRPr lang="en-HK" dirty="0"/>
          </a:p>
          <a:p>
            <a:pPr marL="514350" indent="-514350">
              <a:buFont typeface="+mj-lt"/>
              <a:buAutoNum type="arabicPeriod" startAt="10"/>
            </a:pPr>
            <a:r>
              <a:rPr lang="en-US" altLang="zh-CN" b="1" dirty="0"/>
              <a:t>【</a:t>
            </a:r>
            <a:r>
              <a:rPr lang="zh-CN" altLang="en-US" b="1" dirty="0"/>
              <a:t>兼职禁止</a:t>
            </a:r>
            <a:r>
              <a:rPr lang="en-US" altLang="zh-CN" b="1" dirty="0"/>
              <a:t>】</a:t>
            </a:r>
            <a:endParaRPr lang="en-HK" dirty="0"/>
          </a:p>
          <a:p>
            <a:pPr marL="514350" indent="-514350">
              <a:buFont typeface="+mj-lt"/>
              <a:buAutoNum type="arabicPeriod" startAt="10"/>
            </a:pPr>
            <a:r>
              <a:rPr lang="en-US" altLang="zh-CN" b="1" dirty="0"/>
              <a:t>【</a:t>
            </a:r>
            <a:r>
              <a:rPr lang="zh-CN" altLang="en-US" b="1" dirty="0"/>
              <a:t>经营行为限制</a:t>
            </a:r>
            <a:r>
              <a:rPr lang="en-US" altLang="zh-CN" b="1" dirty="0"/>
              <a:t>】</a:t>
            </a:r>
            <a:endParaRPr lang="en-HK" dirty="0"/>
          </a:p>
          <a:p>
            <a:pPr marL="514350" indent="-514350">
              <a:buFont typeface="+mj-lt"/>
              <a:buAutoNum type="arabicPeriod" startAt="10"/>
            </a:pPr>
            <a:r>
              <a:rPr lang="en-US" altLang="zh-CN" b="1" dirty="0"/>
              <a:t>【</a:t>
            </a:r>
            <a:r>
              <a:rPr lang="zh-CN" altLang="en-US" b="1" dirty="0"/>
              <a:t>个人投资限制</a:t>
            </a:r>
            <a:r>
              <a:rPr lang="en-US" altLang="zh-CN" b="1" dirty="0"/>
              <a:t>】</a:t>
            </a:r>
            <a:endParaRPr lang="en-HK" dirty="0"/>
          </a:p>
          <a:p>
            <a:pPr marL="514350" indent="-514350">
              <a:buFont typeface="+mj-lt"/>
              <a:buAutoNum type="arabicPeriod" startAt="10"/>
            </a:pPr>
            <a:r>
              <a:rPr lang="en-US" altLang="zh-CN" b="1" dirty="0"/>
              <a:t>【</a:t>
            </a:r>
            <a:r>
              <a:rPr lang="zh-CN" altLang="en-US" b="1" dirty="0"/>
              <a:t>交际应酬限制</a:t>
            </a:r>
            <a:r>
              <a:rPr lang="en-US" altLang="zh-CN" b="1" dirty="0"/>
              <a:t>】</a:t>
            </a:r>
            <a:endParaRPr lang="en-HK" dirty="0"/>
          </a:p>
          <a:p>
            <a:pPr marL="514350" indent="-514350">
              <a:buFont typeface="+mj-lt"/>
              <a:buAutoNum type="arabicPeriod" startAt="10"/>
            </a:pPr>
            <a:r>
              <a:rPr lang="en-US" altLang="zh-CN" b="1" dirty="0"/>
              <a:t>【</a:t>
            </a:r>
            <a:r>
              <a:rPr lang="zh-CN" altLang="en-US" b="1" dirty="0"/>
              <a:t>与竞争对手的关系限制</a:t>
            </a:r>
            <a:r>
              <a:rPr lang="en-US" altLang="zh-CN" b="1" dirty="0"/>
              <a:t>】</a:t>
            </a:r>
            <a:endParaRPr lang="en-HK" dirty="0"/>
          </a:p>
          <a:p>
            <a:endParaRPr lang="en-US" dirty="0"/>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25</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23326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49D719-1D5F-4C4B-A658-92D31585517C}"/>
              </a:ext>
            </a:extLst>
          </p:cNvPr>
          <p:cNvSpPr>
            <a:spLocks noGrp="1"/>
          </p:cNvSpPr>
          <p:nvPr>
            <p:ph type="title"/>
          </p:nvPr>
        </p:nvSpPr>
        <p:spPr/>
        <p:txBody>
          <a:bodyPr/>
          <a:lstStyle/>
          <a:p>
            <a:pPr algn="l"/>
            <a:r>
              <a:rPr lang="en-US" altLang="zh-CN" sz="5400" b="1" dirty="0">
                <a:solidFill>
                  <a:schemeClr val="bg1"/>
                </a:solidFill>
                <a:latin typeface="Microsoft YaHei" panose="020B0503020204020204" pitchFamily="34" charset="-122"/>
                <a:ea typeface="Microsoft YaHei" panose="020B0503020204020204" pitchFamily="34" charset="-122"/>
              </a:rPr>
              <a:t>4.3.3 </a:t>
            </a:r>
            <a:r>
              <a:rPr lang="zh-CN" altLang="en-US" sz="5400" b="1" dirty="0">
                <a:solidFill>
                  <a:schemeClr val="bg1"/>
                </a:solidFill>
                <a:latin typeface="Microsoft YaHei" panose="020B0503020204020204" pitchFamily="34" charset="-122"/>
                <a:ea typeface="Microsoft YaHei" panose="020B0503020204020204" pitchFamily="34" charset="-122"/>
              </a:rPr>
              <a:t>职业道德规范 </a:t>
            </a:r>
            <a:r>
              <a:rPr lang="en-US" altLang="zh-CN" sz="5400" b="1" dirty="0">
                <a:solidFill>
                  <a:schemeClr val="bg1"/>
                </a:solidFill>
                <a:latin typeface="Microsoft YaHei" panose="020B0503020204020204" pitchFamily="34" charset="-122"/>
                <a:ea typeface="Microsoft YaHei" panose="020B0503020204020204" pitchFamily="34" charset="-122"/>
              </a:rPr>
              <a:t>-</a:t>
            </a:r>
            <a:r>
              <a:rPr lang="zh-CN" altLang="en-US" sz="5400" dirty="0">
                <a:solidFill>
                  <a:srgbClr val="FF0000"/>
                </a:solidFill>
                <a:latin typeface="Microsoft YaHei" panose="020B0503020204020204" pitchFamily="34" charset="-122"/>
                <a:ea typeface="Microsoft YaHei" panose="020B0503020204020204" pitchFamily="34" charset="-122"/>
              </a:rPr>
              <a:t>百度文化论语 </a:t>
            </a:r>
            <a:endParaRPr lang="en-US" dirty="0">
              <a:solidFill>
                <a:srgbClr val="FF0000"/>
              </a:solidFill>
            </a:endParaRPr>
          </a:p>
        </p:txBody>
      </p:sp>
      <p:sp>
        <p:nvSpPr>
          <p:cNvPr id="6" name="Content Placeholder 5">
            <a:extLst>
              <a:ext uri="{FF2B5EF4-FFF2-40B4-BE49-F238E27FC236}">
                <a16:creationId xmlns:a16="http://schemas.microsoft.com/office/drawing/2014/main" id="{D505924A-74AF-4041-B764-1CF26B5CF00C}"/>
              </a:ext>
            </a:extLst>
          </p:cNvPr>
          <p:cNvSpPr>
            <a:spLocks noGrp="1"/>
          </p:cNvSpPr>
          <p:nvPr>
            <p:ph sz="half" idx="1"/>
          </p:nvPr>
        </p:nvSpPr>
        <p:spPr/>
        <p:txBody>
          <a:bodyPr>
            <a:normAutofit fontScale="40000" lnSpcReduction="20000"/>
          </a:bodyPr>
          <a:lstStyle/>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人一定要做自己喜欢且擅长的事情</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一个人最重要的能力是判断力</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认准了，就去做；不跟风，不动摇 </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用流程解决共性问题</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专注如一</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创新求变</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保持学习心态</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不唯上</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公司离破产永远只有</a:t>
            </a:r>
            <a:r>
              <a:rPr lang="en-US" altLang="zh-CN" dirty="0">
                <a:latin typeface="Microsoft YaHei" panose="020B0503020204020204" pitchFamily="34" charset="-122"/>
                <a:ea typeface="Microsoft YaHei" panose="020B0503020204020204" pitchFamily="34" charset="-122"/>
              </a:rPr>
              <a:t>30</a:t>
            </a:r>
            <a:r>
              <a:rPr lang="zh-CN" altLang="en-US" dirty="0">
                <a:latin typeface="Microsoft YaHei" panose="020B0503020204020204" pitchFamily="34" charset="-122"/>
                <a:ea typeface="Microsoft YaHei" panose="020B0503020204020204" pitchFamily="34" charset="-122"/>
              </a:rPr>
              <a:t>天</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问题驱动</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每个人都要捡起地上的垃圾</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让数据说话</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百度不仅是李彦宏的，更是每一个百度人的</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高效率执行</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一定要找最优秀的人才</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少许诺，多兑现</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给最自由的空间</a:t>
            </a:r>
          </a:p>
          <a:p>
            <a:pPr marL="514350" indent="-514350">
              <a:lnSpc>
                <a:spcPct val="120000"/>
              </a:lnSpc>
              <a:buFont typeface="+mj-lt"/>
              <a:buAutoNum type="arabicPeriod"/>
            </a:pPr>
            <a:r>
              <a:rPr lang="zh-CN" altLang="en-US" dirty="0">
                <a:latin typeface="Microsoft YaHei" panose="020B0503020204020204" pitchFamily="34" charset="-122"/>
                <a:ea typeface="Microsoft YaHei" panose="020B0503020204020204" pitchFamily="34" charset="-122"/>
              </a:rPr>
              <a:t>把事情做到极致</a:t>
            </a:r>
            <a:endParaRPr lang="en-US" dirty="0">
              <a:latin typeface="Microsoft YaHei" panose="020B0503020204020204" pitchFamily="34" charset="-122"/>
              <a:ea typeface="Microsoft YaHei" panose="020B0503020204020204" pitchFamily="34" charset="-122"/>
            </a:endParaRPr>
          </a:p>
        </p:txBody>
      </p:sp>
      <p:sp>
        <p:nvSpPr>
          <p:cNvPr id="7" name="Content Placeholder 6">
            <a:extLst>
              <a:ext uri="{FF2B5EF4-FFF2-40B4-BE49-F238E27FC236}">
                <a16:creationId xmlns:a16="http://schemas.microsoft.com/office/drawing/2014/main" id="{F2902B30-8287-6544-8CC1-332B2C204F92}"/>
              </a:ext>
            </a:extLst>
          </p:cNvPr>
          <p:cNvSpPr>
            <a:spLocks noGrp="1"/>
          </p:cNvSpPr>
          <p:nvPr>
            <p:ph sz="half" idx="2"/>
          </p:nvPr>
        </p:nvSpPr>
        <p:spPr/>
        <p:txBody>
          <a:bodyPr>
            <a:normAutofit fontScale="40000" lnSpcReduction="20000"/>
          </a:bodyPr>
          <a:lstStyle/>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允许试错</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用户需求决定一切</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证明自己，用结果说话</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让产品简单，再简单</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让优秀人才脱颖而出</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迅速迭代，越变越美</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愿意被挑战</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你不是孤军</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说话不绕弯子</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打破部门樊篱</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对事不对人</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主动分享</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百度没有公司政治</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帮助别人，成就自己</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遇到新事物，先看看别人是怎么干的</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只把最好的成果传递给下一环节</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听多数人的意见，和少数人商量，自己做决定</a:t>
            </a:r>
          </a:p>
          <a:p>
            <a:pPr marL="514350" indent="-514350">
              <a:lnSpc>
                <a:spcPct val="120000"/>
              </a:lnSpc>
              <a:buFont typeface="+mj-lt"/>
              <a:buAutoNum type="arabicPeriod" startAt="19"/>
            </a:pPr>
            <a:r>
              <a:rPr lang="zh-CN" altLang="en-US" dirty="0">
                <a:latin typeface="Microsoft YaHei" panose="020B0503020204020204" pitchFamily="34" charset="-122"/>
                <a:ea typeface="Microsoft YaHei" panose="020B0503020204020204" pitchFamily="34" charset="-122"/>
              </a:rPr>
              <a:t>从可信赖到可依赖 </a:t>
            </a:r>
            <a:endParaRPr lang="en-US" dirty="0">
              <a:latin typeface="Microsoft YaHei" panose="020B0503020204020204" pitchFamily="34" charset="-122"/>
              <a:ea typeface="Microsoft YaHei" panose="020B0503020204020204" pitchFamily="34" charset="-122"/>
            </a:endParaRPr>
          </a:p>
        </p:txBody>
      </p:sp>
      <p:sp>
        <p:nvSpPr>
          <p:cNvPr id="4" name="Slide Number Placeholder 3">
            <a:extLst>
              <a:ext uri="{FF2B5EF4-FFF2-40B4-BE49-F238E27FC236}">
                <a16:creationId xmlns:a16="http://schemas.microsoft.com/office/drawing/2014/main" id="{72B473AC-605A-864E-B3EC-6820310733BC}"/>
              </a:ext>
            </a:extLst>
          </p:cNvPr>
          <p:cNvSpPr>
            <a:spLocks noGrp="1"/>
          </p:cNvSpPr>
          <p:nvPr>
            <p:ph type="sldNum" sz="quarter" idx="12"/>
          </p:nvPr>
        </p:nvSpPr>
        <p:spPr/>
        <p:txBody>
          <a:bodyPr/>
          <a:lstStyle/>
          <a:p>
            <a:fld id="{C5C1623C-0059-494E-B184-63915177A0C5}" type="slidenum">
              <a:rPr lang="zh-CN" altLang="en-US" smtClean="0"/>
              <a:pPr/>
              <a:t>26</a:t>
            </a:fld>
            <a:endParaRPr lang="zh-CN" altLang="en-US"/>
          </a:p>
        </p:txBody>
      </p:sp>
    </p:spTree>
    <p:extLst>
      <p:ext uri="{BB962C8B-B14F-4D97-AF65-F5344CB8AC3E}">
        <p14:creationId xmlns:p14="http://schemas.microsoft.com/office/powerpoint/2010/main" val="1829063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b="1" dirty="0">
                <a:solidFill>
                  <a:schemeClr val="bg1"/>
                </a:solidFill>
                <a:latin typeface="Microsoft YaHei" panose="020B0503020204020204" pitchFamily="34" charset="-122"/>
                <a:ea typeface="Microsoft YaHei"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513" indent="-160338"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4.1 </a:t>
            </a:r>
            <a:r>
              <a:rPr lang="zh-CN" altLang="en-US" sz="2458" dirty="0">
                <a:solidFill>
                  <a:prstClr val="black"/>
                </a:solidFill>
                <a:latin typeface="Microsoft YaHei" panose="020B0503020204020204" pitchFamily="34" charset="-122"/>
                <a:ea typeface="Microsoft YaHei" panose="020B0503020204020204" pitchFamily="34" charset="-122"/>
              </a:rPr>
              <a:t>道德的社会价值</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4.2 </a:t>
            </a:r>
            <a:r>
              <a:rPr lang="zh-CN" altLang="en-US" sz="2458" dirty="0">
                <a:solidFill>
                  <a:prstClr val="black"/>
                </a:solidFill>
                <a:latin typeface="Microsoft YaHei" panose="020B0503020204020204" pitchFamily="34" charset="-122"/>
                <a:ea typeface="Microsoft YaHei" panose="020B0503020204020204" pitchFamily="34" charset="-122"/>
              </a:rPr>
              <a:t>职业的属性</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4.3 </a:t>
            </a:r>
            <a:r>
              <a:rPr lang="zh-CN" altLang="en-US" sz="2458" dirty="0">
                <a:solidFill>
                  <a:prstClr val="black"/>
                </a:solidFill>
                <a:latin typeface="Microsoft YaHei" panose="020B0503020204020204" pitchFamily="34" charset="-122"/>
                <a:ea typeface="Microsoft YaHei" panose="020B0503020204020204" pitchFamily="34" charset="-122"/>
              </a:rPr>
              <a:t>职业道德与个人职业发展</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srgbClr val="FF0000"/>
                </a:solidFill>
                <a:latin typeface="Microsoft YaHei" panose="020B0503020204020204" pitchFamily="34" charset="-122"/>
                <a:ea typeface="Microsoft YaHei" panose="020B0503020204020204" pitchFamily="34" charset="-122"/>
              </a:rPr>
              <a:t>4.4 IT</a:t>
            </a:r>
            <a:r>
              <a:rPr lang="zh-CN" altLang="en-US" sz="2458" dirty="0">
                <a:solidFill>
                  <a:srgbClr val="FF0000"/>
                </a:solidFill>
                <a:latin typeface="Microsoft YaHei" panose="020B0503020204020204" pitchFamily="34" charset="-122"/>
                <a:ea typeface="Microsoft YaHei" panose="020B0503020204020204" pitchFamily="34" charset="-122"/>
              </a:rPr>
              <a:t>职业人员的社会责任</a:t>
            </a:r>
            <a:endParaRPr lang="en-US" altLang="zh-CN" sz="245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4.4.1 </a:t>
            </a:r>
            <a:r>
              <a:rPr lang="zh-CN" altLang="en-US" sz="2048" dirty="0">
                <a:solidFill>
                  <a:srgbClr val="FF0000"/>
                </a:solidFill>
                <a:latin typeface="Microsoft YaHei" panose="020B0503020204020204" pitchFamily="34" charset="-122"/>
                <a:ea typeface="Microsoft YaHei" panose="020B0503020204020204" pitchFamily="34" charset="-122"/>
              </a:rPr>
              <a:t>社会责任的意义</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4.4.2 </a:t>
            </a:r>
            <a:r>
              <a:rPr lang="zh-CN" altLang="en-US" sz="2048" dirty="0">
                <a:solidFill>
                  <a:srgbClr val="FF0000"/>
                </a:solidFill>
                <a:latin typeface="Microsoft YaHei" panose="020B0503020204020204" pitchFamily="34" charset="-122"/>
                <a:ea typeface="Microsoft YaHei" panose="020B0503020204020204" pitchFamily="34" charset="-122"/>
              </a:rPr>
              <a:t>关于责任的问题</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4.4.3 </a:t>
            </a:r>
            <a:r>
              <a:rPr lang="zh-CN" altLang="en-US" sz="2048" dirty="0">
                <a:solidFill>
                  <a:srgbClr val="FF0000"/>
                </a:solidFill>
                <a:latin typeface="Microsoft YaHei" panose="020B0503020204020204" pitchFamily="34" charset="-122"/>
                <a:ea typeface="Microsoft YaHei" panose="020B0503020204020204" pitchFamily="34" charset="-122"/>
              </a:rPr>
              <a:t>负责行为的障碍</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27</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33032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fontScale="77500" lnSpcReduction="20000"/>
          </a:bodyPr>
          <a:lstStyle/>
          <a:p>
            <a:pPr>
              <a:lnSpc>
                <a:spcPct val="110000"/>
              </a:lnSpc>
            </a:pPr>
            <a:r>
              <a:rPr lang="zh-CN" altLang="en-US" sz="3200" dirty="0">
                <a:latin typeface="Microsoft YaHei" panose="020B0503020204020204" pitchFamily="34" charset="-122"/>
                <a:ea typeface="Microsoft YaHei" panose="020B0503020204020204" pitchFamily="34" charset="-122"/>
              </a:rPr>
              <a:t>爱因斯坦认为研究人员分为</a:t>
            </a:r>
            <a:r>
              <a:rPr lang="en-US" altLang="zh-CN" sz="3200" dirty="0">
                <a:latin typeface="Microsoft YaHei" panose="020B0503020204020204" pitchFamily="34" charset="-122"/>
                <a:ea typeface="Microsoft YaHei" panose="020B0503020204020204" pitchFamily="34" charset="-122"/>
              </a:rPr>
              <a:t>3</a:t>
            </a:r>
            <a:r>
              <a:rPr lang="zh-CN" altLang="en-US" sz="3200" dirty="0">
                <a:latin typeface="Microsoft YaHei" panose="020B0503020204020204" pitchFamily="34" charset="-122"/>
                <a:ea typeface="Microsoft YaHei" panose="020B0503020204020204" pitchFamily="34" charset="-122"/>
              </a:rPr>
              <a:t>种</a:t>
            </a:r>
            <a:endParaRPr lang="en-US" altLang="zh-CN" sz="3200" dirty="0">
              <a:latin typeface="Microsoft YaHei" panose="020B0503020204020204" pitchFamily="34" charset="-122"/>
              <a:ea typeface="Microsoft YaHei" panose="020B0503020204020204" pitchFamily="34" charset="-122"/>
            </a:endParaRPr>
          </a:p>
          <a:p>
            <a:pPr marL="996548" lvl="1" indent="-457200">
              <a:lnSpc>
                <a:spcPct val="110000"/>
              </a:lnSpc>
              <a:buFont typeface="+mj-lt"/>
              <a:buAutoNum type="arabicPeriod"/>
            </a:pPr>
            <a:r>
              <a:rPr lang="zh-CN" altLang="en-US" sz="2458" dirty="0">
                <a:latin typeface="Microsoft YaHei" panose="020B0503020204020204" pitchFamily="34" charset="-122"/>
                <a:ea typeface="Microsoft YaHei" panose="020B0503020204020204" pitchFamily="34" charset="-122"/>
              </a:rPr>
              <a:t>从事科学工作是因为科学工作给他们提供了</a:t>
            </a:r>
            <a:r>
              <a:rPr lang="zh-CN" altLang="en-US" sz="2458" dirty="0">
                <a:solidFill>
                  <a:srgbClr val="FF0000"/>
                </a:solidFill>
                <a:latin typeface="Microsoft YaHei" panose="020B0503020204020204" pitchFamily="34" charset="-122"/>
                <a:ea typeface="Microsoft YaHei" panose="020B0503020204020204" pitchFamily="34" charset="-122"/>
              </a:rPr>
              <a:t>施展特殊才能的机会</a:t>
            </a:r>
            <a:r>
              <a:rPr lang="zh-CN" altLang="en-US" sz="2458" dirty="0">
                <a:latin typeface="Microsoft YaHei" panose="020B0503020204020204" pitchFamily="34" charset="-122"/>
                <a:ea typeface="Microsoft YaHei" panose="020B0503020204020204" pitchFamily="34" charset="-122"/>
              </a:rPr>
              <a:t>，他们之</a:t>
            </a:r>
            <a:r>
              <a:rPr lang="zh-CN" altLang="en-US" sz="2458" dirty="0">
                <a:solidFill>
                  <a:srgbClr val="0000FF"/>
                </a:solidFill>
                <a:latin typeface="Microsoft YaHei" panose="020B0503020204020204" pitchFamily="34" charset="-122"/>
                <a:ea typeface="Microsoft YaHei" panose="020B0503020204020204" pitchFamily="34" charset="-122"/>
              </a:rPr>
              <a:t>喜好</a:t>
            </a:r>
            <a:r>
              <a:rPr lang="zh-CN" altLang="en-US" sz="2458" dirty="0">
                <a:latin typeface="Microsoft YaHei" panose="020B0503020204020204" pitchFamily="34" charset="-122"/>
                <a:ea typeface="Microsoft YaHei" panose="020B0503020204020204" pitchFamily="34" charset="-122"/>
              </a:rPr>
              <a:t>正如运动员喜好表现自己的技艺一样</a:t>
            </a:r>
            <a:endParaRPr lang="en-US" altLang="zh-CN" sz="2458" dirty="0">
              <a:latin typeface="Microsoft YaHei" panose="020B0503020204020204" pitchFamily="34" charset="-122"/>
              <a:ea typeface="Microsoft YaHei" panose="020B0503020204020204" pitchFamily="34" charset="-122"/>
            </a:endParaRPr>
          </a:p>
          <a:p>
            <a:pPr marL="996548" lvl="1" indent="-457200">
              <a:lnSpc>
                <a:spcPct val="110000"/>
              </a:lnSpc>
              <a:buFont typeface="+mj-lt"/>
              <a:buAutoNum type="arabicPeriod"/>
            </a:pPr>
            <a:r>
              <a:rPr lang="zh-CN" altLang="en-US" sz="2458" dirty="0">
                <a:latin typeface="Microsoft YaHei" panose="020B0503020204020204" pitchFamily="34" charset="-122"/>
                <a:ea typeface="Microsoft YaHei" panose="020B0503020204020204" pitchFamily="34" charset="-122"/>
              </a:rPr>
              <a:t>把科学看成是</a:t>
            </a:r>
            <a:r>
              <a:rPr lang="zh-CN" altLang="en-US" sz="2458" dirty="0">
                <a:solidFill>
                  <a:srgbClr val="0000FF"/>
                </a:solidFill>
                <a:latin typeface="Microsoft YaHei" panose="020B0503020204020204" pitchFamily="34" charset="-122"/>
                <a:ea typeface="Microsoft YaHei" panose="020B0503020204020204" pitchFamily="34" charset="-122"/>
              </a:rPr>
              <a:t>谋生</a:t>
            </a:r>
            <a:r>
              <a:rPr lang="zh-CN" altLang="en-US" sz="2458" dirty="0">
                <a:latin typeface="Microsoft YaHei" panose="020B0503020204020204" pitchFamily="34" charset="-122"/>
                <a:ea typeface="Microsoft YaHei" panose="020B0503020204020204" pitchFamily="34" charset="-122"/>
              </a:rPr>
              <a:t>的工具，如非机遇也可能成为成功的商人</a:t>
            </a:r>
            <a:endParaRPr lang="en-US" altLang="zh-CN" sz="2458" dirty="0">
              <a:latin typeface="Microsoft YaHei" panose="020B0503020204020204" pitchFamily="34" charset="-122"/>
              <a:ea typeface="Microsoft YaHei" panose="020B0503020204020204" pitchFamily="34" charset="-122"/>
            </a:endParaRPr>
          </a:p>
          <a:p>
            <a:pPr marL="996548" lvl="1" indent="-457200">
              <a:lnSpc>
                <a:spcPct val="110000"/>
              </a:lnSpc>
              <a:buFont typeface="+mj-lt"/>
              <a:buAutoNum type="arabicPeriod"/>
            </a:pPr>
            <a:r>
              <a:rPr lang="zh-CN" altLang="en-US" sz="2458" dirty="0">
                <a:latin typeface="Microsoft YaHei" panose="020B0503020204020204" pitchFamily="34" charset="-122"/>
                <a:ea typeface="Microsoft YaHei" panose="020B0503020204020204" pitchFamily="34" charset="-122"/>
              </a:rPr>
              <a:t>真正的</a:t>
            </a:r>
            <a:r>
              <a:rPr lang="zh-CN" altLang="en-US" sz="2458" dirty="0">
                <a:solidFill>
                  <a:srgbClr val="0000FF"/>
                </a:solidFill>
                <a:latin typeface="Microsoft YaHei" panose="020B0503020204020204" pitchFamily="34" charset="-122"/>
                <a:ea typeface="Microsoft YaHei" panose="020B0503020204020204" pitchFamily="34" charset="-122"/>
              </a:rPr>
              <a:t>献身者</a:t>
            </a:r>
            <a:r>
              <a:rPr lang="zh-CN" altLang="en-US" sz="2458" dirty="0">
                <a:latin typeface="Microsoft YaHei" panose="020B0503020204020204" pitchFamily="34" charset="-122"/>
                <a:ea typeface="Microsoft YaHei" panose="020B0503020204020204" pitchFamily="34" charset="-122"/>
              </a:rPr>
              <a:t>（为科学事业投入一生的精力，如居里夫人）</a:t>
            </a:r>
            <a:endParaRPr lang="en-HK" altLang="zh-CN" sz="2458" dirty="0">
              <a:latin typeface="Microsoft YaHei" panose="020B0503020204020204" pitchFamily="34" charset="-122"/>
              <a:ea typeface="Microsoft YaHei" panose="020B0503020204020204" pitchFamily="34" charset="-122"/>
            </a:endParaRPr>
          </a:p>
          <a:p>
            <a:pPr>
              <a:lnSpc>
                <a:spcPct val="170000"/>
              </a:lnSpc>
            </a:pPr>
            <a:r>
              <a:rPr lang="zh-CN" altLang="en-US" sz="3200" dirty="0">
                <a:solidFill>
                  <a:srgbClr val="FF0000"/>
                </a:solidFill>
                <a:latin typeface="Microsoft YaHei" panose="020B0503020204020204" pitchFamily="34" charset="-122"/>
                <a:ea typeface="Microsoft YaHei" panose="020B0503020204020204" pitchFamily="34" charset="-122"/>
              </a:rPr>
              <a:t>如果你们想使你们一生的工作有益于人类社会</a:t>
            </a:r>
            <a:r>
              <a:rPr lang="zh-CN" altLang="en-US" sz="3200" dirty="0">
                <a:latin typeface="Microsoft YaHei" panose="020B0503020204020204" pitchFamily="34" charset="-122"/>
                <a:ea typeface="Microsoft YaHei" panose="020B0503020204020204" pitchFamily="34" charset="-122"/>
              </a:rPr>
              <a:t>，那么，如果只懂得应用科学本身是不够的，</a:t>
            </a:r>
            <a:r>
              <a:rPr lang="zh-CN" altLang="en-US" sz="3200" dirty="0">
                <a:solidFill>
                  <a:srgbClr val="0000FF"/>
                </a:solidFill>
                <a:latin typeface="Microsoft YaHei" panose="020B0503020204020204" pitchFamily="34" charset="-122"/>
                <a:ea typeface="Microsoft YaHei" panose="020B0503020204020204" pitchFamily="34" charset="-122"/>
              </a:rPr>
              <a:t>关心人类自身和他的命运</a:t>
            </a:r>
            <a:r>
              <a:rPr lang="zh-CN" altLang="en-US" sz="3200" dirty="0">
                <a:latin typeface="Microsoft YaHei" panose="020B0503020204020204" pitchFamily="34" charset="-122"/>
                <a:ea typeface="Microsoft YaHei" panose="020B0503020204020204" pitchFamily="34" charset="-122"/>
              </a:rPr>
              <a:t>必须一直是所有技术上努力的</a:t>
            </a:r>
            <a:r>
              <a:rPr lang="zh-CN" altLang="en-US" sz="3200" dirty="0">
                <a:solidFill>
                  <a:srgbClr val="FF0000"/>
                </a:solidFill>
                <a:latin typeface="Microsoft YaHei" panose="020B0503020204020204" pitchFamily="34" charset="-122"/>
                <a:ea typeface="Microsoft YaHei" panose="020B0503020204020204" pitchFamily="34" charset="-122"/>
              </a:rPr>
              <a:t>主要兴趣</a:t>
            </a:r>
            <a:r>
              <a:rPr lang="en-US" altLang="zh-CN" sz="3200" b="1" i="1" dirty="0">
                <a:latin typeface="Microsoft YaHei" panose="020B0503020204020204" pitchFamily="34" charset="-122"/>
                <a:ea typeface="Microsoft YaHei" panose="020B0503020204020204" pitchFamily="34" charset="-122"/>
              </a:rPr>
              <a:t>(</a:t>
            </a:r>
            <a:r>
              <a:rPr lang="zh-CN" altLang="en-US" sz="3200" b="1" i="1" dirty="0">
                <a:latin typeface="Microsoft YaHei" panose="020B0503020204020204" pitchFamily="34" charset="-122"/>
                <a:ea typeface="Microsoft YaHei" panose="020B0503020204020204" pitchFamily="34" charset="-122"/>
              </a:rPr>
              <a:t>爱因斯坦</a:t>
            </a:r>
            <a:r>
              <a:rPr lang="en-US" altLang="zh-CN" sz="3200" b="1" i="1" dirty="0">
                <a:latin typeface="Microsoft YaHei" panose="020B0503020204020204" pitchFamily="34" charset="-122"/>
                <a:ea typeface="Microsoft YaHei" panose="020B0503020204020204" pitchFamily="34" charset="-122"/>
                <a:sym typeface="Wingdings" pitchFamily="2" charset="2"/>
              </a:rPr>
              <a:t>)</a:t>
            </a:r>
            <a:endParaRPr lang="en-US" altLang="zh-CN" sz="3200" b="1" i="1" dirty="0">
              <a:latin typeface="Microsoft YaHei" panose="020B0503020204020204" pitchFamily="34" charset="-122"/>
              <a:ea typeface="Microsoft YaHei" panose="020B0503020204020204" pitchFamily="34" charset="-122"/>
            </a:endParaRPr>
          </a:p>
          <a:p>
            <a:pPr>
              <a:lnSpc>
                <a:spcPct val="170000"/>
              </a:lnSpc>
            </a:pPr>
            <a:r>
              <a:rPr lang="en-US" altLang="zh-CN" sz="3200" dirty="0">
                <a:solidFill>
                  <a:srgbClr val="FF0000"/>
                </a:solidFill>
                <a:latin typeface="Microsoft YaHei" panose="020B0503020204020204" pitchFamily="34" charset="-122"/>
                <a:ea typeface="Microsoft YaHei" panose="020B0503020204020204" pitchFamily="34" charset="-122"/>
              </a:rPr>
              <a:t>IT</a:t>
            </a:r>
            <a:r>
              <a:rPr lang="zh-CN" altLang="en-US" sz="3200" dirty="0">
                <a:solidFill>
                  <a:srgbClr val="FF0000"/>
                </a:solidFill>
                <a:latin typeface="Microsoft YaHei" panose="020B0503020204020204" pitchFamily="34" charset="-122"/>
                <a:ea typeface="Microsoft YaHei" panose="020B0503020204020204" pitchFamily="34" charset="-122"/>
              </a:rPr>
              <a:t>技术人员</a:t>
            </a:r>
            <a:r>
              <a:rPr lang="zh-CN" altLang="en-US" sz="3200" dirty="0">
                <a:latin typeface="Microsoft YaHei" panose="020B0503020204020204" pitchFamily="34" charset="-122"/>
                <a:ea typeface="Microsoft YaHei" panose="020B0503020204020204" pitchFamily="34" charset="-122"/>
              </a:rPr>
              <a:t>的社会责任感、道德品质对人民的社会生活有很大的影响力</a:t>
            </a:r>
            <a:endParaRPr lang="en-US" altLang="zh-CN" sz="3200"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4.4.1 </a:t>
            </a:r>
            <a:r>
              <a:rPr lang="zh-CN" altLang="en-US" sz="4097" b="1" dirty="0">
                <a:solidFill>
                  <a:schemeClr val="bg1"/>
                </a:solidFill>
                <a:latin typeface="Microsoft YaHei" panose="020B0503020204020204" pitchFamily="34" charset="-122"/>
                <a:ea typeface="Microsoft YaHei" panose="020B0503020204020204" pitchFamily="34" charset="-122"/>
              </a:rPr>
              <a:t>社会责任的意义</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28</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71939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3058" y="1509837"/>
            <a:ext cx="11361276" cy="4525963"/>
          </a:xfrm>
        </p:spPr>
        <p:txBody>
          <a:bodyPr>
            <a:normAutofit fontScale="77500" lnSpcReduction="20000"/>
          </a:bodyPr>
          <a:lstStyle/>
          <a:p>
            <a:pPr>
              <a:lnSpc>
                <a:spcPct val="150000"/>
              </a:lnSpc>
            </a:pPr>
            <a:r>
              <a:rPr lang="zh-CN" altLang="en-US" sz="3200" dirty="0">
                <a:latin typeface="Microsoft YaHei" panose="020B0503020204020204" pitchFamily="34" charset="-122"/>
                <a:ea typeface="Microsoft YaHei" panose="020B0503020204020204" pitchFamily="34" charset="-122"/>
              </a:rPr>
              <a:t>责任（</a:t>
            </a:r>
            <a:r>
              <a:rPr lang="en-US" altLang="zh-CN" sz="3200" dirty="0">
                <a:latin typeface="Microsoft YaHei" panose="020B0503020204020204" pitchFamily="34" charset="-122"/>
                <a:ea typeface="Microsoft YaHei" panose="020B0503020204020204" pitchFamily="34" charset="-122"/>
              </a:rPr>
              <a:t>responsibility</a:t>
            </a:r>
            <a:r>
              <a:rPr lang="zh-CN" altLang="en-US" sz="3200" dirty="0">
                <a:latin typeface="Microsoft YaHei" panose="020B0503020204020204" pitchFamily="34" charset="-122"/>
                <a:ea typeface="Microsoft YaHei" panose="020B0503020204020204" pitchFamily="34" charset="-122"/>
              </a:rPr>
              <a:t>）</a:t>
            </a:r>
            <a:endParaRPr lang="en-US" altLang="zh-CN" sz="3200" dirty="0">
              <a:latin typeface="Microsoft YaHei" panose="020B0503020204020204" pitchFamily="34" charset="-122"/>
              <a:ea typeface="Microsoft YaHei" panose="020B0503020204020204" pitchFamily="34" charset="-122"/>
            </a:endParaRPr>
          </a:p>
          <a:p>
            <a:pPr lvl="1">
              <a:lnSpc>
                <a:spcPct val="150000"/>
              </a:lnSpc>
            </a:pPr>
            <a:r>
              <a:rPr lang="en-US" altLang="zh-CN" sz="2458" dirty="0">
                <a:latin typeface="Microsoft YaHei" panose="020B0503020204020204" pitchFamily="34" charset="-122"/>
                <a:ea typeface="Microsoft YaHei" panose="020B0503020204020204" pitchFamily="34" charset="-122"/>
              </a:rPr>
              <a:t>Francis Bacon</a:t>
            </a:r>
            <a:r>
              <a:rPr lang="zh-CN" altLang="en-US" sz="2458" dirty="0">
                <a:latin typeface="Microsoft YaHei" panose="020B0503020204020204" pitchFamily="34" charset="-122"/>
                <a:ea typeface="Microsoft YaHei" panose="020B0503020204020204" pitchFamily="34" charset="-122"/>
              </a:rPr>
              <a:t>：力守对</a:t>
            </a:r>
            <a:r>
              <a:rPr lang="zh-CN" altLang="en-US" sz="2458" dirty="0">
                <a:solidFill>
                  <a:srgbClr val="FF0000"/>
                </a:solidFill>
                <a:latin typeface="Microsoft YaHei" panose="020B0503020204020204" pitchFamily="34" charset="-122"/>
                <a:ea typeface="Microsoft YaHei" panose="020B0503020204020204" pitchFamily="34" charset="-122"/>
              </a:rPr>
              <a:t>公家的善</a:t>
            </a:r>
            <a:r>
              <a:rPr lang="zh-CN" altLang="en-US" sz="2458" dirty="0">
                <a:latin typeface="Microsoft YaHei" panose="020B0503020204020204" pitchFamily="34" charset="-122"/>
                <a:ea typeface="Microsoft YaHei" panose="020B0503020204020204" pitchFamily="34" charset="-122"/>
              </a:rPr>
              <a:t>，比维护生存和存在，要珍贵得多</a:t>
            </a:r>
            <a:endParaRPr lang="en-US" altLang="zh-CN" sz="2458" dirty="0">
              <a:latin typeface="Microsoft YaHei" panose="020B0503020204020204" pitchFamily="34" charset="-122"/>
              <a:ea typeface="Microsoft YaHei" panose="020B0503020204020204" pitchFamily="34" charset="-122"/>
            </a:endParaRPr>
          </a:p>
          <a:p>
            <a:pPr lvl="1">
              <a:lnSpc>
                <a:spcPct val="150000"/>
              </a:lnSpc>
            </a:pPr>
            <a:r>
              <a:rPr lang="en-US" altLang="zh-CN" sz="2458" dirty="0">
                <a:latin typeface="Microsoft YaHei" panose="020B0503020204020204" pitchFamily="34" charset="-122"/>
                <a:ea typeface="Microsoft YaHei" panose="020B0503020204020204" pitchFamily="34" charset="-122"/>
              </a:rPr>
              <a:t>Immanuel Kant</a:t>
            </a:r>
            <a:r>
              <a:rPr lang="zh-CN" altLang="en-US" sz="2458" dirty="0">
                <a:latin typeface="Microsoft YaHei" panose="020B0503020204020204" pitchFamily="34" charset="-122"/>
                <a:ea typeface="Microsoft YaHei" panose="020B0503020204020204" pitchFamily="34" charset="-122"/>
              </a:rPr>
              <a:t>：</a:t>
            </a:r>
            <a:r>
              <a:rPr lang="zh-CN" altLang="en-US" sz="2458" dirty="0">
                <a:solidFill>
                  <a:srgbClr val="FF0000"/>
                </a:solidFill>
                <a:latin typeface="Microsoft YaHei" panose="020B0503020204020204" pitchFamily="34" charset="-122"/>
                <a:ea typeface="Microsoft YaHei" panose="020B0503020204020204" pitchFamily="34" charset="-122"/>
              </a:rPr>
              <a:t>义务</a:t>
            </a:r>
            <a:r>
              <a:rPr lang="zh-CN" altLang="en-US" sz="2458" dirty="0">
                <a:latin typeface="Microsoft YaHei" panose="020B0503020204020204" pitchFamily="34" charset="-122"/>
                <a:ea typeface="Microsoft YaHei" panose="020B0503020204020204" pitchFamily="34" charset="-122"/>
              </a:rPr>
              <a:t>（</a:t>
            </a:r>
            <a:r>
              <a:rPr lang="en-US" altLang="zh-CN" sz="2458" dirty="0">
                <a:latin typeface="Microsoft YaHei" panose="020B0503020204020204" pitchFamily="34" charset="-122"/>
                <a:ea typeface="Microsoft YaHei" panose="020B0503020204020204" pitchFamily="34" charset="-122"/>
              </a:rPr>
              <a:t>duty</a:t>
            </a:r>
            <a:r>
              <a:rPr lang="zh-CN" altLang="en-US" sz="2458" dirty="0">
                <a:latin typeface="Microsoft YaHei" panose="020B0503020204020204" pitchFamily="34" charset="-122"/>
                <a:ea typeface="Microsoft YaHei" panose="020B0503020204020204" pitchFamily="34" charset="-122"/>
              </a:rPr>
              <a:t>）是“主观的行为准则服从普遍的实践理性法则”的过程，人们</a:t>
            </a:r>
            <a:r>
              <a:rPr lang="zh-CN" altLang="en-US" sz="2458" dirty="0">
                <a:solidFill>
                  <a:srgbClr val="0000FF"/>
                </a:solidFill>
                <a:latin typeface="Microsoft YaHei" panose="020B0503020204020204" pitchFamily="34" charset="-122"/>
                <a:ea typeface="Microsoft YaHei" panose="020B0503020204020204" pitchFamily="34" charset="-122"/>
              </a:rPr>
              <a:t>履行自己的义务</a:t>
            </a:r>
            <a:r>
              <a:rPr lang="zh-CN" altLang="en-US" sz="2458" dirty="0">
                <a:latin typeface="Microsoft YaHei" panose="020B0503020204020204" pitchFamily="34" charset="-122"/>
                <a:ea typeface="Microsoft YaHei" panose="020B0503020204020204" pitchFamily="34" charset="-122"/>
              </a:rPr>
              <a:t>，就是善的美德，违背义务就是恶德</a:t>
            </a:r>
            <a:endParaRPr lang="en-US" altLang="zh-CN" sz="2458" dirty="0">
              <a:latin typeface="Microsoft YaHei" panose="020B0503020204020204" pitchFamily="34" charset="-122"/>
              <a:ea typeface="Microsoft YaHei" panose="020B0503020204020204" pitchFamily="34" charset="-122"/>
            </a:endParaRPr>
          </a:p>
          <a:p>
            <a:pPr lvl="1">
              <a:lnSpc>
                <a:spcPct val="150000"/>
              </a:lnSpc>
            </a:pPr>
            <a:r>
              <a:rPr lang="en-US" altLang="zh-CN" sz="2458" dirty="0">
                <a:latin typeface="Microsoft YaHei" panose="020B0503020204020204" pitchFamily="34" charset="-122"/>
                <a:ea typeface="Microsoft YaHei" panose="020B0503020204020204" pitchFamily="34" charset="-122"/>
              </a:rPr>
              <a:t>Henri Bergson</a:t>
            </a:r>
            <a:r>
              <a:rPr lang="zh-CN" altLang="en-US" sz="2458" dirty="0">
                <a:latin typeface="Microsoft YaHei" panose="020B0503020204020204" pitchFamily="34" charset="-122"/>
                <a:ea typeface="Microsoft YaHei" panose="020B0503020204020204" pitchFamily="34" charset="-122"/>
              </a:rPr>
              <a:t>：</a:t>
            </a:r>
            <a:r>
              <a:rPr lang="zh-CN" altLang="en-US" sz="2458" dirty="0">
                <a:solidFill>
                  <a:srgbClr val="FF0000"/>
                </a:solidFill>
                <a:latin typeface="Microsoft YaHei" panose="020B0503020204020204" pitchFamily="34" charset="-122"/>
                <a:ea typeface="Microsoft YaHei" panose="020B0503020204020204" pitchFamily="34" charset="-122"/>
              </a:rPr>
              <a:t>职责</a:t>
            </a:r>
            <a:r>
              <a:rPr lang="zh-CN" altLang="en-US" sz="2458" dirty="0">
                <a:latin typeface="Microsoft YaHei" panose="020B0503020204020204" pitchFamily="34" charset="-122"/>
                <a:ea typeface="Microsoft YaHei" panose="020B0503020204020204" pitchFamily="34" charset="-122"/>
              </a:rPr>
              <a:t>，我们把它看做是人们之间的约束，首先是我们</a:t>
            </a:r>
            <a:r>
              <a:rPr lang="zh-CN" altLang="en-US" sz="2458" dirty="0">
                <a:solidFill>
                  <a:srgbClr val="0000FF"/>
                </a:solidFill>
                <a:latin typeface="Microsoft YaHei" panose="020B0503020204020204" pitchFamily="34" charset="-122"/>
                <a:ea typeface="Microsoft YaHei" panose="020B0503020204020204" pitchFamily="34" charset="-122"/>
              </a:rPr>
              <a:t>对我们自己的约束</a:t>
            </a:r>
            <a:endParaRPr lang="en-US" altLang="zh-CN" sz="2458" dirty="0">
              <a:solidFill>
                <a:srgbClr val="0000FF"/>
              </a:solidFill>
              <a:latin typeface="Microsoft YaHei" panose="020B0503020204020204" pitchFamily="34" charset="-122"/>
              <a:ea typeface="Microsoft YaHei" panose="020B0503020204020204" pitchFamily="34" charset="-122"/>
            </a:endParaRPr>
          </a:p>
          <a:p>
            <a:pPr>
              <a:lnSpc>
                <a:spcPct val="150000"/>
              </a:lnSpc>
            </a:pPr>
            <a:r>
              <a:rPr lang="zh-CN" altLang="en-US" sz="3200" dirty="0">
                <a:latin typeface="Microsoft YaHei" panose="020B0503020204020204" pitchFamily="34" charset="-122"/>
                <a:ea typeface="Microsoft YaHei" panose="020B0503020204020204" pitchFamily="34" charset="-122"/>
              </a:rPr>
              <a:t>责任是一种</a:t>
            </a:r>
            <a:r>
              <a:rPr lang="zh-CN" altLang="en-US" sz="3200" dirty="0">
                <a:solidFill>
                  <a:srgbClr val="0000FF"/>
                </a:solidFill>
                <a:latin typeface="Microsoft YaHei" panose="020B0503020204020204" pitchFamily="34" charset="-122"/>
                <a:ea typeface="Microsoft YaHei" panose="020B0503020204020204" pitchFamily="34" charset="-122"/>
              </a:rPr>
              <a:t>尽责的品质和状态</a:t>
            </a:r>
            <a:r>
              <a:rPr lang="zh-CN" altLang="en-US" sz="3200" dirty="0">
                <a:latin typeface="Microsoft YaHei" panose="020B0503020204020204" pitchFamily="34" charset="-122"/>
                <a:ea typeface="Microsoft YaHei" panose="020B0503020204020204" pitchFamily="34" charset="-122"/>
              </a:rPr>
              <a:t>，归在道德上、法律上、精神层面的控制能力；是可靠的、可值得信赖的</a:t>
            </a:r>
            <a:endParaRPr lang="en-US" altLang="zh-CN" sz="3200" dirty="0">
              <a:latin typeface="Microsoft YaHei" panose="020B0503020204020204" pitchFamily="34" charset="-122"/>
              <a:ea typeface="Microsoft YaHei" panose="020B0503020204020204" pitchFamily="34" charset="-122"/>
            </a:endParaRPr>
          </a:p>
          <a:p>
            <a:pPr>
              <a:lnSpc>
                <a:spcPct val="150000"/>
              </a:lnSpc>
            </a:pPr>
            <a:r>
              <a:rPr lang="zh-CN" altLang="en-US" sz="3200" dirty="0">
                <a:solidFill>
                  <a:srgbClr val="FF0000"/>
                </a:solidFill>
                <a:latin typeface="Microsoft YaHei" panose="020B0503020204020204" pitchFamily="34" charset="-122"/>
                <a:ea typeface="Microsoft YaHei" panose="020B0503020204020204" pitchFamily="34" charset="-122"/>
              </a:rPr>
              <a:t>是负责任的</a:t>
            </a:r>
            <a:r>
              <a:rPr lang="zh-CN" altLang="en-US" sz="3200" dirty="0">
                <a:latin typeface="Microsoft YaHei" panose="020B0503020204020204" pitchFamily="34" charset="-122"/>
                <a:ea typeface="Microsoft YaHei" panose="020B0503020204020204" pitchFamily="34" charset="-122"/>
              </a:rPr>
              <a:t>。站在</a:t>
            </a:r>
            <a:r>
              <a:rPr lang="zh-CN" altLang="en-US" sz="3200" dirty="0">
                <a:solidFill>
                  <a:srgbClr val="0000FF"/>
                </a:solidFill>
                <a:latin typeface="Microsoft YaHei" panose="020B0503020204020204" pitchFamily="34" charset="-122"/>
                <a:ea typeface="Microsoft YaHei" panose="020B0503020204020204" pitchFamily="34" charset="-122"/>
              </a:rPr>
              <a:t>分内事</a:t>
            </a:r>
            <a:r>
              <a:rPr lang="zh-CN" altLang="en-US" sz="3200" dirty="0">
                <a:latin typeface="Microsoft YaHei" panose="020B0503020204020204" pitchFamily="34" charset="-122"/>
                <a:ea typeface="Microsoft YaHei" panose="020B0503020204020204" pitchFamily="34" charset="-122"/>
              </a:rPr>
              <a:t>的角度上说明责任是一种精神状态、是一种具体担负</a:t>
            </a:r>
            <a:endParaRPr lang="en-US" altLang="zh-CN" sz="3200" dirty="0">
              <a:latin typeface="Microsoft YaHei" panose="020B0503020204020204" pitchFamily="34" charset="-122"/>
              <a:ea typeface="Microsoft YaHei" panose="020B0503020204020204" pitchFamily="34" charset="-122"/>
            </a:endParaRPr>
          </a:p>
          <a:p>
            <a:endParaRPr lang="en-US" altLang="zh-CN" sz="2868" dirty="0">
              <a:solidFill>
                <a:srgbClr val="0000FF"/>
              </a:solidFill>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4.4.2 </a:t>
            </a:r>
            <a:r>
              <a:rPr lang="zh-CN" altLang="en-US" sz="4097" b="1" dirty="0">
                <a:solidFill>
                  <a:schemeClr val="bg1"/>
                </a:solidFill>
                <a:latin typeface="Microsoft YaHei" panose="020B0503020204020204" pitchFamily="34" charset="-122"/>
                <a:ea typeface="Microsoft YaHei" panose="020B0503020204020204" pitchFamily="34" charset="-122"/>
              </a:rPr>
              <a:t>关于责任的问题</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29</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5906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b="1" dirty="0">
                <a:solidFill>
                  <a:schemeClr val="bg1"/>
                </a:solidFill>
                <a:latin typeface="Microsoft YaHei" panose="020B0503020204020204" pitchFamily="34" charset="-122"/>
                <a:ea typeface="Microsoft YaHei"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513" indent="-160338"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4.1 </a:t>
            </a:r>
            <a:r>
              <a:rPr lang="zh-CN" altLang="en-US" sz="2458" dirty="0">
                <a:solidFill>
                  <a:prstClr val="black"/>
                </a:solidFill>
                <a:latin typeface="Microsoft YaHei" panose="020B0503020204020204" pitchFamily="34" charset="-122"/>
                <a:ea typeface="Microsoft YaHei" panose="020B0503020204020204" pitchFamily="34" charset="-122"/>
              </a:rPr>
              <a:t>道德的社会价值</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4.2 </a:t>
            </a:r>
            <a:r>
              <a:rPr lang="zh-CN" altLang="en-US" sz="2458" dirty="0">
                <a:solidFill>
                  <a:prstClr val="black"/>
                </a:solidFill>
                <a:latin typeface="Microsoft YaHei" panose="020B0503020204020204" pitchFamily="34" charset="-122"/>
                <a:ea typeface="Microsoft YaHei" panose="020B0503020204020204" pitchFamily="34" charset="-122"/>
              </a:rPr>
              <a:t>职业的属性</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4.3 </a:t>
            </a:r>
            <a:r>
              <a:rPr lang="zh-CN" altLang="en-US" sz="2458" dirty="0">
                <a:solidFill>
                  <a:prstClr val="black"/>
                </a:solidFill>
                <a:latin typeface="Microsoft YaHei" panose="020B0503020204020204" pitchFamily="34" charset="-122"/>
                <a:ea typeface="Microsoft YaHei" panose="020B0503020204020204" pitchFamily="34" charset="-122"/>
              </a:rPr>
              <a:t>职业道德与个人职业发展</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4.4 IT</a:t>
            </a:r>
            <a:r>
              <a:rPr lang="zh-CN" altLang="en-US" sz="2458" dirty="0">
                <a:solidFill>
                  <a:prstClr val="black"/>
                </a:solidFill>
                <a:latin typeface="Microsoft YaHei" panose="020B0503020204020204" pitchFamily="34" charset="-122"/>
                <a:ea typeface="Microsoft YaHei" panose="020B0503020204020204" pitchFamily="34" charset="-122"/>
              </a:rPr>
              <a:t>职业人员的社会责任</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3</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73465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lnSpcReduction="10000"/>
          </a:bodyPr>
          <a:lstStyle/>
          <a:p>
            <a:r>
              <a:rPr lang="zh-CN" altLang="en-US" sz="2458" dirty="0">
                <a:latin typeface="Microsoft YaHei" panose="020B0503020204020204" pitchFamily="34" charset="-122"/>
                <a:ea typeface="Microsoft YaHei" panose="020B0503020204020204" pitchFamily="34" charset="-122"/>
              </a:rPr>
              <a:t>社会责任</a:t>
            </a:r>
            <a:endParaRPr lang="en-US"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latin typeface="Microsoft YaHei" panose="020B0503020204020204" pitchFamily="34" charset="-122"/>
                <a:ea typeface="Microsoft YaHei" panose="020B0503020204020204" pitchFamily="34" charset="-122"/>
              </a:rPr>
              <a:t>对自然界的责任</a:t>
            </a:r>
            <a:endParaRPr lang="en-US" altLang="zh-CN" sz="2458" dirty="0">
              <a:latin typeface="Microsoft YaHei" panose="020B0503020204020204" pitchFamily="34" charset="-122"/>
              <a:ea typeface="Microsoft YaHei" panose="020B0503020204020204" pitchFamily="34" charset="-122"/>
            </a:endParaRPr>
          </a:p>
          <a:p>
            <a:pPr marL="1468476" lvl="2" indent="-457200"/>
            <a:r>
              <a:rPr lang="zh-CN" altLang="en-US" sz="2049" dirty="0">
                <a:latin typeface="Microsoft YaHei" panose="020B0503020204020204" pitchFamily="34" charset="-122"/>
                <a:ea typeface="Microsoft YaHei" panose="020B0503020204020204" pitchFamily="34" charset="-122"/>
              </a:rPr>
              <a:t>对自然界的</a:t>
            </a:r>
            <a:r>
              <a:rPr lang="zh-CN" altLang="en-US" sz="2049" dirty="0">
                <a:solidFill>
                  <a:srgbClr val="0000FF"/>
                </a:solidFill>
                <a:latin typeface="Microsoft YaHei" panose="020B0503020204020204" pitchFamily="34" charset="-122"/>
                <a:ea typeface="Microsoft YaHei" panose="020B0503020204020204" pitchFamily="34" charset="-122"/>
              </a:rPr>
              <a:t>完整性与稳定性</a:t>
            </a:r>
            <a:r>
              <a:rPr lang="zh-CN" altLang="en-US" sz="2049" dirty="0">
                <a:latin typeface="Microsoft YaHei" panose="020B0503020204020204" pitchFamily="34" charset="-122"/>
                <a:ea typeface="Microsoft YaHei" panose="020B0503020204020204" pitchFamily="34" charset="-122"/>
              </a:rPr>
              <a:t>负责</a:t>
            </a:r>
            <a:endParaRPr lang="en-US" altLang="zh-CN" sz="2049" dirty="0">
              <a:latin typeface="Microsoft YaHei" panose="020B0503020204020204" pitchFamily="34" charset="-122"/>
              <a:ea typeface="Microsoft YaHei" panose="020B0503020204020204" pitchFamily="34" charset="-122"/>
            </a:endParaRPr>
          </a:p>
          <a:p>
            <a:pPr marL="996548" lvl="1" indent="-457200">
              <a:buFont typeface="+mj-lt"/>
              <a:buAutoNum type="arabicPeriod"/>
            </a:pPr>
            <a:endParaRPr lang="en-US"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latin typeface="Microsoft YaHei" panose="020B0503020204020204" pitchFamily="34" charset="-122"/>
                <a:ea typeface="Microsoft YaHei" panose="020B0503020204020204" pitchFamily="34" charset="-122"/>
              </a:rPr>
              <a:t>对社会发展的责任</a:t>
            </a:r>
            <a:endParaRPr lang="en-US" altLang="zh-CN" sz="2458" dirty="0">
              <a:latin typeface="Microsoft YaHei" panose="020B0503020204020204" pitchFamily="34" charset="-122"/>
              <a:ea typeface="Microsoft YaHei" panose="020B0503020204020204" pitchFamily="34" charset="-122"/>
            </a:endParaRPr>
          </a:p>
          <a:p>
            <a:pPr marL="1468476" lvl="2" indent="-457200"/>
            <a:r>
              <a:rPr lang="zh-CN" altLang="en-US" sz="2049" dirty="0">
                <a:latin typeface="Microsoft YaHei" panose="020B0503020204020204" pitchFamily="34" charset="-122"/>
                <a:ea typeface="Microsoft YaHei" panose="020B0503020204020204" pitchFamily="34" charset="-122"/>
              </a:rPr>
              <a:t>对</a:t>
            </a:r>
            <a:r>
              <a:rPr lang="zh-CN" altLang="en-US" sz="2049" dirty="0">
                <a:solidFill>
                  <a:srgbClr val="FF0000"/>
                </a:solidFill>
                <a:latin typeface="Microsoft YaHei" panose="020B0503020204020204" pitchFamily="34" charset="-122"/>
                <a:ea typeface="Microsoft YaHei" panose="020B0503020204020204" pitchFamily="34" charset="-122"/>
              </a:rPr>
              <a:t>生产力发展</a:t>
            </a:r>
            <a:r>
              <a:rPr lang="zh-CN" altLang="en-US" sz="2049" dirty="0">
                <a:latin typeface="Microsoft YaHei" panose="020B0503020204020204" pitchFamily="34" charset="-122"/>
                <a:ea typeface="Microsoft YaHei" panose="020B0503020204020204" pitchFamily="34" charset="-122"/>
              </a:rPr>
              <a:t>的责任</a:t>
            </a:r>
            <a:endParaRPr lang="en-US" altLang="zh-CN" sz="2049" dirty="0">
              <a:latin typeface="Microsoft YaHei" panose="020B0503020204020204" pitchFamily="34" charset="-122"/>
              <a:ea typeface="Microsoft YaHei" panose="020B0503020204020204" pitchFamily="34" charset="-122"/>
            </a:endParaRPr>
          </a:p>
          <a:p>
            <a:pPr marL="1468476" lvl="2" indent="-457200"/>
            <a:r>
              <a:rPr lang="zh-CN" altLang="en-US" sz="2049" dirty="0">
                <a:latin typeface="Microsoft YaHei" panose="020B0503020204020204" pitchFamily="34" charset="-122"/>
                <a:ea typeface="Microsoft YaHei" panose="020B0503020204020204" pitchFamily="34" charset="-122"/>
              </a:rPr>
              <a:t>对</a:t>
            </a:r>
            <a:r>
              <a:rPr lang="zh-CN" altLang="en-US" sz="2049" dirty="0">
                <a:solidFill>
                  <a:srgbClr val="FF0000"/>
                </a:solidFill>
                <a:latin typeface="Microsoft YaHei" panose="020B0503020204020204" pitchFamily="34" charset="-122"/>
                <a:ea typeface="Microsoft YaHei" panose="020B0503020204020204" pitchFamily="34" charset="-122"/>
              </a:rPr>
              <a:t>社会关系改善</a:t>
            </a:r>
            <a:r>
              <a:rPr lang="zh-CN" altLang="en-US" sz="2049" dirty="0">
                <a:latin typeface="Microsoft YaHei" panose="020B0503020204020204" pitchFamily="34" charset="-122"/>
                <a:ea typeface="Microsoft YaHei" panose="020B0503020204020204" pitchFamily="34" charset="-122"/>
              </a:rPr>
              <a:t>的责任</a:t>
            </a:r>
            <a:r>
              <a:rPr lang="en-US" altLang="zh-CN" sz="2049" dirty="0">
                <a:latin typeface="Microsoft YaHei" panose="020B0503020204020204" pitchFamily="34" charset="-122"/>
                <a:ea typeface="Microsoft YaHei" panose="020B0503020204020204" pitchFamily="34" charset="-122"/>
              </a:rPr>
              <a:t>]</a:t>
            </a:r>
            <a:r>
              <a:rPr lang="zh-CN" altLang="en-US" sz="2049" dirty="0">
                <a:latin typeface="Microsoft YaHei" panose="020B0503020204020204" pitchFamily="34" charset="-122"/>
                <a:ea typeface="Microsoft YaHei" panose="020B0503020204020204" pitchFamily="34" charset="-122"/>
              </a:rPr>
              <a:t>对</a:t>
            </a:r>
            <a:r>
              <a:rPr lang="zh-CN" altLang="en-US" sz="2049" dirty="0">
                <a:solidFill>
                  <a:srgbClr val="FF0000"/>
                </a:solidFill>
                <a:latin typeface="Microsoft YaHei" panose="020B0503020204020204" pitchFamily="34" charset="-122"/>
                <a:ea typeface="Microsoft YaHei" panose="020B0503020204020204" pitchFamily="34" charset="-122"/>
              </a:rPr>
              <a:t>精神文明进步</a:t>
            </a:r>
            <a:r>
              <a:rPr lang="zh-CN" altLang="en-US" sz="2049" dirty="0">
                <a:latin typeface="Microsoft YaHei" panose="020B0503020204020204" pitchFamily="34" charset="-122"/>
                <a:ea typeface="Microsoft YaHei" panose="020B0503020204020204" pitchFamily="34" charset="-122"/>
              </a:rPr>
              <a:t>的责任</a:t>
            </a:r>
            <a:endParaRPr lang="en-US" altLang="zh-CN" sz="2049" dirty="0">
              <a:latin typeface="Microsoft YaHei" panose="020B0503020204020204" pitchFamily="34" charset="-122"/>
              <a:ea typeface="Microsoft YaHei" panose="020B0503020204020204" pitchFamily="34" charset="-122"/>
            </a:endParaRPr>
          </a:p>
          <a:p>
            <a:pPr marL="996548" lvl="1" indent="-457200">
              <a:buFont typeface="+mj-lt"/>
              <a:buAutoNum type="arabicPeriod"/>
            </a:pPr>
            <a:endParaRPr lang="en-US"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en-US" altLang="zh-CN" sz="2458" dirty="0">
                <a:latin typeface="Microsoft YaHei" panose="020B0503020204020204" pitchFamily="34" charset="-122"/>
                <a:ea typeface="Microsoft YaHei" panose="020B0503020204020204" pitchFamily="34" charset="-122"/>
              </a:rPr>
              <a:t> </a:t>
            </a:r>
            <a:r>
              <a:rPr lang="zh-CN" altLang="en-US" sz="2458" dirty="0">
                <a:latin typeface="Microsoft YaHei" panose="020B0503020204020204" pitchFamily="34" charset="-122"/>
                <a:ea typeface="Microsoft YaHei" panose="020B0503020204020204" pitchFamily="34" charset="-122"/>
              </a:rPr>
              <a:t>对人的责任</a:t>
            </a:r>
            <a:endParaRPr lang="en-US" altLang="zh-CN" sz="2458" dirty="0">
              <a:latin typeface="Microsoft YaHei" panose="020B0503020204020204" pitchFamily="34" charset="-122"/>
              <a:ea typeface="Microsoft YaHei" panose="020B0503020204020204" pitchFamily="34" charset="-122"/>
            </a:endParaRPr>
          </a:p>
          <a:p>
            <a:pPr marL="1468476" lvl="2" indent="-457200"/>
            <a:r>
              <a:rPr lang="zh-CN" altLang="en-US" sz="2049" dirty="0">
                <a:latin typeface="Microsoft YaHei" panose="020B0503020204020204" pitchFamily="34" charset="-122"/>
                <a:ea typeface="Microsoft YaHei" panose="020B0503020204020204" pitchFamily="34" charset="-122"/>
              </a:rPr>
              <a:t>对人类的责任与贡献</a:t>
            </a:r>
            <a:endParaRPr lang="en-US" altLang="zh-CN" sz="2049" dirty="0">
              <a:latin typeface="Microsoft YaHei" panose="020B0503020204020204" pitchFamily="34" charset="-122"/>
              <a:ea typeface="Microsoft YaHei" panose="020B0503020204020204" pitchFamily="34" charset="-122"/>
            </a:endParaRPr>
          </a:p>
          <a:p>
            <a:pPr marL="1468476" lvl="2" indent="-457200"/>
            <a:r>
              <a:rPr lang="zh-CN" altLang="en-US" sz="2049" dirty="0">
                <a:latin typeface="Microsoft YaHei" panose="020B0503020204020204" pitchFamily="34" charset="-122"/>
                <a:ea typeface="Microsoft YaHei" panose="020B0503020204020204" pitchFamily="34" charset="-122"/>
              </a:rPr>
              <a:t>对个人的责任（</a:t>
            </a:r>
            <a:r>
              <a:rPr lang="zh-CN" altLang="en-US" sz="2049" dirty="0">
                <a:solidFill>
                  <a:srgbClr val="0000FF"/>
                </a:solidFill>
                <a:latin typeface="Microsoft YaHei" panose="020B0503020204020204" pitchFamily="34" charset="-122"/>
                <a:ea typeface="Microsoft YaHei" panose="020B0503020204020204" pitchFamily="34" charset="-122"/>
              </a:rPr>
              <a:t>包括个人健康等身体素质</a:t>
            </a:r>
            <a:r>
              <a:rPr lang="zh-CN" altLang="en-US" sz="2049" dirty="0">
                <a:latin typeface="Microsoft YaHei" panose="020B0503020204020204" pitchFamily="34" charset="-122"/>
                <a:ea typeface="Microsoft YaHei" panose="020B0503020204020204" pitchFamily="34" charset="-122"/>
              </a:rPr>
              <a:t>）</a:t>
            </a:r>
            <a:endParaRPr lang="en-US" altLang="zh-CN" sz="2049"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4.4.2 </a:t>
            </a:r>
            <a:r>
              <a:rPr lang="zh-CN" altLang="en-US" sz="4097" b="1" dirty="0">
                <a:solidFill>
                  <a:schemeClr val="bg1"/>
                </a:solidFill>
                <a:latin typeface="Microsoft YaHei" panose="020B0503020204020204" pitchFamily="34" charset="-122"/>
                <a:ea typeface="Microsoft YaHei" panose="020B0503020204020204" pitchFamily="34" charset="-122"/>
              </a:rPr>
              <a:t>关于责任的问题</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30</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95353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做一个</a:t>
            </a:r>
            <a:r>
              <a:rPr lang="zh-CN" altLang="en-US" sz="2458" dirty="0">
                <a:solidFill>
                  <a:srgbClr val="0000FF"/>
                </a:solidFill>
                <a:latin typeface="Microsoft YaHei" panose="020B0503020204020204" pitchFamily="34" charset="-122"/>
                <a:ea typeface="Microsoft YaHei" panose="020B0503020204020204" pitchFamily="34" charset="-122"/>
              </a:rPr>
              <a:t>敢于负责的人</a:t>
            </a:r>
            <a:endParaRPr lang="en-US" altLang="zh-CN" sz="2458" dirty="0">
              <a:solidFill>
                <a:srgbClr val="0000FF"/>
              </a:solidFill>
              <a:latin typeface="Microsoft YaHei" panose="020B0503020204020204" pitchFamily="34" charset="-122"/>
              <a:ea typeface="Microsoft YaHei" panose="020B0503020204020204" pitchFamily="34" charset="-122"/>
            </a:endParaRPr>
          </a:p>
          <a:p>
            <a:pPr lvl="1"/>
            <a:r>
              <a:rPr lang="zh-CN" altLang="en-US" sz="2458" dirty="0">
                <a:latin typeface="Microsoft YaHei" panose="020B0503020204020204" pitchFamily="34" charset="-122"/>
                <a:ea typeface="Microsoft YaHei" panose="020B0503020204020204" pitchFamily="34" charset="-122"/>
              </a:rPr>
              <a:t>例：在</a:t>
            </a:r>
            <a:r>
              <a:rPr lang="en-US" altLang="zh-CN" sz="2458" dirty="0">
                <a:latin typeface="Microsoft YaHei" panose="020B0503020204020204" pitchFamily="34" charset="-122"/>
                <a:ea typeface="Microsoft YaHei" panose="020B0503020204020204" pitchFamily="34" charset="-122"/>
              </a:rPr>
              <a:t>**</a:t>
            </a:r>
            <a:r>
              <a:rPr lang="zh-CN" altLang="en-US" sz="2458" dirty="0">
                <a:latin typeface="Microsoft YaHei" panose="020B0503020204020204" pitchFamily="34" charset="-122"/>
                <a:ea typeface="Microsoft YaHei" panose="020B0503020204020204" pitchFamily="34" charset="-122"/>
              </a:rPr>
              <a:t>公司实习期间，有人误删了服务器集群上的数据，但是始终没有人承认</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r>
              <a:rPr lang="zh-CN" altLang="en-US" sz="2458" dirty="0">
                <a:solidFill>
                  <a:srgbClr val="0000FF"/>
                </a:solidFill>
                <a:latin typeface="Microsoft YaHei" panose="020B0503020204020204" pitchFamily="34" charset="-122"/>
                <a:ea typeface="Microsoft YaHei" panose="020B0503020204020204" pitchFamily="34" charset="-122"/>
              </a:rPr>
              <a:t>私利</a:t>
            </a:r>
            <a:r>
              <a:rPr lang="zh-CN" altLang="en-US" sz="2458" dirty="0">
                <a:latin typeface="Microsoft YaHei" panose="020B0503020204020204" pitchFamily="34" charset="-122"/>
                <a:ea typeface="Microsoft YaHei" panose="020B0503020204020204" pitchFamily="34" charset="-122"/>
              </a:rPr>
              <a:t>是负责任行为的最大障碍之一</a:t>
            </a:r>
            <a:endParaRPr lang="en-US" altLang="zh-CN" sz="2458" dirty="0">
              <a:latin typeface="Microsoft YaHei" panose="020B0503020204020204" pitchFamily="34" charset="-122"/>
              <a:ea typeface="Microsoft YaHei" panose="020B0503020204020204" pitchFamily="34" charset="-122"/>
            </a:endParaRPr>
          </a:p>
          <a:p>
            <a:pPr lvl="1"/>
            <a:r>
              <a:rPr lang="zh-CN" altLang="en-US" sz="2458" dirty="0">
                <a:latin typeface="Microsoft YaHei" panose="020B0503020204020204" pitchFamily="34" charset="-122"/>
                <a:ea typeface="Microsoft YaHei" panose="020B0503020204020204" pitchFamily="34" charset="-122"/>
              </a:rPr>
              <a:t>“我们不希望学生是</a:t>
            </a:r>
            <a:r>
              <a:rPr lang="zh-CN" altLang="en-US" sz="2458" dirty="0">
                <a:solidFill>
                  <a:srgbClr val="FF0000"/>
                </a:solidFill>
                <a:latin typeface="Microsoft YaHei" panose="020B0503020204020204" pitchFamily="34" charset="-122"/>
                <a:ea typeface="Microsoft YaHei" panose="020B0503020204020204" pitchFamily="34" charset="-122"/>
              </a:rPr>
              <a:t>一个功利的胜利者</a:t>
            </a:r>
            <a:r>
              <a:rPr lang="zh-CN" altLang="en-US" sz="2458" dirty="0">
                <a:latin typeface="Microsoft YaHei" panose="020B0503020204020204" pitchFamily="34" charset="-122"/>
                <a:ea typeface="Microsoft YaHei" panose="020B0503020204020204" pitchFamily="34" charset="-122"/>
              </a:rPr>
              <a:t>，不希望学生</a:t>
            </a:r>
            <a:r>
              <a:rPr lang="zh-CN" altLang="en-US" sz="2458" dirty="0">
                <a:solidFill>
                  <a:srgbClr val="FF0000"/>
                </a:solidFill>
                <a:latin typeface="Microsoft YaHei" panose="020B0503020204020204" pitchFamily="34" charset="-122"/>
                <a:ea typeface="Microsoft YaHei" panose="020B0503020204020204" pitchFamily="34" charset="-122"/>
              </a:rPr>
              <a:t>有知识但没有良心</a:t>
            </a:r>
            <a:r>
              <a:rPr lang="zh-CN" altLang="en-US" sz="2458" dirty="0">
                <a:latin typeface="Microsoft YaHei" panose="020B0503020204020204" pitchFamily="34" charset="-122"/>
                <a:ea typeface="Microsoft YaHei" panose="020B0503020204020204" pitchFamily="34" charset="-122"/>
              </a:rPr>
              <a:t>，我们要培养学生成为一个</a:t>
            </a:r>
            <a:r>
              <a:rPr lang="zh-CN" altLang="en-US" sz="2458" dirty="0">
                <a:solidFill>
                  <a:srgbClr val="0000FF"/>
                </a:solidFill>
                <a:latin typeface="Microsoft YaHei" panose="020B0503020204020204" pitchFamily="34" charset="-122"/>
                <a:ea typeface="Microsoft YaHei" panose="020B0503020204020204" pitchFamily="34" charset="-122"/>
              </a:rPr>
              <a:t>有良知、有正面价值观</a:t>
            </a:r>
            <a:r>
              <a:rPr lang="zh-CN" altLang="en-US" sz="2458" dirty="0">
                <a:latin typeface="Microsoft YaHei" panose="020B0503020204020204" pitchFamily="34" charset="-122"/>
                <a:ea typeface="Microsoft YaHei" panose="020B0503020204020204" pitchFamily="34" charset="-122"/>
              </a:rPr>
              <a:t>的人。”（沈祖饶，香港中文大学校长 ，</a:t>
            </a:r>
            <a:r>
              <a:rPr lang="en-US" altLang="zh-CN" sz="2458" dirty="0">
                <a:latin typeface="Microsoft YaHei" panose="020B0503020204020204" pitchFamily="34" charset="-122"/>
                <a:ea typeface="Microsoft YaHei" panose="020B0503020204020204" pitchFamily="34" charset="-122"/>
              </a:rPr>
              <a:t>12</a:t>
            </a:r>
            <a:r>
              <a:rPr lang="zh-CN" altLang="en-US" sz="2458" dirty="0">
                <a:latin typeface="Microsoft YaHei" panose="020B0503020204020204" pitchFamily="34" charset="-122"/>
                <a:ea typeface="Microsoft YaHei" panose="020B0503020204020204" pitchFamily="34" charset="-122"/>
              </a:rPr>
              <a:t>所中国大学的校长在浙大联合发表</a:t>
            </a:r>
            <a:r>
              <a:rPr lang="en-US" altLang="zh-CN" sz="2458" dirty="0">
                <a:latin typeface="Microsoft YaHei" panose="020B0503020204020204" pitchFamily="34" charset="-122"/>
                <a:ea typeface="Microsoft YaHei" panose="020B0503020204020204" pitchFamily="34" charset="-122"/>
              </a:rPr>
              <a:t>《</a:t>
            </a:r>
            <a:r>
              <a:rPr lang="zh-CN" altLang="en-US" sz="2458" dirty="0">
                <a:latin typeface="Microsoft YaHei" panose="020B0503020204020204" pitchFamily="34" charset="-122"/>
                <a:ea typeface="Microsoft YaHei" panose="020B0503020204020204" pitchFamily="34" charset="-122"/>
              </a:rPr>
              <a:t>面向</a:t>
            </a:r>
            <a:r>
              <a:rPr lang="en-US" altLang="zh-CN" sz="2458" dirty="0">
                <a:latin typeface="Microsoft YaHei" panose="020B0503020204020204" pitchFamily="34" charset="-122"/>
                <a:ea typeface="Microsoft YaHei" panose="020B0503020204020204" pitchFamily="34" charset="-122"/>
              </a:rPr>
              <a:t>2030</a:t>
            </a:r>
            <a:r>
              <a:rPr lang="zh-CN" altLang="en-US" sz="2458" dirty="0">
                <a:latin typeface="Microsoft YaHei" panose="020B0503020204020204" pitchFamily="34" charset="-122"/>
                <a:ea typeface="Microsoft YaHei" panose="020B0503020204020204" pitchFamily="34" charset="-122"/>
              </a:rPr>
              <a:t>的“一流大学创新网络”合作倡议</a:t>
            </a:r>
            <a:r>
              <a:rPr lang="en-US" altLang="zh-CN" sz="2458" dirty="0">
                <a:latin typeface="Microsoft YaHei" panose="020B0503020204020204" pitchFamily="34" charset="-122"/>
                <a:ea typeface="Microsoft YaHei" panose="020B0503020204020204" pitchFamily="34" charset="-122"/>
              </a:rPr>
              <a:t>》</a:t>
            </a:r>
            <a:r>
              <a:rPr lang="zh-CN" altLang="en-US" sz="2458" dirty="0">
                <a:latin typeface="Microsoft YaHei" panose="020B0503020204020204" pitchFamily="34" charset="-122"/>
                <a:ea typeface="Microsoft YaHei" panose="020B0503020204020204" pitchFamily="34" charset="-122"/>
              </a:rPr>
              <a:t>，</a:t>
            </a:r>
            <a:r>
              <a:rPr lang="en-US" altLang="zh-CN" sz="2458" dirty="0">
                <a:latin typeface="Microsoft YaHei" panose="020B0503020204020204" pitchFamily="34" charset="-122"/>
                <a:ea typeface="Microsoft YaHei" panose="020B0503020204020204" pitchFamily="34" charset="-122"/>
              </a:rPr>
              <a:t>2017</a:t>
            </a:r>
            <a:r>
              <a:rPr lang="zh-CN" altLang="en-US" sz="2458" dirty="0">
                <a:latin typeface="Microsoft YaHei" panose="020B0503020204020204" pitchFamily="34" charset="-122"/>
                <a:ea typeface="Microsoft YaHei" panose="020B0503020204020204" pitchFamily="34" charset="-122"/>
              </a:rPr>
              <a:t>年</a:t>
            </a:r>
            <a:r>
              <a:rPr lang="en-US" altLang="zh-CN" sz="2458" dirty="0">
                <a:latin typeface="Microsoft YaHei" panose="020B0503020204020204" pitchFamily="34" charset="-122"/>
                <a:ea typeface="Microsoft YaHei" panose="020B0503020204020204" pitchFamily="34" charset="-122"/>
              </a:rPr>
              <a:t>5</a:t>
            </a:r>
            <a:r>
              <a:rPr lang="zh-CN" altLang="en-US" sz="2458" dirty="0">
                <a:latin typeface="Microsoft YaHei" panose="020B0503020204020204" pitchFamily="34" charset="-122"/>
                <a:ea typeface="Microsoft YaHei" panose="020B0503020204020204" pitchFamily="34" charset="-122"/>
              </a:rPr>
              <a:t>月</a:t>
            </a:r>
            <a:r>
              <a:rPr lang="en-US" altLang="zh-CN" sz="2458" dirty="0">
                <a:latin typeface="Microsoft YaHei" panose="020B0503020204020204" pitchFamily="34" charset="-122"/>
                <a:ea typeface="Microsoft YaHei" panose="020B0503020204020204" pitchFamily="34" charset="-122"/>
              </a:rPr>
              <a:t>23</a:t>
            </a:r>
            <a:r>
              <a:rPr lang="zh-CN" altLang="en-US" sz="2458" dirty="0">
                <a:latin typeface="Microsoft YaHei" panose="020B0503020204020204" pitchFamily="34" charset="-122"/>
                <a:ea typeface="Microsoft YaHei" panose="020B0503020204020204" pitchFamily="34" charset="-122"/>
              </a:rPr>
              <a:t>日）</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4.4.3 </a:t>
            </a:r>
            <a:r>
              <a:rPr lang="zh-CN" altLang="en-US" sz="4097" b="1" dirty="0">
                <a:solidFill>
                  <a:schemeClr val="bg1"/>
                </a:solidFill>
                <a:latin typeface="Microsoft YaHei" panose="020B0503020204020204" pitchFamily="34" charset="-122"/>
                <a:ea typeface="Microsoft YaHei" panose="020B0503020204020204" pitchFamily="34" charset="-122"/>
              </a:rPr>
              <a:t>负责行为的障碍</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31</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58658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b="1" dirty="0">
                <a:solidFill>
                  <a:schemeClr val="bg1"/>
                </a:solidFill>
                <a:latin typeface="Microsoft YaHei" panose="020B0503020204020204" pitchFamily="34" charset="-122"/>
                <a:ea typeface="Microsoft YaHei" panose="020B0503020204020204" pitchFamily="34" charset="-122"/>
              </a:rPr>
              <a:t>小节</a:t>
            </a:r>
          </a:p>
        </p:txBody>
      </p:sp>
      <p:sp>
        <p:nvSpPr>
          <p:cNvPr id="5" name="内容占位符 2"/>
          <p:cNvSpPr>
            <a:spLocks noGrp="1"/>
          </p:cNvSpPr>
          <p:nvPr>
            <p:ph idx="1"/>
          </p:nvPr>
        </p:nvSpPr>
        <p:spPr>
          <a:xfrm>
            <a:off x="686181" y="1511518"/>
            <a:ext cx="10819642"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职业</a:t>
            </a:r>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职业道德</a:t>
            </a:r>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职业发展</a:t>
            </a:r>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社会责任</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32</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3401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b="1" dirty="0">
                <a:solidFill>
                  <a:schemeClr val="bg1"/>
                </a:solidFill>
                <a:latin typeface="Microsoft YaHei" panose="020B0503020204020204" pitchFamily="34" charset="-122"/>
                <a:ea typeface="Microsoft YaHei"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513" indent="-160338"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0" indent="0" defTabSz="1053595">
              <a:lnSpc>
                <a:spcPct val="150000"/>
              </a:lnSpc>
              <a:buNone/>
            </a:pPr>
            <a:r>
              <a:rPr lang="en-US" altLang="zh-CN" sz="2458" dirty="0">
                <a:solidFill>
                  <a:srgbClr val="FF0000"/>
                </a:solidFill>
                <a:latin typeface="Microsoft YaHei" panose="020B0503020204020204" pitchFamily="34" charset="-122"/>
                <a:ea typeface="Microsoft YaHei" panose="020B0503020204020204" pitchFamily="34" charset="-122"/>
              </a:rPr>
              <a:t>4.1 </a:t>
            </a:r>
            <a:r>
              <a:rPr lang="zh-CN" altLang="en-US" sz="2458" dirty="0">
                <a:solidFill>
                  <a:srgbClr val="FF0000"/>
                </a:solidFill>
                <a:latin typeface="Microsoft YaHei" panose="020B0503020204020204" pitchFamily="34" charset="-122"/>
                <a:ea typeface="Microsoft YaHei" panose="020B0503020204020204" pitchFamily="34" charset="-122"/>
              </a:rPr>
              <a:t>道德的社会价值</a:t>
            </a:r>
            <a:endParaRPr lang="en-US" altLang="zh-CN" sz="245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4.1.1 </a:t>
            </a:r>
            <a:r>
              <a:rPr lang="zh-CN" altLang="en-US" sz="2048" dirty="0">
                <a:solidFill>
                  <a:srgbClr val="FF0000"/>
                </a:solidFill>
                <a:latin typeface="Microsoft YaHei" panose="020B0503020204020204" pitchFamily="34" charset="-122"/>
                <a:ea typeface="Microsoft YaHei" panose="020B0503020204020204" pitchFamily="34" charset="-122"/>
              </a:rPr>
              <a:t>社会良性关系的基础</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4.1.2 </a:t>
            </a:r>
            <a:r>
              <a:rPr lang="zh-CN" altLang="en-US" sz="2048" dirty="0">
                <a:solidFill>
                  <a:srgbClr val="FF0000"/>
                </a:solidFill>
                <a:latin typeface="Microsoft YaHei" panose="020B0503020204020204" pitchFamily="34" charset="-122"/>
                <a:ea typeface="Microsoft YaHei" panose="020B0503020204020204" pitchFamily="34" charset="-122"/>
              </a:rPr>
              <a:t>工作生活秩序的基石</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4.2 </a:t>
            </a:r>
            <a:r>
              <a:rPr lang="zh-CN" altLang="en-US" sz="2458" dirty="0">
                <a:solidFill>
                  <a:prstClr val="black"/>
                </a:solidFill>
                <a:latin typeface="Microsoft YaHei" panose="020B0503020204020204" pitchFamily="34" charset="-122"/>
                <a:ea typeface="Microsoft YaHei" panose="020B0503020204020204" pitchFamily="34" charset="-122"/>
              </a:rPr>
              <a:t>职业的属性</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4.3 </a:t>
            </a:r>
            <a:r>
              <a:rPr lang="zh-CN" altLang="en-US" sz="2458" dirty="0">
                <a:solidFill>
                  <a:prstClr val="black"/>
                </a:solidFill>
                <a:latin typeface="Microsoft YaHei" panose="020B0503020204020204" pitchFamily="34" charset="-122"/>
                <a:ea typeface="Microsoft YaHei" panose="020B0503020204020204" pitchFamily="34" charset="-122"/>
              </a:rPr>
              <a:t>职业道德与个人职业发展</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4.4 IT</a:t>
            </a:r>
            <a:r>
              <a:rPr lang="zh-CN" altLang="en-US" sz="2458" dirty="0">
                <a:solidFill>
                  <a:prstClr val="black"/>
                </a:solidFill>
                <a:latin typeface="Microsoft YaHei" panose="020B0503020204020204" pitchFamily="34" charset="-122"/>
                <a:ea typeface="Microsoft YaHei" panose="020B0503020204020204" pitchFamily="34" charset="-122"/>
              </a:rPr>
              <a:t>职业人员的社会责任</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4</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679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fontScale="85000" lnSpcReduction="20000"/>
          </a:bodyPr>
          <a:lstStyle/>
          <a:p>
            <a:pPr marL="0" indent="0">
              <a:buNone/>
            </a:pPr>
            <a:r>
              <a:rPr lang="zh-CN" altLang="en-US" sz="2458" dirty="0">
                <a:latin typeface="Microsoft YaHei" panose="020B0503020204020204" pitchFamily="34" charset="-122"/>
                <a:ea typeface="Microsoft YaHei" panose="020B0503020204020204" pitchFamily="34" charset="-122"/>
              </a:rPr>
              <a:t>一个社会的稳定运行，需要有社会各阶层的良好</a:t>
            </a:r>
            <a:r>
              <a:rPr lang="zh-CN" altLang="en-US" sz="2458" dirty="0">
                <a:solidFill>
                  <a:srgbClr val="0000FF"/>
                </a:solidFill>
                <a:latin typeface="Microsoft YaHei" panose="020B0503020204020204" pitchFamily="34" charset="-122"/>
                <a:ea typeface="Microsoft YaHei" panose="020B0503020204020204" pitchFamily="34" charset="-122"/>
              </a:rPr>
              <a:t>关系</a:t>
            </a:r>
            <a:r>
              <a:rPr lang="zh-CN" altLang="en-US" sz="2458" dirty="0">
                <a:latin typeface="Microsoft YaHei" panose="020B0503020204020204" pitchFamily="34" charset="-122"/>
                <a:ea typeface="Microsoft YaHei" panose="020B0503020204020204" pitchFamily="34" charset="-122"/>
              </a:rPr>
              <a:t>与社会生活</a:t>
            </a:r>
            <a:r>
              <a:rPr lang="zh-CN" altLang="en-US" sz="2458" dirty="0">
                <a:solidFill>
                  <a:srgbClr val="0000FF"/>
                </a:solidFill>
                <a:latin typeface="Microsoft YaHei" panose="020B0503020204020204" pitchFamily="34" charset="-122"/>
                <a:ea typeface="Microsoft YaHei" panose="020B0503020204020204" pitchFamily="34" charset="-122"/>
              </a:rPr>
              <a:t>秩序</a:t>
            </a:r>
            <a:r>
              <a:rPr lang="en-US" altLang="zh-CN" sz="2458" dirty="0">
                <a:latin typeface="Microsoft YaHei" panose="020B0503020204020204" pitchFamily="34" charset="-122"/>
                <a:ea typeface="Microsoft YaHei" panose="020B0503020204020204" pitchFamily="34" charset="-122"/>
              </a:rPr>
              <a:t>…</a:t>
            </a:r>
          </a:p>
          <a:p>
            <a:pPr marL="0" indent="0">
              <a:buNone/>
            </a:pPr>
            <a:r>
              <a:rPr lang="en-US" altLang="zh-CN" sz="2458" b="1" dirty="0">
                <a:latin typeface="Microsoft YaHei" panose="020B0503020204020204" pitchFamily="34" charset="-122"/>
                <a:ea typeface="Microsoft YaHei" panose="020B0503020204020204" pitchFamily="34" charset="-122"/>
              </a:rPr>
              <a:t>1. </a:t>
            </a:r>
            <a:r>
              <a:rPr lang="zh-CN" altLang="en-US" sz="2458" b="1" dirty="0">
                <a:latin typeface="Microsoft YaHei" panose="020B0503020204020204" pitchFamily="34" charset="-122"/>
                <a:ea typeface="Microsoft YaHei" panose="020B0503020204020204" pitchFamily="34" charset="-122"/>
              </a:rPr>
              <a:t>继承与彰显传统文化</a:t>
            </a:r>
            <a:endParaRPr lang="en-US" altLang="zh-CN" sz="2458" b="1" dirty="0">
              <a:latin typeface="Microsoft YaHei" panose="020B0503020204020204" pitchFamily="34" charset="-122"/>
              <a:ea typeface="Microsoft YaHei" panose="020B0503020204020204" pitchFamily="34" charset="-122"/>
            </a:endParaRPr>
          </a:p>
          <a:p>
            <a:pPr lvl="1"/>
            <a:r>
              <a:rPr lang="zh-CN" altLang="en-US" sz="2048" dirty="0">
                <a:latin typeface="Microsoft YaHei" panose="020B0503020204020204" pitchFamily="34" charset="-122"/>
                <a:ea typeface="Microsoft YaHei" panose="020B0503020204020204" pitchFamily="34" charset="-122"/>
              </a:rPr>
              <a:t>“</a:t>
            </a:r>
            <a:r>
              <a:rPr lang="zh-CN" altLang="en-US" sz="2048" dirty="0">
                <a:solidFill>
                  <a:srgbClr val="0000FF"/>
                </a:solidFill>
                <a:latin typeface="Microsoft YaHei" panose="020B0503020204020204" pitchFamily="34" charset="-122"/>
                <a:ea typeface="Microsoft YaHei" panose="020B0503020204020204" pitchFamily="34" charset="-122"/>
              </a:rPr>
              <a:t>孔融让梨</a:t>
            </a:r>
            <a:r>
              <a:rPr lang="zh-CN" altLang="en-US" sz="2048" dirty="0">
                <a:latin typeface="Microsoft YaHei" panose="020B0503020204020204" pitchFamily="34" charset="-122"/>
                <a:ea typeface="Microsoft YaHei" panose="020B0503020204020204" pitchFamily="34" charset="-122"/>
              </a:rPr>
              <a:t>”、“</a:t>
            </a:r>
            <a:r>
              <a:rPr lang="zh-CN" altLang="en-US" sz="2048" dirty="0">
                <a:solidFill>
                  <a:srgbClr val="0000FF"/>
                </a:solidFill>
                <a:latin typeface="Microsoft YaHei" panose="020B0503020204020204" pitchFamily="34" charset="-122"/>
                <a:ea typeface="Microsoft YaHei" panose="020B0503020204020204" pitchFamily="34" charset="-122"/>
              </a:rPr>
              <a:t>孟母三迁</a:t>
            </a:r>
            <a:r>
              <a:rPr lang="zh-CN" altLang="en-US" sz="2048" dirty="0">
                <a:latin typeface="Microsoft YaHei" panose="020B0503020204020204" pitchFamily="34" charset="-122"/>
                <a:ea typeface="Microsoft YaHei" panose="020B0503020204020204" pitchFamily="34" charset="-122"/>
              </a:rPr>
              <a:t>”、</a:t>
            </a:r>
            <a:r>
              <a:rPr lang="zh-CN" altLang="en-US" sz="2048" dirty="0">
                <a:solidFill>
                  <a:srgbClr val="0000FF"/>
                </a:solidFill>
                <a:latin typeface="Microsoft YaHei" panose="020B0503020204020204" pitchFamily="34" charset="-122"/>
                <a:ea typeface="Microsoft YaHei" panose="020B0503020204020204" pitchFamily="34" charset="-122"/>
              </a:rPr>
              <a:t>老子的</a:t>
            </a:r>
            <a:r>
              <a:rPr lang="en-US" altLang="zh-CN" sz="2048" dirty="0">
                <a:solidFill>
                  <a:srgbClr val="0000FF"/>
                </a:solidFill>
                <a:latin typeface="Microsoft YaHei" panose="020B0503020204020204" pitchFamily="34" charset="-122"/>
                <a:ea typeface="Microsoft YaHei" panose="020B0503020204020204" pitchFamily="34" charset="-122"/>
              </a:rPr>
              <a:t>《</a:t>
            </a:r>
            <a:r>
              <a:rPr lang="zh-CN" altLang="en-US" sz="2048" dirty="0">
                <a:solidFill>
                  <a:srgbClr val="0000FF"/>
                </a:solidFill>
                <a:latin typeface="Microsoft YaHei" panose="020B0503020204020204" pitchFamily="34" charset="-122"/>
                <a:ea typeface="Microsoft YaHei" panose="020B0503020204020204" pitchFamily="34" charset="-122"/>
              </a:rPr>
              <a:t>道德经</a:t>
            </a:r>
            <a:r>
              <a:rPr lang="en-US" altLang="zh-CN" sz="2048" dirty="0">
                <a:solidFill>
                  <a:srgbClr val="0000FF"/>
                </a:solidFill>
                <a:latin typeface="Microsoft YaHei" panose="020B0503020204020204" pitchFamily="34" charset="-122"/>
                <a:ea typeface="Microsoft YaHei" panose="020B0503020204020204" pitchFamily="34" charset="-122"/>
              </a:rPr>
              <a:t>》</a:t>
            </a:r>
          </a:p>
          <a:p>
            <a:pPr lvl="1"/>
            <a:r>
              <a:rPr lang="en-US" altLang="zh-CN" sz="2048" dirty="0">
                <a:latin typeface="Microsoft YaHei" panose="020B0503020204020204" pitchFamily="34" charset="-122"/>
                <a:ea typeface="Microsoft YaHei" panose="020B0503020204020204" pitchFamily="34" charset="-122"/>
              </a:rPr>
              <a:t>2008</a:t>
            </a:r>
            <a:r>
              <a:rPr lang="zh-CN" altLang="en-US" sz="2048" dirty="0">
                <a:latin typeface="Microsoft YaHei" panose="020B0503020204020204" pitchFamily="34" charset="-122"/>
                <a:ea typeface="Microsoft YaHei" panose="020B0503020204020204" pitchFamily="34" charset="-122"/>
              </a:rPr>
              <a:t>北京奥运会的迎宾语，</a:t>
            </a:r>
            <a:r>
              <a:rPr lang="en-US" altLang="zh-CN" sz="2048" dirty="0">
                <a:solidFill>
                  <a:srgbClr val="0000FF"/>
                </a:solidFill>
                <a:latin typeface="Microsoft YaHei" panose="020B0503020204020204" pitchFamily="34" charset="-122"/>
                <a:ea typeface="Microsoft YaHei" panose="020B0503020204020204" pitchFamily="34" charset="-122"/>
              </a:rPr>
              <a:t>《</a:t>
            </a:r>
            <a:r>
              <a:rPr lang="zh-CN" altLang="en-US" sz="2048" dirty="0">
                <a:solidFill>
                  <a:srgbClr val="0000FF"/>
                </a:solidFill>
                <a:latin typeface="Microsoft YaHei" panose="020B0503020204020204" pitchFamily="34" charset="-122"/>
                <a:ea typeface="Microsoft YaHei" panose="020B0503020204020204" pitchFamily="34" charset="-122"/>
              </a:rPr>
              <a:t>论语</a:t>
            </a:r>
            <a:r>
              <a:rPr lang="en-US" altLang="zh-CN" sz="2048" dirty="0">
                <a:solidFill>
                  <a:srgbClr val="0000FF"/>
                </a:solidFill>
                <a:latin typeface="Microsoft YaHei" panose="020B0503020204020204" pitchFamily="34" charset="-122"/>
                <a:ea typeface="Microsoft YaHei" panose="020B0503020204020204" pitchFamily="34" charset="-122"/>
              </a:rPr>
              <a:t>》</a:t>
            </a:r>
            <a:endParaRPr lang="en-HK" altLang="zh-CN" sz="2048" dirty="0">
              <a:latin typeface="Microsoft YaHei" panose="020B0503020204020204" pitchFamily="34" charset="-122"/>
              <a:ea typeface="Microsoft YaHei" panose="020B0503020204020204" pitchFamily="34" charset="-122"/>
            </a:endParaRPr>
          </a:p>
          <a:p>
            <a:pPr lvl="2"/>
            <a:r>
              <a:rPr lang="zh-CN" altLang="en-US" sz="1639" dirty="0">
                <a:latin typeface="Microsoft YaHei" panose="020B0503020204020204" pitchFamily="34" charset="-122"/>
                <a:ea typeface="Microsoft YaHei" panose="020B0503020204020204" pitchFamily="34" charset="-122"/>
              </a:rPr>
              <a:t>“有朋自远方来，不亦乐乎”</a:t>
            </a:r>
            <a:endParaRPr lang="en-HK" altLang="zh-CN" sz="1639" dirty="0">
              <a:latin typeface="Microsoft YaHei" panose="020B0503020204020204" pitchFamily="34" charset="-122"/>
              <a:ea typeface="Microsoft YaHei" panose="020B0503020204020204" pitchFamily="34" charset="-122"/>
            </a:endParaRPr>
          </a:p>
          <a:p>
            <a:pPr lvl="2"/>
            <a:r>
              <a:rPr lang="zh-CN" altLang="en-US" sz="1639" dirty="0">
                <a:latin typeface="Microsoft YaHei" panose="020B0503020204020204" pitchFamily="34" charset="-122"/>
                <a:ea typeface="Microsoft YaHei" panose="020B0503020204020204" pitchFamily="34" charset="-122"/>
              </a:rPr>
              <a:t>“四海之内皆兄弟”</a:t>
            </a:r>
            <a:endParaRPr lang="en-HK" altLang="zh-CN" sz="1639" dirty="0">
              <a:latin typeface="Microsoft YaHei" panose="020B0503020204020204" pitchFamily="34" charset="-122"/>
              <a:ea typeface="Microsoft YaHei" panose="020B0503020204020204" pitchFamily="34" charset="-122"/>
            </a:endParaRPr>
          </a:p>
          <a:p>
            <a:pPr lvl="2"/>
            <a:r>
              <a:rPr lang="zh-CN" altLang="en-US" sz="1639" dirty="0">
                <a:latin typeface="Microsoft YaHei" panose="020B0503020204020204" pitchFamily="34" charset="-122"/>
                <a:ea typeface="Microsoft YaHei" panose="020B0503020204020204" pitchFamily="34" charset="-122"/>
              </a:rPr>
              <a:t>“己所不欲，勿施于人”</a:t>
            </a:r>
            <a:endParaRPr lang="en-HK" altLang="zh-CN" sz="1639" dirty="0">
              <a:latin typeface="Microsoft YaHei" panose="020B0503020204020204" pitchFamily="34" charset="-122"/>
              <a:ea typeface="Microsoft YaHei" panose="020B0503020204020204" pitchFamily="34" charset="-122"/>
            </a:endParaRPr>
          </a:p>
          <a:p>
            <a:pPr lvl="2"/>
            <a:r>
              <a:rPr lang="zh-CN" altLang="en-US" sz="1639" dirty="0">
                <a:latin typeface="Microsoft YaHei" panose="020B0503020204020204" pitchFamily="34" charset="-122"/>
                <a:ea typeface="Microsoft YaHei" panose="020B0503020204020204" pitchFamily="34" charset="-122"/>
              </a:rPr>
              <a:t>“德不孤，必有邻”</a:t>
            </a:r>
            <a:endParaRPr lang="en-HK" altLang="zh-CN" sz="1639" dirty="0">
              <a:latin typeface="Microsoft YaHei" panose="020B0503020204020204" pitchFamily="34" charset="-122"/>
              <a:ea typeface="Microsoft YaHei" panose="020B0503020204020204" pitchFamily="34" charset="-122"/>
            </a:endParaRPr>
          </a:p>
          <a:p>
            <a:pPr lvl="2"/>
            <a:r>
              <a:rPr lang="zh-CN" altLang="en-US" sz="1639" dirty="0">
                <a:latin typeface="Microsoft YaHei" panose="020B0503020204020204" pitchFamily="34" charset="-122"/>
                <a:ea typeface="Microsoft YaHei" panose="020B0503020204020204" pitchFamily="34" charset="-122"/>
              </a:rPr>
              <a:t>“礼之用，和为贵”</a:t>
            </a:r>
            <a:endParaRPr lang="en-HK" altLang="zh-CN" sz="1639" dirty="0">
              <a:latin typeface="Microsoft YaHei" panose="020B0503020204020204" pitchFamily="34" charset="-122"/>
              <a:ea typeface="Microsoft YaHei" panose="020B0503020204020204" pitchFamily="34" charset="-122"/>
            </a:endParaRPr>
          </a:p>
          <a:p>
            <a:pPr marL="0" indent="0">
              <a:buNone/>
            </a:pPr>
            <a:r>
              <a:rPr lang="en-US" altLang="zh-CN" sz="2458" b="1" dirty="0">
                <a:latin typeface="Microsoft YaHei" panose="020B0503020204020204" pitchFamily="34" charset="-122"/>
                <a:ea typeface="Microsoft YaHei" panose="020B0503020204020204" pitchFamily="34" charset="-122"/>
              </a:rPr>
              <a:t>2. </a:t>
            </a:r>
            <a:r>
              <a:rPr lang="zh-CN" altLang="en-US" sz="2458" b="1" dirty="0">
                <a:latin typeface="Microsoft YaHei" panose="020B0503020204020204" pitchFamily="34" charset="-122"/>
                <a:ea typeface="Microsoft YaHei" panose="020B0503020204020204" pitchFamily="34" charset="-122"/>
              </a:rPr>
              <a:t>调节社会关系</a:t>
            </a:r>
            <a:endParaRPr lang="en-US" altLang="zh-CN" sz="2458" b="1" dirty="0">
              <a:latin typeface="Microsoft YaHei" panose="020B0503020204020204" pitchFamily="34" charset="-122"/>
              <a:ea typeface="Microsoft YaHei" panose="020B0503020204020204" pitchFamily="34" charset="-122"/>
            </a:endParaRPr>
          </a:p>
          <a:p>
            <a:pPr lvl="1"/>
            <a:r>
              <a:rPr lang="zh-CN" altLang="en-US" sz="2048" dirty="0">
                <a:latin typeface="Microsoft YaHei" panose="020B0503020204020204" pitchFamily="34" charset="-122"/>
                <a:ea typeface="Microsoft YaHei" panose="020B0503020204020204" pitchFamily="34" charset="-122"/>
              </a:rPr>
              <a:t>道德最主要的社会功能之一是</a:t>
            </a:r>
            <a:r>
              <a:rPr lang="zh-CN" altLang="en-US" sz="2048" b="1" dirty="0">
                <a:solidFill>
                  <a:srgbClr val="0000FF"/>
                </a:solidFill>
                <a:latin typeface="Microsoft YaHei" panose="020B0503020204020204" pitchFamily="34" charset="-122"/>
                <a:ea typeface="Microsoft YaHei" panose="020B0503020204020204" pitchFamily="34" charset="-122"/>
              </a:rPr>
              <a:t>调节</a:t>
            </a:r>
            <a:r>
              <a:rPr lang="zh-CN" altLang="en-US" sz="2048" dirty="0">
                <a:latin typeface="Microsoft YaHei" panose="020B0503020204020204" pitchFamily="34" charset="-122"/>
                <a:ea typeface="Microsoft YaHei" panose="020B0503020204020204" pitchFamily="34" charset="-122"/>
              </a:rPr>
              <a:t>社会各阶层、各部分成员之间的</a:t>
            </a:r>
            <a:r>
              <a:rPr lang="zh-CN" altLang="en-US" sz="2048" dirty="0">
                <a:solidFill>
                  <a:srgbClr val="0000FF"/>
                </a:solidFill>
                <a:latin typeface="Microsoft YaHei" panose="020B0503020204020204" pitchFamily="34" charset="-122"/>
                <a:ea typeface="Microsoft YaHei" panose="020B0503020204020204" pitchFamily="34" charset="-122"/>
              </a:rPr>
              <a:t>关系</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lvl="2"/>
            <a:r>
              <a:rPr lang="zh-CN" altLang="en-US" sz="1639" dirty="0">
                <a:solidFill>
                  <a:srgbClr val="FF0000"/>
                </a:solidFill>
                <a:latin typeface="Microsoft YaHei" panose="020B0503020204020204" pitchFamily="34" charset="-122"/>
                <a:ea typeface="Microsoft YaHei" panose="020B0503020204020204" pitchFamily="34" charset="-122"/>
              </a:rPr>
              <a:t>古代社会</a:t>
            </a:r>
            <a:r>
              <a:rPr lang="zh-CN" altLang="en-US" sz="1639" dirty="0">
                <a:latin typeface="Microsoft YaHei" panose="020B0503020204020204" pitchFamily="34" charset="-122"/>
                <a:ea typeface="Microsoft YaHei" panose="020B0503020204020204" pitchFamily="34" charset="-122"/>
              </a:rPr>
              <a:t>有“君君、臣臣、父父、子子”（</a:t>
            </a:r>
            <a:r>
              <a:rPr lang="en-US" altLang="zh-CN" sz="1639" dirty="0">
                <a:latin typeface="Microsoft YaHei" panose="020B0503020204020204" pitchFamily="34" charset="-122"/>
                <a:ea typeface="Microsoft YaHei" panose="020B0503020204020204" pitchFamily="34" charset="-122"/>
              </a:rPr>
              <a:t>《</a:t>
            </a:r>
            <a:r>
              <a:rPr lang="zh-CN" altLang="en-US" sz="1639" dirty="0">
                <a:latin typeface="Microsoft YaHei" panose="020B0503020204020204" pitchFamily="34" charset="-122"/>
                <a:ea typeface="Microsoft YaHei" panose="020B0503020204020204" pitchFamily="34" charset="-122"/>
              </a:rPr>
              <a:t>论语</a:t>
            </a:r>
            <a:r>
              <a:rPr lang="en-US" altLang="zh-CN" sz="1639" dirty="0">
                <a:latin typeface="Microsoft YaHei" panose="020B0503020204020204" pitchFamily="34" charset="-122"/>
                <a:ea typeface="Microsoft YaHei" panose="020B0503020204020204" pitchFamily="34" charset="-122"/>
              </a:rPr>
              <a:t>.</a:t>
            </a:r>
            <a:r>
              <a:rPr lang="zh-CN" altLang="en-US" sz="1639" dirty="0">
                <a:latin typeface="Microsoft YaHei" panose="020B0503020204020204" pitchFamily="34" charset="-122"/>
                <a:ea typeface="Microsoft YaHei" panose="020B0503020204020204" pitchFamily="34" charset="-122"/>
              </a:rPr>
              <a:t>颜渊</a:t>
            </a:r>
            <a:r>
              <a:rPr lang="en-US" altLang="zh-CN" sz="1639" dirty="0">
                <a:latin typeface="Microsoft YaHei" panose="020B0503020204020204" pitchFamily="34" charset="-122"/>
                <a:ea typeface="Microsoft YaHei" panose="020B0503020204020204" pitchFamily="34" charset="-122"/>
              </a:rPr>
              <a:t>》</a:t>
            </a:r>
            <a:r>
              <a:rPr lang="zh-CN" altLang="en-US" sz="1639" dirty="0">
                <a:latin typeface="Microsoft YaHei" panose="020B0503020204020204" pitchFamily="34" charset="-122"/>
                <a:ea typeface="Microsoft YaHei" panose="020B0503020204020204" pitchFamily="34" charset="-122"/>
              </a:rPr>
              <a:t>）</a:t>
            </a:r>
            <a:endParaRPr lang="en-US" altLang="zh-CN" sz="1639" dirty="0">
              <a:latin typeface="Microsoft YaHei" panose="020B0503020204020204" pitchFamily="34" charset="-122"/>
              <a:ea typeface="Microsoft YaHei" panose="020B0503020204020204" pitchFamily="34" charset="-122"/>
            </a:endParaRPr>
          </a:p>
          <a:p>
            <a:pPr lvl="2"/>
            <a:r>
              <a:rPr lang="zh-CN" altLang="en-US" sz="1639" dirty="0">
                <a:solidFill>
                  <a:srgbClr val="FF0000"/>
                </a:solidFill>
                <a:latin typeface="Microsoft YaHei" panose="020B0503020204020204" pitchFamily="34" charset="-122"/>
                <a:ea typeface="Microsoft YaHei" panose="020B0503020204020204" pitchFamily="34" charset="-122"/>
              </a:rPr>
              <a:t>现代社会</a:t>
            </a:r>
            <a:r>
              <a:rPr lang="zh-CN" altLang="en-US" sz="1639" dirty="0">
                <a:latin typeface="Microsoft YaHei" panose="020B0503020204020204" pitchFamily="34" charset="-122"/>
                <a:ea typeface="Microsoft YaHei" panose="020B0503020204020204" pitchFamily="34" charset="-122"/>
              </a:rPr>
              <a:t>有“长者优先，妇幼优先”，保护关爱弱势群体等社会道德风尚</a:t>
            </a:r>
            <a:endParaRPr lang="en-US" altLang="zh-CN" sz="1639" dirty="0">
              <a:latin typeface="Microsoft YaHei" panose="020B0503020204020204" pitchFamily="34" charset="-122"/>
              <a:ea typeface="Microsoft YaHei" panose="020B0503020204020204" pitchFamily="34" charset="-122"/>
            </a:endParaRPr>
          </a:p>
          <a:p>
            <a:pPr lvl="2"/>
            <a:r>
              <a:rPr lang="zh-CN" altLang="en-US" sz="1639" dirty="0">
                <a:solidFill>
                  <a:srgbClr val="FF0000"/>
                </a:solidFill>
                <a:latin typeface="Microsoft YaHei" panose="020B0503020204020204" pitchFamily="34" charset="-122"/>
                <a:ea typeface="Microsoft YaHei" panose="020B0503020204020204" pitchFamily="34" charset="-122"/>
              </a:rPr>
              <a:t>家庭生活</a:t>
            </a:r>
            <a:r>
              <a:rPr lang="zh-CN" altLang="en-US" sz="1639" dirty="0">
                <a:latin typeface="Microsoft YaHei" panose="020B0503020204020204" pitchFamily="34" charset="-122"/>
                <a:ea typeface="Microsoft YaHei" panose="020B0503020204020204" pitchFamily="34" charset="-122"/>
              </a:rPr>
              <a:t>也需要道德的维系，夫妻互敬互爱相互体谅，孝敬老人，爱护教育孩子</a:t>
            </a:r>
            <a:r>
              <a:rPr lang="en-US" altLang="zh-CN" sz="1639" dirty="0">
                <a:latin typeface="Microsoft YaHei" panose="020B0503020204020204" pitchFamily="34" charset="-122"/>
                <a:ea typeface="Microsoft YaHei" panose="020B0503020204020204" pitchFamily="34" charset="-122"/>
              </a:rPr>
              <a:t>…</a:t>
            </a:r>
          </a:p>
          <a:p>
            <a:pPr lvl="1"/>
            <a:r>
              <a:rPr lang="zh-CN" altLang="en-US" sz="2048" dirty="0">
                <a:latin typeface="Microsoft YaHei" panose="020B0503020204020204" pitchFamily="34" charset="-122"/>
                <a:ea typeface="Microsoft YaHei" panose="020B0503020204020204" pitchFamily="34" charset="-122"/>
              </a:rPr>
              <a:t>道德还有</a:t>
            </a:r>
            <a:r>
              <a:rPr lang="zh-CN" altLang="en-US" sz="2048" b="1" dirty="0">
                <a:solidFill>
                  <a:srgbClr val="0000FF"/>
                </a:solidFill>
                <a:latin typeface="Microsoft YaHei" panose="020B0503020204020204" pitchFamily="34" charset="-122"/>
                <a:ea typeface="Microsoft YaHei" panose="020B0503020204020204" pitchFamily="34" charset="-122"/>
              </a:rPr>
              <a:t>调节</a:t>
            </a:r>
            <a:r>
              <a:rPr lang="zh-CN" altLang="en-US" sz="2048" dirty="0">
                <a:latin typeface="Microsoft YaHei" panose="020B0503020204020204" pitchFamily="34" charset="-122"/>
                <a:ea typeface="Microsoft YaHei" panose="020B0503020204020204" pitchFamily="34" charset="-122"/>
              </a:rPr>
              <a:t>人与</a:t>
            </a:r>
            <a:r>
              <a:rPr lang="zh-CN" altLang="en-US" sz="2048" dirty="0">
                <a:solidFill>
                  <a:srgbClr val="FF0000"/>
                </a:solidFill>
                <a:latin typeface="Microsoft YaHei" panose="020B0503020204020204" pitchFamily="34" charset="-122"/>
                <a:ea typeface="Microsoft YaHei" panose="020B0503020204020204" pitchFamily="34" charset="-122"/>
              </a:rPr>
              <a:t>自然</a:t>
            </a:r>
            <a:r>
              <a:rPr lang="zh-CN" altLang="en-US" sz="2048" dirty="0">
                <a:latin typeface="Microsoft YaHei" panose="020B0503020204020204" pitchFamily="34" charset="-122"/>
                <a:ea typeface="Microsoft YaHei" panose="020B0503020204020204" pitchFamily="34" charset="-122"/>
              </a:rPr>
              <a:t>，人与</a:t>
            </a:r>
            <a:r>
              <a:rPr lang="zh-CN" altLang="en-US" sz="2048" dirty="0">
                <a:solidFill>
                  <a:srgbClr val="FF0000"/>
                </a:solidFill>
                <a:latin typeface="Microsoft YaHei" panose="020B0503020204020204" pitchFamily="34" charset="-122"/>
                <a:ea typeface="Microsoft YaHei" panose="020B0503020204020204" pitchFamily="34" charset="-122"/>
              </a:rPr>
              <a:t>宇宙万物</a:t>
            </a:r>
            <a:r>
              <a:rPr lang="zh-CN" altLang="en-US" sz="2048" dirty="0">
                <a:latin typeface="Microsoft YaHei" panose="020B0503020204020204" pitchFamily="34" charset="-122"/>
                <a:ea typeface="Microsoft YaHei" panose="020B0503020204020204" pitchFamily="34" charset="-122"/>
              </a:rPr>
              <a:t>之间的关系的作用</a:t>
            </a:r>
            <a:endParaRPr lang="en-US" altLang="zh-CN" sz="2048" dirty="0">
              <a:latin typeface="Microsoft YaHei" panose="020B0503020204020204" pitchFamily="34" charset="-122"/>
              <a:ea typeface="Microsoft YaHei" panose="020B0503020204020204" pitchFamily="34" charset="-122"/>
            </a:endParaRPr>
          </a:p>
          <a:p>
            <a:pPr lvl="2"/>
            <a:r>
              <a:rPr lang="zh-CN" altLang="en-US" sz="1600" dirty="0">
                <a:latin typeface="Microsoft YaHei" panose="020B0503020204020204" pitchFamily="34" charset="-122"/>
                <a:ea typeface="Microsoft YaHei" panose="020B0503020204020204" pitchFamily="34" charset="-122"/>
              </a:rPr>
              <a:t>全球</a:t>
            </a:r>
            <a:r>
              <a:rPr lang="zh-CN" altLang="en-US" sz="1600" dirty="0">
                <a:solidFill>
                  <a:srgbClr val="FF0000"/>
                </a:solidFill>
                <a:latin typeface="Microsoft YaHei" panose="020B0503020204020204" pitchFamily="34" charset="-122"/>
                <a:ea typeface="Microsoft YaHei" panose="020B0503020204020204" pitchFamily="34" charset="-122"/>
              </a:rPr>
              <a:t>气候</a:t>
            </a:r>
            <a:r>
              <a:rPr lang="zh-CN" altLang="en-US" sz="1600" dirty="0">
                <a:latin typeface="Microsoft YaHei" panose="020B0503020204020204" pitchFamily="34" charset="-122"/>
                <a:ea typeface="Microsoft YaHei" panose="020B0503020204020204" pitchFamily="34" charset="-122"/>
              </a:rPr>
              <a:t>变暖</a:t>
            </a:r>
            <a:endParaRPr lang="en-US" altLang="zh-CN" sz="1600" dirty="0">
              <a:latin typeface="Microsoft YaHei" panose="020B0503020204020204" pitchFamily="34" charset="-122"/>
              <a:ea typeface="Microsoft YaHei" panose="020B0503020204020204" pitchFamily="34" charset="-122"/>
            </a:endParaRPr>
          </a:p>
          <a:p>
            <a:pPr lvl="2"/>
            <a:r>
              <a:rPr lang="zh-CN" altLang="en-US" sz="1600" dirty="0">
                <a:solidFill>
                  <a:srgbClr val="FF0000"/>
                </a:solidFill>
                <a:latin typeface="Microsoft YaHei" panose="020B0503020204020204" pitchFamily="34" charset="-122"/>
                <a:ea typeface="Microsoft YaHei" panose="020B0503020204020204" pitchFamily="34" charset="-122"/>
              </a:rPr>
              <a:t>水</a:t>
            </a:r>
            <a:r>
              <a:rPr lang="zh-CN" altLang="en-US" sz="1600" dirty="0">
                <a:latin typeface="Microsoft YaHei" panose="020B0503020204020204" pitchFamily="34" charset="-122"/>
                <a:ea typeface="Microsoft YaHei" panose="020B0503020204020204" pitchFamily="34" charset="-122"/>
              </a:rPr>
              <a:t>污染（近</a:t>
            </a:r>
            <a:r>
              <a:rPr lang="en-US" altLang="zh-CN" sz="1600" dirty="0">
                <a:latin typeface="Microsoft YaHei" panose="020B0503020204020204" pitchFamily="34" charset="-122"/>
                <a:ea typeface="Microsoft YaHei" panose="020B0503020204020204" pitchFamily="34" charset="-122"/>
              </a:rPr>
              <a:t>11</a:t>
            </a:r>
            <a:r>
              <a:rPr lang="zh-CN" altLang="en-US" sz="1600" dirty="0">
                <a:latin typeface="Microsoft YaHei" panose="020B0503020204020204" pitchFamily="34" charset="-122"/>
                <a:ea typeface="Microsoft YaHei" panose="020B0503020204020204" pitchFamily="34" charset="-122"/>
              </a:rPr>
              <a:t>亿人喝不到洁净的饮用水，</a:t>
            </a:r>
            <a:r>
              <a:rPr lang="en-US" altLang="zh-CN" sz="1600" dirty="0">
                <a:latin typeface="Microsoft YaHei" panose="020B0503020204020204" pitchFamily="34" charset="-122"/>
                <a:ea typeface="Microsoft YaHei" panose="020B0503020204020204" pitchFamily="34" charset="-122"/>
              </a:rPr>
              <a:t>50%</a:t>
            </a:r>
            <a:r>
              <a:rPr lang="zh-CN" altLang="en-US" sz="1600" dirty="0">
                <a:latin typeface="Microsoft YaHei" panose="020B0503020204020204" pitchFamily="34" charset="-122"/>
                <a:ea typeface="Microsoft YaHei" panose="020B0503020204020204" pitchFamily="34" charset="-122"/>
              </a:rPr>
              <a:t>的疾病患者是由于饮用不干净的水）</a:t>
            </a:r>
            <a:endParaRPr lang="en-US" altLang="zh-CN" sz="1600" dirty="0">
              <a:latin typeface="Microsoft YaHei" panose="020B0503020204020204" pitchFamily="34" charset="-122"/>
              <a:ea typeface="Microsoft YaHei" panose="020B0503020204020204" pitchFamily="34" charset="-122"/>
            </a:endParaRPr>
          </a:p>
          <a:p>
            <a:pPr lvl="2"/>
            <a:r>
              <a:rPr lang="zh-CN" altLang="en-US" sz="1600" dirty="0">
                <a:solidFill>
                  <a:srgbClr val="FF0000"/>
                </a:solidFill>
                <a:latin typeface="Microsoft YaHei" panose="020B0503020204020204" pitchFamily="34" charset="-122"/>
                <a:ea typeface="Microsoft YaHei" panose="020B0503020204020204" pitchFamily="34" charset="-122"/>
              </a:rPr>
              <a:t>空气</a:t>
            </a:r>
            <a:r>
              <a:rPr lang="zh-CN" altLang="en-US" sz="1600" dirty="0">
                <a:latin typeface="Microsoft YaHei" panose="020B0503020204020204" pitchFamily="34" charset="-122"/>
                <a:ea typeface="Microsoft YaHei" panose="020B0503020204020204" pitchFamily="34" charset="-122"/>
              </a:rPr>
              <a:t>污染</a:t>
            </a:r>
            <a:endParaRPr lang="en-US" altLang="zh-CN" sz="1600" dirty="0">
              <a:latin typeface="Microsoft YaHei" panose="020B0503020204020204" pitchFamily="34" charset="-122"/>
              <a:ea typeface="Microsoft YaHei" panose="020B0503020204020204" pitchFamily="34" charset="-122"/>
            </a:endParaRPr>
          </a:p>
          <a:p>
            <a:endParaRPr lang="en-US" altLang="zh-CN" sz="1434"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4.1.1 </a:t>
            </a:r>
            <a:r>
              <a:rPr lang="zh-CN" altLang="en-US" sz="4097" b="1" dirty="0">
                <a:solidFill>
                  <a:schemeClr val="bg1"/>
                </a:solidFill>
                <a:latin typeface="Microsoft YaHei" panose="020B0503020204020204" pitchFamily="34" charset="-122"/>
                <a:ea typeface="Microsoft YaHei" panose="020B0503020204020204" pitchFamily="34" charset="-122"/>
              </a:rPr>
              <a:t>社会良性关系的基础</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5</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1971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pPr marL="0" indent="0">
              <a:buNone/>
            </a:pPr>
            <a:r>
              <a:rPr lang="en-US" altLang="zh-CN" sz="2458" b="1" dirty="0">
                <a:latin typeface="Microsoft YaHei" panose="020B0503020204020204" pitchFamily="34" charset="-122"/>
                <a:ea typeface="Microsoft YaHei" panose="020B0503020204020204" pitchFamily="34" charset="-122"/>
              </a:rPr>
              <a:t>3. </a:t>
            </a:r>
            <a:r>
              <a:rPr lang="zh-CN" altLang="en-US" sz="2458" b="1" dirty="0">
                <a:latin typeface="Microsoft YaHei" panose="020B0503020204020204" pitchFamily="34" charset="-122"/>
                <a:ea typeface="Microsoft YaHei" panose="020B0503020204020204" pitchFamily="34" charset="-122"/>
              </a:rPr>
              <a:t>认识现实社会</a:t>
            </a:r>
            <a:endParaRPr lang="en-US" altLang="zh-CN" sz="2458" b="1" dirty="0">
              <a:latin typeface="Microsoft YaHei" panose="020B0503020204020204" pitchFamily="34" charset="-122"/>
              <a:ea typeface="Microsoft YaHei" panose="020B0503020204020204" pitchFamily="34" charset="-122"/>
            </a:endParaRPr>
          </a:p>
          <a:p>
            <a:pPr lvl="1"/>
            <a:r>
              <a:rPr lang="zh-CN" altLang="en-US" sz="2048" dirty="0">
                <a:latin typeface="Microsoft YaHei" panose="020B0503020204020204" pitchFamily="34" charset="-122"/>
                <a:ea typeface="Microsoft YaHei" panose="020B0503020204020204" pitchFamily="34" charset="-122"/>
              </a:rPr>
              <a:t>靠人际关系、“走后门”</a:t>
            </a:r>
            <a:endParaRPr lang="en-US" altLang="zh-CN" sz="2048" dirty="0">
              <a:latin typeface="Microsoft YaHei" panose="020B0503020204020204" pitchFamily="34" charset="-122"/>
              <a:ea typeface="Microsoft YaHei" panose="020B0503020204020204" pitchFamily="34" charset="-122"/>
            </a:endParaRPr>
          </a:p>
          <a:p>
            <a:pPr lvl="1"/>
            <a:r>
              <a:rPr lang="zh-CN" altLang="en-US" sz="2048" dirty="0">
                <a:latin typeface="Microsoft YaHei" panose="020B0503020204020204" pitchFamily="34" charset="-122"/>
                <a:ea typeface="Microsoft YaHei" panose="020B0503020204020204" pitchFamily="34" charset="-122"/>
              </a:rPr>
              <a:t>错的就是错的，它只是暂时的，</a:t>
            </a:r>
            <a:r>
              <a:rPr lang="zh-CN" altLang="en-US" sz="2048" dirty="0">
                <a:solidFill>
                  <a:srgbClr val="0000FF"/>
                </a:solidFill>
                <a:latin typeface="Microsoft YaHei" panose="020B0503020204020204" pitchFamily="34" charset="-122"/>
                <a:ea typeface="Microsoft YaHei" panose="020B0503020204020204" pitchFamily="34" charset="-122"/>
              </a:rPr>
              <a:t>不会给人带来长久的快乐</a:t>
            </a:r>
            <a:endParaRPr lang="en-US" altLang="zh-CN" sz="2048" dirty="0">
              <a:solidFill>
                <a:srgbClr val="0000FF"/>
              </a:solidFill>
              <a:latin typeface="Microsoft YaHei" panose="020B0503020204020204" pitchFamily="34" charset="-122"/>
              <a:ea typeface="Microsoft YaHei" panose="020B0503020204020204" pitchFamily="34" charset="-122"/>
            </a:endParaRPr>
          </a:p>
          <a:p>
            <a:pPr marL="0" indent="0">
              <a:buNone/>
            </a:pPr>
            <a:r>
              <a:rPr lang="en-US" altLang="zh-CN" sz="2458" b="1" dirty="0">
                <a:latin typeface="Microsoft YaHei" panose="020B0503020204020204" pitchFamily="34" charset="-122"/>
                <a:ea typeface="Microsoft YaHei" panose="020B0503020204020204" pitchFamily="34" charset="-122"/>
              </a:rPr>
              <a:t>4. </a:t>
            </a:r>
            <a:r>
              <a:rPr lang="zh-CN" altLang="en-US" sz="2458" b="1" dirty="0">
                <a:latin typeface="Microsoft YaHei" panose="020B0503020204020204" pitchFamily="34" charset="-122"/>
                <a:ea typeface="Microsoft YaHei" panose="020B0503020204020204" pitchFamily="34" charset="-122"/>
              </a:rPr>
              <a:t>规范个人行为</a:t>
            </a:r>
            <a:endParaRPr lang="en-US" altLang="zh-CN" sz="2458" b="1" dirty="0">
              <a:latin typeface="Microsoft YaHei" panose="020B0503020204020204" pitchFamily="34" charset="-122"/>
              <a:ea typeface="Microsoft YaHei" panose="020B0503020204020204" pitchFamily="34" charset="-122"/>
            </a:endParaRPr>
          </a:p>
          <a:p>
            <a:pPr lvl="1"/>
            <a:r>
              <a:rPr lang="zh-CN" altLang="en-US" sz="2048" dirty="0">
                <a:latin typeface="Microsoft YaHei" panose="020B0503020204020204" pitchFamily="34" charset="-122"/>
                <a:ea typeface="Microsoft YaHei" panose="020B0503020204020204" pitchFamily="34" charset="-122"/>
              </a:rPr>
              <a:t>阿尔贝特</a:t>
            </a:r>
            <a:r>
              <a:rPr lang="en-US" altLang="zh-CN" sz="2048" dirty="0">
                <a:latin typeface="Microsoft YaHei" panose="020B0503020204020204" pitchFamily="34" charset="-122"/>
                <a:ea typeface="Microsoft YaHei" panose="020B0503020204020204" pitchFamily="34" charset="-122"/>
              </a:rPr>
              <a:t>.</a:t>
            </a:r>
            <a:r>
              <a:rPr lang="zh-CN" altLang="en-US" sz="2048" dirty="0">
                <a:latin typeface="Microsoft YaHei" panose="020B0503020204020204" pitchFamily="34" charset="-122"/>
                <a:ea typeface="Microsoft YaHei" panose="020B0503020204020204" pitchFamily="34" charset="-122"/>
              </a:rPr>
              <a:t>施韦泽（</a:t>
            </a:r>
            <a:r>
              <a:rPr lang="en-US" altLang="zh-CN" sz="2048" dirty="0">
                <a:latin typeface="Microsoft YaHei" panose="020B0503020204020204" pitchFamily="34" charset="-122"/>
                <a:ea typeface="Microsoft YaHei" panose="020B0503020204020204" pitchFamily="34" charset="-122"/>
              </a:rPr>
              <a:t>Albert Schweitzer, 1875-1965, </a:t>
            </a:r>
            <a:r>
              <a:rPr lang="zh-CN" altLang="en-US" sz="2048" dirty="0">
                <a:latin typeface="Microsoft YaHei" panose="020B0503020204020204" pitchFamily="34" charset="-122"/>
                <a:ea typeface="Microsoft YaHei" panose="020B0503020204020204" pitchFamily="34" charset="-122"/>
              </a:rPr>
              <a:t>诺贝尔和平奖得主）：提出</a:t>
            </a:r>
            <a:r>
              <a:rPr lang="zh-CN" altLang="en-US" sz="2048" dirty="0">
                <a:solidFill>
                  <a:srgbClr val="0000FF"/>
                </a:solidFill>
                <a:latin typeface="Microsoft YaHei" panose="020B0503020204020204" pitchFamily="34" charset="-122"/>
                <a:ea typeface="Microsoft YaHei" panose="020B0503020204020204" pitchFamily="34" charset="-122"/>
              </a:rPr>
              <a:t>敬畏</a:t>
            </a:r>
            <a:r>
              <a:rPr lang="zh-CN" altLang="en-US" sz="2048" dirty="0">
                <a:latin typeface="Microsoft YaHei" panose="020B0503020204020204" pitchFamily="34" charset="-122"/>
                <a:ea typeface="Microsoft YaHei" panose="020B0503020204020204" pitchFamily="34" charset="-122"/>
              </a:rPr>
              <a:t>生命（</a:t>
            </a:r>
            <a:r>
              <a:rPr lang="en-US" altLang="zh-CN" sz="2048" dirty="0">
                <a:latin typeface="Microsoft YaHei" panose="020B0503020204020204" pitchFamily="34" charset="-122"/>
                <a:ea typeface="Microsoft YaHei" panose="020B0503020204020204" pitchFamily="34" charset="-122"/>
              </a:rPr>
              <a:t>Reverence of Life</a:t>
            </a:r>
            <a:r>
              <a:rPr lang="zh-CN" altLang="en-US" sz="2048" dirty="0">
                <a:latin typeface="Microsoft YaHei" panose="020B0503020204020204" pitchFamily="34" charset="-122"/>
                <a:ea typeface="Microsoft YaHei" panose="020B0503020204020204" pitchFamily="34" charset="-122"/>
              </a:rPr>
              <a:t>）的哲学</a:t>
            </a:r>
            <a:r>
              <a:rPr lang="en-US" altLang="zh-CN" sz="2048" dirty="0">
                <a:latin typeface="Microsoft YaHei" panose="020B0503020204020204" pitchFamily="34" charset="-122"/>
                <a:ea typeface="Microsoft YaHei" panose="020B0503020204020204" pitchFamily="34" charset="-122"/>
              </a:rPr>
              <a:t>/</a:t>
            </a:r>
            <a:r>
              <a:rPr lang="zh-CN" altLang="en-US" sz="2048" dirty="0">
                <a:latin typeface="Microsoft YaHei" panose="020B0503020204020204" pitchFamily="34" charset="-122"/>
                <a:ea typeface="Microsoft YaHei" panose="020B0503020204020204" pitchFamily="34" charset="-122"/>
              </a:rPr>
              <a:t>伦理学思想</a:t>
            </a:r>
            <a:r>
              <a:rPr lang="en-US" altLang="zh-CN" sz="2048" dirty="0">
                <a:latin typeface="Microsoft YaHei" panose="020B0503020204020204" pitchFamily="34" charset="-122"/>
                <a:ea typeface="Microsoft YaHei" panose="020B0503020204020204" pitchFamily="34" charset="-122"/>
              </a:rPr>
              <a:t>…</a:t>
            </a:r>
            <a:r>
              <a:rPr lang="zh-CN" altLang="en-US" sz="2048" dirty="0">
                <a:latin typeface="Microsoft YaHei" panose="020B0503020204020204" pitchFamily="34" charset="-122"/>
                <a:ea typeface="Microsoft YaHei" panose="020B0503020204020204" pitchFamily="34" charset="-122"/>
              </a:rPr>
              <a:t>怀着</a:t>
            </a:r>
            <a:r>
              <a:rPr lang="zh-CN" altLang="en-US" sz="2048" dirty="0">
                <a:solidFill>
                  <a:srgbClr val="0000FF"/>
                </a:solidFill>
                <a:latin typeface="Microsoft YaHei" panose="020B0503020204020204" pitchFamily="34" charset="-122"/>
                <a:ea typeface="Microsoft YaHei" panose="020B0503020204020204" pitchFamily="34" charset="-122"/>
              </a:rPr>
              <a:t>爱和感恩的心态</a:t>
            </a:r>
            <a:r>
              <a:rPr lang="zh-CN" altLang="en-US" sz="2048" dirty="0">
                <a:latin typeface="Microsoft YaHei" panose="020B0503020204020204" pitchFamily="34" charset="-122"/>
                <a:ea typeface="Microsoft YaHei" panose="020B0503020204020204" pitchFamily="34" charset="-122"/>
              </a:rPr>
              <a:t>对待宇宙万物 </a:t>
            </a:r>
            <a:r>
              <a:rPr lang="en-US" altLang="zh-CN" sz="1229" dirty="0">
                <a:latin typeface="Microsoft YaHei" panose="020B0503020204020204" pitchFamily="34" charset="-122"/>
                <a:ea typeface="Microsoft YaHei" panose="020B0503020204020204" pitchFamily="34" charset="-122"/>
                <a:hlinkClick r:id="rId3"/>
              </a:rPr>
              <a:t>http://baike.baidu.com/view/4662302.htm</a:t>
            </a:r>
            <a:r>
              <a:rPr lang="en-US" altLang="zh-CN" sz="1229" dirty="0">
                <a:latin typeface="Microsoft YaHei" panose="020B0503020204020204" pitchFamily="34" charset="-122"/>
                <a:ea typeface="Microsoft YaHei" panose="020B0503020204020204" pitchFamily="34" charset="-122"/>
              </a:rPr>
              <a:t> </a:t>
            </a:r>
          </a:p>
          <a:p>
            <a:pPr lvl="1"/>
            <a:endParaRPr lang="en-US" altLang="zh-CN" sz="2048" dirty="0">
              <a:latin typeface="Microsoft YaHei" panose="020B0503020204020204" pitchFamily="34" charset="-122"/>
              <a:ea typeface="Microsoft YaHei" panose="020B0503020204020204" pitchFamily="34" charset="-122"/>
            </a:endParaRPr>
          </a:p>
          <a:p>
            <a:pPr lvl="1"/>
            <a:r>
              <a:rPr lang="zh-CN" altLang="en-US" sz="2048" dirty="0">
                <a:latin typeface="Microsoft YaHei" panose="020B0503020204020204" pitchFamily="34" charset="-122"/>
                <a:ea typeface="Microsoft YaHei" panose="020B0503020204020204" pitchFamily="34" charset="-122"/>
              </a:rPr>
              <a:t>中国古代圣贤的教导：“非礼</a:t>
            </a:r>
            <a:r>
              <a:rPr lang="zh-CN" altLang="en-US" sz="2048" dirty="0">
                <a:solidFill>
                  <a:srgbClr val="0000FF"/>
                </a:solidFill>
                <a:latin typeface="Microsoft YaHei" panose="020B0503020204020204" pitchFamily="34" charset="-122"/>
                <a:ea typeface="Microsoft YaHei" panose="020B0503020204020204" pitchFamily="34" charset="-122"/>
              </a:rPr>
              <a:t>勿</a:t>
            </a:r>
            <a:r>
              <a:rPr lang="zh-CN" altLang="en-US" sz="2048" dirty="0">
                <a:latin typeface="Microsoft YaHei" panose="020B0503020204020204" pitchFamily="34" charset="-122"/>
                <a:ea typeface="Microsoft YaHei" panose="020B0503020204020204" pitchFamily="34" charset="-122"/>
              </a:rPr>
              <a:t>视，非礼</a:t>
            </a:r>
            <a:r>
              <a:rPr lang="zh-CN" altLang="en-US" sz="2048" dirty="0">
                <a:solidFill>
                  <a:srgbClr val="0000FF"/>
                </a:solidFill>
                <a:latin typeface="Microsoft YaHei" panose="020B0503020204020204" pitchFamily="34" charset="-122"/>
                <a:ea typeface="Microsoft YaHei" panose="020B0503020204020204" pitchFamily="34" charset="-122"/>
              </a:rPr>
              <a:t>勿</a:t>
            </a:r>
            <a:r>
              <a:rPr lang="zh-CN" altLang="en-US" sz="2048" dirty="0">
                <a:latin typeface="Microsoft YaHei" panose="020B0503020204020204" pitchFamily="34" charset="-122"/>
                <a:ea typeface="Microsoft YaHei" panose="020B0503020204020204" pitchFamily="34" charset="-122"/>
              </a:rPr>
              <a:t>听，非礼</a:t>
            </a:r>
            <a:r>
              <a:rPr lang="zh-CN" altLang="en-US" sz="2048" dirty="0">
                <a:solidFill>
                  <a:srgbClr val="0000FF"/>
                </a:solidFill>
                <a:latin typeface="Microsoft YaHei" panose="020B0503020204020204" pitchFamily="34" charset="-122"/>
                <a:ea typeface="Microsoft YaHei" panose="020B0503020204020204" pitchFamily="34" charset="-122"/>
              </a:rPr>
              <a:t>勿</a:t>
            </a:r>
            <a:r>
              <a:rPr lang="zh-CN" altLang="en-US" sz="2048" dirty="0">
                <a:latin typeface="Microsoft YaHei" panose="020B0503020204020204" pitchFamily="34" charset="-122"/>
                <a:ea typeface="Microsoft YaHei" panose="020B0503020204020204" pitchFamily="34" charset="-122"/>
              </a:rPr>
              <a:t>言，非礼</a:t>
            </a:r>
            <a:r>
              <a:rPr lang="zh-CN" altLang="en-US" sz="2048" dirty="0">
                <a:solidFill>
                  <a:srgbClr val="0000FF"/>
                </a:solidFill>
                <a:latin typeface="Microsoft YaHei" panose="020B0503020204020204" pitchFamily="34" charset="-122"/>
                <a:ea typeface="Microsoft YaHei" panose="020B0503020204020204" pitchFamily="34" charset="-122"/>
              </a:rPr>
              <a:t>勿</a:t>
            </a:r>
            <a:r>
              <a:rPr lang="zh-CN" altLang="en-US" sz="2048" dirty="0">
                <a:latin typeface="Microsoft YaHei" panose="020B0503020204020204" pitchFamily="34" charset="-122"/>
                <a:ea typeface="Microsoft YaHei" panose="020B0503020204020204" pitchFamily="34" charset="-122"/>
              </a:rPr>
              <a:t>动”（</a:t>
            </a:r>
            <a:r>
              <a:rPr lang="en-US" altLang="zh-CN" sz="2048" dirty="0">
                <a:latin typeface="Microsoft YaHei" panose="020B0503020204020204" pitchFamily="34" charset="-122"/>
                <a:ea typeface="Microsoft YaHei" panose="020B0503020204020204" pitchFamily="34" charset="-122"/>
              </a:rPr>
              <a:t>《</a:t>
            </a:r>
            <a:r>
              <a:rPr lang="zh-CN" altLang="en-US" sz="2048" dirty="0">
                <a:latin typeface="Microsoft YaHei" panose="020B0503020204020204" pitchFamily="34" charset="-122"/>
                <a:ea typeface="Microsoft YaHei" panose="020B0503020204020204" pitchFamily="34" charset="-122"/>
              </a:rPr>
              <a:t>论语</a:t>
            </a:r>
            <a:r>
              <a:rPr lang="en-US" altLang="zh-CN" sz="2048" dirty="0">
                <a:latin typeface="Microsoft YaHei" panose="020B0503020204020204" pitchFamily="34" charset="-122"/>
                <a:ea typeface="Microsoft YaHei" panose="020B0503020204020204" pitchFamily="34" charset="-122"/>
              </a:rPr>
              <a:t>.</a:t>
            </a:r>
            <a:r>
              <a:rPr lang="zh-CN" altLang="en-US" sz="2048" dirty="0">
                <a:latin typeface="Microsoft YaHei" panose="020B0503020204020204" pitchFamily="34" charset="-122"/>
                <a:ea typeface="Microsoft YaHei" panose="020B0503020204020204" pitchFamily="34" charset="-122"/>
              </a:rPr>
              <a:t>颜渊</a:t>
            </a:r>
            <a:r>
              <a:rPr lang="en-US" altLang="zh-CN" sz="2048" dirty="0">
                <a:latin typeface="Microsoft YaHei" panose="020B0503020204020204" pitchFamily="34" charset="-122"/>
                <a:ea typeface="Microsoft YaHei" panose="020B0503020204020204" pitchFamily="34" charset="-122"/>
              </a:rPr>
              <a:t>》</a:t>
            </a:r>
            <a:r>
              <a:rPr lang="zh-CN" altLang="en-US" sz="2048" dirty="0">
                <a:latin typeface="Microsoft YaHei" panose="020B0503020204020204" pitchFamily="34" charset="-122"/>
                <a:ea typeface="Microsoft YaHei" panose="020B0503020204020204" pitchFamily="34" charset="-122"/>
              </a:rPr>
              <a:t>）</a:t>
            </a:r>
            <a:endParaRPr lang="en-US" altLang="zh-CN" sz="204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4.1.1 </a:t>
            </a:r>
            <a:r>
              <a:rPr lang="zh-CN" altLang="en-US" sz="4097" b="1" dirty="0">
                <a:solidFill>
                  <a:schemeClr val="bg1"/>
                </a:solidFill>
                <a:latin typeface="Microsoft YaHei" panose="020B0503020204020204" pitchFamily="34" charset="-122"/>
                <a:ea typeface="Microsoft YaHei" panose="020B0503020204020204" pitchFamily="34" charset="-122"/>
              </a:rPr>
              <a:t>社会良性关系的基础</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6</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5952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破坏</a:t>
            </a:r>
            <a:r>
              <a:rPr lang="zh-CN" altLang="en-US" sz="2458" dirty="0">
                <a:solidFill>
                  <a:srgbClr val="0000FF"/>
                </a:solidFill>
                <a:latin typeface="Microsoft YaHei" panose="020B0503020204020204" pitchFamily="34" charset="-122"/>
                <a:ea typeface="Microsoft YaHei" panose="020B0503020204020204" pitchFamily="34" charset="-122"/>
              </a:rPr>
              <a:t>秩序</a:t>
            </a:r>
            <a:r>
              <a:rPr lang="zh-CN" altLang="en-US" sz="2458" dirty="0">
                <a:latin typeface="Microsoft YaHei" panose="020B0503020204020204" pitchFamily="34" charset="-122"/>
                <a:ea typeface="Microsoft YaHei" panose="020B0503020204020204" pitchFamily="34" charset="-122"/>
              </a:rPr>
              <a:t>的一些事情</a:t>
            </a:r>
            <a:endParaRPr lang="en-US" altLang="zh-CN" sz="2458" dirty="0">
              <a:latin typeface="Microsoft YaHei" panose="020B0503020204020204" pitchFamily="34" charset="-122"/>
              <a:ea typeface="Microsoft YaHei" panose="020B0503020204020204" pitchFamily="34" charset="-122"/>
            </a:endParaRPr>
          </a:p>
          <a:p>
            <a:pPr lvl="1"/>
            <a:r>
              <a:rPr lang="zh-CN" altLang="en-US" sz="2458" dirty="0">
                <a:latin typeface="Microsoft YaHei" panose="020B0503020204020204" pitchFamily="34" charset="-122"/>
                <a:ea typeface="Microsoft YaHei" panose="020B0503020204020204" pitchFamily="34" charset="-122"/>
              </a:rPr>
              <a:t>个人隐私和商业秘密的泄露</a:t>
            </a:r>
            <a:endParaRPr lang="en-US" altLang="zh-CN" sz="2458" dirty="0">
              <a:latin typeface="Microsoft YaHei" panose="020B0503020204020204" pitchFamily="34" charset="-122"/>
              <a:ea typeface="Microsoft YaHei" panose="020B0503020204020204" pitchFamily="34" charset="-122"/>
            </a:endParaRPr>
          </a:p>
          <a:p>
            <a:pPr lvl="1"/>
            <a:r>
              <a:rPr lang="zh-CN" altLang="en-US" sz="2458" dirty="0">
                <a:latin typeface="Microsoft YaHei" panose="020B0503020204020204" pitchFamily="34" charset="-122"/>
                <a:ea typeface="Microsoft YaHei" panose="020B0503020204020204" pitchFamily="34" charset="-122"/>
              </a:rPr>
              <a:t>病毒（如勒索病毒）、间谍软件</a:t>
            </a:r>
            <a:endParaRPr lang="en-US" altLang="zh-CN" sz="2458" dirty="0">
              <a:latin typeface="Microsoft YaHei" panose="020B0503020204020204" pitchFamily="34" charset="-122"/>
              <a:ea typeface="Microsoft YaHei" panose="020B0503020204020204" pitchFamily="34" charset="-122"/>
            </a:endParaRPr>
          </a:p>
          <a:p>
            <a:pPr lvl="1"/>
            <a:r>
              <a:rPr lang="zh-CN" altLang="en-US" sz="2458" dirty="0">
                <a:latin typeface="Microsoft YaHei" panose="020B0503020204020204" pitchFamily="34" charset="-122"/>
                <a:ea typeface="Microsoft YaHei" panose="020B0503020204020204" pitchFamily="34" charset="-122"/>
              </a:rPr>
              <a:t>垃圾邮件</a:t>
            </a:r>
            <a:endParaRPr lang="en-US" altLang="zh-CN" sz="2458" dirty="0">
              <a:latin typeface="Microsoft YaHei" panose="020B0503020204020204" pitchFamily="34" charset="-122"/>
              <a:ea typeface="Microsoft YaHei" panose="020B0503020204020204" pitchFamily="34" charset="-122"/>
            </a:endParaRPr>
          </a:p>
          <a:p>
            <a:pPr lvl="1"/>
            <a:r>
              <a:rPr lang="zh-CN" altLang="en-US" sz="2458" dirty="0">
                <a:latin typeface="Microsoft YaHei" panose="020B0503020204020204" pitchFamily="34" charset="-122"/>
                <a:ea typeface="Microsoft YaHei" panose="020B0503020204020204" pitchFamily="34" charset="-122"/>
              </a:rPr>
              <a:t>倒卖虚拟财产</a:t>
            </a:r>
            <a:r>
              <a:rPr lang="en-US" altLang="zh-CN" sz="2458" dirty="0">
                <a:latin typeface="Microsoft YaHei" panose="020B0503020204020204" pitchFamily="34" charset="-122"/>
                <a:ea typeface="Microsoft YaHei" panose="020B0503020204020204" pitchFamily="34" charset="-122"/>
              </a:rPr>
              <a:t>Q</a:t>
            </a:r>
            <a:r>
              <a:rPr lang="zh-CN" altLang="en-US" sz="2458" dirty="0">
                <a:latin typeface="Microsoft YaHei" panose="020B0503020204020204" pitchFamily="34" charset="-122"/>
                <a:ea typeface="Microsoft YaHei" panose="020B0503020204020204" pitchFamily="34" charset="-122"/>
              </a:rPr>
              <a:t>币</a:t>
            </a:r>
            <a:endParaRPr lang="en-US" altLang="zh-CN" sz="2458" dirty="0">
              <a:latin typeface="Microsoft YaHei" panose="020B0503020204020204" pitchFamily="34" charset="-122"/>
              <a:ea typeface="Microsoft YaHei" panose="020B0503020204020204" pitchFamily="34" charset="-122"/>
            </a:endParaRPr>
          </a:p>
          <a:p>
            <a:pPr lvl="1"/>
            <a:r>
              <a:rPr lang="zh-CN" altLang="en-US" sz="2458" dirty="0">
                <a:latin typeface="Microsoft YaHei" panose="020B0503020204020204" pitchFamily="34" charset="-122"/>
                <a:ea typeface="Microsoft YaHei" panose="020B0503020204020204" pitchFamily="34" charset="-122"/>
              </a:rPr>
              <a:t>网络游戏成瘾</a:t>
            </a:r>
            <a:endParaRPr lang="en-US" altLang="zh-CN" sz="2458" dirty="0">
              <a:latin typeface="Microsoft YaHei" panose="020B0503020204020204" pitchFamily="34" charset="-122"/>
              <a:ea typeface="Microsoft YaHei" panose="020B0503020204020204" pitchFamily="34" charset="-122"/>
            </a:endParaRPr>
          </a:p>
          <a:p>
            <a:pPr marL="418617" indent="-351198"/>
            <a:endParaRPr lang="en-US" altLang="zh-CN" sz="2458" dirty="0">
              <a:latin typeface="Microsoft YaHei" panose="020B0503020204020204" pitchFamily="34" charset="-122"/>
              <a:ea typeface="Microsoft YaHei" panose="020B0503020204020204" pitchFamily="34" charset="-122"/>
            </a:endParaRPr>
          </a:p>
          <a:p>
            <a:pPr marL="418617" indent="-351198"/>
            <a:r>
              <a:rPr lang="zh-CN" altLang="en-US" sz="2458" dirty="0">
                <a:latin typeface="Microsoft YaHei" panose="020B0503020204020204" pitchFamily="34" charset="-122"/>
                <a:ea typeface="Microsoft YaHei" panose="020B0503020204020204" pitchFamily="34" charset="-122"/>
              </a:rPr>
              <a:t>在信息社会，</a:t>
            </a:r>
            <a:r>
              <a:rPr lang="zh-CN" altLang="en-US" sz="2458" dirty="0">
                <a:solidFill>
                  <a:srgbClr val="0000FF"/>
                </a:solidFill>
                <a:latin typeface="Microsoft YaHei" panose="020B0503020204020204" pitchFamily="34" charset="-122"/>
                <a:ea typeface="Microsoft YaHei" panose="020B0503020204020204" pitchFamily="34" charset="-122"/>
              </a:rPr>
              <a:t>道德的社会价值</a:t>
            </a:r>
            <a:r>
              <a:rPr lang="zh-CN" altLang="en-US" sz="2458" dirty="0">
                <a:latin typeface="Microsoft YaHei" panose="020B0503020204020204" pitchFamily="34" charset="-122"/>
                <a:ea typeface="Microsoft YaHei" panose="020B0503020204020204" pitchFamily="34" charset="-122"/>
              </a:rPr>
              <a:t>比任何时代都</a:t>
            </a:r>
            <a:r>
              <a:rPr lang="zh-CN" altLang="en-US" sz="2458" dirty="0">
                <a:solidFill>
                  <a:srgbClr val="FF0000"/>
                </a:solidFill>
                <a:latin typeface="Microsoft YaHei" panose="020B0503020204020204" pitchFamily="34" charset="-122"/>
                <a:ea typeface="Microsoft YaHei" panose="020B0503020204020204" pitchFamily="34" charset="-122"/>
              </a:rPr>
              <a:t>突出</a:t>
            </a:r>
            <a:r>
              <a:rPr lang="zh-CN" altLang="en-US" sz="2458" dirty="0">
                <a:latin typeface="Microsoft YaHei" panose="020B0503020204020204" pitchFamily="34" charset="-122"/>
                <a:ea typeface="Microsoft YaHei" panose="020B0503020204020204" pitchFamily="34" charset="-122"/>
              </a:rPr>
              <a:t>，具有</a:t>
            </a:r>
            <a:r>
              <a:rPr lang="zh-CN" altLang="en-US" sz="2458" dirty="0">
                <a:solidFill>
                  <a:srgbClr val="0000FF"/>
                </a:solidFill>
                <a:latin typeface="Microsoft YaHei" panose="020B0503020204020204" pitchFamily="34" charset="-122"/>
                <a:ea typeface="Microsoft YaHei" panose="020B0503020204020204" pitchFamily="34" charset="-122"/>
              </a:rPr>
              <a:t>更广泛的社会影响力</a:t>
            </a:r>
            <a:r>
              <a:rPr lang="zh-CN" altLang="en-US" sz="2458" dirty="0">
                <a:latin typeface="Microsoft YaHei" panose="020B0503020204020204" pitchFamily="34" charset="-122"/>
                <a:ea typeface="Microsoft YaHei" panose="020B0503020204020204" pitchFamily="34" charset="-122"/>
              </a:rPr>
              <a:t>，在维护人们工作生活</a:t>
            </a:r>
            <a:r>
              <a:rPr lang="zh-CN" altLang="en-US" sz="2458" dirty="0">
                <a:solidFill>
                  <a:srgbClr val="0000FF"/>
                </a:solidFill>
                <a:latin typeface="Microsoft YaHei" panose="020B0503020204020204" pitchFamily="34" charset="-122"/>
                <a:ea typeface="Microsoft YaHei" panose="020B0503020204020204" pitchFamily="34" charset="-122"/>
              </a:rPr>
              <a:t>秩序</a:t>
            </a:r>
            <a:r>
              <a:rPr lang="zh-CN" altLang="en-US" sz="2458" dirty="0">
                <a:latin typeface="Microsoft YaHei" panose="020B0503020204020204" pitchFamily="34" charset="-122"/>
                <a:ea typeface="Microsoft YaHei" panose="020B0503020204020204" pitchFamily="34" charset="-122"/>
              </a:rPr>
              <a:t>方面更有价值。</a:t>
            </a:r>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4.1.2 </a:t>
            </a:r>
            <a:r>
              <a:rPr lang="zh-CN" altLang="en-US" sz="4097" b="1" dirty="0">
                <a:solidFill>
                  <a:schemeClr val="bg1"/>
                </a:solidFill>
                <a:latin typeface="Microsoft YaHei" panose="020B0503020204020204" pitchFamily="34" charset="-122"/>
                <a:ea typeface="Microsoft YaHei" panose="020B0503020204020204" pitchFamily="34" charset="-122"/>
              </a:rPr>
              <a:t>工作生活秩序的基石</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7</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0115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b="1" dirty="0">
                <a:solidFill>
                  <a:schemeClr val="bg1"/>
                </a:solidFill>
                <a:latin typeface="Microsoft YaHei" panose="020B0503020204020204" pitchFamily="34" charset="-122"/>
                <a:ea typeface="Microsoft YaHei"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513" indent="-160338"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4.1 </a:t>
            </a:r>
            <a:r>
              <a:rPr lang="zh-CN" altLang="en-US" sz="2458" dirty="0">
                <a:solidFill>
                  <a:prstClr val="black"/>
                </a:solidFill>
                <a:latin typeface="Microsoft YaHei" panose="020B0503020204020204" pitchFamily="34" charset="-122"/>
                <a:ea typeface="Microsoft YaHei" panose="020B0503020204020204" pitchFamily="34" charset="-122"/>
              </a:rPr>
              <a:t>道德的社会价值</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srgbClr val="FF0000"/>
                </a:solidFill>
                <a:latin typeface="Microsoft YaHei" panose="020B0503020204020204" pitchFamily="34" charset="-122"/>
                <a:ea typeface="Microsoft YaHei" panose="020B0503020204020204" pitchFamily="34" charset="-122"/>
              </a:rPr>
              <a:t>4.2 </a:t>
            </a:r>
            <a:r>
              <a:rPr lang="zh-CN" altLang="en-US" sz="2458" dirty="0">
                <a:solidFill>
                  <a:srgbClr val="FF0000"/>
                </a:solidFill>
                <a:latin typeface="Microsoft YaHei" panose="020B0503020204020204" pitchFamily="34" charset="-122"/>
                <a:ea typeface="Microsoft YaHei" panose="020B0503020204020204" pitchFamily="34" charset="-122"/>
              </a:rPr>
              <a:t>职业的属性</a:t>
            </a:r>
            <a:endParaRPr lang="en-US" altLang="zh-CN" sz="245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4.2.1 </a:t>
            </a:r>
            <a:r>
              <a:rPr lang="zh-CN" altLang="en-US" sz="2048" dirty="0">
                <a:solidFill>
                  <a:srgbClr val="FF0000"/>
                </a:solidFill>
                <a:latin typeface="Microsoft YaHei" panose="020B0503020204020204" pitchFamily="34" charset="-122"/>
                <a:ea typeface="Microsoft YaHei" panose="020B0503020204020204" pitchFamily="34" charset="-122"/>
              </a:rPr>
              <a:t>什么是职业</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4.2.2 </a:t>
            </a:r>
            <a:r>
              <a:rPr lang="zh-CN" altLang="en-US" sz="2048" dirty="0">
                <a:solidFill>
                  <a:srgbClr val="FF0000"/>
                </a:solidFill>
                <a:latin typeface="Microsoft YaHei" panose="020B0503020204020204" pitchFamily="34" charset="-122"/>
                <a:ea typeface="Microsoft YaHei" panose="020B0503020204020204" pitchFamily="34" charset="-122"/>
              </a:rPr>
              <a:t>职业的具体属性</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4.3 </a:t>
            </a:r>
            <a:r>
              <a:rPr lang="zh-CN" altLang="en-US" sz="2458" dirty="0">
                <a:solidFill>
                  <a:prstClr val="black"/>
                </a:solidFill>
                <a:latin typeface="Microsoft YaHei" panose="020B0503020204020204" pitchFamily="34" charset="-122"/>
                <a:ea typeface="Microsoft YaHei" panose="020B0503020204020204" pitchFamily="34" charset="-122"/>
              </a:rPr>
              <a:t>职业道德与个人职业发展</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4.4 IT</a:t>
            </a:r>
            <a:r>
              <a:rPr lang="zh-CN" altLang="en-US" sz="2458" dirty="0">
                <a:solidFill>
                  <a:prstClr val="black"/>
                </a:solidFill>
                <a:latin typeface="Microsoft YaHei" panose="020B0503020204020204" pitchFamily="34" charset="-122"/>
                <a:ea typeface="Microsoft YaHei" panose="020B0503020204020204" pitchFamily="34" charset="-122"/>
              </a:rPr>
              <a:t>职业人员的社会责任</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8</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8864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b="1" dirty="0">
                <a:latin typeface="Microsoft YaHei" panose="020B0503020204020204" pitchFamily="34" charset="-122"/>
                <a:ea typeface="Microsoft YaHei" panose="020B0503020204020204" pitchFamily="34" charset="-122"/>
              </a:rPr>
              <a:t>职业（</a:t>
            </a:r>
            <a:r>
              <a:rPr lang="en-US" altLang="zh-CN" sz="2458" b="1" dirty="0">
                <a:solidFill>
                  <a:srgbClr val="0000FF"/>
                </a:solidFill>
                <a:latin typeface="Microsoft YaHei" panose="020B0503020204020204" pitchFamily="34" charset="-122"/>
                <a:ea typeface="Microsoft YaHei" panose="020B0503020204020204" pitchFamily="34" charset="-122"/>
              </a:rPr>
              <a:t>career</a:t>
            </a:r>
            <a:r>
              <a:rPr lang="zh-CN" altLang="en-US" sz="2458" b="1" dirty="0">
                <a:latin typeface="Microsoft YaHei" panose="020B0503020204020204" pitchFamily="34" charset="-122"/>
                <a:ea typeface="Microsoft YaHei" panose="020B0503020204020204" pitchFamily="34" charset="-122"/>
              </a:rPr>
              <a:t>）</a:t>
            </a:r>
            <a:r>
              <a:rPr lang="zh-CN" altLang="en-US" sz="2458" dirty="0">
                <a:latin typeface="Microsoft YaHei" panose="020B0503020204020204" pitchFamily="34" charset="-122"/>
                <a:ea typeface="Microsoft YaHei" panose="020B0503020204020204" pitchFamily="34" charset="-122"/>
              </a:rPr>
              <a:t>：不同于工作（</a:t>
            </a:r>
            <a:r>
              <a:rPr lang="en-US" altLang="zh-CN" sz="2458" dirty="0">
                <a:solidFill>
                  <a:srgbClr val="0000FF"/>
                </a:solidFill>
                <a:latin typeface="Microsoft YaHei" panose="020B0503020204020204" pitchFamily="34" charset="-122"/>
                <a:ea typeface="Microsoft YaHei" panose="020B0503020204020204" pitchFamily="34" charset="-122"/>
              </a:rPr>
              <a:t>job</a:t>
            </a:r>
            <a:r>
              <a:rPr lang="zh-CN" altLang="en-US" sz="2458" dirty="0">
                <a:latin typeface="Microsoft YaHei" panose="020B0503020204020204" pitchFamily="34" charset="-122"/>
                <a:ea typeface="Microsoft YaHei" panose="020B0503020204020204" pitchFamily="34" charset="-122"/>
              </a:rPr>
              <a:t>），它更多的是指一种事业</a:t>
            </a:r>
            <a:endParaRPr lang="en-US"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职业体现了专业的</a:t>
            </a:r>
            <a:r>
              <a:rPr lang="zh-CN" altLang="en-US" sz="2048" dirty="0">
                <a:solidFill>
                  <a:srgbClr val="0000FF"/>
                </a:solidFill>
                <a:latin typeface="Microsoft YaHei" panose="020B0503020204020204" pitchFamily="34" charset="-122"/>
                <a:ea typeface="Microsoft YaHei" panose="020B0503020204020204" pitchFamily="34" charset="-122"/>
              </a:rPr>
              <a:t>分工</a:t>
            </a:r>
            <a:endParaRPr lang="en-HK" altLang="zh-CN" sz="204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职业体现了一种</a:t>
            </a:r>
            <a:r>
              <a:rPr lang="zh-CN" altLang="en-US" sz="2048" dirty="0">
                <a:solidFill>
                  <a:srgbClr val="0000FF"/>
                </a:solidFill>
                <a:latin typeface="Microsoft YaHei" panose="020B0503020204020204" pitchFamily="34" charset="-122"/>
                <a:ea typeface="Microsoft YaHei" panose="020B0503020204020204" pitchFamily="34" charset="-122"/>
              </a:rPr>
              <a:t>精神追求</a:t>
            </a:r>
            <a:r>
              <a:rPr lang="zh-CN" altLang="en-US" sz="2048" dirty="0">
                <a:latin typeface="Microsoft YaHei" panose="020B0503020204020204" pitchFamily="34" charset="-122"/>
                <a:ea typeface="Microsoft YaHei" panose="020B0503020204020204" pitchFamily="34" charset="-122"/>
              </a:rPr>
              <a:t>，职业发展的过程也是个人价值不断实现的过程，职业要求个人对它有</a:t>
            </a:r>
            <a:r>
              <a:rPr lang="zh-CN" altLang="en-US" sz="2048" dirty="0">
                <a:solidFill>
                  <a:srgbClr val="0000FF"/>
                </a:solidFill>
                <a:latin typeface="Microsoft YaHei" panose="020B0503020204020204" pitchFamily="34" charset="-122"/>
                <a:ea typeface="Microsoft YaHei" panose="020B0503020204020204" pitchFamily="34" charset="-122"/>
              </a:rPr>
              <a:t>忠诚度</a:t>
            </a:r>
            <a:endParaRPr lang="en-US" altLang="zh-CN" sz="2458" dirty="0">
              <a:latin typeface="Microsoft YaHei" panose="020B0503020204020204" pitchFamily="34" charset="-122"/>
              <a:ea typeface="Microsoft YaHei" panose="020B0503020204020204" pitchFamily="34" charset="-122"/>
            </a:endParaRPr>
          </a:p>
          <a:p>
            <a:r>
              <a:rPr lang="zh-CN" altLang="en-US" sz="2458" b="1" dirty="0">
                <a:latin typeface="Microsoft YaHei" panose="020B0503020204020204" pitchFamily="34" charset="-122"/>
                <a:ea typeface="Microsoft YaHei" panose="020B0503020204020204" pitchFamily="34" charset="-122"/>
              </a:rPr>
              <a:t>职业素质</a:t>
            </a:r>
            <a:endParaRPr lang="en-HK" altLang="zh-CN" sz="2458" b="1"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职业</a:t>
            </a:r>
            <a:r>
              <a:rPr lang="zh-CN" altLang="en-US" sz="2048" dirty="0">
                <a:solidFill>
                  <a:srgbClr val="0000FF"/>
                </a:solidFill>
                <a:latin typeface="Microsoft YaHei" panose="020B0503020204020204" pitchFamily="34" charset="-122"/>
                <a:ea typeface="Microsoft YaHei" panose="020B0503020204020204" pitchFamily="34" charset="-122"/>
              </a:rPr>
              <a:t>道德</a:t>
            </a:r>
            <a:endParaRPr lang="en-HK" altLang="zh-CN" sz="204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职业</a:t>
            </a:r>
            <a:r>
              <a:rPr lang="zh-CN" altLang="en-US" sz="2048" dirty="0">
                <a:solidFill>
                  <a:srgbClr val="0000FF"/>
                </a:solidFill>
                <a:latin typeface="Microsoft YaHei" panose="020B0503020204020204" pitchFamily="34" charset="-122"/>
                <a:ea typeface="Microsoft YaHei" panose="020B0503020204020204" pitchFamily="34" charset="-122"/>
              </a:rPr>
              <a:t>兴趣</a:t>
            </a:r>
            <a:endParaRPr lang="en-HK" altLang="zh-CN" sz="2048" dirty="0">
              <a:solidFill>
                <a:srgbClr val="0000FF"/>
              </a:solidFill>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职业</a:t>
            </a:r>
            <a:r>
              <a:rPr lang="zh-CN" altLang="en-US" sz="2048" dirty="0">
                <a:solidFill>
                  <a:srgbClr val="0000FF"/>
                </a:solidFill>
                <a:latin typeface="Microsoft YaHei" panose="020B0503020204020204" pitchFamily="34" charset="-122"/>
                <a:ea typeface="Microsoft YaHei" panose="020B0503020204020204" pitchFamily="34" charset="-122"/>
              </a:rPr>
              <a:t>能力</a:t>
            </a:r>
            <a:endParaRPr lang="en-HK" altLang="zh-CN" sz="204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职业个性</a:t>
            </a:r>
            <a:endParaRPr lang="en-HK" altLang="zh-CN" sz="204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职业修养</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b="1" dirty="0">
                <a:solidFill>
                  <a:schemeClr val="bg1"/>
                </a:solidFill>
                <a:latin typeface="Microsoft YaHei" panose="020B0503020204020204" pitchFamily="34" charset="-122"/>
                <a:ea typeface="Microsoft YaHei" panose="020B0503020204020204" pitchFamily="34" charset="-122"/>
              </a:rPr>
              <a:t>4.2.1 </a:t>
            </a:r>
            <a:r>
              <a:rPr lang="zh-CN" altLang="en-US" sz="4097" b="1" dirty="0">
                <a:solidFill>
                  <a:schemeClr val="bg1"/>
                </a:solidFill>
                <a:latin typeface="Microsoft YaHei" panose="020B0503020204020204" pitchFamily="34" charset="-122"/>
                <a:ea typeface="Microsoft YaHei" panose="020B0503020204020204" pitchFamily="34" charset="-122"/>
              </a:rPr>
              <a:t>什么是职业</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9</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B63F8B00-B34E-3E40-A97D-27B2318603CC}"/>
              </a:ext>
            </a:extLst>
          </p:cNvPr>
          <p:cNvSpPr txBox="1"/>
          <p:nvPr/>
        </p:nvSpPr>
        <p:spPr>
          <a:xfrm>
            <a:off x="5578574" y="3073139"/>
            <a:ext cx="4581427" cy="2638479"/>
          </a:xfrm>
          <a:prstGeom prst="rect">
            <a:avLst/>
          </a:prstGeom>
          <a:noFill/>
        </p:spPr>
        <p:txBody>
          <a:bodyPr wrap="square" rtlCol="0">
            <a:spAutoFit/>
          </a:bodyPr>
          <a:lstStyle/>
          <a:p>
            <a:pPr marL="342900" indent="-342900">
              <a:buFont typeface="Arial" panose="020B0604020202020204" pitchFamily="34" charset="0"/>
              <a:buChar char="•"/>
            </a:pPr>
            <a:r>
              <a:rPr lang="zh-CN" altLang="en-US" sz="2458" b="1" dirty="0">
                <a:latin typeface="Microsoft YaHei" panose="020B0503020204020204" pitchFamily="34" charset="-122"/>
                <a:ea typeface="Microsoft YaHei" panose="020B0503020204020204" pitchFamily="34" charset="-122"/>
              </a:rPr>
              <a:t>影响和制约职业素质的因素</a:t>
            </a:r>
            <a:endParaRPr lang="en-HK" altLang="zh-CN" sz="2458" b="1"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solidFill>
                  <a:srgbClr val="0000FF"/>
                </a:solidFill>
                <a:latin typeface="Microsoft YaHei" panose="020B0503020204020204" pitchFamily="34" charset="-122"/>
                <a:ea typeface="Microsoft YaHei" panose="020B0503020204020204" pitchFamily="34" charset="-122"/>
              </a:rPr>
              <a:t>个人道德品质</a:t>
            </a:r>
            <a:endParaRPr lang="en-HK" altLang="zh-CN" sz="204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受教育程度</a:t>
            </a:r>
            <a:endParaRPr lang="en-HK" altLang="zh-CN" sz="204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实践经验</a:t>
            </a:r>
            <a:endParaRPr lang="en-HK" altLang="zh-CN" sz="204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社会环境</a:t>
            </a:r>
            <a:endParaRPr lang="en-HK" altLang="zh-CN" sz="204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工作经历以</a:t>
            </a:r>
            <a:endParaRPr lang="en-HK" altLang="zh-CN" sz="204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048" dirty="0">
                <a:latin typeface="Microsoft YaHei" panose="020B0503020204020204" pitchFamily="34" charset="-122"/>
                <a:ea typeface="Microsoft YaHei" panose="020B0503020204020204" pitchFamily="34" charset="-122"/>
              </a:rPr>
              <a:t>自身的一些基本情况</a:t>
            </a:r>
            <a:endParaRPr lang="en-US" altLang="zh-CN" sz="2048" dirty="0">
              <a:latin typeface="Microsoft YaHei" panose="020B0503020204020204" pitchFamily="34" charset="-122"/>
              <a:ea typeface="Microsoft YaHei" panose="020B0503020204020204" pitchFamily="34" charset="-122"/>
            </a:endParaRPr>
          </a:p>
          <a:p>
            <a:endParaRPr lang="en-US" dirty="0"/>
          </a:p>
        </p:txBody>
      </p:sp>
    </p:spTree>
    <p:extLst>
      <p:ext uri="{BB962C8B-B14F-4D97-AF65-F5344CB8AC3E}">
        <p14:creationId xmlns:p14="http://schemas.microsoft.com/office/powerpoint/2010/main" val="42457554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3519</TotalTime>
  <Words>3324</Words>
  <Application>Microsoft Macintosh PowerPoint</Application>
  <PresentationFormat>宽屏</PresentationFormat>
  <Paragraphs>380</Paragraphs>
  <Slides>32</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Microsoft YaHei</vt:lpstr>
      <vt:lpstr>Arial</vt:lpstr>
      <vt:lpstr>Calibri</vt:lpstr>
      <vt:lpstr>Wingdings</vt:lpstr>
      <vt:lpstr>Office 主题</vt:lpstr>
      <vt:lpstr>第4章 IT职业道德和社会责任</vt:lpstr>
      <vt:lpstr>引言</vt:lpstr>
      <vt:lpstr>提纲</vt:lpstr>
      <vt:lpstr>提纲</vt:lpstr>
      <vt:lpstr>4.1.1 社会良性关系的基础</vt:lpstr>
      <vt:lpstr>4.1.1 社会良性关系的基础</vt:lpstr>
      <vt:lpstr>4.1.2 工作生活秩序的基石</vt:lpstr>
      <vt:lpstr>提纲</vt:lpstr>
      <vt:lpstr>4.2.1 什么是职业</vt:lpstr>
      <vt:lpstr>4.2.2 职业的具体属性</vt:lpstr>
      <vt:lpstr>4.2.2 职业的具体属性</vt:lpstr>
      <vt:lpstr>提纲</vt:lpstr>
      <vt:lpstr>4.3.1 职业道德的概念</vt:lpstr>
      <vt:lpstr>4.3.1 职业道德的概念</vt:lpstr>
      <vt:lpstr>4.3.2 个人职业发展</vt:lpstr>
      <vt:lpstr>4.3.2 个人职业发展</vt:lpstr>
      <vt:lpstr>PowerPoint 演示文稿</vt:lpstr>
      <vt:lpstr>4.3.2 个人职业发展</vt:lpstr>
      <vt:lpstr>4.3.2 个人职业发展</vt:lpstr>
      <vt:lpstr>4.3.3 职业道德规范</vt:lpstr>
      <vt:lpstr>4.3.3 职业道德规范</vt:lpstr>
      <vt:lpstr>4.3.3 职业道德规范</vt:lpstr>
      <vt:lpstr>4.3.3 职业道德规范</vt:lpstr>
      <vt:lpstr>4.3.3 职业道德规范</vt:lpstr>
      <vt:lpstr>4.3.3 职业道德规范 - 华为人行为准则</vt:lpstr>
      <vt:lpstr>4.3.3 职业道德规范 -百度文化论语 </vt:lpstr>
      <vt:lpstr>提纲</vt:lpstr>
      <vt:lpstr>4.4.1 社会责任的意义</vt:lpstr>
      <vt:lpstr>4.4.2 关于责任的问题</vt:lpstr>
      <vt:lpstr>4.4.2 关于责任的问题</vt:lpstr>
      <vt:lpstr>4.4.3 负责行为的障碍</vt:lpstr>
      <vt:lpstr>小节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IT职业道德和社会责任</dc:title>
  <dc:creator>vz7519</dc:creator>
  <cp:lastModifiedBy>Microsoft Office 用户</cp:lastModifiedBy>
  <cp:revision>21</cp:revision>
  <dcterms:created xsi:type="dcterms:W3CDTF">2021-04-05T14:16:04Z</dcterms:created>
  <dcterms:modified xsi:type="dcterms:W3CDTF">2024-03-05T02:22:03Z</dcterms:modified>
</cp:coreProperties>
</file>