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 id="2147483733" r:id="rId2"/>
    <p:sldMasterId id="2147483721" r:id="rId3"/>
  </p:sldMasterIdLst>
  <p:notesMasterIdLst>
    <p:notesMasterId r:id="rId26"/>
  </p:notesMasterIdLst>
  <p:handoutMasterIdLst>
    <p:handoutMasterId r:id="rId27"/>
  </p:handoutMasterIdLst>
  <p:sldIdLst>
    <p:sldId id="258" r:id="rId4"/>
    <p:sldId id="456" r:id="rId5"/>
    <p:sldId id="490" r:id="rId6"/>
    <p:sldId id="491" r:id="rId7"/>
    <p:sldId id="492" r:id="rId8"/>
    <p:sldId id="493" r:id="rId9"/>
    <p:sldId id="496" r:id="rId10"/>
    <p:sldId id="497" r:id="rId11"/>
    <p:sldId id="498" r:id="rId12"/>
    <p:sldId id="499" r:id="rId13"/>
    <p:sldId id="500" r:id="rId14"/>
    <p:sldId id="503" r:id="rId15"/>
    <p:sldId id="505" r:id="rId16"/>
    <p:sldId id="506" r:id="rId17"/>
    <p:sldId id="507" r:id="rId18"/>
    <p:sldId id="508" r:id="rId19"/>
    <p:sldId id="509" r:id="rId20"/>
    <p:sldId id="510" r:id="rId21"/>
    <p:sldId id="511" r:id="rId22"/>
    <p:sldId id="512" r:id="rId23"/>
    <p:sldId id="513" r:id="rId24"/>
    <p:sldId id="514" r:id="rId25"/>
  </p:sldIdLst>
  <p:sldSz cx="9906000" cy="6858000" type="A4"/>
  <p:notesSz cx="6815138" cy="9942513"/>
  <p:defaultTextStyle>
    <a:defPPr>
      <a:defRPr lang="en-US"/>
    </a:defPPr>
    <a:lvl1pPr algn="l" rtl="0" fontAlgn="base">
      <a:spcBef>
        <a:spcPct val="0"/>
      </a:spcBef>
      <a:spcAft>
        <a:spcPct val="0"/>
      </a:spcAft>
      <a:defRPr kumimoji="1" sz="2400"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ahoma" pitchFamily="34" charset="0"/>
        <a:ea typeface="宋体" pitchFamily="2" charset="-122"/>
        <a:cs typeface="+mn-cs"/>
      </a:defRPr>
    </a:lvl5pPr>
    <a:lvl6pPr marL="2286000" algn="l" defTabSz="914400" rtl="0" eaLnBrk="1" latinLnBrk="0" hangingPunct="1">
      <a:defRPr kumimoji="1" sz="2400" kern="1200">
        <a:solidFill>
          <a:schemeClr val="tx1"/>
        </a:solidFill>
        <a:latin typeface="Tahoma" pitchFamily="34" charset="0"/>
        <a:ea typeface="宋体" pitchFamily="2" charset="-122"/>
        <a:cs typeface="+mn-cs"/>
      </a:defRPr>
    </a:lvl6pPr>
    <a:lvl7pPr marL="2743200" algn="l" defTabSz="914400" rtl="0" eaLnBrk="1" latinLnBrk="0" hangingPunct="1">
      <a:defRPr kumimoji="1" sz="2400" kern="1200">
        <a:solidFill>
          <a:schemeClr val="tx1"/>
        </a:solidFill>
        <a:latin typeface="Tahoma" pitchFamily="34" charset="0"/>
        <a:ea typeface="宋体" pitchFamily="2" charset="-122"/>
        <a:cs typeface="+mn-cs"/>
      </a:defRPr>
    </a:lvl7pPr>
    <a:lvl8pPr marL="3200400" algn="l" defTabSz="914400" rtl="0" eaLnBrk="1" latinLnBrk="0" hangingPunct="1">
      <a:defRPr kumimoji="1" sz="2400" kern="1200">
        <a:solidFill>
          <a:schemeClr val="tx1"/>
        </a:solidFill>
        <a:latin typeface="Tahoma" pitchFamily="34" charset="0"/>
        <a:ea typeface="宋体" pitchFamily="2" charset="-122"/>
        <a:cs typeface="+mn-cs"/>
      </a:defRPr>
    </a:lvl8pPr>
    <a:lvl9pPr marL="3657600" algn="l" defTabSz="914400" rtl="0" eaLnBrk="1" latinLnBrk="0" hangingPunct="1">
      <a:defRPr kumimoji="1" sz="2400" kern="1200">
        <a:solidFill>
          <a:schemeClr val="tx1"/>
        </a:solidFill>
        <a:latin typeface="Tahoma"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00"/>
    <a:srgbClr val="FFFF00"/>
    <a:srgbClr val="0000FF"/>
    <a:srgbClr val="00FF00"/>
    <a:srgbClr val="FF00FF"/>
    <a:srgbClr val="00FFFF"/>
    <a:srgbClr val="66FFFF"/>
    <a:srgbClr val="008080"/>
    <a:srgbClr val="FFFF99"/>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98" autoAdjust="0"/>
    <p:restoredTop sz="79024" autoAdjust="0"/>
  </p:normalViewPr>
  <p:slideViewPr>
    <p:cSldViewPr>
      <p:cViewPr varScale="1">
        <p:scale>
          <a:sx n="76" d="100"/>
          <a:sy n="76" d="100"/>
        </p:scale>
        <p:origin x="-1242" y="-96"/>
      </p:cViewPr>
      <p:guideLst>
        <p:guide orient="horz" pos="2160"/>
        <p:guide pos="312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00" d="100"/>
        <a:sy n="100" d="100"/>
      </p:scale>
      <p:origin x="0" y="4332"/>
    </p:cViewPr>
  </p:sorterViewPr>
  <p:notesViewPr>
    <p:cSldViewPr>
      <p:cViewPr>
        <p:scale>
          <a:sx n="100" d="100"/>
          <a:sy n="100" d="100"/>
        </p:scale>
        <p:origin x="-1644" y="2838"/>
      </p:cViewPr>
      <p:guideLst>
        <p:guide orient="horz" pos="3132"/>
        <p:guide pos="214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handoutMaster" Target="handoutMasters/handoutMaster1.xml"/><Relationship Id="rId30" Type="http://schemas.openxmlformats.org/officeDocument/2006/relationships/theme" Target="theme/theme1.xml"/></Relationships>
</file>

<file path=ppt/_rels/viewProps.xml.rels><?xml version="1.0" encoding="UTF-8" standalone="yes"?>
<Relationships xmlns="http://schemas.openxmlformats.org/package/2006/relationships"><Relationship Id="rId1" Type="http://schemas.openxmlformats.org/officeDocument/2006/relationships/slide" Target="slides/slide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62" name="Rectangle 2"/>
          <p:cNvSpPr>
            <a:spLocks noGrp="1" noChangeArrowheads="1"/>
          </p:cNvSpPr>
          <p:nvPr>
            <p:ph type="hdr" sz="quarter"/>
          </p:nvPr>
        </p:nvSpPr>
        <p:spPr bwMode="auto">
          <a:xfrm>
            <a:off x="465138" y="363538"/>
            <a:ext cx="2952750"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t" anchorCtr="0" compatLnSpc="1">
            <a:prstTxWarp prst="textNoShape">
              <a:avLst/>
            </a:prstTxWarp>
          </a:bodyPr>
          <a:lstStyle>
            <a:lvl1pPr>
              <a:defRPr sz="1200">
                <a:latin typeface="Arial" charset="0"/>
              </a:defRPr>
            </a:lvl1pPr>
          </a:lstStyle>
          <a:p>
            <a:pPr>
              <a:defRPr/>
            </a:pPr>
            <a:r>
              <a:rPr lang="zh-CN" altLang="en-US"/>
              <a:t>《大学计算机》</a:t>
            </a:r>
          </a:p>
        </p:txBody>
      </p:sp>
      <p:sp>
        <p:nvSpPr>
          <p:cNvPr id="143363" name="Rectangle 3"/>
          <p:cNvSpPr>
            <a:spLocks noGrp="1" noChangeArrowheads="1"/>
          </p:cNvSpPr>
          <p:nvPr>
            <p:ph type="dt" sz="quarter" idx="1"/>
          </p:nvPr>
        </p:nvSpPr>
        <p:spPr bwMode="auto">
          <a:xfrm>
            <a:off x="3405188" y="363538"/>
            <a:ext cx="2954337"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t" anchorCtr="0" compatLnSpc="1">
            <a:prstTxWarp prst="textNoShape">
              <a:avLst/>
            </a:prstTxWarp>
          </a:bodyPr>
          <a:lstStyle>
            <a:lvl1pPr algn="r">
              <a:defRPr sz="1200">
                <a:latin typeface="Arial" charset="0"/>
              </a:defRPr>
            </a:lvl1pPr>
          </a:lstStyle>
          <a:p>
            <a:pPr>
              <a:defRPr/>
            </a:pPr>
            <a:r>
              <a:rPr lang="zh-CN" altLang="en-US"/>
              <a:t>第一章 计算机基础知识</a:t>
            </a:r>
            <a:endParaRPr lang="en-US" altLang="zh-CN"/>
          </a:p>
        </p:txBody>
      </p:sp>
      <p:sp>
        <p:nvSpPr>
          <p:cNvPr id="143364" name="Rectangle 4"/>
          <p:cNvSpPr>
            <a:spLocks noGrp="1" noChangeArrowheads="1"/>
          </p:cNvSpPr>
          <p:nvPr>
            <p:ph type="ftr" sz="quarter" idx="2"/>
          </p:nvPr>
        </p:nvSpPr>
        <p:spPr bwMode="auto">
          <a:xfrm>
            <a:off x="465138" y="9075738"/>
            <a:ext cx="2952750"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b" anchorCtr="0" compatLnSpc="1">
            <a:prstTxWarp prst="textNoShape">
              <a:avLst/>
            </a:prstTxWarp>
          </a:bodyPr>
          <a:lstStyle>
            <a:lvl1pPr>
              <a:defRPr sz="1200">
                <a:latin typeface="Arial" charset="0"/>
              </a:defRPr>
            </a:lvl1pPr>
          </a:lstStyle>
          <a:p>
            <a:pPr>
              <a:defRPr/>
            </a:pPr>
            <a:endParaRPr lang="en-US" altLang="zh-CN"/>
          </a:p>
        </p:txBody>
      </p:sp>
      <p:sp>
        <p:nvSpPr>
          <p:cNvPr id="143365" name="Rectangle 5"/>
          <p:cNvSpPr>
            <a:spLocks noGrp="1" noChangeArrowheads="1"/>
          </p:cNvSpPr>
          <p:nvPr>
            <p:ph type="sldNum" sz="quarter" idx="3"/>
          </p:nvPr>
        </p:nvSpPr>
        <p:spPr bwMode="auto">
          <a:xfrm>
            <a:off x="3405188" y="9075738"/>
            <a:ext cx="2954337"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b" anchorCtr="0" compatLnSpc="1">
            <a:prstTxWarp prst="textNoShape">
              <a:avLst/>
            </a:prstTxWarp>
          </a:bodyPr>
          <a:lstStyle>
            <a:lvl1pPr algn="r">
              <a:defRPr sz="1200">
                <a:latin typeface="Arial" charset="0"/>
              </a:defRPr>
            </a:lvl1pPr>
          </a:lstStyle>
          <a:p>
            <a:pPr>
              <a:defRPr/>
            </a:pPr>
            <a:fld id="{48B9392D-24CA-4891-BB25-4AD261581420}" type="slidenum">
              <a:rPr lang="zh-CN" altLang="en-US"/>
              <a:pPr>
                <a:defRPr/>
              </a:pPr>
              <a:t>‹#›</a:t>
            </a:fld>
            <a:endParaRPr lang="en-US" altLang="zh-CN"/>
          </a:p>
        </p:txBody>
      </p:sp>
    </p:spTree>
    <p:extLst>
      <p:ext uri="{BB962C8B-B14F-4D97-AF65-F5344CB8AC3E}">
        <p14:creationId xmlns:p14="http://schemas.microsoft.com/office/powerpoint/2010/main" val="24713739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306" name="Rectangle 2"/>
          <p:cNvSpPr>
            <a:spLocks noGrp="1" noChangeArrowheads="1"/>
          </p:cNvSpPr>
          <p:nvPr>
            <p:ph type="hdr" sz="quarter"/>
          </p:nvPr>
        </p:nvSpPr>
        <p:spPr bwMode="auto">
          <a:xfrm>
            <a:off x="0" y="0"/>
            <a:ext cx="29527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t" anchorCtr="0" compatLnSpc="1">
            <a:prstTxWarp prst="textNoShape">
              <a:avLst/>
            </a:prstTxWarp>
          </a:bodyPr>
          <a:lstStyle>
            <a:lvl1pPr>
              <a:defRPr sz="1200"/>
            </a:lvl1pPr>
          </a:lstStyle>
          <a:p>
            <a:pPr>
              <a:defRPr/>
            </a:pPr>
            <a:r>
              <a:rPr lang="zh-CN" altLang="en-US"/>
              <a:t>《大学计算机》</a:t>
            </a:r>
          </a:p>
        </p:txBody>
      </p:sp>
      <p:sp>
        <p:nvSpPr>
          <p:cNvPr id="98307" name="Rectangle 3"/>
          <p:cNvSpPr>
            <a:spLocks noGrp="1" noChangeArrowheads="1"/>
          </p:cNvSpPr>
          <p:nvPr>
            <p:ph type="dt" idx="1"/>
          </p:nvPr>
        </p:nvSpPr>
        <p:spPr bwMode="auto">
          <a:xfrm>
            <a:off x="3862388" y="0"/>
            <a:ext cx="29527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t" anchorCtr="0" compatLnSpc="1">
            <a:prstTxWarp prst="textNoShape">
              <a:avLst/>
            </a:prstTxWarp>
          </a:bodyPr>
          <a:lstStyle>
            <a:lvl1pPr algn="r">
              <a:defRPr sz="1200"/>
            </a:lvl1pPr>
          </a:lstStyle>
          <a:p>
            <a:pPr>
              <a:defRPr/>
            </a:pPr>
            <a:r>
              <a:rPr lang="zh-CN" altLang="en-US"/>
              <a:t>第一章 计算机基础知识</a:t>
            </a:r>
            <a:endParaRPr lang="en-US" altLang="zh-CN"/>
          </a:p>
        </p:txBody>
      </p:sp>
      <p:sp>
        <p:nvSpPr>
          <p:cNvPr id="70660" name="Rectangle 4"/>
          <p:cNvSpPr>
            <a:spLocks noGrp="1" noRot="1" noChangeAspect="1" noChangeArrowheads="1" noTextEdit="1"/>
          </p:cNvSpPr>
          <p:nvPr>
            <p:ph type="sldImg" idx="2"/>
          </p:nvPr>
        </p:nvSpPr>
        <p:spPr bwMode="auto">
          <a:xfrm>
            <a:off x="714375" y="746125"/>
            <a:ext cx="5386388" cy="372903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8309" name="Rectangle 5"/>
          <p:cNvSpPr>
            <a:spLocks noGrp="1" noChangeArrowheads="1"/>
          </p:cNvSpPr>
          <p:nvPr>
            <p:ph type="body" sz="quarter" idx="3"/>
          </p:nvPr>
        </p:nvSpPr>
        <p:spPr bwMode="auto">
          <a:xfrm>
            <a:off x="908050" y="4721225"/>
            <a:ext cx="4999038" cy="4475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98310" name="Rectangle 6"/>
          <p:cNvSpPr>
            <a:spLocks noGrp="1" noChangeArrowheads="1"/>
          </p:cNvSpPr>
          <p:nvPr>
            <p:ph type="ftr" sz="quarter" idx="4"/>
          </p:nvPr>
        </p:nvSpPr>
        <p:spPr bwMode="auto">
          <a:xfrm>
            <a:off x="0" y="9445625"/>
            <a:ext cx="29527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b" anchorCtr="0" compatLnSpc="1">
            <a:prstTxWarp prst="textNoShape">
              <a:avLst/>
            </a:prstTxWarp>
          </a:bodyPr>
          <a:lstStyle>
            <a:lvl1pPr>
              <a:defRPr sz="1200"/>
            </a:lvl1pPr>
          </a:lstStyle>
          <a:p>
            <a:pPr>
              <a:defRPr/>
            </a:pPr>
            <a:endParaRPr lang="en-US" altLang="zh-CN"/>
          </a:p>
        </p:txBody>
      </p:sp>
      <p:sp>
        <p:nvSpPr>
          <p:cNvPr id="98311" name="Rectangle 7"/>
          <p:cNvSpPr>
            <a:spLocks noGrp="1" noChangeArrowheads="1"/>
          </p:cNvSpPr>
          <p:nvPr>
            <p:ph type="sldNum" sz="quarter" idx="5"/>
          </p:nvPr>
        </p:nvSpPr>
        <p:spPr bwMode="auto">
          <a:xfrm>
            <a:off x="3862388" y="9445625"/>
            <a:ext cx="29527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b" anchorCtr="0" compatLnSpc="1">
            <a:prstTxWarp prst="textNoShape">
              <a:avLst/>
            </a:prstTxWarp>
          </a:bodyPr>
          <a:lstStyle>
            <a:lvl1pPr algn="r">
              <a:defRPr sz="1200"/>
            </a:lvl1pPr>
          </a:lstStyle>
          <a:p>
            <a:pPr>
              <a:defRPr/>
            </a:pPr>
            <a:fld id="{95229D9C-C32E-4415-BB06-1352CA0E66CB}" type="slidenum">
              <a:rPr lang="zh-CN" altLang="en-US"/>
              <a:pPr>
                <a:defRPr/>
              </a:pPr>
              <a:t>‹#›</a:t>
            </a:fld>
            <a:endParaRPr lang="en-US" altLang="zh-CN"/>
          </a:p>
        </p:txBody>
      </p:sp>
    </p:spTree>
    <p:extLst>
      <p:ext uri="{BB962C8B-B14F-4D97-AF65-F5344CB8AC3E}">
        <p14:creationId xmlns:p14="http://schemas.microsoft.com/office/powerpoint/2010/main" val="2118879714"/>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hdr" sz="quarter"/>
          </p:nvPr>
        </p:nvSpPr>
        <p:spPr>
          <a:noFill/>
        </p:spPr>
        <p:txBody>
          <a:bodyPr/>
          <a:lstStyle>
            <a:lvl1pPr eaLnBrk="0" hangingPunct="0">
              <a:spcBef>
                <a:spcPct val="30000"/>
              </a:spcBef>
              <a:defRPr kumimoji="1" sz="1200">
                <a:solidFill>
                  <a:schemeClr val="tx1"/>
                </a:solidFill>
                <a:latin typeface="Arial" charset="0"/>
                <a:ea typeface="宋体" pitchFamily="2" charset="-122"/>
              </a:defRPr>
            </a:lvl1pPr>
            <a:lvl2pPr marL="749300" indent="-287338" eaLnBrk="0" hangingPunct="0">
              <a:spcBef>
                <a:spcPct val="30000"/>
              </a:spcBef>
              <a:defRPr kumimoji="1" sz="1200">
                <a:solidFill>
                  <a:schemeClr val="tx1"/>
                </a:solidFill>
                <a:latin typeface="Arial" charset="0"/>
                <a:ea typeface="宋体" pitchFamily="2" charset="-122"/>
              </a:defRPr>
            </a:lvl2pPr>
            <a:lvl3pPr marL="1152525" indent="-230188" eaLnBrk="0" hangingPunct="0">
              <a:spcBef>
                <a:spcPct val="30000"/>
              </a:spcBef>
              <a:defRPr kumimoji="1" sz="1200">
                <a:solidFill>
                  <a:schemeClr val="tx1"/>
                </a:solidFill>
                <a:latin typeface="Arial" charset="0"/>
                <a:ea typeface="宋体" pitchFamily="2" charset="-122"/>
              </a:defRPr>
            </a:lvl3pPr>
            <a:lvl4pPr marL="1614488" indent="-230188" eaLnBrk="0" hangingPunct="0">
              <a:spcBef>
                <a:spcPct val="30000"/>
              </a:spcBef>
              <a:defRPr kumimoji="1" sz="1200">
                <a:solidFill>
                  <a:schemeClr val="tx1"/>
                </a:solidFill>
                <a:latin typeface="Arial" charset="0"/>
                <a:ea typeface="宋体" pitchFamily="2" charset="-122"/>
              </a:defRPr>
            </a:lvl4pPr>
            <a:lvl5pPr marL="2076450" indent="-230188" eaLnBrk="0" hangingPunct="0">
              <a:spcBef>
                <a:spcPct val="30000"/>
              </a:spcBef>
              <a:defRPr kumimoji="1" sz="1200">
                <a:solidFill>
                  <a:schemeClr val="tx1"/>
                </a:solidFill>
                <a:latin typeface="Arial" charset="0"/>
                <a:ea typeface="宋体" pitchFamily="2" charset="-122"/>
              </a:defRPr>
            </a:lvl5pPr>
            <a:lvl6pPr marL="2533650" indent="-230188" eaLnBrk="0" fontAlgn="base" hangingPunct="0">
              <a:spcBef>
                <a:spcPct val="30000"/>
              </a:spcBef>
              <a:spcAft>
                <a:spcPct val="0"/>
              </a:spcAft>
              <a:defRPr kumimoji="1" sz="1200">
                <a:solidFill>
                  <a:schemeClr val="tx1"/>
                </a:solidFill>
                <a:latin typeface="Arial" charset="0"/>
                <a:ea typeface="宋体" pitchFamily="2" charset="-122"/>
              </a:defRPr>
            </a:lvl6pPr>
            <a:lvl7pPr marL="2990850" indent="-230188" eaLnBrk="0" fontAlgn="base" hangingPunct="0">
              <a:spcBef>
                <a:spcPct val="30000"/>
              </a:spcBef>
              <a:spcAft>
                <a:spcPct val="0"/>
              </a:spcAft>
              <a:defRPr kumimoji="1" sz="1200">
                <a:solidFill>
                  <a:schemeClr val="tx1"/>
                </a:solidFill>
                <a:latin typeface="Arial" charset="0"/>
                <a:ea typeface="宋体" pitchFamily="2" charset="-122"/>
              </a:defRPr>
            </a:lvl7pPr>
            <a:lvl8pPr marL="3448050" indent="-230188" eaLnBrk="0" fontAlgn="base" hangingPunct="0">
              <a:spcBef>
                <a:spcPct val="30000"/>
              </a:spcBef>
              <a:spcAft>
                <a:spcPct val="0"/>
              </a:spcAft>
              <a:defRPr kumimoji="1" sz="1200">
                <a:solidFill>
                  <a:schemeClr val="tx1"/>
                </a:solidFill>
                <a:latin typeface="Arial" charset="0"/>
                <a:ea typeface="宋体" pitchFamily="2" charset="-122"/>
              </a:defRPr>
            </a:lvl8pPr>
            <a:lvl9pPr marL="3905250" indent="-230188" eaLnBrk="0" fontAlgn="base" hangingPunct="0">
              <a:spcBef>
                <a:spcPct val="30000"/>
              </a:spcBef>
              <a:spcAft>
                <a:spcPct val="0"/>
              </a:spcAft>
              <a:defRPr kumimoji="1" sz="1200">
                <a:solidFill>
                  <a:schemeClr val="tx1"/>
                </a:solidFill>
                <a:latin typeface="Arial" charset="0"/>
                <a:ea typeface="宋体" pitchFamily="2" charset="-122"/>
              </a:defRPr>
            </a:lvl9pPr>
          </a:lstStyle>
          <a:p>
            <a:pPr eaLnBrk="1" hangingPunct="1">
              <a:spcBef>
                <a:spcPct val="0"/>
              </a:spcBef>
            </a:pPr>
            <a:r>
              <a:rPr lang="zh-CN" altLang="en-US" smtClean="0">
                <a:latin typeface="Tahoma" pitchFamily="34" charset="0"/>
              </a:rPr>
              <a:t>《大学计算机》</a:t>
            </a:r>
          </a:p>
        </p:txBody>
      </p:sp>
      <p:sp>
        <p:nvSpPr>
          <p:cNvPr id="71683" name="Rectangle 3"/>
          <p:cNvSpPr>
            <a:spLocks noGrp="1" noChangeArrowheads="1"/>
          </p:cNvSpPr>
          <p:nvPr>
            <p:ph type="dt" sz="quarter" idx="1"/>
          </p:nvPr>
        </p:nvSpPr>
        <p:spPr>
          <a:noFill/>
        </p:spPr>
        <p:txBody>
          <a:bodyPr/>
          <a:lstStyle>
            <a:lvl1pPr eaLnBrk="0" hangingPunct="0">
              <a:spcBef>
                <a:spcPct val="30000"/>
              </a:spcBef>
              <a:defRPr kumimoji="1" sz="1200">
                <a:solidFill>
                  <a:schemeClr val="tx1"/>
                </a:solidFill>
                <a:latin typeface="Arial" charset="0"/>
                <a:ea typeface="宋体" pitchFamily="2" charset="-122"/>
              </a:defRPr>
            </a:lvl1pPr>
            <a:lvl2pPr marL="749300" indent="-287338" eaLnBrk="0" hangingPunct="0">
              <a:spcBef>
                <a:spcPct val="30000"/>
              </a:spcBef>
              <a:defRPr kumimoji="1" sz="1200">
                <a:solidFill>
                  <a:schemeClr val="tx1"/>
                </a:solidFill>
                <a:latin typeface="Arial" charset="0"/>
                <a:ea typeface="宋体" pitchFamily="2" charset="-122"/>
              </a:defRPr>
            </a:lvl2pPr>
            <a:lvl3pPr marL="1152525" indent="-230188" eaLnBrk="0" hangingPunct="0">
              <a:spcBef>
                <a:spcPct val="30000"/>
              </a:spcBef>
              <a:defRPr kumimoji="1" sz="1200">
                <a:solidFill>
                  <a:schemeClr val="tx1"/>
                </a:solidFill>
                <a:latin typeface="Arial" charset="0"/>
                <a:ea typeface="宋体" pitchFamily="2" charset="-122"/>
              </a:defRPr>
            </a:lvl3pPr>
            <a:lvl4pPr marL="1614488" indent="-230188" eaLnBrk="0" hangingPunct="0">
              <a:spcBef>
                <a:spcPct val="30000"/>
              </a:spcBef>
              <a:defRPr kumimoji="1" sz="1200">
                <a:solidFill>
                  <a:schemeClr val="tx1"/>
                </a:solidFill>
                <a:latin typeface="Arial" charset="0"/>
                <a:ea typeface="宋体" pitchFamily="2" charset="-122"/>
              </a:defRPr>
            </a:lvl4pPr>
            <a:lvl5pPr marL="2076450" indent="-230188" eaLnBrk="0" hangingPunct="0">
              <a:spcBef>
                <a:spcPct val="30000"/>
              </a:spcBef>
              <a:defRPr kumimoji="1" sz="1200">
                <a:solidFill>
                  <a:schemeClr val="tx1"/>
                </a:solidFill>
                <a:latin typeface="Arial" charset="0"/>
                <a:ea typeface="宋体" pitchFamily="2" charset="-122"/>
              </a:defRPr>
            </a:lvl5pPr>
            <a:lvl6pPr marL="2533650" indent="-230188" eaLnBrk="0" fontAlgn="base" hangingPunct="0">
              <a:spcBef>
                <a:spcPct val="30000"/>
              </a:spcBef>
              <a:spcAft>
                <a:spcPct val="0"/>
              </a:spcAft>
              <a:defRPr kumimoji="1" sz="1200">
                <a:solidFill>
                  <a:schemeClr val="tx1"/>
                </a:solidFill>
                <a:latin typeface="Arial" charset="0"/>
                <a:ea typeface="宋体" pitchFamily="2" charset="-122"/>
              </a:defRPr>
            </a:lvl6pPr>
            <a:lvl7pPr marL="2990850" indent="-230188" eaLnBrk="0" fontAlgn="base" hangingPunct="0">
              <a:spcBef>
                <a:spcPct val="30000"/>
              </a:spcBef>
              <a:spcAft>
                <a:spcPct val="0"/>
              </a:spcAft>
              <a:defRPr kumimoji="1" sz="1200">
                <a:solidFill>
                  <a:schemeClr val="tx1"/>
                </a:solidFill>
                <a:latin typeface="Arial" charset="0"/>
                <a:ea typeface="宋体" pitchFamily="2" charset="-122"/>
              </a:defRPr>
            </a:lvl7pPr>
            <a:lvl8pPr marL="3448050" indent="-230188" eaLnBrk="0" fontAlgn="base" hangingPunct="0">
              <a:spcBef>
                <a:spcPct val="30000"/>
              </a:spcBef>
              <a:spcAft>
                <a:spcPct val="0"/>
              </a:spcAft>
              <a:defRPr kumimoji="1" sz="1200">
                <a:solidFill>
                  <a:schemeClr val="tx1"/>
                </a:solidFill>
                <a:latin typeface="Arial" charset="0"/>
                <a:ea typeface="宋体" pitchFamily="2" charset="-122"/>
              </a:defRPr>
            </a:lvl8pPr>
            <a:lvl9pPr marL="3905250" indent="-230188" eaLnBrk="0" fontAlgn="base" hangingPunct="0">
              <a:spcBef>
                <a:spcPct val="30000"/>
              </a:spcBef>
              <a:spcAft>
                <a:spcPct val="0"/>
              </a:spcAft>
              <a:defRPr kumimoji="1" sz="1200">
                <a:solidFill>
                  <a:schemeClr val="tx1"/>
                </a:solidFill>
                <a:latin typeface="Arial" charset="0"/>
                <a:ea typeface="宋体" pitchFamily="2" charset="-122"/>
              </a:defRPr>
            </a:lvl9pPr>
          </a:lstStyle>
          <a:p>
            <a:pPr eaLnBrk="1" hangingPunct="1">
              <a:spcBef>
                <a:spcPct val="0"/>
              </a:spcBef>
            </a:pPr>
            <a:r>
              <a:rPr lang="zh-CN" altLang="en-US" smtClean="0">
                <a:latin typeface="Tahoma" pitchFamily="34" charset="0"/>
              </a:rPr>
              <a:t>第一章 计算机基础知识</a:t>
            </a:r>
            <a:endParaRPr lang="en-US" altLang="zh-CN" smtClean="0">
              <a:latin typeface="Tahoma" pitchFamily="34" charset="0"/>
            </a:endParaRPr>
          </a:p>
        </p:txBody>
      </p:sp>
      <p:sp>
        <p:nvSpPr>
          <p:cNvPr id="71684" name="Rectangle 2"/>
          <p:cNvSpPr>
            <a:spLocks noGrp="1" noRot="1" noChangeAspect="1" noChangeArrowheads="1" noTextEdit="1"/>
          </p:cNvSpPr>
          <p:nvPr>
            <p:ph type="sldImg"/>
          </p:nvPr>
        </p:nvSpPr>
        <p:spPr>
          <a:xfrm>
            <a:off x="725488" y="752475"/>
            <a:ext cx="5367337" cy="3714750"/>
          </a:xfrm>
          <a:solidFill>
            <a:srgbClr val="FFFFFF"/>
          </a:solidFill>
          <a:ln/>
        </p:spPr>
      </p:sp>
      <p:sp>
        <p:nvSpPr>
          <p:cNvPr id="71685" name="Rectangle 3"/>
          <p:cNvSpPr>
            <a:spLocks noGrp="1" noChangeArrowheads="1"/>
          </p:cNvSpPr>
          <p:nvPr>
            <p:ph type="body" idx="1"/>
          </p:nvPr>
        </p:nvSpPr>
        <p:spPr>
          <a:xfrm>
            <a:off x="454025" y="4721225"/>
            <a:ext cx="5907088" cy="4806950"/>
          </a:xfrm>
          <a:solidFill>
            <a:srgbClr val="FFFFFF"/>
          </a:solidFill>
          <a:ln>
            <a:solidFill>
              <a:srgbClr val="000000"/>
            </a:solidFill>
            <a:miter lim="800000"/>
            <a:headEnd/>
            <a:tailEnd/>
          </a:ln>
        </p:spPr>
        <p:txBody>
          <a:bodyPr/>
          <a:lstStyle/>
          <a:p>
            <a:pPr eaLnBrk="1" hangingPunct="1"/>
            <a:endParaRPr lang="zh-CN" altLang="en-US" smtClean="0"/>
          </a:p>
        </p:txBody>
      </p:sp>
      <p:sp>
        <p:nvSpPr>
          <p:cNvPr id="71686" name="页脚占位符 1"/>
          <p:cNvSpPr>
            <a:spLocks noGrp="1"/>
          </p:cNvSpPr>
          <p:nvPr>
            <p:ph type="ftr" sz="quarter" idx="4"/>
          </p:nvPr>
        </p:nvSpPr>
        <p:spPr>
          <a:noFill/>
        </p:spPr>
        <p:txBody>
          <a:bodyPr/>
          <a:lstStyle>
            <a:lvl1pPr eaLnBrk="0" hangingPunct="0">
              <a:spcBef>
                <a:spcPct val="30000"/>
              </a:spcBef>
              <a:defRPr kumimoji="1" sz="1200">
                <a:solidFill>
                  <a:schemeClr val="tx1"/>
                </a:solidFill>
                <a:latin typeface="Arial" charset="0"/>
                <a:ea typeface="宋体" pitchFamily="2" charset="-122"/>
              </a:defRPr>
            </a:lvl1pPr>
            <a:lvl2pPr marL="742950" indent="-285750" eaLnBrk="0" hangingPunct="0">
              <a:spcBef>
                <a:spcPct val="30000"/>
              </a:spcBef>
              <a:defRPr kumimoji="1" sz="1200">
                <a:solidFill>
                  <a:schemeClr val="tx1"/>
                </a:solidFill>
                <a:latin typeface="Arial" charset="0"/>
                <a:ea typeface="宋体" pitchFamily="2" charset="-122"/>
              </a:defRPr>
            </a:lvl2pPr>
            <a:lvl3pPr marL="1143000" indent="-228600" eaLnBrk="0" hangingPunct="0">
              <a:spcBef>
                <a:spcPct val="30000"/>
              </a:spcBef>
              <a:defRPr kumimoji="1" sz="1200">
                <a:solidFill>
                  <a:schemeClr val="tx1"/>
                </a:solidFill>
                <a:latin typeface="Arial" charset="0"/>
                <a:ea typeface="宋体" pitchFamily="2" charset="-122"/>
              </a:defRPr>
            </a:lvl3pPr>
            <a:lvl4pPr marL="1600200" indent="-228600" eaLnBrk="0" hangingPunct="0">
              <a:spcBef>
                <a:spcPct val="30000"/>
              </a:spcBef>
              <a:defRPr kumimoji="1" sz="1200">
                <a:solidFill>
                  <a:schemeClr val="tx1"/>
                </a:solidFill>
                <a:latin typeface="Arial" charset="0"/>
                <a:ea typeface="宋体" pitchFamily="2" charset="-122"/>
              </a:defRPr>
            </a:lvl4pPr>
            <a:lvl5pPr marL="2057400" indent="-228600" eaLnBrk="0" hangingPunct="0">
              <a:spcBef>
                <a:spcPct val="30000"/>
              </a:spcBef>
              <a:defRPr kumimoji="1" sz="1200">
                <a:solidFill>
                  <a:schemeClr val="tx1"/>
                </a:solidFill>
                <a:latin typeface="Arial"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Arial"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Arial"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Arial"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Arial" charset="0"/>
                <a:ea typeface="宋体" pitchFamily="2" charset="-122"/>
              </a:defRPr>
            </a:lvl9pPr>
          </a:lstStyle>
          <a:p>
            <a:pPr eaLnBrk="1" hangingPunct="1">
              <a:spcBef>
                <a:spcPct val="0"/>
              </a:spcBef>
            </a:pPr>
            <a:endParaRPr lang="en-US" altLang="zh-CN" smtClean="0">
              <a:latin typeface="Tahoma"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2AE863BA-7938-4D9B-9636-0F486B1DB20E}" type="slidenum">
              <a:rPr lang="en-US" altLang="zh-CN" smtClean="0">
                <a:latin typeface="Arial" charset="0"/>
                <a:ea typeface="宋体" charset="-122"/>
              </a:rPr>
              <a:pPr/>
              <a:t>3</a:t>
            </a:fld>
            <a:endParaRPr lang="en-US" altLang="zh-CN" smtClean="0">
              <a:latin typeface="Arial" charset="0"/>
              <a:ea typeface="宋体" charset="-122"/>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r>
              <a:rPr lang="zh-CN" altLang="en-US" smtClean="0">
                <a:latin typeface="Arial" charset="0"/>
                <a:ea typeface="宋体" charset="-122"/>
              </a:rPr>
              <a:t>攻击手段日趋复杂，但应用日趋简单。早期由于计算机的应用不是很广泛，所以都是比较专业的</a:t>
            </a:r>
            <a:r>
              <a:rPr lang="en-US" altLang="zh-CN" smtClean="0">
                <a:latin typeface="Arial" charset="0"/>
                <a:ea typeface="宋体" charset="-122"/>
              </a:rPr>
              <a:t>Hacker</a:t>
            </a:r>
            <a:r>
              <a:rPr lang="zh-CN" altLang="en-US" smtClean="0">
                <a:latin typeface="Arial" charset="0"/>
                <a:ea typeface="宋体" charset="-122"/>
              </a:rPr>
              <a:t>才进行攻击，而随着计算机的广泛应用，现在很多的</a:t>
            </a:r>
            <a:r>
              <a:rPr lang="en-US" altLang="zh-CN" smtClean="0">
                <a:latin typeface="Arial" charset="0"/>
                <a:ea typeface="宋体" charset="-122"/>
              </a:rPr>
              <a:t>Hacker</a:t>
            </a:r>
            <a:r>
              <a:rPr lang="zh-CN" altLang="en-US" smtClean="0">
                <a:latin typeface="Arial" charset="0"/>
                <a:ea typeface="宋体" charset="-122"/>
              </a:rPr>
              <a:t>都制作了自动的攻击工具，比如自动病毒制作工具，</a:t>
            </a:r>
            <a:r>
              <a:rPr lang="en-US" altLang="zh-CN" smtClean="0">
                <a:latin typeface="Arial" charset="0"/>
                <a:ea typeface="宋体" charset="-122"/>
              </a:rPr>
              <a:t>CC</a:t>
            </a:r>
            <a:r>
              <a:rPr lang="zh-CN" altLang="en-US" smtClean="0">
                <a:latin typeface="Arial" charset="0"/>
                <a:ea typeface="宋体" charset="-122"/>
              </a:rPr>
              <a:t>攻击，都是很傻瓜式的攻击工具。使得攻击行为发生情况越来越多。</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CE403AA6-76A7-4A85-B360-2F97A404AC98}" type="slidenum">
              <a:rPr lang="en-US" altLang="zh-CN" smtClean="0">
                <a:latin typeface="Arial" charset="0"/>
                <a:ea typeface="宋体" charset="-122"/>
              </a:rPr>
              <a:pPr/>
              <a:t>7</a:t>
            </a:fld>
            <a:endParaRPr lang="en-US" altLang="zh-CN" smtClean="0">
              <a:latin typeface="Arial" charset="0"/>
              <a:ea typeface="宋体" charset="-122"/>
            </a:endParaRPr>
          </a:p>
        </p:txBody>
      </p:sp>
      <p:sp>
        <p:nvSpPr>
          <p:cNvPr id="66563"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p:txBody>
          <a:bodyPr/>
          <a:lstStyle/>
          <a:p>
            <a:pPr>
              <a:defRPr/>
            </a:pPr>
            <a:r>
              <a:rPr lang="zh-CN" altLang="en-US"/>
              <a:t>这里的解释是标准的入侵检测系统的解释，由于</a:t>
            </a:r>
            <a:r>
              <a:rPr lang="en-US" altLang="zh-CN"/>
              <a:t>IDS</a:t>
            </a:r>
            <a:r>
              <a:rPr lang="zh-CN" altLang="en-US"/>
              <a:t>分为主机型和网络型。由于主机型</a:t>
            </a:r>
            <a:r>
              <a:rPr lang="en-US" altLang="zh-CN"/>
              <a:t>IDS</a:t>
            </a:r>
            <a:r>
              <a:rPr lang="zh-CN" altLang="en-US"/>
              <a:t>和网络型</a:t>
            </a:r>
            <a:r>
              <a:rPr lang="en-US" altLang="zh-CN"/>
              <a:t>IDS</a:t>
            </a:r>
            <a:r>
              <a:rPr lang="zh-CN" altLang="en-US"/>
              <a:t>获取数据的手段不同，所以具体的结构也有区别。</a:t>
            </a:r>
          </a:p>
          <a:p>
            <a:pPr>
              <a:defRPr/>
            </a:pPr>
            <a:r>
              <a:rPr lang="zh-CN" altLang="en-US"/>
              <a:t>对于网络型</a:t>
            </a:r>
            <a:r>
              <a:rPr lang="en-US" altLang="zh-CN"/>
              <a:t>IDS</a:t>
            </a:r>
            <a:r>
              <a:rPr kumimoji="1" lang="zh-CN" altLang="en-US">
                <a:effectLst>
                  <a:outerShdw blurRad="38100" dist="38100" dir="2700000" algn="tl">
                    <a:srgbClr val="C0C0C0"/>
                  </a:outerShdw>
                </a:effectLst>
              </a:rPr>
              <a:t>它通过监听和抓取特定的数据报文，分析处理并报告其异常和重要的数据模式或行为模式，使网络安全管理员清楚地了解网络上发生的安全事件，通过采取行动阻止可能的破坏。</a:t>
            </a:r>
            <a:r>
              <a:rPr kumimoji="1" lang="zh-CN" altLang="en-US"/>
              <a:t>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759950"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3" name="Rectangle 5"/>
              <p:cNvSpPr>
                <a:spLocks noChangeArrowheads="1"/>
              </p:cNvSpPr>
              <p:nvPr/>
            </p:nvSpPr>
            <p:spPr bwMode="auto">
              <a:xfrm>
                <a:off x="1057" y="336"/>
                <a:ext cx="289"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grpSp>
      <p:sp>
        <p:nvSpPr>
          <p:cNvPr id="65548" name="Rectangle 12"/>
          <p:cNvSpPr>
            <a:spLocks noGrp="1" noChangeArrowheads="1"/>
          </p:cNvSpPr>
          <p:nvPr>
            <p:ph type="ctrTitle"/>
          </p:nvPr>
        </p:nvSpPr>
        <p:spPr>
          <a:xfrm>
            <a:off x="1073150" y="1828800"/>
            <a:ext cx="8420100" cy="1143000"/>
          </a:xfrm>
        </p:spPr>
        <p:txBody>
          <a:bodyPr/>
          <a:lstStyle>
            <a:lvl1pPr>
              <a:defRPr>
                <a:effectLst>
                  <a:outerShdw blurRad="38100" dist="38100" dir="2700000" algn="tl">
                    <a:srgbClr val="C0C0C0"/>
                  </a:outerShdw>
                </a:effectLst>
              </a:defRPr>
            </a:lvl1pPr>
          </a:lstStyle>
          <a:p>
            <a:pPr lvl="0"/>
            <a:r>
              <a:rPr lang="zh-CN" altLang="en-US" noProof="0" smtClean="0"/>
              <a:t>单击此处编辑母版标题样式</a:t>
            </a:r>
          </a:p>
        </p:txBody>
      </p:sp>
      <p:sp>
        <p:nvSpPr>
          <p:cNvPr id="65549" name="Rectangle 13"/>
          <p:cNvSpPr>
            <a:spLocks noGrp="1" noChangeArrowheads="1"/>
          </p:cNvSpPr>
          <p:nvPr>
            <p:ph type="subTitle" idx="1"/>
          </p:nvPr>
        </p:nvSpPr>
        <p:spPr>
          <a:xfrm>
            <a:off x="1485900" y="3886200"/>
            <a:ext cx="6934200" cy="1752600"/>
          </a:xfrm>
        </p:spPr>
        <p:txBody>
          <a:bodyPr/>
          <a:lstStyle>
            <a:lvl1pPr algn="ctr">
              <a:defRPr/>
            </a:lvl1pPr>
          </a:lstStyle>
          <a:p>
            <a:pPr lvl="0"/>
            <a:r>
              <a:rPr lang="zh-CN" altLang="en-US" noProof="0" smtClean="0"/>
              <a:t>单击此处编辑母版副标题样式</a:t>
            </a:r>
          </a:p>
        </p:txBody>
      </p:sp>
      <p:sp>
        <p:nvSpPr>
          <p:cNvPr id="14" name="Rectangle 14"/>
          <p:cNvSpPr>
            <a:spLocks noGrp="1" noChangeArrowheads="1"/>
          </p:cNvSpPr>
          <p:nvPr>
            <p:ph type="dt" sz="half" idx="10"/>
          </p:nvPr>
        </p:nvSpPr>
        <p:spPr bwMode="auto">
          <a:xfrm>
            <a:off x="1073150" y="6248400"/>
            <a:ext cx="206375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0" sz="1400">
                <a:solidFill>
                  <a:schemeClr val="bg2"/>
                </a:solidFill>
              </a:defRPr>
            </a:lvl1pPr>
          </a:lstStyle>
          <a:p>
            <a:pPr>
              <a:defRPr/>
            </a:pPr>
            <a:endParaRPr lang="en-US" altLang="zh-CN"/>
          </a:p>
        </p:txBody>
      </p:sp>
      <p:sp>
        <p:nvSpPr>
          <p:cNvPr id="15" name="Rectangle 15"/>
          <p:cNvSpPr>
            <a:spLocks noGrp="1" noChangeArrowheads="1"/>
          </p:cNvSpPr>
          <p:nvPr>
            <p:ph type="ftr" sz="quarter" idx="11"/>
          </p:nvPr>
        </p:nvSpPr>
        <p:spPr bwMode="auto">
          <a:xfrm>
            <a:off x="3714750" y="6248400"/>
            <a:ext cx="31369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kumimoji="0" sz="1400">
                <a:solidFill>
                  <a:schemeClr val="bg2"/>
                </a:solidFill>
              </a:defRPr>
            </a:lvl1pPr>
          </a:lstStyle>
          <a:p>
            <a:pPr>
              <a:defRPr/>
            </a:pPr>
            <a:r>
              <a:rPr lang="zh-CN" altLang="en-US"/>
              <a:t>多媒体技术与应用</a:t>
            </a:r>
            <a:endParaRPr lang="en-US" altLang="zh-CN"/>
          </a:p>
        </p:txBody>
      </p:sp>
      <p:sp>
        <p:nvSpPr>
          <p:cNvPr id="16" name="Rectangle 16"/>
          <p:cNvSpPr>
            <a:spLocks noGrp="1" noChangeArrowheads="1"/>
          </p:cNvSpPr>
          <p:nvPr>
            <p:ph type="sldNum" sz="quarter" idx="12"/>
          </p:nvPr>
        </p:nvSpPr>
        <p:spPr>
          <a:xfrm>
            <a:off x="7429500" y="6248400"/>
            <a:ext cx="2063750" cy="457200"/>
          </a:xfrm>
        </p:spPr>
        <p:txBody>
          <a:bodyPr/>
          <a:lstStyle>
            <a:lvl1pPr>
              <a:defRPr>
                <a:solidFill>
                  <a:schemeClr val="bg2"/>
                </a:solidFill>
              </a:defRPr>
            </a:lvl1pPr>
          </a:lstStyle>
          <a:p>
            <a:pPr>
              <a:defRPr/>
            </a:pPr>
            <a:fld id="{413D43D1-6888-43AD-9EE1-5704E3058A5E}" type="slidenum">
              <a:rPr lang="zh-CN" altLang="en-US"/>
              <a:pPr>
                <a:defRPr/>
              </a:pPr>
              <a:t>‹#›</a:t>
            </a:fld>
            <a:endParaRPr lang="en-US" altLang="zh-CN"/>
          </a:p>
        </p:txBody>
      </p:sp>
    </p:spTree>
    <p:extLst>
      <p:ext uri="{BB962C8B-B14F-4D97-AF65-F5344CB8AC3E}">
        <p14:creationId xmlns:p14="http://schemas.microsoft.com/office/powerpoint/2010/main" val="3826564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816100" y="76200"/>
            <a:ext cx="7512050" cy="762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0388" y="1135063"/>
            <a:ext cx="4316412" cy="52466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5029200" y="1135063"/>
            <a:ext cx="4316413" cy="25463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5029200" y="3833813"/>
            <a:ext cx="4316413" cy="25479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13"/>
          <p:cNvSpPr>
            <a:spLocks noGrp="1" noChangeArrowheads="1"/>
          </p:cNvSpPr>
          <p:nvPr>
            <p:ph type="sldNum" sz="quarter" idx="10"/>
          </p:nvPr>
        </p:nvSpPr>
        <p:spPr>
          <a:ln/>
        </p:spPr>
        <p:txBody>
          <a:bodyPr/>
          <a:lstStyle>
            <a:lvl1pPr>
              <a:defRPr/>
            </a:lvl1pPr>
          </a:lstStyle>
          <a:p>
            <a:pPr>
              <a:defRPr/>
            </a:pPr>
            <a:fld id="{E04242A1-75FD-4C10-8A76-23F38B91F166}" type="slidenum">
              <a:rPr lang="en-US" altLang="zh-CN"/>
              <a:pPr>
                <a:defRPr/>
              </a:pPr>
              <a:t>‹#›</a:t>
            </a:fld>
            <a:r>
              <a:rPr lang="en-US" altLang="zh-CN"/>
              <a:t>/70</a:t>
            </a:r>
          </a:p>
        </p:txBody>
      </p:sp>
    </p:spTree>
    <p:extLst>
      <p:ext uri="{BB962C8B-B14F-4D97-AF65-F5344CB8AC3E}">
        <p14:creationId xmlns:p14="http://schemas.microsoft.com/office/powerpoint/2010/main" val="441729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560388" y="76200"/>
            <a:ext cx="8785225" cy="63055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13"/>
          <p:cNvSpPr>
            <a:spLocks noGrp="1" noChangeArrowheads="1"/>
          </p:cNvSpPr>
          <p:nvPr>
            <p:ph type="sldNum" sz="quarter" idx="10"/>
          </p:nvPr>
        </p:nvSpPr>
        <p:spPr>
          <a:ln/>
        </p:spPr>
        <p:txBody>
          <a:bodyPr/>
          <a:lstStyle>
            <a:lvl1pPr>
              <a:defRPr/>
            </a:lvl1pPr>
          </a:lstStyle>
          <a:p>
            <a:pPr>
              <a:defRPr/>
            </a:pPr>
            <a:fld id="{C946B931-2413-49CF-9A86-0428765C1AAC}" type="slidenum">
              <a:rPr lang="en-US" altLang="zh-CN"/>
              <a:pPr>
                <a:defRPr/>
              </a:pPr>
              <a:t>‹#›</a:t>
            </a:fld>
            <a:r>
              <a:rPr lang="en-US" altLang="zh-CN"/>
              <a:t>/70</a:t>
            </a:r>
          </a:p>
        </p:txBody>
      </p:sp>
    </p:spTree>
    <p:extLst>
      <p:ext uri="{BB962C8B-B14F-4D97-AF65-F5344CB8AC3E}">
        <p14:creationId xmlns:p14="http://schemas.microsoft.com/office/powerpoint/2010/main" val="5027653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3"/>
          <p:cNvSpPr>
            <a:spLocks noGrp="1" noChangeArrowheads="1"/>
          </p:cNvSpPr>
          <p:nvPr>
            <p:ph type="sldNum" sz="quarter" idx="10"/>
          </p:nvPr>
        </p:nvSpPr>
        <p:spPr>
          <a:ln/>
        </p:spPr>
        <p:txBody>
          <a:bodyPr/>
          <a:lstStyle>
            <a:lvl1pPr>
              <a:defRPr/>
            </a:lvl1pPr>
          </a:lstStyle>
          <a:p>
            <a:pPr>
              <a:defRPr/>
            </a:pPr>
            <a:fld id="{9AED1C7C-3C00-4BC0-826D-7166B2A3AC5D}" type="slidenum">
              <a:rPr lang="en-US" altLang="zh-CN"/>
              <a:pPr>
                <a:defRPr/>
              </a:pPr>
              <a:t>‹#›</a:t>
            </a:fld>
            <a:r>
              <a:rPr lang="en-US" altLang="zh-CN"/>
              <a:t>/70</a:t>
            </a:r>
          </a:p>
        </p:txBody>
      </p:sp>
    </p:spTree>
    <p:extLst>
      <p:ext uri="{BB962C8B-B14F-4D97-AF65-F5344CB8AC3E}">
        <p14:creationId xmlns:p14="http://schemas.microsoft.com/office/powerpoint/2010/main" val="4916015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42950" y="2130425"/>
            <a:ext cx="84201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FD271039-79D5-4DCC-BC76-76D6A9B1B181}" type="datetimeFigureOut">
              <a:rPr lang="zh-CN" altLang="en-US" smtClean="0"/>
              <a:pPr/>
              <a:t>2018/8/9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3DD179-5C9C-477B-8EE1-BE8030480FAE}"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D271039-79D5-4DCC-BC76-76D6A9B1B181}" type="datetimeFigureOut">
              <a:rPr lang="zh-CN" altLang="en-US" smtClean="0"/>
              <a:pPr/>
              <a:t>2018/8/9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3DD179-5C9C-477B-8EE1-BE8030480FAE}" type="slidenum">
              <a:rPr lang="zh-CN" altLang="en-US" smtClean="0"/>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4201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82638"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FD271039-79D5-4DCC-BC76-76D6A9B1B181}" type="datetimeFigureOut">
              <a:rPr lang="zh-CN" altLang="en-US" smtClean="0"/>
              <a:pPr/>
              <a:t>2018/8/9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3DD179-5C9C-477B-8EE1-BE8030480FAE}"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953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292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D271039-79D5-4DCC-BC76-76D6A9B1B181}" type="datetimeFigureOut">
              <a:rPr lang="zh-CN" altLang="en-US" smtClean="0"/>
              <a:pPr/>
              <a:t>2018/8/9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C3DD179-5C9C-477B-8EE1-BE8030480FAE}" type="slidenum">
              <a:rPr lang="zh-CN" altLang="en-US" smtClean="0"/>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D271039-79D5-4DCC-BC76-76D6A9B1B181}" type="datetimeFigureOut">
              <a:rPr lang="zh-CN" altLang="en-US" smtClean="0"/>
              <a:pPr/>
              <a:t>2018/8/9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C3DD179-5C9C-477B-8EE1-BE8030480FAE}" type="slidenum">
              <a:rPr lang="zh-CN" altLang="en-US" smtClean="0"/>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D271039-79D5-4DCC-BC76-76D6A9B1B181}" type="datetimeFigureOut">
              <a:rPr lang="zh-CN" altLang="en-US" smtClean="0"/>
              <a:pPr/>
              <a:t>2018/8/9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C3DD179-5C9C-477B-8EE1-BE8030480FAE}" type="slidenum">
              <a:rPr lang="zh-CN" altLang="en-US" smtClean="0"/>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D271039-79D5-4DCC-BC76-76D6A9B1B181}" type="datetimeFigureOut">
              <a:rPr lang="zh-CN" altLang="en-US" smtClean="0"/>
              <a:pPr/>
              <a:t>2018/8/9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C3DD179-5C9C-477B-8EE1-BE8030480FAE}"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3"/>
          <p:cNvSpPr>
            <a:spLocks noGrp="1" noChangeArrowheads="1"/>
          </p:cNvSpPr>
          <p:nvPr>
            <p:ph type="sldNum" sz="quarter" idx="10"/>
          </p:nvPr>
        </p:nvSpPr>
        <p:spPr>
          <a:ln/>
        </p:spPr>
        <p:txBody>
          <a:bodyPr/>
          <a:lstStyle>
            <a:lvl1pPr>
              <a:defRPr/>
            </a:lvl1pPr>
          </a:lstStyle>
          <a:p>
            <a:pPr>
              <a:defRPr/>
            </a:pPr>
            <a:fld id="{9AED1C7C-3C00-4BC0-826D-7166B2A3AC5D}" type="slidenum">
              <a:rPr lang="en-US" altLang="zh-CN" smtClean="0"/>
              <a:pPr>
                <a:defRPr/>
              </a:pPr>
              <a:t>‹#›</a:t>
            </a:fld>
            <a:r>
              <a:rPr lang="en-US" altLang="zh-CN" dirty="0" smtClean="0"/>
              <a:t>/11</a:t>
            </a:r>
            <a:endParaRPr lang="en-US" altLang="zh-CN" dirty="0"/>
          </a:p>
        </p:txBody>
      </p:sp>
      <p:pic>
        <p:nvPicPr>
          <p:cNvPr id="5" name="Picture 1"/>
          <p:cNvPicPr>
            <a:picLocks noChangeAspect="1" noChangeArrowheads="1"/>
          </p:cNvPicPr>
          <p:nvPr userDrawn="1"/>
        </p:nvPicPr>
        <p:blipFill>
          <a:blip r:embed="rId2" cstate="print"/>
          <a:srcRect/>
          <a:stretch>
            <a:fillRect/>
          </a:stretch>
        </p:blipFill>
        <p:spPr bwMode="auto">
          <a:xfrm>
            <a:off x="8382024" y="71414"/>
            <a:ext cx="1277048" cy="1101077"/>
          </a:xfrm>
          <a:prstGeom prst="rect">
            <a:avLst/>
          </a:prstGeom>
          <a:noFill/>
          <a:ln w="9525">
            <a:noFill/>
            <a:miter lim="800000"/>
            <a:headEnd/>
            <a:tailEnd/>
          </a:ln>
          <a:effectLst/>
        </p:spPr>
      </p:pic>
      <p:sp>
        <p:nvSpPr>
          <p:cNvPr id="6" name="矩形 5"/>
          <p:cNvSpPr/>
          <p:nvPr userDrawn="1"/>
        </p:nvSpPr>
        <p:spPr>
          <a:xfrm>
            <a:off x="523844" y="6072206"/>
            <a:ext cx="2357454" cy="423264"/>
          </a:xfrm>
          <a:prstGeom prst="rect">
            <a:avLst/>
          </a:prstGeom>
          <a:noFill/>
        </p:spPr>
        <p:txBody>
          <a:bodyPr wrap="none" lIns="91440" tIns="45720" rIns="91440" bIns="45720">
            <a:prstTxWarp prst="textPlain">
              <a:avLst/>
            </a:prstTxWarp>
            <a:spAutoFit/>
          </a:bodyPr>
          <a:lstStyle/>
          <a:p>
            <a:pPr algn="ctr"/>
            <a:r>
              <a:rPr lang="zh-CN" altLang="en-US" sz="5400" b="1" cap="none" spc="0" dirty="0" smtClean="0">
                <a:ln w="31550" cmpd="sng">
                  <a:solidFill>
                    <a:srgbClr val="00B0F0"/>
                  </a:solidFill>
                  <a:prstDash val="solid"/>
                </a:ln>
                <a:solidFill>
                  <a:srgbClr val="00FF00"/>
                </a:solidFill>
                <a:effectLst>
                  <a:outerShdw blurRad="41275" dist="12700" dir="12000000" algn="tl" rotWithShape="0">
                    <a:srgbClr val="000000">
                      <a:alpha val="40000"/>
                    </a:srgbClr>
                  </a:outerShdw>
                </a:effectLst>
              </a:rPr>
              <a:t>计算机安全导论</a:t>
            </a:r>
            <a:endParaRPr lang="zh-CN" altLang="en-US" sz="5400" b="1" cap="none" spc="0" dirty="0">
              <a:ln w="31550" cmpd="sng">
                <a:solidFill>
                  <a:srgbClr val="00B0F0"/>
                </a:solidFill>
                <a:prstDash val="solid"/>
              </a:ln>
              <a:solidFill>
                <a:srgbClr val="00FF00"/>
              </a:solidFill>
              <a:effectLst>
                <a:outerShdw blurRad="41275" dist="12700" dir="12000000" algn="tl" rotWithShape="0">
                  <a:srgbClr val="000000">
                    <a:alpha val="40000"/>
                  </a:srgbClr>
                </a:outerShdw>
              </a:effectLst>
            </a:endParaRPr>
          </a:p>
        </p:txBody>
      </p:sp>
    </p:spTree>
    <p:extLst>
      <p:ext uri="{BB962C8B-B14F-4D97-AF65-F5344CB8AC3E}">
        <p14:creationId xmlns:p14="http://schemas.microsoft.com/office/powerpoint/2010/main" val="4916015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D271039-79D5-4DCC-BC76-76D6A9B1B181}" type="datetimeFigureOut">
              <a:rPr lang="zh-CN" altLang="en-US" smtClean="0"/>
              <a:pPr/>
              <a:t>2018/8/9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C3DD179-5C9C-477B-8EE1-BE8030480FAE}" type="slidenum">
              <a:rPr lang="zh-CN" altLang="en-US" smtClean="0"/>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D271039-79D5-4DCC-BC76-76D6A9B1B181}" type="datetimeFigureOut">
              <a:rPr lang="zh-CN" altLang="en-US" smtClean="0"/>
              <a:pPr/>
              <a:t>2018/8/9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C3DD179-5C9C-477B-8EE1-BE8030480FAE}" type="slidenum">
              <a:rPr lang="zh-CN" altLang="en-US" smtClean="0"/>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D271039-79D5-4DCC-BC76-76D6A9B1B181}" type="datetimeFigureOut">
              <a:rPr lang="zh-CN" altLang="en-US" smtClean="0"/>
              <a:pPr/>
              <a:t>2018/8/9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3DD179-5C9C-477B-8EE1-BE8030480FAE}" type="slidenum">
              <a:rPr lang="zh-CN" altLang="en-US" smtClean="0"/>
              <a:pPr/>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81850" y="274638"/>
            <a:ext cx="222885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95300" y="274638"/>
            <a:ext cx="653415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D271039-79D5-4DCC-BC76-76D6A9B1B181}" type="datetimeFigureOut">
              <a:rPr lang="zh-CN" altLang="en-US" smtClean="0"/>
              <a:pPr/>
              <a:t>2018/8/9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3DD179-5C9C-477B-8EE1-BE8030480FAE}"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13"/>
          <p:cNvSpPr>
            <a:spLocks noGrp="1" noChangeArrowheads="1"/>
          </p:cNvSpPr>
          <p:nvPr>
            <p:ph type="sldNum" sz="quarter" idx="10"/>
          </p:nvPr>
        </p:nvSpPr>
        <p:spPr>
          <a:ln/>
        </p:spPr>
        <p:txBody>
          <a:bodyPr/>
          <a:lstStyle>
            <a:lvl1pPr>
              <a:defRPr/>
            </a:lvl1pPr>
          </a:lstStyle>
          <a:p>
            <a:pPr>
              <a:defRPr/>
            </a:pPr>
            <a:fld id="{C2540BB5-DF47-47F4-ACB3-435519FF26A8}" type="slidenum">
              <a:rPr lang="en-US" altLang="zh-CN"/>
              <a:pPr>
                <a:defRPr/>
              </a:pPr>
              <a:t>‹#›</a:t>
            </a:fld>
            <a:r>
              <a:rPr lang="en-US" altLang="zh-CN"/>
              <a:t>/70</a:t>
            </a:r>
          </a:p>
        </p:txBody>
      </p:sp>
    </p:spTree>
    <p:extLst>
      <p:ext uri="{BB962C8B-B14F-4D97-AF65-F5344CB8AC3E}">
        <p14:creationId xmlns:p14="http://schemas.microsoft.com/office/powerpoint/2010/main" val="3350528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3"/>
          <p:cNvSpPr>
            <a:spLocks noGrp="1" noChangeArrowheads="1"/>
          </p:cNvSpPr>
          <p:nvPr>
            <p:ph type="sldNum" sz="quarter" idx="10"/>
          </p:nvPr>
        </p:nvSpPr>
        <p:spPr>
          <a:ln/>
        </p:spPr>
        <p:txBody>
          <a:bodyPr/>
          <a:lstStyle>
            <a:lvl1pPr>
              <a:defRPr/>
            </a:lvl1pPr>
          </a:lstStyle>
          <a:p>
            <a:pPr>
              <a:defRPr/>
            </a:pPr>
            <a:fld id="{B6A82C40-6489-4D06-BAD1-798B50086118}" type="slidenum">
              <a:rPr lang="en-US" altLang="zh-CN"/>
              <a:pPr>
                <a:defRPr/>
              </a:pPr>
              <a:t>‹#›</a:t>
            </a:fld>
            <a:r>
              <a:rPr lang="en-US" altLang="zh-CN"/>
              <a:t>/70</a:t>
            </a:r>
          </a:p>
        </p:txBody>
      </p:sp>
    </p:spTree>
    <p:extLst>
      <p:ext uri="{BB962C8B-B14F-4D97-AF65-F5344CB8AC3E}">
        <p14:creationId xmlns:p14="http://schemas.microsoft.com/office/powerpoint/2010/main" val="290488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3"/>
          <p:cNvSpPr>
            <a:spLocks noGrp="1" noChangeArrowheads="1"/>
          </p:cNvSpPr>
          <p:nvPr>
            <p:ph type="sldNum" sz="quarter" idx="10"/>
          </p:nvPr>
        </p:nvSpPr>
        <p:spPr>
          <a:ln/>
        </p:spPr>
        <p:txBody>
          <a:bodyPr/>
          <a:lstStyle>
            <a:lvl1pPr>
              <a:defRPr/>
            </a:lvl1pPr>
          </a:lstStyle>
          <a:p>
            <a:pPr>
              <a:defRPr/>
            </a:pPr>
            <a:fld id="{6FB39E82-F4A0-4A60-9DB2-EC14F726FB14}" type="slidenum">
              <a:rPr lang="en-US" altLang="zh-CN"/>
              <a:pPr>
                <a:defRPr/>
              </a:pPr>
              <a:t>‹#›</a:t>
            </a:fld>
            <a:r>
              <a:rPr lang="en-US" altLang="zh-CN"/>
              <a:t>/70</a:t>
            </a:r>
          </a:p>
        </p:txBody>
      </p:sp>
    </p:spTree>
    <p:extLst>
      <p:ext uri="{BB962C8B-B14F-4D97-AF65-F5344CB8AC3E}">
        <p14:creationId xmlns:p14="http://schemas.microsoft.com/office/powerpoint/2010/main" val="3674995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3"/>
          <p:cNvSpPr>
            <a:spLocks noGrp="1" noChangeArrowheads="1"/>
          </p:cNvSpPr>
          <p:nvPr>
            <p:ph type="sldNum" sz="quarter" idx="10"/>
          </p:nvPr>
        </p:nvSpPr>
        <p:spPr>
          <a:ln/>
        </p:spPr>
        <p:txBody>
          <a:bodyPr/>
          <a:lstStyle>
            <a:lvl1pPr>
              <a:defRPr/>
            </a:lvl1pPr>
          </a:lstStyle>
          <a:p>
            <a:pPr>
              <a:defRPr/>
            </a:pPr>
            <a:fld id="{948A20B0-D1C1-43D6-84A5-FB2C0EED3FA0}" type="slidenum">
              <a:rPr lang="en-US" altLang="zh-CN"/>
              <a:pPr>
                <a:defRPr/>
              </a:pPr>
              <a:t>‹#›</a:t>
            </a:fld>
            <a:r>
              <a:rPr lang="en-US" altLang="zh-CN"/>
              <a:t>/70</a:t>
            </a:r>
          </a:p>
        </p:txBody>
      </p:sp>
    </p:spTree>
    <p:extLst>
      <p:ext uri="{BB962C8B-B14F-4D97-AF65-F5344CB8AC3E}">
        <p14:creationId xmlns:p14="http://schemas.microsoft.com/office/powerpoint/2010/main" val="410455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50100" y="76200"/>
            <a:ext cx="2195513" cy="63055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0388" y="76200"/>
            <a:ext cx="6437312" cy="63055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3"/>
          <p:cNvSpPr>
            <a:spLocks noGrp="1" noChangeArrowheads="1"/>
          </p:cNvSpPr>
          <p:nvPr>
            <p:ph type="sldNum" sz="quarter" idx="10"/>
          </p:nvPr>
        </p:nvSpPr>
        <p:spPr>
          <a:ln/>
        </p:spPr>
        <p:txBody>
          <a:bodyPr/>
          <a:lstStyle>
            <a:lvl1pPr>
              <a:defRPr/>
            </a:lvl1pPr>
          </a:lstStyle>
          <a:p>
            <a:pPr>
              <a:defRPr/>
            </a:pPr>
            <a:fld id="{F7205E0F-2525-4E77-81C3-71482D7E51AC}" type="slidenum">
              <a:rPr lang="en-US" altLang="zh-CN"/>
              <a:pPr>
                <a:defRPr/>
              </a:pPr>
              <a:t>‹#›</a:t>
            </a:fld>
            <a:r>
              <a:rPr lang="en-US" altLang="zh-CN"/>
              <a:t>/70</a:t>
            </a:r>
          </a:p>
        </p:txBody>
      </p:sp>
    </p:spTree>
    <p:extLst>
      <p:ext uri="{BB962C8B-B14F-4D97-AF65-F5344CB8AC3E}">
        <p14:creationId xmlns:p14="http://schemas.microsoft.com/office/powerpoint/2010/main" val="1313365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816100" y="76200"/>
            <a:ext cx="7512050" cy="762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0388" y="1135063"/>
            <a:ext cx="4316412" cy="52466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29200" y="1135063"/>
            <a:ext cx="4316413" cy="52466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3"/>
          <p:cNvSpPr>
            <a:spLocks noGrp="1" noChangeArrowheads="1"/>
          </p:cNvSpPr>
          <p:nvPr>
            <p:ph type="sldNum" sz="quarter" idx="10"/>
          </p:nvPr>
        </p:nvSpPr>
        <p:spPr>
          <a:ln/>
        </p:spPr>
        <p:txBody>
          <a:bodyPr/>
          <a:lstStyle>
            <a:lvl1pPr>
              <a:defRPr/>
            </a:lvl1pPr>
          </a:lstStyle>
          <a:p>
            <a:pPr>
              <a:defRPr/>
            </a:pPr>
            <a:fld id="{09FD657E-229A-469F-8347-4F344ADEB6F5}" type="slidenum">
              <a:rPr lang="en-US" altLang="zh-CN"/>
              <a:pPr>
                <a:defRPr/>
              </a:pPr>
              <a:t>‹#›</a:t>
            </a:fld>
            <a:r>
              <a:rPr lang="en-US" altLang="zh-CN"/>
              <a:t>/70</a:t>
            </a:r>
          </a:p>
        </p:txBody>
      </p:sp>
    </p:spTree>
    <p:extLst>
      <p:ext uri="{BB962C8B-B14F-4D97-AF65-F5344CB8AC3E}">
        <p14:creationId xmlns:p14="http://schemas.microsoft.com/office/powerpoint/2010/main" val="3545714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816100" y="76200"/>
            <a:ext cx="7512050" cy="762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560388" y="1135063"/>
            <a:ext cx="8785225" cy="5246687"/>
          </a:xfrm>
        </p:spPr>
        <p:txBody>
          <a:bodyPr/>
          <a:lstStyle/>
          <a:p>
            <a:pPr lvl="0"/>
            <a:endParaRPr lang="zh-CN" altLang="en-US" noProof="0" smtClean="0"/>
          </a:p>
        </p:txBody>
      </p:sp>
      <p:sp>
        <p:nvSpPr>
          <p:cNvPr id="4" name="Rectangle 13"/>
          <p:cNvSpPr>
            <a:spLocks noGrp="1" noChangeArrowheads="1"/>
          </p:cNvSpPr>
          <p:nvPr>
            <p:ph type="sldNum" sz="quarter" idx="10"/>
          </p:nvPr>
        </p:nvSpPr>
        <p:spPr>
          <a:ln/>
        </p:spPr>
        <p:txBody>
          <a:bodyPr/>
          <a:lstStyle>
            <a:lvl1pPr>
              <a:defRPr/>
            </a:lvl1pPr>
          </a:lstStyle>
          <a:p>
            <a:pPr>
              <a:defRPr/>
            </a:pPr>
            <a:fld id="{17371F3C-6A8C-43FB-BEC8-F804CBEE3CE7}" type="slidenum">
              <a:rPr lang="en-US" altLang="zh-CN"/>
              <a:pPr>
                <a:defRPr/>
              </a:pPr>
              <a:t>‹#›</a:t>
            </a:fld>
            <a:r>
              <a:rPr lang="en-US" altLang="zh-CN"/>
              <a:t>/70</a:t>
            </a:r>
          </a:p>
        </p:txBody>
      </p:sp>
    </p:spTree>
    <p:extLst>
      <p:ext uri="{BB962C8B-B14F-4D97-AF65-F5344CB8AC3E}">
        <p14:creationId xmlns:p14="http://schemas.microsoft.com/office/powerpoint/2010/main" val="1498793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3.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shadeToTitle="1">
        <a:gradFill flip="none" rotWithShape="0">
          <a:gsLst>
            <a:gs pos="0">
              <a:srgbClr val="5E9EFF"/>
            </a:gs>
            <a:gs pos="39999">
              <a:srgbClr val="85C2FF"/>
            </a:gs>
            <a:gs pos="70000">
              <a:srgbClr val="C4D6EB"/>
            </a:gs>
            <a:gs pos="100000">
              <a:srgbClr val="FFEBFA"/>
            </a:gs>
          </a:gsLst>
          <a:lin ang="5400000" scaled="0"/>
          <a:tileRect/>
        </a:gradFill>
        <a:effectLst/>
      </p:bgPr>
    </p:bg>
    <p:spTree>
      <p:nvGrpSpPr>
        <p:cNvPr id="1" name=""/>
        <p:cNvGrpSpPr/>
        <p:nvPr/>
      </p:nvGrpSpPr>
      <p:grpSpPr>
        <a:xfrm>
          <a:off x="0" y="0"/>
          <a:ext cx="0" cy="0"/>
          <a:chOff x="0" y="0"/>
          <a:chExt cx="0" cy="0"/>
        </a:xfrm>
      </p:grpSpPr>
      <p:sp>
        <p:nvSpPr>
          <p:cNvPr id="64521" name="Rectangle 9"/>
          <p:cNvSpPr>
            <a:spLocks noGrp="1" noChangeArrowheads="1"/>
          </p:cNvSpPr>
          <p:nvPr>
            <p:ph type="title"/>
          </p:nvPr>
        </p:nvSpPr>
        <p:spPr bwMode="auto">
          <a:xfrm>
            <a:off x="1816100" y="76200"/>
            <a:ext cx="6208734"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028" name="Rectangle 10"/>
          <p:cNvSpPr>
            <a:spLocks noGrp="1" noChangeArrowheads="1"/>
          </p:cNvSpPr>
          <p:nvPr>
            <p:ph type="body" idx="1"/>
          </p:nvPr>
        </p:nvSpPr>
        <p:spPr bwMode="auto">
          <a:xfrm>
            <a:off x="560388" y="1135063"/>
            <a:ext cx="8785225" cy="4294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p:txBody>
      </p:sp>
      <p:sp>
        <p:nvSpPr>
          <p:cNvPr id="64525" name="Rectangle 13"/>
          <p:cNvSpPr>
            <a:spLocks noGrp="1" noChangeArrowheads="1"/>
          </p:cNvSpPr>
          <p:nvPr>
            <p:ph type="sldNum" sz="quarter" idx="4"/>
          </p:nvPr>
        </p:nvSpPr>
        <p:spPr bwMode="auto">
          <a:xfrm>
            <a:off x="8769350" y="6477000"/>
            <a:ext cx="1054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0" sz="1400"/>
            </a:lvl1pPr>
          </a:lstStyle>
          <a:p>
            <a:pPr>
              <a:defRPr/>
            </a:pPr>
            <a:fld id="{1C6FF37B-8EB1-424A-9FF8-5374FFF9CEC2}" type="slidenum">
              <a:rPr lang="en-US" altLang="zh-CN"/>
              <a:pPr>
                <a:defRPr/>
              </a:pPr>
              <a:t>‹#›</a:t>
            </a:fld>
            <a:r>
              <a:rPr lang="en-US" altLang="zh-CN"/>
              <a:t>/70</a:t>
            </a:r>
          </a:p>
        </p:txBody>
      </p:sp>
      <p:sp>
        <p:nvSpPr>
          <p:cNvPr id="14" name="矩形 13"/>
          <p:cNvSpPr/>
          <p:nvPr userDrawn="1"/>
        </p:nvSpPr>
        <p:spPr>
          <a:xfrm>
            <a:off x="380968" y="6357958"/>
            <a:ext cx="2357454" cy="423264"/>
          </a:xfrm>
          <a:prstGeom prst="rect">
            <a:avLst/>
          </a:prstGeom>
          <a:noFill/>
        </p:spPr>
        <p:txBody>
          <a:bodyPr wrap="none" lIns="91440" tIns="45720" rIns="91440" bIns="45720">
            <a:prstTxWarp prst="textPlain">
              <a:avLst/>
            </a:prstTxWarp>
            <a:spAutoFit/>
          </a:bodyPr>
          <a:lstStyle/>
          <a:p>
            <a:pPr algn="ctr"/>
            <a:r>
              <a:rPr lang="zh-CN" altLang="en-US" sz="5400" b="1" cap="none" spc="0" dirty="0" smtClean="0">
                <a:ln w="31550" cmpd="sng">
                  <a:solidFill>
                    <a:srgbClr val="00B0F0"/>
                  </a:solidFill>
                  <a:prstDash val="solid"/>
                </a:ln>
                <a:solidFill>
                  <a:srgbClr val="00FF00"/>
                </a:solidFill>
                <a:effectLst>
                  <a:outerShdw blurRad="41275" dist="12700" dir="12000000" algn="tl" rotWithShape="0">
                    <a:srgbClr val="000000">
                      <a:alpha val="40000"/>
                    </a:srgbClr>
                  </a:outerShdw>
                </a:effectLst>
              </a:rPr>
              <a:t>计算机安全导论</a:t>
            </a:r>
            <a:endParaRPr lang="zh-CN" altLang="en-US" sz="5400" b="1" cap="none" spc="0" dirty="0">
              <a:ln w="31550" cmpd="sng">
                <a:solidFill>
                  <a:srgbClr val="00B0F0"/>
                </a:solidFill>
                <a:prstDash val="solid"/>
              </a:ln>
              <a:solidFill>
                <a:srgbClr val="00FF00"/>
              </a:solidFill>
              <a:effectLst>
                <a:outerShdw blurRad="41275" dist="12700" dir="12000000" algn="tl" rotWithShape="0">
                  <a:srgbClr val="000000">
                    <a:alpha val="40000"/>
                  </a:srgbClr>
                </a:outerShdw>
              </a:effectLst>
            </a:endParaRPr>
          </a:p>
        </p:txBody>
      </p:sp>
      <p:pic>
        <p:nvPicPr>
          <p:cNvPr id="23553" name="Picture 1"/>
          <p:cNvPicPr>
            <a:picLocks noChangeAspect="1" noChangeArrowheads="1"/>
          </p:cNvPicPr>
          <p:nvPr userDrawn="1"/>
        </p:nvPicPr>
        <p:blipFill>
          <a:blip r:embed="rId13" cstate="print"/>
          <a:srcRect/>
          <a:stretch>
            <a:fillRect/>
          </a:stretch>
        </p:blipFill>
        <p:spPr bwMode="auto">
          <a:xfrm>
            <a:off x="8382024" y="71414"/>
            <a:ext cx="1277048" cy="1101077"/>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3720" r:id="rId1"/>
    <p:sldLayoutId id="2147483706"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iming>
    <p:tnLst>
      <p:par>
        <p:cTn id="1" dur="indefinite" restart="never" nodeType="tmRoot"/>
      </p:par>
    </p:tnLst>
  </p:timing>
  <p:hf hdr="0" ftr="0" dt="0"/>
  <p:txStyles>
    <p:titleStyle>
      <a:lvl1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2pPr>
      <a:lvl3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3pPr>
      <a:lvl4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4pPr>
      <a:lvl5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5pPr>
      <a:lvl6pPr marL="4572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6pPr>
      <a:lvl7pPr marL="9144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7pPr>
      <a:lvl8pPr marL="13716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8pPr>
      <a:lvl9pPr marL="18288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9pPr>
    </p:titleStyle>
    <p:bodyStyle>
      <a:lvl1pPr algn="l" rtl="0" eaLnBrk="0" fontAlgn="base" hangingPunct="0">
        <a:spcBef>
          <a:spcPct val="20000"/>
        </a:spcBef>
        <a:spcAft>
          <a:spcPct val="0"/>
        </a:spcAft>
        <a:buClr>
          <a:schemeClr val="folHlink"/>
        </a:buClr>
        <a:buSzPct val="60000"/>
        <a:buFont typeface="Wingdings" pitchFamily="2" charset="2"/>
        <a:defRPr kumimoji="1" sz="3200" b="1">
          <a:solidFill>
            <a:schemeClr val="tx1"/>
          </a:solidFill>
          <a:latin typeface="+mn-lt"/>
          <a:ea typeface="+mn-ea"/>
          <a:cs typeface="+mn-cs"/>
        </a:defRPr>
      </a:lvl1pPr>
      <a:lvl2pPr marL="860425" indent="-285750" algn="l" rtl="0" eaLnBrk="0" fontAlgn="base" hangingPunct="0">
        <a:spcBef>
          <a:spcPct val="20000"/>
        </a:spcBef>
        <a:spcAft>
          <a:spcPct val="0"/>
        </a:spcAft>
        <a:buClr>
          <a:schemeClr val="hlink"/>
        </a:buClr>
        <a:buSzPct val="55000"/>
        <a:buFont typeface="Wingdings" pitchFamily="2" charset="2"/>
        <a:defRPr kumimoji="1" sz="2800">
          <a:solidFill>
            <a:schemeClr val="tx1"/>
          </a:solidFill>
          <a:latin typeface="+mn-lt"/>
          <a:ea typeface="宋体" pitchFamily="2" charset="-122"/>
        </a:defRPr>
      </a:lvl2pPr>
      <a:lvl3pPr marL="1279525" indent="-228600" algn="l" rtl="0" eaLnBrk="0" fontAlgn="base" hangingPunct="0">
        <a:spcBef>
          <a:spcPct val="20000"/>
        </a:spcBef>
        <a:spcAft>
          <a:spcPct val="0"/>
        </a:spcAft>
        <a:buClr>
          <a:schemeClr val="folHlink"/>
        </a:buClr>
        <a:buSzPct val="50000"/>
        <a:buFont typeface="Wingdings" pitchFamily="2" charset="2"/>
        <a:defRPr kumimoji="1" sz="2400">
          <a:solidFill>
            <a:schemeClr val="tx1"/>
          </a:solidFill>
          <a:latin typeface="+mn-lt"/>
          <a:ea typeface="宋体" pitchFamily="2" charset="-122"/>
        </a:defRPr>
      </a:lvl3pPr>
      <a:lvl4pPr marL="1698625" indent="-228600" algn="l" rtl="0" eaLnBrk="0" fontAlgn="base" hangingPunct="0">
        <a:spcBef>
          <a:spcPct val="20000"/>
        </a:spcBef>
        <a:spcAft>
          <a:spcPct val="0"/>
        </a:spcAft>
        <a:buClr>
          <a:schemeClr val="accent2"/>
        </a:buClr>
        <a:buSzPct val="55000"/>
        <a:buFont typeface="Wingdings" pitchFamily="2" charset="2"/>
        <a:defRPr kumimoji="1" sz="2000">
          <a:solidFill>
            <a:schemeClr val="tx1"/>
          </a:solidFill>
          <a:latin typeface="+mn-lt"/>
          <a:ea typeface="宋体" pitchFamily="2" charset="-122"/>
        </a:defRPr>
      </a:lvl4pPr>
      <a:lvl5pPr marL="2117725" indent="-228600" algn="l" rtl="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5pPr>
      <a:lvl6pPr marL="25749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6pPr>
      <a:lvl7pPr marL="30321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7pPr>
      <a:lvl8pPr marL="34893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8pPr>
      <a:lvl9pPr marL="39465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shadeToTitle="1">
        <a:gradFill flip="none" rotWithShape="0">
          <a:gsLst>
            <a:gs pos="0">
              <a:srgbClr val="5E9EFF"/>
            </a:gs>
            <a:gs pos="39999">
              <a:srgbClr val="85C2FF"/>
            </a:gs>
            <a:gs pos="70000">
              <a:srgbClr val="C4D6EB"/>
            </a:gs>
            <a:gs pos="100000">
              <a:srgbClr val="FFEBFA"/>
            </a:gs>
          </a:gsLst>
          <a:lin ang="5400000" scaled="0"/>
          <a:tileRect/>
        </a:gradFill>
        <a:effectLst/>
      </p:bgPr>
    </p:bg>
    <p:spTree>
      <p:nvGrpSpPr>
        <p:cNvPr id="1" name=""/>
        <p:cNvGrpSpPr/>
        <p:nvPr/>
      </p:nvGrpSpPr>
      <p:grpSpPr>
        <a:xfrm>
          <a:off x="0" y="0"/>
          <a:ext cx="0" cy="0"/>
          <a:chOff x="0" y="0"/>
          <a:chExt cx="0" cy="0"/>
        </a:xfrm>
      </p:grpSpPr>
      <p:sp>
        <p:nvSpPr>
          <p:cNvPr id="64521" name="Rectangle 9"/>
          <p:cNvSpPr>
            <a:spLocks noGrp="1" noChangeArrowheads="1"/>
          </p:cNvSpPr>
          <p:nvPr>
            <p:ph type="title"/>
          </p:nvPr>
        </p:nvSpPr>
        <p:spPr bwMode="auto">
          <a:xfrm>
            <a:off x="1816100" y="76200"/>
            <a:ext cx="6208734"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028" name="Rectangle 10"/>
          <p:cNvSpPr>
            <a:spLocks noGrp="1" noChangeArrowheads="1"/>
          </p:cNvSpPr>
          <p:nvPr>
            <p:ph type="body" idx="1"/>
          </p:nvPr>
        </p:nvSpPr>
        <p:spPr bwMode="auto">
          <a:xfrm>
            <a:off x="560388" y="1135063"/>
            <a:ext cx="8785225" cy="4294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p:txBody>
      </p:sp>
      <p:sp>
        <p:nvSpPr>
          <p:cNvPr id="64525" name="Rectangle 13"/>
          <p:cNvSpPr>
            <a:spLocks noGrp="1" noChangeArrowheads="1"/>
          </p:cNvSpPr>
          <p:nvPr>
            <p:ph type="sldNum" sz="quarter" idx="4"/>
          </p:nvPr>
        </p:nvSpPr>
        <p:spPr bwMode="auto">
          <a:xfrm>
            <a:off x="8769350" y="6477000"/>
            <a:ext cx="1054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0" sz="1400"/>
            </a:lvl1pPr>
          </a:lstStyle>
          <a:p>
            <a:pPr>
              <a:defRPr/>
            </a:pPr>
            <a:fld id="{1C6FF37B-8EB1-424A-9FF8-5374FFF9CEC2}" type="slidenum">
              <a:rPr lang="en-US" altLang="zh-CN"/>
              <a:pPr>
                <a:defRPr/>
              </a:pPr>
              <a:t>‹#›</a:t>
            </a:fld>
            <a:r>
              <a:rPr lang="en-US" altLang="zh-CN"/>
              <a:t>/70</a:t>
            </a:r>
          </a:p>
        </p:txBody>
      </p:sp>
      <p:sp>
        <p:nvSpPr>
          <p:cNvPr id="14" name="矩形 13"/>
          <p:cNvSpPr/>
          <p:nvPr userDrawn="1"/>
        </p:nvSpPr>
        <p:spPr>
          <a:xfrm>
            <a:off x="380968" y="6357958"/>
            <a:ext cx="2357454" cy="423264"/>
          </a:xfrm>
          <a:prstGeom prst="rect">
            <a:avLst/>
          </a:prstGeom>
          <a:noFill/>
        </p:spPr>
        <p:txBody>
          <a:bodyPr wrap="none" lIns="91440" tIns="45720" rIns="91440" bIns="45720">
            <a:prstTxWarp prst="textPlain">
              <a:avLst/>
            </a:prstTxWarp>
            <a:spAutoFit/>
          </a:bodyPr>
          <a:lstStyle/>
          <a:p>
            <a:pPr algn="ctr"/>
            <a:r>
              <a:rPr lang="zh-CN" altLang="en-US" sz="5400" b="1" cap="none" spc="0" dirty="0" smtClean="0">
                <a:ln w="31550" cmpd="sng">
                  <a:solidFill>
                    <a:srgbClr val="00B0F0"/>
                  </a:solidFill>
                  <a:prstDash val="solid"/>
                </a:ln>
                <a:solidFill>
                  <a:srgbClr val="00FF00"/>
                </a:solidFill>
                <a:effectLst>
                  <a:outerShdw blurRad="41275" dist="12700" dir="12000000" algn="tl" rotWithShape="0">
                    <a:srgbClr val="000000">
                      <a:alpha val="40000"/>
                    </a:srgbClr>
                  </a:outerShdw>
                </a:effectLst>
              </a:rPr>
              <a:t>计算机安全导论</a:t>
            </a:r>
            <a:endParaRPr lang="zh-CN" altLang="en-US" sz="5400" b="1" cap="none" spc="0" dirty="0">
              <a:ln w="31550" cmpd="sng">
                <a:solidFill>
                  <a:srgbClr val="00B0F0"/>
                </a:solidFill>
                <a:prstDash val="solid"/>
              </a:ln>
              <a:solidFill>
                <a:srgbClr val="00FF00"/>
              </a:solidFill>
              <a:effectLst>
                <a:outerShdw blurRad="41275" dist="12700" dir="12000000" algn="tl" rotWithShape="0">
                  <a:srgbClr val="000000">
                    <a:alpha val="40000"/>
                  </a:srgbClr>
                </a:outerShdw>
              </a:effectLst>
            </a:endParaRPr>
          </a:p>
        </p:txBody>
      </p:sp>
      <p:pic>
        <p:nvPicPr>
          <p:cNvPr id="23553" name="Picture 1"/>
          <p:cNvPicPr>
            <a:picLocks noChangeAspect="1" noChangeArrowheads="1"/>
          </p:cNvPicPr>
          <p:nvPr userDrawn="1"/>
        </p:nvPicPr>
        <p:blipFill>
          <a:blip r:embed="rId3" cstate="print"/>
          <a:srcRect/>
          <a:stretch>
            <a:fillRect/>
          </a:stretch>
        </p:blipFill>
        <p:spPr bwMode="auto">
          <a:xfrm>
            <a:off x="8382024" y="71414"/>
            <a:ext cx="1277048" cy="1101077"/>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3735" r:id="rId1"/>
  </p:sldLayoutIdLst>
  <p:timing>
    <p:tnLst>
      <p:par>
        <p:cTn id="1" dur="indefinite" restart="never" nodeType="tmRoot"/>
      </p:par>
    </p:tnLst>
  </p:timing>
  <p:hf hdr="0" ftr="0" dt="0"/>
  <p:txStyles>
    <p:titleStyle>
      <a:lvl1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2pPr>
      <a:lvl3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3pPr>
      <a:lvl4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4pPr>
      <a:lvl5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5pPr>
      <a:lvl6pPr marL="4572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6pPr>
      <a:lvl7pPr marL="9144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7pPr>
      <a:lvl8pPr marL="13716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8pPr>
      <a:lvl9pPr marL="18288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9pPr>
    </p:titleStyle>
    <p:bodyStyle>
      <a:lvl1pPr algn="l" rtl="0" eaLnBrk="0" fontAlgn="base" hangingPunct="0">
        <a:spcBef>
          <a:spcPct val="20000"/>
        </a:spcBef>
        <a:spcAft>
          <a:spcPct val="0"/>
        </a:spcAft>
        <a:buClr>
          <a:schemeClr val="folHlink"/>
        </a:buClr>
        <a:buSzPct val="60000"/>
        <a:buFont typeface="Wingdings" pitchFamily="2" charset="2"/>
        <a:defRPr kumimoji="1" sz="3200" b="1">
          <a:solidFill>
            <a:schemeClr val="tx1"/>
          </a:solidFill>
          <a:latin typeface="+mn-lt"/>
          <a:ea typeface="+mn-ea"/>
          <a:cs typeface="+mn-cs"/>
        </a:defRPr>
      </a:lvl1pPr>
      <a:lvl2pPr marL="860425" indent="-285750" algn="l" rtl="0" eaLnBrk="0" fontAlgn="base" hangingPunct="0">
        <a:spcBef>
          <a:spcPct val="20000"/>
        </a:spcBef>
        <a:spcAft>
          <a:spcPct val="0"/>
        </a:spcAft>
        <a:buClr>
          <a:schemeClr val="hlink"/>
        </a:buClr>
        <a:buSzPct val="55000"/>
        <a:buFont typeface="Wingdings" pitchFamily="2" charset="2"/>
        <a:defRPr kumimoji="1" sz="2800">
          <a:solidFill>
            <a:schemeClr val="tx1"/>
          </a:solidFill>
          <a:latin typeface="+mn-lt"/>
          <a:ea typeface="宋体" pitchFamily="2" charset="-122"/>
        </a:defRPr>
      </a:lvl2pPr>
      <a:lvl3pPr marL="1279525" indent="-228600" algn="l" rtl="0" eaLnBrk="0" fontAlgn="base" hangingPunct="0">
        <a:spcBef>
          <a:spcPct val="20000"/>
        </a:spcBef>
        <a:spcAft>
          <a:spcPct val="0"/>
        </a:spcAft>
        <a:buClr>
          <a:schemeClr val="folHlink"/>
        </a:buClr>
        <a:buSzPct val="50000"/>
        <a:buFont typeface="Wingdings" pitchFamily="2" charset="2"/>
        <a:defRPr kumimoji="1" sz="2400">
          <a:solidFill>
            <a:schemeClr val="tx1"/>
          </a:solidFill>
          <a:latin typeface="+mn-lt"/>
          <a:ea typeface="宋体" pitchFamily="2" charset="-122"/>
        </a:defRPr>
      </a:lvl3pPr>
      <a:lvl4pPr marL="1698625" indent="-228600" algn="l" rtl="0" eaLnBrk="0" fontAlgn="base" hangingPunct="0">
        <a:spcBef>
          <a:spcPct val="20000"/>
        </a:spcBef>
        <a:spcAft>
          <a:spcPct val="0"/>
        </a:spcAft>
        <a:buClr>
          <a:schemeClr val="accent2"/>
        </a:buClr>
        <a:buSzPct val="55000"/>
        <a:buFont typeface="Wingdings" pitchFamily="2" charset="2"/>
        <a:defRPr kumimoji="1" sz="2000">
          <a:solidFill>
            <a:schemeClr val="tx1"/>
          </a:solidFill>
          <a:latin typeface="+mn-lt"/>
          <a:ea typeface="宋体" pitchFamily="2" charset="-122"/>
        </a:defRPr>
      </a:lvl4pPr>
      <a:lvl5pPr marL="2117725" indent="-228600" algn="l" rtl="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5pPr>
      <a:lvl6pPr marL="25749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6pPr>
      <a:lvl7pPr marL="30321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7pPr>
      <a:lvl8pPr marL="34893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8pPr>
      <a:lvl9pPr marL="39465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95300" y="1600200"/>
            <a:ext cx="89154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95300" y="6356350"/>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271039-79D5-4DCC-BC76-76D6A9B1B181}" type="datetimeFigureOut">
              <a:rPr lang="zh-CN" altLang="en-US" smtClean="0"/>
              <a:pPr/>
              <a:t>2018/8/9</a:t>
            </a:fld>
            <a:endParaRPr lang="zh-CN" altLang="en-US"/>
          </a:p>
        </p:txBody>
      </p:sp>
      <p:sp>
        <p:nvSpPr>
          <p:cNvPr id="5" name="页脚占位符 4"/>
          <p:cNvSpPr>
            <a:spLocks noGrp="1"/>
          </p:cNvSpPr>
          <p:nvPr>
            <p:ph type="ftr" sz="quarter" idx="3"/>
          </p:nvPr>
        </p:nvSpPr>
        <p:spPr>
          <a:xfrm>
            <a:off x="3384550" y="6356350"/>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7099300" y="6356350"/>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3DD179-5C9C-477B-8EE1-BE8030480FAE}"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image" Target="../media/image4.wmf"/><Relationship Id="rId7"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1.bin"/><Relationship Id="rId4" Type="http://schemas.openxmlformats.org/officeDocument/2006/relationships/image" Target="../media/image5.wmf"/><Relationship Id="rId9" Type="http://schemas.openxmlformats.org/officeDocument/2006/relationships/oleObject" Target="../embeddings/oleObject2.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 name="标题 4"/>
          <p:cNvSpPr>
            <a:spLocks noGrp="1"/>
          </p:cNvSpPr>
          <p:nvPr>
            <p:ph type="title"/>
          </p:nvPr>
        </p:nvSpPr>
        <p:spPr>
          <a:xfrm>
            <a:off x="523844" y="1714488"/>
            <a:ext cx="9382156" cy="2736304"/>
          </a:xfrm>
        </p:spPr>
        <p:txBody>
          <a:bodyPr anchor="ctr"/>
          <a:lstStyle/>
          <a:p>
            <a:pPr algn="ctr">
              <a:lnSpc>
                <a:spcPct val="150000"/>
              </a:lnSpc>
              <a:spcBef>
                <a:spcPts val="0"/>
              </a:spcBef>
              <a:defRPr/>
            </a:pPr>
            <a:r>
              <a:rPr lang="zh-CN" altLang="en-US" sz="6000" b="1" dirty="0" smtClean="0">
                <a:ln w="17780" cmpd="sng">
                  <a:solidFill>
                    <a:srgbClr val="4F81BD">
                      <a:tint val="3000"/>
                    </a:srgbClr>
                  </a:solidFill>
                  <a:prstDash val="solid"/>
                  <a:miter lim="800000"/>
                </a:ln>
                <a:solidFill>
                  <a:srgbClr val="FF00FF"/>
                </a:solidFill>
                <a:effectLst>
                  <a:outerShdw blurRad="55000" dist="50800" dir="5400000" algn="tl">
                    <a:srgbClr val="000000">
                      <a:alpha val="33000"/>
                    </a:srgbClr>
                  </a:outerShdw>
                  <a:reflection blurRad="6350" stA="50000" endA="300" endPos="50000" dist="60007" dir="5400000" sy="-100000" algn="bl" rotWithShape="0"/>
                </a:effectLst>
                <a:latin typeface="微软雅黑" pitchFamily="34" charset="-122"/>
                <a:ea typeface="微软雅黑" pitchFamily="34" charset="-122"/>
                <a:cs typeface="+mn-cs"/>
              </a:rPr>
              <a:t>第</a:t>
            </a:r>
            <a:r>
              <a:rPr lang="en-US" altLang="zh-CN" sz="6000" b="1" dirty="0" smtClean="0">
                <a:ln w="17780" cmpd="sng">
                  <a:solidFill>
                    <a:srgbClr val="4F81BD">
                      <a:tint val="3000"/>
                    </a:srgbClr>
                  </a:solidFill>
                  <a:prstDash val="solid"/>
                  <a:miter lim="800000"/>
                </a:ln>
                <a:solidFill>
                  <a:srgbClr val="FF00FF"/>
                </a:solidFill>
                <a:effectLst>
                  <a:outerShdw blurRad="55000" dist="50800" dir="5400000" algn="tl">
                    <a:srgbClr val="000000">
                      <a:alpha val="33000"/>
                    </a:srgbClr>
                  </a:outerShdw>
                  <a:reflection blurRad="6350" stA="50000" endA="300" endPos="50000" dist="60007" dir="5400000" sy="-100000" algn="bl" rotWithShape="0"/>
                </a:effectLst>
                <a:latin typeface="微软雅黑" pitchFamily="34" charset="-122"/>
                <a:ea typeface="微软雅黑" pitchFamily="34" charset="-122"/>
                <a:cs typeface="+mn-cs"/>
              </a:rPr>
              <a:t>29</a:t>
            </a:r>
            <a:r>
              <a:rPr lang="zh-CN" altLang="en-US" sz="6000" b="1" dirty="0" smtClean="0">
                <a:ln w="17780" cmpd="sng">
                  <a:solidFill>
                    <a:srgbClr val="4F81BD">
                      <a:tint val="3000"/>
                    </a:srgbClr>
                  </a:solidFill>
                  <a:prstDash val="solid"/>
                  <a:miter lim="800000"/>
                </a:ln>
                <a:solidFill>
                  <a:srgbClr val="FF00FF"/>
                </a:solidFill>
                <a:effectLst>
                  <a:outerShdw blurRad="55000" dist="50800" dir="5400000" algn="tl">
                    <a:srgbClr val="000000">
                      <a:alpha val="33000"/>
                    </a:srgbClr>
                  </a:outerShdw>
                  <a:reflection blurRad="6350" stA="50000" endA="300" endPos="50000" dist="60007" dir="5400000" sy="-100000" algn="bl" rotWithShape="0"/>
                </a:effectLst>
                <a:latin typeface="微软雅黑" pitchFamily="34" charset="-122"/>
                <a:ea typeface="微软雅黑" pitchFamily="34" charset="-122"/>
                <a:cs typeface="+mn-cs"/>
              </a:rPr>
              <a:t>讲</a:t>
            </a:r>
            <a:r>
              <a:rPr lang="en-US" altLang="zh-CN" sz="6000" b="1" dirty="0" smtClean="0">
                <a:ln w="17780" cmpd="sng">
                  <a:solidFill>
                    <a:srgbClr val="4F81BD">
                      <a:tint val="3000"/>
                    </a:srgbClr>
                  </a:solidFill>
                  <a:prstDash val="solid"/>
                  <a:miter lim="800000"/>
                </a:ln>
                <a:solidFill>
                  <a:srgbClr val="FF0000"/>
                </a:solidFill>
                <a:effectLst>
                  <a:outerShdw blurRad="55000" dist="50800" dir="5400000" algn="tl">
                    <a:srgbClr val="000000">
                      <a:alpha val="33000"/>
                    </a:srgbClr>
                  </a:outerShdw>
                  <a:reflection blurRad="6350" stA="50000" endA="300" endPos="50000" dist="60007" dir="5400000" sy="-100000" algn="bl" rotWithShape="0"/>
                </a:effectLst>
                <a:latin typeface="微软雅黑" pitchFamily="34" charset="-122"/>
                <a:ea typeface="微软雅黑" pitchFamily="34" charset="-122"/>
                <a:cs typeface="+mn-cs"/>
              </a:rPr>
              <a:t/>
            </a:r>
            <a:br>
              <a:rPr lang="en-US" altLang="zh-CN" sz="6000" b="1" dirty="0" smtClean="0">
                <a:ln w="17780" cmpd="sng">
                  <a:solidFill>
                    <a:srgbClr val="4F81BD">
                      <a:tint val="3000"/>
                    </a:srgbClr>
                  </a:solidFill>
                  <a:prstDash val="solid"/>
                  <a:miter lim="800000"/>
                </a:ln>
                <a:solidFill>
                  <a:srgbClr val="FF0000"/>
                </a:solidFill>
                <a:effectLst>
                  <a:outerShdw blurRad="55000" dist="50800" dir="5400000" algn="tl">
                    <a:srgbClr val="000000">
                      <a:alpha val="33000"/>
                    </a:srgbClr>
                  </a:outerShdw>
                  <a:reflection blurRad="6350" stA="50000" endA="300" endPos="50000" dist="60007" dir="5400000" sy="-100000" algn="bl" rotWithShape="0"/>
                </a:effectLst>
                <a:latin typeface="微软雅黑" pitchFamily="34" charset="-122"/>
                <a:ea typeface="微软雅黑" pitchFamily="34" charset="-122"/>
                <a:cs typeface="+mn-cs"/>
              </a:rPr>
            </a:br>
            <a:r>
              <a:rPr lang="zh-CN" altLang="en-US" sz="6000" b="1" dirty="0" smtClean="0">
                <a:ln w="17780" cmpd="sng">
                  <a:solidFill>
                    <a:srgbClr val="4F81BD">
                      <a:tint val="3000"/>
                    </a:srgbClr>
                  </a:solidFill>
                  <a:prstDash val="solid"/>
                  <a:miter lim="800000"/>
                </a:ln>
                <a:solidFill>
                  <a:srgbClr val="FFC000"/>
                </a:solidFill>
                <a:effectLst>
                  <a:reflection blurRad="6350" stA="50000" endA="300" endPos="50000" dist="60007" dir="5400000" sy="-100000" algn="bl" rotWithShape="0"/>
                </a:effectLst>
                <a:latin typeface="微软雅黑" pitchFamily="34" charset="-122"/>
                <a:ea typeface="微软雅黑" pitchFamily="34" charset="-122"/>
                <a:cs typeface="+mn-cs"/>
              </a:rPr>
              <a:t>入侵检测系统</a:t>
            </a:r>
            <a:r>
              <a:rPr lang="en-US" altLang="zh-CN" sz="6000" b="1" dirty="0" smtClean="0">
                <a:ln w="17780" cmpd="sng">
                  <a:solidFill>
                    <a:srgbClr val="4F81BD">
                      <a:tint val="3000"/>
                    </a:srgbClr>
                  </a:solidFill>
                  <a:prstDash val="solid"/>
                  <a:miter lim="800000"/>
                </a:ln>
                <a:solidFill>
                  <a:srgbClr val="FFC000"/>
                </a:solidFill>
                <a:effectLst>
                  <a:reflection blurRad="6350" stA="50000" endA="300" endPos="50000" dist="60007" dir="5400000" sy="-100000" algn="bl" rotWithShape="0"/>
                </a:effectLst>
                <a:latin typeface="微软雅黑" pitchFamily="34" charset="-122"/>
                <a:ea typeface="微软雅黑" pitchFamily="34" charset="-122"/>
                <a:cs typeface="+mn-cs"/>
              </a:rPr>
              <a:t>1</a:t>
            </a:r>
            <a:endParaRPr lang="zh-CN" altLang="en-US" sz="6000" dirty="0">
              <a:solidFill>
                <a:srgbClr val="FFC000"/>
              </a:solidFill>
              <a:effectLst>
                <a:reflection blurRad="6350" stA="50000" endA="300" endPos="50000" dist="60007" dir="5400000" sy="-100000" algn="bl" rotWithShape="0"/>
              </a:effectLst>
            </a:endParaRPr>
          </a:p>
        </p:txBody>
      </p:sp>
      <p:sp>
        <p:nvSpPr>
          <p:cNvPr id="4" name="TextBox 3"/>
          <p:cNvSpPr txBox="1"/>
          <p:nvPr/>
        </p:nvSpPr>
        <p:spPr>
          <a:xfrm>
            <a:off x="6310322" y="5572140"/>
            <a:ext cx="2643206" cy="646331"/>
          </a:xfrm>
          <a:prstGeom prst="rect">
            <a:avLst/>
          </a:prstGeom>
          <a:noFill/>
        </p:spPr>
        <p:txBody>
          <a:bodyPr wrap="square" rtlCol="0">
            <a:spAutoFit/>
          </a:bodyPr>
          <a:lstStyle/>
          <a:p>
            <a:r>
              <a:rPr lang="zh-CN" altLang="en-US" sz="3600" dirty="0" smtClean="0">
                <a:solidFill>
                  <a:srgbClr val="0000FF"/>
                </a:solidFill>
              </a:rPr>
              <a:t>闫巧 教授</a:t>
            </a:r>
            <a:endParaRPr lang="zh-CN" altLang="en-US" sz="3600" dirty="0">
              <a:solidFill>
                <a:srgbClr val="0000FF"/>
              </a:solidFill>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500" fill="hold"/>
                                        <p:tgtEl>
                                          <p:spTgt spid="3"/>
                                        </p:tgtEl>
                                        <p:attrNameLst>
                                          <p:attrName>ppt_w</p:attrName>
                                        </p:attrNameLst>
                                      </p:cBhvr>
                                      <p:tavLst>
                                        <p:tav tm="0">
                                          <p:val>
                                            <p:fltVal val="0"/>
                                          </p:val>
                                        </p:tav>
                                        <p:tav tm="100000">
                                          <p:val>
                                            <p:strVal val="#ppt_w"/>
                                          </p:val>
                                        </p:tav>
                                      </p:tavLst>
                                    </p:anim>
                                    <p:anim calcmode="lin" valueType="num">
                                      <p:cBhvr>
                                        <p:cTn id="8" dur="1500" fill="hold"/>
                                        <p:tgtEl>
                                          <p:spTgt spid="3"/>
                                        </p:tgtEl>
                                        <p:attrNameLst>
                                          <p:attrName>ppt_h</p:attrName>
                                        </p:attrNameLst>
                                      </p:cBhvr>
                                      <p:tavLst>
                                        <p:tav tm="0">
                                          <p:val>
                                            <p:fltVal val="0"/>
                                          </p:val>
                                        </p:tav>
                                        <p:tav tm="100000">
                                          <p:val>
                                            <p:strVal val="#ppt_h"/>
                                          </p:val>
                                        </p:tav>
                                      </p:tavLst>
                                    </p:anim>
                                    <p:animEffect transition="in" filter="fade">
                                      <p:cBhvr>
                                        <p:cTn id="9" dur="1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idx="1"/>
          </p:nvPr>
        </p:nvSpPr>
        <p:spPr>
          <a:xfrm>
            <a:off x="340519" y="1357313"/>
            <a:ext cx="9333310" cy="5072062"/>
          </a:xfrm>
        </p:spPr>
        <p:txBody>
          <a:bodyPr/>
          <a:lstStyle/>
          <a:p>
            <a:pPr eaLnBrk="1" hangingPunct="1">
              <a:lnSpc>
                <a:spcPct val="150000"/>
              </a:lnSpc>
              <a:spcBef>
                <a:spcPct val="0"/>
              </a:spcBef>
              <a:buFontTx/>
              <a:buNone/>
            </a:pPr>
            <a:r>
              <a:rPr lang="en-US" altLang="zh-CN" sz="2400" dirty="0" smtClean="0">
                <a:solidFill>
                  <a:srgbClr val="FF0000"/>
                </a:solidFill>
              </a:rPr>
              <a:t>2.1	P2DR</a:t>
            </a:r>
            <a:r>
              <a:rPr lang="zh-CN" altLang="en-US" sz="2400" dirty="0" smtClean="0">
                <a:solidFill>
                  <a:srgbClr val="FF0000"/>
                </a:solidFill>
              </a:rPr>
              <a:t>模型</a:t>
            </a:r>
            <a:endParaRPr lang="en-US" altLang="zh-CN" sz="2400" dirty="0" smtClean="0">
              <a:solidFill>
                <a:srgbClr val="FF0000"/>
              </a:solidFill>
            </a:endParaRPr>
          </a:p>
          <a:p>
            <a:pPr eaLnBrk="1" hangingPunct="1">
              <a:lnSpc>
                <a:spcPct val="150000"/>
              </a:lnSpc>
              <a:spcBef>
                <a:spcPct val="0"/>
              </a:spcBef>
            </a:pPr>
            <a:r>
              <a:rPr lang="en-US" altLang="zh-CN" sz="2400" dirty="0" smtClean="0"/>
              <a:t>P2DR</a:t>
            </a:r>
            <a:r>
              <a:rPr lang="zh-CN" altLang="en-US" sz="2400" dirty="0" smtClean="0"/>
              <a:t>是</a:t>
            </a:r>
            <a:r>
              <a:rPr lang="en-US" altLang="zh-CN" sz="2400" dirty="0" smtClean="0">
                <a:solidFill>
                  <a:srgbClr val="FF0000"/>
                </a:solidFill>
              </a:rPr>
              <a:t>Policy(</a:t>
            </a:r>
            <a:r>
              <a:rPr lang="zh-CN" altLang="en-US" sz="2400" dirty="0" smtClean="0">
                <a:solidFill>
                  <a:srgbClr val="FF0000"/>
                </a:solidFill>
              </a:rPr>
              <a:t>安全策略</a:t>
            </a:r>
            <a:r>
              <a:rPr lang="en-US" altLang="zh-CN" sz="2400" dirty="0" smtClean="0">
                <a:solidFill>
                  <a:srgbClr val="FF0000"/>
                </a:solidFill>
              </a:rPr>
              <a:t>)</a:t>
            </a:r>
            <a:r>
              <a:rPr lang="zh-CN" altLang="en-US" sz="2400" dirty="0" smtClean="0">
                <a:solidFill>
                  <a:srgbClr val="FF0000"/>
                </a:solidFill>
              </a:rPr>
              <a:t>、</a:t>
            </a:r>
            <a:r>
              <a:rPr lang="en-US" altLang="zh-CN" sz="2400" dirty="0" smtClean="0">
                <a:solidFill>
                  <a:srgbClr val="FF0000"/>
                </a:solidFill>
              </a:rPr>
              <a:t>Protection(</a:t>
            </a:r>
            <a:r>
              <a:rPr lang="zh-CN" altLang="en-US" sz="2400" dirty="0" smtClean="0">
                <a:solidFill>
                  <a:srgbClr val="FF0000"/>
                </a:solidFill>
              </a:rPr>
              <a:t>防护</a:t>
            </a:r>
            <a:r>
              <a:rPr lang="en-US" altLang="zh-CN" sz="2400" dirty="0" smtClean="0">
                <a:solidFill>
                  <a:srgbClr val="FF0000"/>
                </a:solidFill>
              </a:rPr>
              <a:t>)</a:t>
            </a:r>
            <a:r>
              <a:rPr lang="zh-CN" altLang="en-US" sz="2400" dirty="0" smtClean="0">
                <a:solidFill>
                  <a:srgbClr val="FF0000"/>
                </a:solidFill>
              </a:rPr>
              <a:t>、</a:t>
            </a:r>
            <a:r>
              <a:rPr lang="en-US" altLang="zh-CN" sz="2400" dirty="0" smtClean="0">
                <a:solidFill>
                  <a:srgbClr val="FF0000"/>
                </a:solidFill>
              </a:rPr>
              <a:t>Detection(</a:t>
            </a:r>
            <a:r>
              <a:rPr lang="zh-CN" altLang="en-US" sz="2400" dirty="0" smtClean="0">
                <a:solidFill>
                  <a:srgbClr val="FF0000"/>
                </a:solidFill>
              </a:rPr>
              <a:t>检测</a:t>
            </a:r>
            <a:r>
              <a:rPr lang="en-US" altLang="zh-CN" sz="2400" dirty="0" smtClean="0">
                <a:solidFill>
                  <a:srgbClr val="FF0000"/>
                </a:solidFill>
              </a:rPr>
              <a:t>)</a:t>
            </a:r>
            <a:r>
              <a:rPr lang="zh-CN" altLang="en-US" sz="2400" dirty="0" smtClean="0">
                <a:solidFill>
                  <a:srgbClr val="FF0000"/>
                </a:solidFill>
              </a:rPr>
              <a:t>、</a:t>
            </a:r>
            <a:r>
              <a:rPr lang="en-US" altLang="zh-CN" sz="2400" dirty="0" smtClean="0">
                <a:solidFill>
                  <a:srgbClr val="FF0000"/>
                </a:solidFill>
              </a:rPr>
              <a:t>Response(</a:t>
            </a:r>
            <a:r>
              <a:rPr lang="zh-CN" altLang="en-US" sz="2400" dirty="0" smtClean="0">
                <a:solidFill>
                  <a:srgbClr val="FF0000"/>
                </a:solidFill>
              </a:rPr>
              <a:t>响应</a:t>
            </a:r>
            <a:r>
              <a:rPr lang="en-US" altLang="zh-CN" sz="2400" dirty="0" smtClean="0">
                <a:solidFill>
                  <a:srgbClr val="FF0000"/>
                </a:solidFill>
              </a:rPr>
              <a:t>)</a:t>
            </a:r>
            <a:r>
              <a:rPr lang="zh-CN" altLang="en-US" sz="2400" dirty="0" smtClean="0"/>
              <a:t>的缩写，其体系框架如图所示。</a:t>
            </a:r>
            <a:endParaRPr lang="en-US" altLang="zh-CN" sz="2400" dirty="0" smtClean="0"/>
          </a:p>
          <a:p>
            <a:pPr eaLnBrk="1" hangingPunct="1">
              <a:lnSpc>
                <a:spcPct val="150000"/>
              </a:lnSpc>
              <a:spcBef>
                <a:spcPct val="0"/>
              </a:spcBef>
            </a:pPr>
            <a:r>
              <a:rPr lang="en-US" altLang="zh-CN" sz="2400" dirty="0" smtClean="0"/>
              <a:t>P2DR</a:t>
            </a:r>
            <a:r>
              <a:rPr lang="zh-CN" altLang="en-US" sz="2400" dirty="0" smtClean="0"/>
              <a:t>模型是一个</a:t>
            </a:r>
            <a:r>
              <a:rPr lang="zh-CN" altLang="en-US" sz="2400" dirty="0" smtClean="0">
                <a:solidFill>
                  <a:srgbClr val="FF0000"/>
                </a:solidFill>
              </a:rPr>
              <a:t>动态的计算机系统安全理论模型</a:t>
            </a:r>
            <a:r>
              <a:rPr lang="zh-CN" altLang="en-US" sz="2400" dirty="0" smtClean="0"/>
              <a:t>。它的指导实现比传统静态安全方案有突破性提高，特点是</a:t>
            </a:r>
            <a:r>
              <a:rPr lang="zh-CN" altLang="en-US" sz="2400" dirty="0" smtClean="0">
                <a:solidFill>
                  <a:srgbClr val="FF0000"/>
                </a:solidFill>
              </a:rPr>
              <a:t>动态性和基于时间的特性</a:t>
            </a:r>
            <a:r>
              <a:rPr lang="zh-CN" altLang="en-US" sz="2400" dirty="0" smtClean="0"/>
              <a:t>。</a:t>
            </a:r>
            <a:endParaRPr lang="en-US" altLang="zh-CN" sz="2400" dirty="0" smtClean="0"/>
          </a:p>
          <a:p>
            <a:pPr eaLnBrk="1" hangingPunct="1">
              <a:lnSpc>
                <a:spcPct val="150000"/>
              </a:lnSpc>
              <a:spcBef>
                <a:spcPct val="0"/>
              </a:spcBef>
            </a:pPr>
            <a:r>
              <a:rPr lang="en-US" altLang="zh-CN" sz="2400" dirty="0" smtClean="0"/>
              <a:t>P2DR</a:t>
            </a:r>
            <a:r>
              <a:rPr lang="zh-CN" altLang="en-US" sz="2400" dirty="0" smtClean="0"/>
              <a:t>模型阐述了这样一个结论：安全的目标实质是</a:t>
            </a:r>
            <a:r>
              <a:rPr lang="zh-CN" altLang="en-US" sz="2400" dirty="0" smtClean="0">
                <a:solidFill>
                  <a:srgbClr val="FF0000"/>
                </a:solidFill>
              </a:rPr>
              <a:t>尽可能地增大保护时间，尽量减少检测时间和响应时间。</a:t>
            </a:r>
            <a:r>
              <a:rPr lang="zh-CN" altLang="en-US" sz="2400" dirty="0" smtClean="0"/>
              <a:t>入侵检测技术就是实现</a:t>
            </a:r>
            <a:r>
              <a:rPr lang="en-US" altLang="zh-CN" sz="2400" dirty="0" smtClean="0"/>
              <a:t>P2DR</a:t>
            </a:r>
            <a:r>
              <a:rPr lang="zh-CN" altLang="en-US" sz="2400" dirty="0" smtClean="0"/>
              <a:t>模型中“</a:t>
            </a:r>
            <a:r>
              <a:rPr lang="en-US" altLang="zh-CN" sz="2400" dirty="0" smtClean="0"/>
              <a:t>Detection</a:t>
            </a:r>
            <a:r>
              <a:rPr lang="zh-CN" altLang="en-US" sz="2400" dirty="0" smtClean="0"/>
              <a:t>”部分的主要技术手段。 </a:t>
            </a:r>
            <a:br>
              <a:rPr lang="zh-CN" altLang="en-US" sz="2400" dirty="0" smtClean="0"/>
            </a:br>
            <a:endParaRPr lang="en-US" altLang="zh-CN" sz="2400" dirty="0" smtClean="0"/>
          </a:p>
        </p:txBody>
      </p:sp>
      <p:pic>
        <p:nvPicPr>
          <p:cNvPr id="101380" name="图片 20"/>
          <p:cNvPicPr>
            <a:picLocks noChangeAspect="1" noChangeArrowheads="1"/>
          </p:cNvPicPr>
          <p:nvPr/>
        </p:nvPicPr>
        <p:blipFill>
          <a:blip r:embed="rId2"/>
          <a:srcRect/>
          <a:stretch>
            <a:fillRect/>
          </a:stretch>
        </p:blipFill>
        <p:spPr bwMode="auto">
          <a:xfrm>
            <a:off x="7647915" y="0"/>
            <a:ext cx="2258086" cy="2071688"/>
          </a:xfrm>
          <a:prstGeom prst="rect">
            <a:avLst/>
          </a:prstGeom>
          <a:noFill/>
          <a:ln w="9525">
            <a:noFill/>
            <a:miter lim="800000"/>
            <a:headEnd/>
            <a:tailEnd/>
          </a:ln>
        </p:spPr>
      </p:pic>
      <p:sp>
        <p:nvSpPr>
          <p:cNvPr id="5" name="灯片编号占位符 4"/>
          <p:cNvSpPr>
            <a:spLocks noGrp="1"/>
          </p:cNvSpPr>
          <p:nvPr>
            <p:ph type="sldNum" sz="quarter" idx="4294967295"/>
          </p:nvPr>
        </p:nvSpPr>
        <p:spPr>
          <a:xfrm>
            <a:off x="7099300" y="6356351"/>
            <a:ext cx="2311400" cy="365125"/>
          </a:xfrm>
          <a:prstGeom prst="rect">
            <a:avLst/>
          </a:prstGeom>
        </p:spPr>
        <p:txBody>
          <a:bodyPr/>
          <a:lstStyle/>
          <a:p>
            <a:pPr>
              <a:defRPr/>
            </a:pPr>
            <a:fld id="{9F0AE785-4734-4297-9B46-571185302CC9}" type="slidenum">
              <a:rPr lang="en-US" altLang="zh-CN" smtClean="0"/>
              <a:pPr>
                <a:defRPr/>
              </a:pPr>
              <a:t>10</a:t>
            </a:fld>
            <a:endParaRPr lang="en-US" altLang="zh-CN"/>
          </a:p>
        </p:txBody>
      </p:sp>
      <p:sp>
        <p:nvSpPr>
          <p:cNvPr id="6" name="标题 4"/>
          <p:cNvSpPr>
            <a:spLocks noGrp="1"/>
          </p:cNvSpPr>
          <p:nvPr>
            <p:ph type="title"/>
          </p:nvPr>
        </p:nvSpPr>
        <p:spPr>
          <a:xfrm>
            <a:off x="920552" y="404813"/>
            <a:ext cx="6208734" cy="762000"/>
          </a:xfrm>
        </p:spPr>
        <p:txBody>
          <a:bodyPr/>
          <a:lstStyle/>
          <a:p>
            <a:r>
              <a:rPr lang="en-US" altLang="zh-CN" sz="3600" b="1" dirty="0" smtClean="0">
                <a:solidFill>
                  <a:srgbClr val="006600"/>
                </a:solidFill>
                <a:latin typeface="+mn-ea"/>
                <a:ea typeface="+mn-ea"/>
              </a:rPr>
              <a:t>2.	</a:t>
            </a:r>
            <a:r>
              <a:rPr lang="zh-CN" altLang="en-US" sz="3600" b="1" dirty="0" smtClean="0">
                <a:solidFill>
                  <a:srgbClr val="006600"/>
                </a:solidFill>
                <a:latin typeface="+mn-ea"/>
                <a:ea typeface="+mn-ea"/>
              </a:rPr>
              <a:t>入侵检测概念及</a:t>
            </a:r>
            <a:r>
              <a:rPr lang="en-US" altLang="zh-CN" sz="3600" b="1" dirty="0" smtClean="0">
                <a:solidFill>
                  <a:srgbClr val="006600"/>
                </a:solidFill>
                <a:latin typeface="+mn-ea"/>
                <a:ea typeface="+mn-ea"/>
              </a:rPr>
              <a:t>P2DR</a:t>
            </a:r>
            <a:r>
              <a:rPr lang="zh-CN" altLang="en-US" sz="3600" b="1" dirty="0" smtClean="0">
                <a:solidFill>
                  <a:srgbClr val="006600"/>
                </a:solidFill>
                <a:latin typeface="+mn-ea"/>
                <a:ea typeface="+mn-ea"/>
              </a:rPr>
              <a:t>模型</a:t>
            </a:r>
            <a:endParaRPr lang="zh-CN" altLang="en-US" sz="3600" dirty="0" smtClean="0">
              <a:latin typeface="+mn-ea"/>
              <a:ea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101380"/>
                                        </p:tgtEl>
                                        <p:attrNameLst>
                                          <p:attrName>style.visibility</p:attrName>
                                        </p:attrNameLst>
                                      </p:cBhvr>
                                      <p:to>
                                        <p:strVal val="visible"/>
                                      </p:to>
                                    </p:set>
                                    <p:animEffect transition="in" filter="wipe(down)">
                                      <p:cBhvr>
                                        <p:cTn id="7" dur="580">
                                          <p:stCondLst>
                                            <p:cond delay="0"/>
                                          </p:stCondLst>
                                        </p:cTn>
                                        <p:tgtEl>
                                          <p:spTgt spid="101380"/>
                                        </p:tgtEl>
                                      </p:cBhvr>
                                    </p:animEffect>
                                    <p:anim calcmode="lin" valueType="num">
                                      <p:cBhvr>
                                        <p:cTn id="8" dur="1822" tmFilter="0,0; 0.14,0.36; 0.43,0.73; 0.71,0.91; 1.0,1.0">
                                          <p:stCondLst>
                                            <p:cond delay="0"/>
                                          </p:stCondLst>
                                        </p:cTn>
                                        <p:tgtEl>
                                          <p:spTgt spid="10138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138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138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138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1380"/>
                                        </p:tgtEl>
                                        <p:attrNameLst>
                                          <p:attrName>ppt_y</p:attrName>
                                        </p:attrNameLst>
                                      </p:cBhvr>
                                      <p:tavLst>
                                        <p:tav tm="0" fmla="#ppt_y-sin(pi*$)/81">
                                          <p:val>
                                            <p:fltVal val="0"/>
                                          </p:val>
                                        </p:tav>
                                        <p:tav tm="100000">
                                          <p:val>
                                            <p:fltVal val="1"/>
                                          </p:val>
                                        </p:tav>
                                      </p:tavLst>
                                    </p:anim>
                                    <p:animScale>
                                      <p:cBhvr>
                                        <p:cTn id="13" dur="26">
                                          <p:stCondLst>
                                            <p:cond delay="650"/>
                                          </p:stCondLst>
                                        </p:cTn>
                                        <p:tgtEl>
                                          <p:spTgt spid="101380"/>
                                        </p:tgtEl>
                                      </p:cBhvr>
                                      <p:to x="100000" y="60000"/>
                                    </p:animScale>
                                    <p:animScale>
                                      <p:cBhvr>
                                        <p:cTn id="14" dur="166" decel="50000">
                                          <p:stCondLst>
                                            <p:cond delay="676"/>
                                          </p:stCondLst>
                                        </p:cTn>
                                        <p:tgtEl>
                                          <p:spTgt spid="101380"/>
                                        </p:tgtEl>
                                      </p:cBhvr>
                                      <p:to x="100000" y="100000"/>
                                    </p:animScale>
                                    <p:animScale>
                                      <p:cBhvr>
                                        <p:cTn id="15" dur="26">
                                          <p:stCondLst>
                                            <p:cond delay="1312"/>
                                          </p:stCondLst>
                                        </p:cTn>
                                        <p:tgtEl>
                                          <p:spTgt spid="101380"/>
                                        </p:tgtEl>
                                      </p:cBhvr>
                                      <p:to x="100000" y="80000"/>
                                    </p:animScale>
                                    <p:animScale>
                                      <p:cBhvr>
                                        <p:cTn id="16" dur="166" decel="50000">
                                          <p:stCondLst>
                                            <p:cond delay="1338"/>
                                          </p:stCondLst>
                                        </p:cTn>
                                        <p:tgtEl>
                                          <p:spTgt spid="101380"/>
                                        </p:tgtEl>
                                      </p:cBhvr>
                                      <p:to x="100000" y="100000"/>
                                    </p:animScale>
                                    <p:animScale>
                                      <p:cBhvr>
                                        <p:cTn id="17" dur="26">
                                          <p:stCondLst>
                                            <p:cond delay="1642"/>
                                          </p:stCondLst>
                                        </p:cTn>
                                        <p:tgtEl>
                                          <p:spTgt spid="101380"/>
                                        </p:tgtEl>
                                      </p:cBhvr>
                                      <p:to x="100000" y="90000"/>
                                    </p:animScale>
                                    <p:animScale>
                                      <p:cBhvr>
                                        <p:cTn id="18" dur="166" decel="50000">
                                          <p:stCondLst>
                                            <p:cond delay="1668"/>
                                          </p:stCondLst>
                                        </p:cTn>
                                        <p:tgtEl>
                                          <p:spTgt spid="101380"/>
                                        </p:tgtEl>
                                      </p:cBhvr>
                                      <p:to x="100000" y="100000"/>
                                    </p:animScale>
                                    <p:animScale>
                                      <p:cBhvr>
                                        <p:cTn id="19" dur="26">
                                          <p:stCondLst>
                                            <p:cond delay="1808"/>
                                          </p:stCondLst>
                                        </p:cTn>
                                        <p:tgtEl>
                                          <p:spTgt spid="101380"/>
                                        </p:tgtEl>
                                      </p:cBhvr>
                                      <p:to x="100000" y="95000"/>
                                    </p:animScale>
                                    <p:animScale>
                                      <p:cBhvr>
                                        <p:cTn id="20" dur="166" decel="50000">
                                          <p:stCondLst>
                                            <p:cond delay="1834"/>
                                          </p:stCondLst>
                                        </p:cTn>
                                        <p:tgtEl>
                                          <p:spTgt spid="101380"/>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0482">
                                            <p:txEl>
                                              <p:pRg st="0" end="0"/>
                                            </p:txEl>
                                          </p:spTgt>
                                        </p:tgtEl>
                                        <p:attrNameLst>
                                          <p:attrName>style.visibility</p:attrName>
                                        </p:attrNameLst>
                                      </p:cBhvr>
                                      <p:to>
                                        <p:strVal val="visible"/>
                                      </p:to>
                                    </p:set>
                                    <p:animEffect transition="in" filter="blinds(horizontal)">
                                      <p:cBhvr>
                                        <p:cTn id="25" dur="500"/>
                                        <p:tgtEl>
                                          <p:spTgt spid="20482">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20482">
                                            <p:txEl>
                                              <p:pRg st="1" end="1"/>
                                            </p:txEl>
                                          </p:spTgt>
                                        </p:tgtEl>
                                        <p:attrNameLst>
                                          <p:attrName>style.visibility</p:attrName>
                                        </p:attrNameLst>
                                      </p:cBhvr>
                                      <p:to>
                                        <p:strVal val="visible"/>
                                      </p:to>
                                    </p:set>
                                    <p:animEffect transition="in" filter="blinds(horizontal)">
                                      <p:cBhvr>
                                        <p:cTn id="30" dur="500"/>
                                        <p:tgtEl>
                                          <p:spTgt spid="20482">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20482">
                                            <p:txEl>
                                              <p:pRg st="2" end="2"/>
                                            </p:txEl>
                                          </p:spTgt>
                                        </p:tgtEl>
                                        <p:attrNameLst>
                                          <p:attrName>style.visibility</p:attrName>
                                        </p:attrNameLst>
                                      </p:cBhvr>
                                      <p:to>
                                        <p:strVal val="visible"/>
                                      </p:to>
                                    </p:set>
                                    <p:animEffect transition="in" filter="blinds(horizontal)">
                                      <p:cBhvr>
                                        <p:cTn id="35" dur="500"/>
                                        <p:tgtEl>
                                          <p:spTgt spid="20482">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20482">
                                            <p:txEl>
                                              <p:pRg st="3" end="3"/>
                                            </p:txEl>
                                          </p:spTgt>
                                        </p:tgtEl>
                                        <p:attrNameLst>
                                          <p:attrName>style.visibility</p:attrName>
                                        </p:attrNameLst>
                                      </p:cBhvr>
                                      <p:to>
                                        <p:strVal val="visible"/>
                                      </p:to>
                                    </p:set>
                                    <p:animEffect transition="in" filter="blinds(horizontal)">
                                      <p:cBhvr>
                                        <p:cTn id="40" dur="500"/>
                                        <p:tgtEl>
                                          <p:spTgt spid="2048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Rectangle 3"/>
          <p:cNvSpPr>
            <a:spLocks noGrp="1" noChangeArrowheads="1"/>
          </p:cNvSpPr>
          <p:nvPr>
            <p:ph idx="1"/>
          </p:nvPr>
        </p:nvSpPr>
        <p:spPr>
          <a:xfrm>
            <a:off x="386954" y="1285875"/>
            <a:ext cx="9178528" cy="5214938"/>
          </a:xfrm>
        </p:spPr>
        <p:txBody>
          <a:bodyPr/>
          <a:lstStyle/>
          <a:p>
            <a:pPr eaLnBrk="1" hangingPunct="1">
              <a:lnSpc>
                <a:spcPct val="160000"/>
              </a:lnSpc>
              <a:spcBef>
                <a:spcPct val="0"/>
              </a:spcBef>
              <a:buFontTx/>
              <a:buNone/>
            </a:pPr>
            <a:r>
              <a:rPr lang="en-US" altLang="zh-CN" sz="2400" dirty="0" smtClean="0">
                <a:solidFill>
                  <a:srgbClr val="FF0000"/>
                </a:solidFill>
              </a:rPr>
              <a:t>2.2	</a:t>
            </a:r>
            <a:r>
              <a:rPr lang="zh-CN" altLang="en-US" sz="2400" dirty="0" smtClean="0">
                <a:solidFill>
                  <a:srgbClr val="FF0000"/>
                </a:solidFill>
              </a:rPr>
              <a:t>入侵检测的作用</a:t>
            </a:r>
            <a:endParaRPr lang="en-US" altLang="zh-CN" sz="2400" dirty="0" smtClean="0">
              <a:solidFill>
                <a:srgbClr val="FF0000"/>
              </a:solidFill>
            </a:endParaRPr>
          </a:p>
          <a:p>
            <a:pPr eaLnBrk="1" hangingPunct="1">
              <a:lnSpc>
                <a:spcPct val="160000"/>
              </a:lnSpc>
              <a:spcBef>
                <a:spcPct val="0"/>
              </a:spcBef>
            </a:pPr>
            <a:r>
              <a:rPr lang="zh-CN" altLang="en-US" sz="2400" dirty="0" smtClean="0"/>
              <a:t>入侵检测技术是通过对计算机</a:t>
            </a:r>
            <a:r>
              <a:rPr lang="zh-CN" altLang="en-US" sz="2400" dirty="0" smtClean="0">
                <a:solidFill>
                  <a:srgbClr val="FF0000"/>
                </a:solidFill>
              </a:rPr>
              <a:t>网络</a:t>
            </a:r>
            <a:r>
              <a:rPr lang="zh-CN" altLang="en-US" sz="2400" dirty="0" smtClean="0"/>
              <a:t>和</a:t>
            </a:r>
            <a:r>
              <a:rPr lang="zh-CN" altLang="en-US" sz="2400" dirty="0" smtClean="0">
                <a:solidFill>
                  <a:srgbClr val="FF0000"/>
                </a:solidFill>
              </a:rPr>
              <a:t>主机</a:t>
            </a:r>
            <a:r>
              <a:rPr lang="zh-CN" altLang="en-US" sz="2400" dirty="0" smtClean="0"/>
              <a:t>系统中的关键信息进行</a:t>
            </a:r>
            <a:r>
              <a:rPr lang="zh-CN" altLang="en-US" sz="2400" dirty="0" smtClean="0">
                <a:solidFill>
                  <a:srgbClr val="FF0000"/>
                </a:solidFill>
              </a:rPr>
              <a:t>实时采集和分析</a:t>
            </a:r>
            <a:r>
              <a:rPr lang="zh-CN" altLang="en-US" sz="2400" dirty="0" smtClean="0"/>
              <a:t>，从而判断出非法用户入侵和合法用户滥用资源的行为，并做出适当反应的网络安全技术。 </a:t>
            </a:r>
            <a:endParaRPr lang="en-US" altLang="zh-CN" sz="2400" dirty="0" smtClean="0"/>
          </a:p>
          <a:p>
            <a:pPr eaLnBrk="1" hangingPunct="1">
              <a:lnSpc>
                <a:spcPct val="160000"/>
              </a:lnSpc>
              <a:spcBef>
                <a:spcPct val="0"/>
              </a:spcBef>
            </a:pPr>
            <a:r>
              <a:rPr lang="zh-CN" altLang="en-US" sz="2400" dirty="0" smtClean="0"/>
              <a:t>它在传统的网络安全技术的基础上，实现了</a:t>
            </a:r>
            <a:r>
              <a:rPr lang="zh-CN" altLang="en-US" sz="2400" dirty="0" smtClean="0">
                <a:solidFill>
                  <a:srgbClr val="FF0000"/>
                </a:solidFill>
              </a:rPr>
              <a:t>检测与响应</a:t>
            </a:r>
            <a:r>
              <a:rPr lang="zh-CN" altLang="en-US" sz="2400" dirty="0" smtClean="0"/>
              <a:t>，起主动防御的作用。这使得对网络安全事故的处理，由原来的</a:t>
            </a:r>
            <a:r>
              <a:rPr lang="zh-CN" altLang="en-US" sz="2400" dirty="0" smtClean="0">
                <a:solidFill>
                  <a:srgbClr val="FF0000"/>
                </a:solidFill>
              </a:rPr>
              <a:t>事后发现</a:t>
            </a:r>
            <a:r>
              <a:rPr lang="zh-CN" altLang="en-US" sz="2400" dirty="0" smtClean="0"/>
              <a:t>发展到</a:t>
            </a:r>
            <a:r>
              <a:rPr lang="zh-CN" altLang="en-US" sz="2400" dirty="0" smtClean="0">
                <a:solidFill>
                  <a:srgbClr val="FF0000"/>
                </a:solidFill>
              </a:rPr>
              <a:t>了事前报警、自动响应</a:t>
            </a:r>
            <a:r>
              <a:rPr lang="zh-CN" altLang="en-US" sz="2400" dirty="0" smtClean="0"/>
              <a:t>，并可以为追究入侵者的法律责任提供</a:t>
            </a:r>
            <a:r>
              <a:rPr lang="zh-CN" altLang="en-US" sz="2400" dirty="0" smtClean="0">
                <a:solidFill>
                  <a:srgbClr val="FF0000"/>
                </a:solidFill>
              </a:rPr>
              <a:t>有效证据。</a:t>
            </a:r>
            <a:r>
              <a:rPr lang="zh-CN" altLang="en-US" sz="2400" dirty="0" smtClean="0"/>
              <a:t> </a:t>
            </a:r>
          </a:p>
        </p:txBody>
      </p:sp>
      <p:sp>
        <p:nvSpPr>
          <p:cNvPr id="4" name="灯片编号占位符 3"/>
          <p:cNvSpPr>
            <a:spLocks noGrp="1"/>
          </p:cNvSpPr>
          <p:nvPr>
            <p:ph type="sldNum" sz="quarter" idx="4294967295"/>
          </p:nvPr>
        </p:nvSpPr>
        <p:spPr>
          <a:xfrm>
            <a:off x="7099300" y="6356351"/>
            <a:ext cx="2311400" cy="365125"/>
          </a:xfrm>
          <a:prstGeom prst="rect">
            <a:avLst/>
          </a:prstGeom>
        </p:spPr>
        <p:txBody>
          <a:bodyPr/>
          <a:lstStyle/>
          <a:p>
            <a:pPr>
              <a:defRPr/>
            </a:pPr>
            <a:fld id="{779A92DC-4171-4C25-A553-8DFDE0ACB898}" type="slidenum">
              <a:rPr lang="en-US" altLang="zh-CN" smtClean="0"/>
              <a:pPr>
                <a:defRPr/>
              </a:pPr>
              <a:t>11</a:t>
            </a:fld>
            <a:endParaRPr lang="en-US" altLang="zh-CN"/>
          </a:p>
        </p:txBody>
      </p:sp>
      <p:sp>
        <p:nvSpPr>
          <p:cNvPr id="5" name="标题 4"/>
          <p:cNvSpPr>
            <a:spLocks noGrp="1"/>
          </p:cNvSpPr>
          <p:nvPr>
            <p:ph type="title"/>
          </p:nvPr>
        </p:nvSpPr>
        <p:spPr>
          <a:xfrm>
            <a:off x="920552" y="404813"/>
            <a:ext cx="6208734" cy="762000"/>
          </a:xfrm>
        </p:spPr>
        <p:txBody>
          <a:bodyPr/>
          <a:lstStyle/>
          <a:p>
            <a:r>
              <a:rPr lang="en-US" altLang="zh-CN" sz="3600" b="1" dirty="0" smtClean="0">
                <a:solidFill>
                  <a:srgbClr val="006600"/>
                </a:solidFill>
                <a:latin typeface="+mn-ea"/>
                <a:ea typeface="+mn-ea"/>
              </a:rPr>
              <a:t>2.	</a:t>
            </a:r>
            <a:r>
              <a:rPr lang="zh-CN" altLang="en-US" sz="3600" b="1" dirty="0" smtClean="0">
                <a:solidFill>
                  <a:srgbClr val="006600"/>
                </a:solidFill>
                <a:latin typeface="+mn-ea"/>
                <a:ea typeface="+mn-ea"/>
              </a:rPr>
              <a:t>入侵检测概念及</a:t>
            </a:r>
            <a:r>
              <a:rPr lang="en-US" altLang="zh-CN" sz="3600" b="1" dirty="0" smtClean="0">
                <a:solidFill>
                  <a:srgbClr val="006600"/>
                </a:solidFill>
                <a:latin typeface="+mn-ea"/>
                <a:ea typeface="+mn-ea"/>
              </a:rPr>
              <a:t>P2DR</a:t>
            </a:r>
            <a:r>
              <a:rPr lang="zh-CN" altLang="en-US" sz="3600" b="1" dirty="0" smtClean="0">
                <a:solidFill>
                  <a:srgbClr val="006600"/>
                </a:solidFill>
                <a:latin typeface="+mn-ea"/>
                <a:ea typeface="+mn-ea"/>
              </a:rPr>
              <a:t>模型</a:t>
            </a:r>
            <a:endParaRPr lang="zh-CN" altLang="en-US" sz="3600" dirty="0" smtClean="0">
              <a:latin typeface="+mn-ea"/>
              <a:ea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2403">
                                            <p:txEl>
                                              <p:pRg st="0" end="0"/>
                                            </p:txEl>
                                          </p:spTgt>
                                        </p:tgtEl>
                                        <p:attrNameLst>
                                          <p:attrName>style.visibility</p:attrName>
                                        </p:attrNameLst>
                                      </p:cBhvr>
                                      <p:to>
                                        <p:strVal val="visible"/>
                                      </p:to>
                                    </p:set>
                                    <p:anim calcmode="lin" valueType="num">
                                      <p:cBhvr additive="base">
                                        <p:cTn id="7" dur="500" fill="hold"/>
                                        <p:tgtEl>
                                          <p:spTgt spid="10240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0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2403">
                                            <p:txEl>
                                              <p:pRg st="1" end="1"/>
                                            </p:txEl>
                                          </p:spTgt>
                                        </p:tgtEl>
                                        <p:attrNameLst>
                                          <p:attrName>style.visibility</p:attrName>
                                        </p:attrNameLst>
                                      </p:cBhvr>
                                      <p:to>
                                        <p:strVal val="visible"/>
                                      </p:to>
                                    </p:set>
                                    <p:anim calcmode="lin" valueType="num">
                                      <p:cBhvr additive="base">
                                        <p:cTn id="13" dur="500" fill="hold"/>
                                        <p:tgtEl>
                                          <p:spTgt spid="10240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240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2403">
                                            <p:txEl>
                                              <p:pRg st="2" end="2"/>
                                            </p:txEl>
                                          </p:spTgt>
                                        </p:tgtEl>
                                        <p:attrNameLst>
                                          <p:attrName>style.visibility</p:attrName>
                                        </p:attrNameLst>
                                      </p:cBhvr>
                                      <p:to>
                                        <p:strVal val="visible"/>
                                      </p:to>
                                    </p:set>
                                    <p:anim calcmode="lin" valueType="num">
                                      <p:cBhvr additive="base">
                                        <p:cTn id="19" dur="500" fill="hold"/>
                                        <p:tgtEl>
                                          <p:spTgt spid="10240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240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568624" y="332656"/>
            <a:ext cx="6208734" cy="762000"/>
          </a:xfrm>
        </p:spPr>
        <p:txBody>
          <a:bodyPr/>
          <a:lstStyle/>
          <a:p>
            <a:pPr eaLnBrk="1" hangingPunct="1"/>
            <a:r>
              <a:rPr lang="en-US" altLang="zh-CN" b="1" dirty="0" smtClean="0">
                <a:solidFill>
                  <a:srgbClr val="006600"/>
                </a:solidFill>
                <a:latin typeface="+mn-ea"/>
                <a:ea typeface="+mn-ea"/>
              </a:rPr>
              <a:t>3.	</a:t>
            </a:r>
            <a:r>
              <a:rPr lang="zh-CN" altLang="en-US" b="1" dirty="0" smtClean="0">
                <a:solidFill>
                  <a:srgbClr val="006600"/>
                </a:solidFill>
                <a:latin typeface="+mn-ea"/>
                <a:ea typeface="+mn-ea"/>
              </a:rPr>
              <a:t>入侵检测功能</a:t>
            </a:r>
          </a:p>
        </p:txBody>
      </p:sp>
      <p:sp>
        <p:nvSpPr>
          <p:cNvPr id="24579" name="Rectangle 3"/>
          <p:cNvSpPr>
            <a:spLocks noGrp="1" noChangeArrowheads="1"/>
          </p:cNvSpPr>
          <p:nvPr>
            <p:ph idx="1"/>
          </p:nvPr>
        </p:nvSpPr>
        <p:spPr>
          <a:xfrm>
            <a:off x="1578769" y="1571625"/>
            <a:ext cx="7321154" cy="4768850"/>
          </a:xfrm>
        </p:spPr>
        <p:txBody>
          <a:bodyPr/>
          <a:lstStyle/>
          <a:p>
            <a:pPr eaLnBrk="1" hangingPunct="1">
              <a:spcBef>
                <a:spcPts val="1200"/>
              </a:spcBef>
              <a:buFont typeface="Arial" charset="0"/>
              <a:buNone/>
            </a:pPr>
            <a:r>
              <a:rPr lang="zh-CN" altLang="en-US" sz="2400" dirty="0" smtClean="0"/>
              <a:t>入侵检测的</a:t>
            </a:r>
            <a:r>
              <a:rPr lang="zh-CN" altLang="en-US" sz="2400" dirty="0" smtClean="0">
                <a:solidFill>
                  <a:srgbClr val="FF0000"/>
                </a:solidFill>
              </a:rPr>
              <a:t>主要功能</a:t>
            </a:r>
            <a:r>
              <a:rPr lang="zh-CN" altLang="en-US" sz="2400" dirty="0" smtClean="0"/>
              <a:t>包括以下几个方面：</a:t>
            </a:r>
            <a:endParaRPr lang="en-US" altLang="zh-CN" sz="2400" dirty="0" smtClean="0"/>
          </a:p>
          <a:p>
            <a:pPr eaLnBrk="1" hangingPunct="1">
              <a:spcBef>
                <a:spcPts val="1200"/>
              </a:spcBef>
            </a:pPr>
            <a:r>
              <a:rPr lang="zh-CN" altLang="en-US" sz="2400" dirty="0" smtClean="0"/>
              <a:t>对网络流量的跟踪与分析功能</a:t>
            </a:r>
            <a:endParaRPr lang="en-US" altLang="zh-CN" sz="2400" dirty="0" smtClean="0"/>
          </a:p>
          <a:p>
            <a:pPr eaLnBrk="1" hangingPunct="1">
              <a:spcBef>
                <a:spcPts val="1200"/>
              </a:spcBef>
            </a:pPr>
            <a:r>
              <a:rPr lang="zh-CN" altLang="en-US" sz="2400" dirty="0" smtClean="0"/>
              <a:t>对已知攻击特征的识别功能</a:t>
            </a:r>
            <a:endParaRPr lang="en-US" altLang="zh-CN" sz="2400" dirty="0" smtClean="0"/>
          </a:p>
          <a:p>
            <a:pPr eaLnBrk="1" hangingPunct="1">
              <a:spcBef>
                <a:spcPts val="1200"/>
              </a:spcBef>
            </a:pPr>
            <a:r>
              <a:rPr lang="zh-CN" altLang="en-US" sz="2400" dirty="0" smtClean="0"/>
              <a:t>对异常行为的分析、统计与响应功能</a:t>
            </a:r>
            <a:endParaRPr lang="en-US" altLang="zh-CN" sz="2400" dirty="0" smtClean="0"/>
          </a:p>
          <a:p>
            <a:pPr eaLnBrk="1" hangingPunct="1">
              <a:spcBef>
                <a:spcPts val="1200"/>
              </a:spcBef>
            </a:pPr>
            <a:r>
              <a:rPr lang="zh-CN" altLang="en-US" sz="2400" dirty="0" smtClean="0"/>
              <a:t>特征库的在线和离线升级功能</a:t>
            </a:r>
            <a:endParaRPr lang="en-US" altLang="zh-CN" sz="2400" dirty="0" smtClean="0"/>
          </a:p>
          <a:p>
            <a:pPr eaLnBrk="1" hangingPunct="1">
              <a:spcBef>
                <a:spcPts val="1200"/>
              </a:spcBef>
            </a:pPr>
            <a:r>
              <a:rPr lang="zh-CN" altLang="en-US" sz="2400" dirty="0" smtClean="0"/>
              <a:t>数据文件的完整性检查功能</a:t>
            </a:r>
            <a:endParaRPr lang="en-US" altLang="zh-CN" sz="2400" dirty="0" smtClean="0"/>
          </a:p>
          <a:p>
            <a:pPr eaLnBrk="1" hangingPunct="1">
              <a:spcBef>
                <a:spcPts val="1200"/>
              </a:spcBef>
            </a:pPr>
            <a:r>
              <a:rPr lang="zh-CN" altLang="en-US" sz="2400" dirty="0" smtClean="0"/>
              <a:t>自定义的响应功能</a:t>
            </a:r>
            <a:endParaRPr lang="en-US" altLang="zh-CN" sz="2400" dirty="0" smtClean="0"/>
          </a:p>
          <a:p>
            <a:pPr eaLnBrk="1" hangingPunct="1">
              <a:spcBef>
                <a:spcPts val="1200"/>
              </a:spcBef>
            </a:pPr>
            <a:r>
              <a:rPr lang="zh-CN" altLang="en-US" sz="2400" dirty="0" smtClean="0"/>
              <a:t>系统漏洞的预报警功能</a:t>
            </a:r>
            <a:endParaRPr lang="en-US" altLang="zh-CN" sz="2400" dirty="0" smtClean="0"/>
          </a:p>
          <a:p>
            <a:pPr eaLnBrk="1" hangingPunct="1">
              <a:spcBef>
                <a:spcPts val="1200"/>
              </a:spcBef>
            </a:pPr>
            <a:r>
              <a:rPr lang="en-US" altLang="zh-CN" sz="2400" dirty="0" smtClean="0"/>
              <a:t>IDS</a:t>
            </a:r>
            <a:r>
              <a:rPr lang="zh-CN" altLang="en-US" sz="2400" dirty="0" smtClean="0"/>
              <a:t>探测器集中管理功能</a:t>
            </a:r>
          </a:p>
        </p:txBody>
      </p:sp>
      <p:sp>
        <p:nvSpPr>
          <p:cNvPr id="4" name="灯片编号占位符 3"/>
          <p:cNvSpPr>
            <a:spLocks noGrp="1"/>
          </p:cNvSpPr>
          <p:nvPr>
            <p:ph type="sldNum" sz="quarter" idx="4294967295"/>
          </p:nvPr>
        </p:nvSpPr>
        <p:spPr>
          <a:xfrm>
            <a:off x="7099300" y="6356351"/>
            <a:ext cx="2311400" cy="365125"/>
          </a:xfrm>
          <a:prstGeom prst="rect">
            <a:avLst/>
          </a:prstGeom>
        </p:spPr>
        <p:txBody>
          <a:bodyPr/>
          <a:lstStyle/>
          <a:p>
            <a:pPr>
              <a:defRPr/>
            </a:pPr>
            <a:fld id="{23C46247-649F-4CE4-86DE-1EAE926CE780}" type="slidenum">
              <a:rPr lang="en-US" altLang="zh-CN" smtClean="0"/>
              <a:pPr>
                <a:defRPr/>
              </a:pPr>
              <a:t>12</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wipe(down)">
                                      <p:cBhvr>
                                        <p:cTn id="7" dur="500"/>
                                        <p:tgtEl>
                                          <p:spTgt spid="245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4579">
                                            <p:txEl>
                                              <p:pRg st="1" end="1"/>
                                            </p:txEl>
                                          </p:spTgt>
                                        </p:tgtEl>
                                        <p:attrNameLst>
                                          <p:attrName>style.visibility</p:attrName>
                                        </p:attrNameLst>
                                      </p:cBhvr>
                                      <p:to>
                                        <p:strVal val="visible"/>
                                      </p:to>
                                    </p:set>
                                    <p:animEffect transition="in" filter="wipe(down)">
                                      <p:cBhvr>
                                        <p:cTn id="12" dur="500"/>
                                        <p:tgtEl>
                                          <p:spTgt spid="245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4579">
                                            <p:txEl>
                                              <p:pRg st="2" end="2"/>
                                            </p:txEl>
                                          </p:spTgt>
                                        </p:tgtEl>
                                        <p:attrNameLst>
                                          <p:attrName>style.visibility</p:attrName>
                                        </p:attrNameLst>
                                      </p:cBhvr>
                                      <p:to>
                                        <p:strVal val="visible"/>
                                      </p:to>
                                    </p:set>
                                    <p:animEffect transition="in" filter="wipe(down)">
                                      <p:cBhvr>
                                        <p:cTn id="17" dur="500"/>
                                        <p:tgtEl>
                                          <p:spTgt spid="2457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4579">
                                            <p:txEl>
                                              <p:pRg st="3" end="3"/>
                                            </p:txEl>
                                          </p:spTgt>
                                        </p:tgtEl>
                                        <p:attrNameLst>
                                          <p:attrName>style.visibility</p:attrName>
                                        </p:attrNameLst>
                                      </p:cBhvr>
                                      <p:to>
                                        <p:strVal val="visible"/>
                                      </p:to>
                                    </p:set>
                                    <p:animEffect transition="in" filter="wipe(down)">
                                      <p:cBhvr>
                                        <p:cTn id="22" dur="500"/>
                                        <p:tgtEl>
                                          <p:spTgt spid="2457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4579">
                                            <p:txEl>
                                              <p:pRg st="4" end="4"/>
                                            </p:txEl>
                                          </p:spTgt>
                                        </p:tgtEl>
                                        <p:attrNameLst>
                                          <p:attrName>style.visibility</p:attrName>
                                        </p:attrNameLst>
                                      </p:cBhvr>
                                      <p:to>
                                        <p:strVal val="visible"/>
                                      </p:to>
                                    </p:set>
                                    <p:animEffect transition="in" filter="wipe(down)">
                                      <p:cBhvr>
                                        <p:cTn id="27" dur="500"/>
                                        <p:tgtEl>
                                          <p:spTgt spid="2457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4579">
                                            <p:txEl>
                                              <p:pRg st="5" end="5"/>
                                            </p:txEl>
                                          </p:spTgt>
                                        </p:tgtEl>
                                        <p:attrNameLst>
                                          <p:attrName>style.visibility</p:attrName>
                                        </p:attrNameLst>
                                      </p:cBhvr>
                                      <p:to>
                                        <p:strVal val="visible"/>
                                      </p:to>
                                    </p:set>
                                    <p:animEffect transition="in" filter="wipe(down)">
                                      <p:cBhvr>
                                        <p:cTn id="32" dur="500"/>
                                        <p:tgtEl>
                                          <p:spTgt spid="2457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4579">
                                            <p:txEl>
                                              <p:pRg st="6" end="6"/>
                                            </p:txEl>
                                          </p:spTgt>
                                        </p:tgtEl>
                                        <p:attrNameLst>
                                          <p:attrName>style.visibility</p:attrName>
                                        </p:attrNameLst>
                                      </p:cBhvr>
                                      <p:to>
                                        <p:strVal val="visible"/>
                                      </p:to>
                                    </p:set>
                                    <p:animEffect transition="in" filter="wipe(down)">
                                      <p:cBhvr>
                                        <p:cTn id="37" dur="500"/>
                                        <p:tgtEl>
                                          <p:spTgt spid="2457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4579">
                                            <p:txEl>
                                              <p:pRg st="7" end="7"/>
                                            </p:txEl>
                                          </p:spTgt>
                                        </p:tgtEl>
                                        <p:attrNameLst>
                                          <p:attrName>style.visibility</p:attrName>
                                        </p:attrNameLst>
                                      </p:cBhvr>
                                      <p:to>
                                        <p:strVal val="visible"/>
                                      </p:to>
                                    </p:set>
                                    <p:animEffect transition="in" filter="wipe(down)">
                                      <p:cBhvr>
                                        <p:cTn id="42" dur="500"/>
                                        <p:tgtEl>
                                          <p:spTgt spid="2457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24579">
                                            <p:txEl>
                                              <p:pRg st="8" end="8"/>
                                            </p:txEl>
                                          </p:spTgt>
                                        </p:tgtEl>
                                        <p:attrNameLst>
                                          <p:attrName>style.visibility</p:attrName>
                                        </p:attrNameLst>
                                      </p:cBhvr>
                                      <p:to>
                                        <p:strVal val="visible"/>
                                      </p:to>
                                    </p:set>
                                    <p:animEffect transition="in" filter="wipe(down)">
                                      <p:cBhvr>
                                        <p:cTn id="47" dur="500"/>
                                        <p:tgtEl>
                                          <p:spTgt spid="2457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type="body" idx="1"/>
          </p:nvPr>
        </p:nvSpPr>
        <p:spPr>
          <a:xfrm>
            <a:off x="495300" y="1600201"/>
            <a:ext cx="8915400" cy="828675"/>
          </a:xfrm>
        </p:spPr>
        <p:txBody>
          <a:bodyPr/>
          <a:lstStyle/>
          <a:p>
            <a:pPr>
              <a:lnSpc>
                <a:spcPct val="150000"/>
              </a:lnSpc>
              <a:spcBef>
                <a:spcPct val="0"/>
              </a:spcBef>
            </a:pPr>
            <a:r>
              <a:rPr lang="zh-CN" altLang="en-US" sz="2400" dirty="0" smtClean="0">
                <a:solidFill>
                  <a:srgbClr val="FF0000"/>
                </a:solidFill>
              </a:rPr>
              <a:t>工作原理</a:t>
            </a:r>
            <a:r>
              <a:rPr lang="zh-CN" altLang="en-US" sz="2400" dirty="0" smtClean="0"/>
              <a:t>如下：</a:t>
            </a:r>
            <a:r>
              <a:rPr lang="zh-CN" altLang="en-US" sz="2400" dirty="0" smtClean="0">
                <a:solidFill>
                  <a:srgbClr val="FF0000"/>
                </a:solidFill>
              </a:rPr>
              <a:t>数据采集、入侵分析、响应处理 </a:t>
            </a:r>
          </a:p>
        </p:txBody>
      </p:sp>
      <p:grpSp>
        <p:nvGrpSpPr>
          <p:cNvPr id="2" name="Group 4"/>
          <p:cNvGrpSpPr>
            <a:grpSpLocks noChangeAspect="1"/>
          </p:cNvGrpSpPr>
          <p:nvPr/>
        </p:nvGrpSpPr>
        <p:grpSpPr bwMode="auto">
          <a:xfrm>
            <a:off x="741232" y="2673350"/>
            <a:ext cx="8346148" cy="3460750"/>
            <a:chOff x="2994" y="1863"/>
            <a:chExt cx="6226" cy="2989"/>
          </a:xfrm>
        </p:grpSpPr>
        <p:sp>
          <p:nvSpPr>
            <p:cNvPr id="28678" name="AutoShape 5"/>
            <p:cNvSpPr>
              <a:spLocks noChangeAspect="1" noChangeArrowheads="1"/>
            </p:cNvSpPr>
            <p:nvPr/>
          </p:nvSpPr>
          <p:spPr bwMode="auto">
            <a:xfrm>
              <a:off x="2994" y="1863"/>
              <a:ext cx="6226" cy="2989"/>
            </a:xfrm>
            <a:prstGeom prst="rect">
              <a:avLst/>
            </a:prstGeom>
            <a:noFill/>
            <a:ln w="9525">
              <a:noFill/>
              <a:miter lim="800000"/>
              <a:headEnd/>
              <a:tailEnd/>
            </a:ln>
          </p:spPr>
          <p:txBody>
            <a:bodyPr/>
            <a:lstStyle/>
            <a:p>
              <a:endParaRPr lang="zh-CN" altLang="en-US" sz="2000"/>
            </a:p>
          </p:txBody>
        </p:sp>
        <p:sp>
          <p:nvSpPr>
            <p:cNvPr id="28679" name="Rectangle 6"/>
            <p:cNvSpPr>
              <a:spLocks noChangeArrowheads="1"/>
            </p:cNvSpPr>
            <p:nvPr/>
          </p:nvSpPr>
          <p:spPr bwMode="auto">
            <a:xfrm>
              <a:off x="7367" y="4367"/>
              <a:ext cx="1261" cy="468"/>
            </a:xfrm>
            <a:prstGeom prst="rect">
              <a:avLst/>
            </a:prstGeom>
            <a:noFill/>
            <a:ln w="9525">
              <a:noFill/>
              <a:miter lim="800000"/>
              <a:headEnd/>
              <a:tailEnd/>
            </a:ln>
          </p:spPr>
          <p:txBody>
            <a:bodyPr/>
            <a:lstStyle/>
            <a:p>
              <a:pPr algn="ctr"/>
              <a:r>
                <a:rPr lang="zh-CN" altLang="en-US" sz="2000">
                  <a:latin typeface="Times New Roman" pitchFamily="18" charset="0"/>
                </a:rPr>
                <a:t>原始数据流</a:t>
              </a:r>
              <a:endParaRPr lang="zh-CN" altLang="en-US" sz="2000"/>
            </a:p>
          </p:txBody>
        </p:sp>
        <p:sp>
          <p:nvSpPr>
            <p:cNvPr id="28680" name="Rectangle 7"/>
            <p:cNvSpPr>
              <a:spLocks noChangeArrowheads="1"/>
            </p:cNvSpPr>
            <p:nvPr/>
          </p:nvSpPr>
          <p:spPr bwMode="auto">
            <a:xfrm>
              <a:off x="5386" y="1871"/>
              <a:ext cx="1441" cy="468"/>
            </a:xfrm>
            <a:prstGeom prst="rect">
              <a:avLst/>
            </a:prstGeom>
            <a:solidFill>
              <a:srgbClr val="FFFFFF"/>
            </a:solidFill>
            <a:ln w="9525">
              <a:solidFill>
                <a:srgbClr val="000000"/>
              </a:solidFill>
              <a:miter lim="800000"/>
              <a:headEnd/>
              <a:tailEnd/>
            </a:ln>
          </p:spPr>
          <p:txBody>
            <a:bodyPr/>
            <a:lstStyle/>
            <a:p>
              <a:pPr algn="ctr"/>
              <a:r>
                <a:rPr lang="zh-CN" altLang="en-US" sz="2000">
                  <a:latin typeface="Times New Roman" pitchFamily="18" charset="0"/>
                </a:rPr>
                <a:t>响应处理</a:t>
              </a:r>
              <a:endParaRPr lang="zh-CN" altLang="en-US" sz="2000"/>
            </a:p>
          </p:txBody>
        </p:sp>
        <p:sp>
          <p:nvSpPr>
            <p:cNvPr id="28681" name="Rectangle 8"/>
            <p:cNvSpPr>
              <a:spLocks noChangeArrowheads="1"/>
            </p:cNvSpPr>
            <p:nvPr/>
          </p:nvSpPr>
          <p:spPr bwMode="auto">
            <a:xfrm>
              <a:off x="3767" y="2807"/>
              <a:ext cx="1260" cy="468"/>
            </a:xfrm>
            <a:prstGeom prst="rect">
              <a:avLst/>
            </a:prstGeom>
            <a:solidFill>
              <a:srgbClr val="FFFFFF"/>
            </a:solidFill>
            <a:ln w="9525">
              <a:solidFill>
                <a:srgbClr val="000000"/>
              </a:solidFill>
              <a:miter lim="800000"/>
              <a:headEnd/>
              <a:tailEnd/>
            </a:ln>
          </p:spPr>
          <p:txBody>
            <a:bodyPr/>
            <a:lstStyle/>
            <a:p>
              <a:pPr algn="ctr"/>
              <a:r>
                <a:rPr lang="zh-CN" altLang="en-US" sz="2000">
                  <a:latin typeface="Times New Roman" pitchFamily="18" charset="0"/>
                </a:rPr>
                <a:t>安全知识库</a:t>
              </a:r>
              <a:endParaRPr lang="zh-CN" altLang="en-US" sz="2000"/>
            </a:p>
          </p:txBody>
        </p:sp>
        <p:sp>
          <p:nvSpPr>
            <p:cNvPr id="28682" name="Rectangle 9"/>
            <p:cNvSpPr>
              <a:spLocks noChangeArrowheads="1"/>
            </p:cNvSpPr>
            <p:nvPr/>
          </p:nvSpPr>
          <p:spPr bwMode="auto">
            <a:xfrm>
              <a:off x="5387" y="2807"/>
              <a:ext cx="1380" cy="468"/>
            </a:xfrm>
            <a:prstGeom prst="rect">
              <a:avLst/>
            </a:prstGeom>
            <a:solidFill>
              <a:srgbClr val="FFFFFF"/>
            </a:solidFill>
            <a:ln w="9525">
              <a:solidFill>
                <a:srgbClr val="000000"/>
              </a:solidFill>
              <a:miter lim="800000"/>
              <a:headEnd/>
              <a:tailEnd/>
            </a:ln>
          </p:spPr>
          <p:txBody>
            <a:bodyPr/>
            <a:lstStyle/>
            <a:p>
              <a:pPr algn="ctr"/>
              <a:r>
                <a:rPr lang="zh-CN" altLang="en-US" sz="2000">
                  <a:latin typeface="Times New Roman" pitchFamily="18" charset="0"/>
                </a:rPr>
                <a:t>入侵分析</a:t>
              </a:r>
              <a:endParaRPr lang="zh-CN" altLang="en-US" sz="2000"/>
            </a:p>
          </p:txBody>
        </p:sp>
        <p:sp>
          <p:nvSpPr>
            <p:cNvPr id="28683" name="Rectangle 10"/>
            <p:cNvSpPr>
              <a:spLocks noChangeArrowheads="1"/>
            </p:cNvSpPr>
            <p:nvPr/>
          </p:nvSpPr>
          <p:spPr bwMode="auto">
            <a:xfrm>
              <a:off x="7367" y="2807"/>
              <a:ext cx="1261" cy="468"/>
            </a:xfrm>
            <a:prstGeom prst="rect">
              <a:avLst/>
            </a:prstGeom>
            <a:solidFill>
              <a:srgbClr val="FFFFFF"/>
            </a:solidFill>
            <a:ln w="9525">
              <a:solidFill>
                <a:srgbClr val="000000"/>
              </a:solidFill>
              <a:miter lim="800000"/>
              <a:headEnd/>
              <a:tailEnd/>
            </a:ln>
          </p:spPr>
          <p:txBody>
            <a:bodyPr/>
            <a:lstStyle/>
            <a:p>
              <a:pPr algn="ctr"/>
              <a:r>
                <a:rPr lang="zh-CN" altLang="en-US" sz="2000">
                  <a:latin typeface="Times New Roman" pitchFamily="18" charset="0"/>
                </a:rPr>
                <a:t>数据存储</a:t>
              </a:r>
              <a:endParaRPr lang="zh-CN" altLang="en-US" sz="2000"/>
            </a:p>
          </p:txBody>
        </p:sp>
        <p:sp>
          <p:nvSpPr>
            <p:cNvPr id="28684" name="Rectangle 11"/>
            <p:cNvSpPr>
              <a:spLocks noChangeArrowheads="1"/>
            </p:cNvSpPr>
            <p:nvPr/>
          </p:nvSpPr>
          <p:spPr bwMode="auto">
            <a:xfrm>
              <a:off x="5447" y="3743"/>
              <a:ext cx="1380" cy="468"/>
            </a:xfrm>
            <a:prstGeom prst="rect">
              <a:avLst/>
            </a:prstGeom>
            <a:solidFill>
              <a:srgbClr val="FFFFFF"/>
            </a:solidFill>
            <a:ln w="9525">
              <a:solidFill>
                <a:srgbClr val="000000"/>
              </a:solidFill>
              <a:miter lim="800000"/>
              <a:headEnd/>
              <a:tailEnd/>
            </a:ln>
          </p:spPr>
          <p:txBody>
            <a:bodyPr/>
            <a:lstStyle/>
            <a:p>
              <a:pPr algn="ctr"/>
              <a:r>
                <a:rPr lang="zh-CN" altLang="en-US" sz="2000">
                  <a:latin typeface="Times New Roman" pitchFamily="18" charset="0"/>
                </a:rPr>
                <a:t>数据采集</a:t>
              </a:r>
              <a:endParaRPr lang="zh-CN" altLang="en-US" sz="2000"/>
            </a:p>
          </p:txBody>
        </p:sp>
        <p:sp>
          <p:nvSpPr>
            <p:cNvPr id="28685" name="AutoShape 12"/>
            <p:cNvSpPr>
              <a:spLocks noChangeArrowheads="1"/>
            </p:cNvSpPr>
            <p:nvPr/>
          </p:nvSpPr>
          <p:spPr bwMode="auto">
            <a:xfrm>
              <a:off x="6827" y="2963"/>
              <a:ext cx="540" cy="156"/>
            </a:xfrm>
            <a:prstGeom prst="leftRightArrow">
              <a:avLst>
                <a:gd name="adj1" fmla="val 50000"/>
                <a:gd name="adj2" fmla="val 69231"/>
              </a:avLst>
            </a:prstGeom>
            <a:solidFill>
              <a:srgbClr val="FFFFFF"/>
            </a:solidFill>
            <a:ln w="9525" algn="ctr">
              <a:solidFill>
                <a:srgbClr val="000000"/>
              </a:solidFill>
              <a:miter lim="800000"/>
              <a:headEnd/>
              <a:tailEnd/>
            </a:ln>
          </p:spPr>
          <p:txBody>
            <a:bodyPr/>
            <a:lstStyle/>
            <a:p>
              <a:endParaRPr lang="zh-CN" altLang="en-US" sz="2000"/>
            </a:p>
          </p:txBody>
        </p:sp>
        <p:sp>
          <p:nvSpPr>
            <p:cNvPr id="28686" name="AutoShape 13"/>
            <p:cNvSpPr>
              <a:spLocks noChangeArrowheads="1"/>
            </p:cNvSpPr>
            <p:nvPr/>
          </p:nvSpPr>
          <p:spPr bwMode="auto">
            <a:xfrm>
              <a:off x="6107" y="2339"/>
              <a:ext cx="180" cy="468"/>
            </a:xfrm>
            <a:prstGeom prst="upArrow">
              <a:avLst>
                <a:gd name="adj1" fmla="val 50000"/>
                <a:gd name="adj2" fmla="val 65000"/>
              </a:avLst>
            </a:prstGeom>
            <a:solidFill>
              <a:srgbClr val="FFFFFF"/>
            </a:solidFill>
            <a:ln w="9525">
              <a:solidFill>
                <a:srgbClr val="000000"/>
              </a:solidFill>
              <a:miter lim="800000"/>
              <a:headEnd/>
              <a:tailEnd/>
            </a:ln>
          </p:spPr>
          <p:txBody>
            <a:bodyPr vert="eaVert"/>
            <a:lstStyle/>
            <a:p>
              <a:endParaRPr lang="zh-CN" altLang="en-US" sz="2000"/>
            </a:p>
          </p:txBody>
        </p:sp>
        <p:sp>
          <p:nvSpPr>
            <p:cNvPr id="28687" name="AutoShape 14"/>
            <p:cNvSpPr>
              <a:spLocks noChangeArrowheads="1"/>
            </p:cNvSpPr>
            <p:nvPr/>
          </p:nvSpPr>
          <p:spPr bwMode="auto">
            <a:xfrm>
              <a:off x="6107" y="3275"/>
              <a:ext cx="180" cy="468"/>
            </a:xfrm>
            <a:prstGeom prst="upArrow">
              <a:avLst>
                <a:gd name="adj1" fmla="val 50000"/>
                <a:gd name="adj2" fmla="val 65000"/>
              </a:avLst>
            </a:prstGeom>
            <a:solidFill>
              <a:srgbClr val="FFFFFF"/>
            </a:solidFill>
            <a:ln w="9525">
              <a:solidFill>
                <a:srgbClr val="000000"/>
              </a:solidFill>
              <a:miter lim="800000"/>
              <a:headEnd/>
              <a:tailEnd/>
            </a:ln>
          </p:spPr>
          <p:txBody>
            <a:bodyPr vert="eaVert"/>
            <a:lstStyle/>
            <a:p>
              <a:endParaRPr lang="zh-CN" altLang="en-US" sz="2000"/>
            </a:p>
          </p:txBody>
        </p:sp>
        <p:sp>
          <p:nvSpPr>
            <p:cNvPr id="28688" name="AutoShape 15"/>
            <p:cNvSpPr>
              <a:spLocks noChangeArrowheads="1"/>
            </p:cNvSpPr>
            <p:nvPr/>
          </p:nvSpPr>
          <p:spPr bwMode="auto">
            <a:xfrm>
              <a:off x="6107" y="4211"/>
              <a:ext cx="180" cy="468"/>
            </a:xfrm>
            <a:prstGeom prst="upArrow">
              <a:avLst>
                <a:gd name="adj1" fmla="val 50000"/>
                <a:gd name="adj2" fmla="val 65000"/>
              </a:avLst>
            </a:prstGeom>
            <a:solidFill>
              <a:srgbClr val="FFFFFF"/>
            </a:solidFill>
            <a:ln w="9525">
              <a:solidFill>
                <a:srgbClr val="000000"/>
              </a:solidFill>
              <a:miter lim="800000"/>
              <a:headEnd/>
              <a:tailEnd/>
            </a:ln>
          </p:spPr>
          <p:txBody>
            <a:bodyPr vert="eaVert"/>
            <a:lstStyle/>
            <a:p>
              <a:endParaRPr lang="zh-CN" altLang="en-US" sz="2000"/>
            </a:p>
          </p:txBody>
        </p:sp>
        <p:sp>
          <p:nvSpPr>
            <p:cNvPr id="28689" name="AutoShape 16"/>
            <p:cNvSpPr>
              <a:spLocks noChangeArrowheads="1"/>
            </p:cNvSpPr>
            <p:nvPr/>
          </p:nvSpPr>
          <p:spPr bwMode="auto">
            <a:xfrm>
              <a:off x="5027" y="2963"/>
              <a:ext cx="360" cy="156"/>
            </a:xfrm>
            <a:prstGeom prst="rightArrow">
              <a:avLst>
                <a:gd name="adj1" fmla="val 50000"/>
                <a:gd name="adj2" fmla="val 57692"/>
              </a:avLst>
            </a:prstGeom>
            <a:solidFill>
              <a:srgbClr val="FFFFFF"/>
            </a:solidFill>
            <a:ln w="9525">
              <a:solidFill>
                <a:srgbClr val="000000"/>
              </a:solidFill>
              <a:miter lim="800000"/>
              <a:headEnd/>
              <a:tailEnd/>
            </a:ln>
          </p:spPr>
          <p:txBody>
            <a:bodyPr/>
            <a:lstStyle/>
            <a:p>
              <a:endParaRPr lang="zh-CN" altLang="en-US" sz="2000"/>
            </a:p>
          </p:txBody>
        </p:sp>
        <p:sp>
          <p:nvSpPr>
            <p:cNvPr id="28690" name="AutoShape 17"/>
            <p:cNvSpPr>
              <a:spLocks noChangeArrowheads="1"/>
            </p:cNvSpPr>
            <p:nvPr/>
          </p:nvSpPr>
          <p:spPr bwMode="auto">
            <a:xfrm>
              <a:off x="6827" y="3275"/>
              <a:ext cx="720" cy="7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17694720 60000 65536"/>
                <a:gd name="T13" fmla="*/ 11796480 60000 65536"/>
                <a:gd name="T14" fmla="*/ 11796480 60000 65536"/>
                <a:gd name="T15" fmla="*/ 5898240 60000 65536"/>
                <a:gd name="T16" fmla="*/ 0 60000 65536"/>
                <a:gd name="T17" fmla="*/ 0 60000 65536"/>
                <a:gd name="T18" fmla="*/ 0 w 21600"/>
                <a:gd name="T19" fmla="*/ 17612 h 21600"/>
                <a:gd name="T20" fmla="*/ 195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7688" y="0"/>
                  </a:moveTo>
                  <a:lnTo>
                    <a:pt x="13776" y="8917"/>
                  </a:lnTo>
                  <a:lnTo>
                    <a:pt x="15888" y="8917"/>
                  </a:lnTo>
                  <a:lnTo>
                    <a:pt x="15888" y="17610"/>
                  </a:lnTo>
                  <a:lnTo>
                    <a:pt x="0" y="17610"/>
                  </a:lnTo>
                  <a:lnTo>
                    <a:pt x="0" y="21600"/>
                  </a:lnTo>
                  <a:lnTo>
                    <a:pt x="19488" y="21600"/>
                  </a:lnTo>
                  <a:lnTo>
                    <a:pt x="19488" y="8917"/>
                  </a:lnTo>
                  <a:lnTo>
                    <a:pt x="21600" y="8917"/>
                  </a:lnTo>
                  <a:close/>
                </a:path>
              </a:pathLst>
            </a:custGeom>
            <a:solidFill>
              <a:srgbClr val="FFFFFF"/>
            </a:solidFill>
            <a:ln w="9525">
              <a:solidFill>
                <a:srgbClr val="000000"/>
              </a:solidFill>
              <a:miter lim="800000"/>
              <a:headEnd/>
              <a:tailEnd/>
            </a:ln>
          </p:spPr>
          <p:txBody>
            <a:bodyPr/>
            <a:lstStyle/>
            <a:p>
              <a:endParaRPr lang="zh-CN" altLang="en-US"/>
            </a:p>
          </p:txBody>
        </p:sp>
        <p:sp>
          <p:nvSpPr>
            <p:cNvPr id="28691" name="AutoShape 18"/>
            <p:cNvSpPr>
              <a:spLocks noChangeArrowheads="1"/>
            </p:cNvSpPr>
            <p:nvPr/>
          </p:nvSpPr>
          <p:spPr bwMode="auto">
            <a:xfrm>
              <a:off x="3047" y="4679"/>
              <a:ext cx="6120" cy="156"/>
            </a:xfrm>
            <a:prstGeom prst="leftRightArrow">
              <a:avLst>
                <a:gd name="adj1" fmla="val 50000"/>
                <a:gd name="adj2" fmla="val 298408"/>
              </a:avLst>
            </a:prstGeom>
            <a:solidFill>
              <a:srgbClr val="FFFFFF"/>
            </a:solidFill>
            <a:ln w="9525">
              <a:solidFill>
                <a:srgbClr val="000000"/>
              </a:solidFill>
              <a:miter lim="800000"/>
              <a:headEnd/>
              <a:tailEnd/>
            </a:ln>
          </p:spPr>
          <p:txBody>
            <a:bodyPr/>
            <a:lstStyle/>
            <a:p>
              <a:endParaRPr lang="zh-CN" altLang="en-US" sz="2000"/>
            </a:p>
          </p:txBody>
        </p:sp>
      </p:grpSp>
      <p:sp>
        <p:nvSpPr>
          <p:cNvPr id="28676" name="Rectangle 2"/>
          <p:cNvSpPr>
            <a:spLocks noGrp="1" noChangeArrowheads="1"/>
          </p:cNvSpPr>
          <p:nvPr>
            <p:ph type="title"/>
          </p:nvPr>
        </p:nvSpPr>
        <p:spPr>
          <a:xfrm>
            <a:off x="1424608" y="332656"/>
            <a:ext cx="6208734" cy="762000"/>
          </a:xfrm>
        </p:spPr>
        <p:txBody>
          <a:bodyPr/>
          <a:lstStyle/>
          <a:p>
            <a:pPr eaLnBrk="1" hangingPunct="1"/>
            <a:r>
              <a:rPr lang="en-US" altLang="zh-CN" b="1" dirty="0" smtClean="0">
                <a:solidFill>
                  <a:srgbClr val="006600"/>
                </a:solidFill>
                <a:latin typeface="+mn-ea"/>
                <a:ea typeface="+mn-ea"/>
              </a:rPr>
              <a:t>4.	</a:t>
            </a:r>
            <a:r>
              <a:rPr lang="zh-CN" altLang="en-US" b="1" dirty="0" smtClean="0">
                <a:solidFill>
                  <a:srgbClr val="006600"/>
                </a:solidFill>
                <a:latin typeface="+mn-ea"/>
                <a:ea typeface="+mn-ea"/>
              </a:rPr>
              <a:t>入侵检测原理</a:t>
            </a:r>
            <a:endParaRPr lang="zh-CN" altLang="en-US" dirty="0" smtClean="0">
              <a:latin typeface="+mn-ea"/>
              <a:ea typeface="+mn-ea"/>
            </a:endParaRPr>
          </a:p>
        </p:txBody>
      </p:sp>
      <p:sp>
        <p:nvSpPr>
          <p:cNvPr id="21" name="灯片编号占位符 20"/>
          <p:cNvSpPr>
            <a:spLocks noGrp="1"/>
          </p:cNvSpPr>
          <p:nvPr>
            <p:ph type="sldNum" sz="quarter" idx="4294967295"/>
          </p:nvPr>
        </p:nvSpPr>
        <p:spPr>
          <a:xfrm>
            <a:off x="7099300" y="6356351"/>
            <a:ext cx="2311400" cy="365125"/>
          </a:xfrm>
          <a:prstGeom prst="rect">
            <a:avLst/>
          </a:prstGeom>
        </p:spPr>
        <p:txBody>
          <a:bodyPr/>
          <a:lstStyle/>
          <a:p>
            <a:pPr>
              <a:defRPr/>
            </a:pPr>
            <a:fld id="{8F2AEBB1-1CA7-4A3D-A396-D6B9D101667F}" type="slidenum">
              <a:rPr lang="en-US" altLang="zh-CN" smtClean="0"/>
              <a:pPr>
                <a:defRPr/>
              </a:pPr>
              <a:t>13</a:t>
            </a:fld>
            <a:endParaRPr lang="en-US" altLang="zh-C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idx="1"/>
          </p:nvPr>
        </p:nvSpPr>
        <p:spPr>
          <a:xfrm>
            <a:off x="691356" y="1428750"/>
            <a:ext cx="9014172" cy="5214938"/>
          </a:xfrm>
        </p:spPr>
        <p:txBody>
          <a:bodyPr/>
          <a:lstStyle/>
          <a:p>
            <a:pPr>
              <a:lnSpc>
                <a:spcPct val="150000"/>
              </a:lnSpc>
              <a:spcBef>
                <a:spcPct val="0"/>
              </a:spcBef>
              <a:buFont typeface="Arial" charset="0"/>
              <a:buNone/>
            </a:pPr>
            <a:r>
              <a:rPr lang="zh-CN" altLang="en-US" sz="2400" dirty="0" smtClean="0">
                <a:solidFill>
                  <a:srgbClr val="FF0000"/>
                </a:solidFill>
              </a:rPr>
              <a:t>数据采集：</a:t>
            </a:r>
            <a:endParaRPr lang="en-US" altLang="zh-CN" sz="2400" dirty="0" smtClean="0">
              <a:solidFill>
                <a:srgbClr val="FF0000"/>
              </a:solidFill>
            </a:endParaRPr>
          </a:p>
          <a:p>
            <a:pPr>
              <a:lnSpc>
                <a:spcPct val="150000"/>
              </a:lnSpc>
              <a:spcBef>
                <a:spcPct val="0"/>
              </a:spcBef>
            </a:pPr>
            <a:r>
              <a:rPr lang="zh-CN" altLang="en-US" sz="2400" dirty="0" smtClean="0"/>
              <a:t>入侵检测的第一步是数据采集，采集内容包括</a:t>
            </a:r>
            <a:r>
              <a:rPr lang="zh-CN" altLang="en-US" sz="2400" dirty="0" smtClean="0">
                <a:solidFill>
                  <a:srgbClr val="FF0000"/>
                </a:solidFill>
              </a:rPr>
              <a:t>系统、网络、数据</a:t>
            </a:r>
            <a:r>
              <a:rPr lang="zh-CN" altLang="en-US" sz="2400" dirty="0" smtClean="0"/>
              <a:t>及</a:t>
            </a:r>
            <a:r>
              <a:rPr lang="zh-CN" altLang="en-US" sz="2400" dirty="0" smtClean="0">
                <a:solidFill>
                  <a:srgbClr val="FF0000"/>
                </a:solidFill>
              </a:rPr>
              <a:t>用户</a:t>
            </a:r>
            <a:r>
              <a:rPr lang="zh-CN" altLang="en-US" sz="2400" dirty="0" smtClean="0"/>
              <a:t>活动的状态和行为。</a:t>
            </a:r>
          </a:p>
          <a:p>
            <a:pPr>
              <a:lnSpc>
                <a:spcPct val="150000"/>
              </a:lnSpc>
              <a:spcBef>
                <a:spcPct val="0"/>
              </a:spcBef>
            </a:pPr>
            <a:r>
              <a:rPr lang="zh-CN" altLang="en-US" sz="2400" dirty="0" smtClean="0"/>
              <a:t>需要在计算机网络系统中的若干</a:t>
            </a:r>
            <a:r>
              <a:rPr lang="zh-CN" altLang="en-US" sz="2400" dirty="0" smtClean="0">
                <a:solidFill>
                  <a:srgbClr val="FF0000"/>
                </a:solidFill>
              </a:rPr>
              <a:t>不同关键点</a:t>
            </a:r>
            <a:r>
              <a:rPr lang="zh-CN" altLang="en-US" sz="2400" dirty="0" smtClean="0"/>
              <a:t>（不同网段和不同主机）收集信息。</a:t>
            </a:r>
            <a:endParaRPr lang="en-US" altLang="zh-CN" sz="2400" dirty="0" smtClean="0"/>
          </a:p>
          <a:p>
            <a:pPr>
              <a:lnSpc>
                <a:spcPct val="150000"/>
              </a:lnSpc>
              <a:spcBef>
                <a:spcPct val="0"/>
              </a:spcBef>
            </a:pPr>
            <a:r>
              <a:rPr lang="zh-CN" altLang="en-US" sz="2400" dirty="0" smtClean="0"/>
              <a:t>入侵检测的效果很大程度上依赖于</a:t>
            </a:r>
            <a:r>
              <a:rPr lang="zh-CN" altLang="en-US" sz="2400" dirty="0" smtClean="0">
                <a:solidFill>
                  <a:srgbClr val="FF0000"/>
                </a:solidFill>
              </a:rPr>
              <a:t>收集信息的可靠性和正确性</a:t>
            </a:r>
            <a:r>
              <a:rPr lang="zh-CN" altLang="en-US" sz="2400" dirty="0" smtClean="0"/>
              <a:t>。</a:t>
            </a:r>
          </a:p>
          <a:p>
            <a:pPr>
              <a:lnSpc>
                <a:spcPct val="150000"/>
              </a:lnSpc>
              <a:spcBef>
                <a:spcPct val="0"/>
              </a:spcBef>
            </a:pPr>
            <a:r>
              <a:rPr lang="zh-CN" altLang="en-US" sz="2400" dirty="0" smtClean="0"/>
              <a:t>要</a:t>
            </a:r>
            <a:r>
              <a:rPr lang="zh-CN" altLang="en-US" sz="2400" dirty="0" smtClean="0">
                <a:solidFill>
                  <a:srgbClr val="FF0000"/>
                </a:solidFill>
              </a:rPr>
              <a:t>保证入侵检测系统软件本身的完整性</a:t>
            </a:r>
            <a:r>
              <a:rPr lang="zh-CN" altLang="en-US" sz="2400" dirty="0" smtClean="0"/>
              <a:t>，防止被篡改而收集到错误的信息 。</a:t>
            </a:r>
          </a:p>
          <a:p>
            <a:pPr>
              <a:lnSpc>
                <a:spcPct val="150000"/>
              </a:lnSpc>
              <a:spcBef>
                <a:spcPct val="0"/>
              </a:spcBef>
            </a:pPr>
            <a:endParaRPr lang="zh-CN" altLang="en-US" sz="2400" dirty="0" smtClean="0"/>
          </a:p>
        </p:txBody>
      </p:sp>
      <p:sp>
        <p:nvSpPr>
          <p:cNvPr id="29699" name="Rectangle 2"/>
          <p:cNvSpPr>
            <a:spLocks noGrp="1" noChangeArrowheads="1"/>
          </p:cNvSpPr>
          <p:nvPr>
            <p:ph type="title"/>
          </p:nvPr>
        </p:nvSpPr>
        <p:spPr/>
        <p:txBody>
          <a:bodyPr/>
          <a:lstStyle/>
          <a:p>
            <a:pPr eaLnBrk="1" hangingPunct="1"/>
            <a:r>
              <a:rPr lang="en-US" altLang="zh-CN" b="1" dirty="0" smtClean="0">
                <a:solidFill>
                  <a:srgbClr val="006600"/>
                </a:solidFill>
                <a:latin typeface="+mn-ea"/>
                <a:ea typeface="+mn-ea"/>
              </a:rPr>
              <a:t>4.	</a:t>
            </a:r>
            <a:r>
              <a:rPr lang="zh-CN" altLang="en-US" b="1" dirty="0" smtClean="0">
                <a:solidFill>
                  <a:srgbClr val="006600"/>
                </a:solidFill>
                <a:latin typeface="+mn-ea"/>
                <a:ea typeface="+mn-ea"/>
              </a:rPr>
              <a:t>入侵检测原理</a:t>
            </a:r>
            <a:endParaRPr lang="zh-CN" altLang="en-US" dirty="0" smtClean="0">
              <a:latin typeface="+mn-ea"/>
              <a:ea typeface="+mn-ea"/>
            </a:endParaRPr>
          </a:p>
        </p:txBody>
      </p:sp>
      <p:sp>
        <p:nvSpPr>
          <p:cNvPr id="4" name="灯片编号占位符 3"/>
          <p:cNvSpPr>
            <a:spLocks noGrp="1"/>
          </p:cNvSpPr>
          <p:nvPr>
            <p:ph type="sldNum" sz="quarter" idx="4294967295"/>
          </p:nvPr>
        </p:nvSpPr>
        <p:spPr>
          <a:xfrm>
            <a:off x="7099300" y="6356351"/>
            <a:ext cx="2311400" cy="365125"/>
          </a:xfrm>
          <a:prstGeom prst="rect">
            <a:avLst/>
          </a:prstGeom>
        </p:spPr>
        <p:txBody>
          <a:bodyPr/>
          <a:lstStyle/>
          <a:p>
            <a:pPr>
              <a:defRPr/>
            </a:pPr>
            <a:fld id="{83F36B54-BB74-49EE-9D41-FA480632E997}" type="slidenum">
              <a:rPr lang="en-US" altLang="zh-CN" smtClean="0"/>
              <a:pPr>
                <a:defRPr/>
              </a:pPr>
              <a:t>14</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6626">
                                            <p:txEl>
                                              <p:pRg st="0" end="0"/>
                                            </p:txEl>
                                          </p:spTgt>
                                        </p:tgtEl>
                                        <p:attrNameLst>
                                          <p:attrName>style.visibility</p:attrName>
                                        </p:attrNameLst>
                                      </p:cBhvr>
                                      <p:to>
                                        <p:strVal val="visible"/>
                                      </p:to>
                                    </p:set>
                                    <p:animEffect transition="in" filter="wipe(down)">
                                      <p:cBhvr>
                                        <p:cTn id="7" dur="500"/>
                                        <p:tgtEl>
                                          <p:spTgt spid="266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6626">
                                            <p:txEl>
                                              <p:pRg st="1" end="1"/>
                                            </p:txEl>
                                          </p:spTgt>
                                        </p:tgtEl>
                                        <p:attrNameLst>
                                          <p:attrName>style.visibility</p:attrName>
                                        </p:attrNameLst>
                                      </p:cBhvr>
                                      <p:to>
                                        <p:strVal val="visible"/>
                                      </p:to>
                                    </p:set>
                                    <p:animEffect transition="in" filter="wipe(down)">
                                      <p:cBhvr>
                                        <p:cTn id="12" dur="500"/>
                                        <p:tgtEl>
                                          <p:spTgt spid="2662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6626">
                                            <p:txEl>
                                              <p:pRg st="2" end="2"/>
                                            </p:txEl>
                                          </p:spTgt>
                                        </p:tgtEl>
                                        <p:attrNameLst>
                                          <p:attrName>style.visibility</p:attrName>
                                        </p:attrNameLst>
                                      </p:cBhvr>
                                      <p:to>
                                        <p:strVal val="visible"/>
                                      </p:to>
                                    </p:set>
                                    <p:animEffect transition="in" filter="wipe(down)">
                                      <p:cBhvr>
                                        <p:cTn id="17" dur="500"/>
                                        <p:tgtEl>
                                          <p:spTgt spid="2662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6626">
                                            <p:txEl>
                                              <p:pRg st="3" end="3"/>
                                            </p:txEl>
                                          </p:spTgt>
                                        </p:tgtEl>
                                        <p:attrNameLst>
                                          <p:attrName>style.visibility</p:attrName>
                                        </p:attrNameLst>
                                      </p:cBhvr>
                                      <p:to>
                                        <p:strVal val="visible"/>
                                      </p:to>
                                    </p:set>
                                    <p:animEffect transition="in" filter="wipe(down)">
                                      <p:cBhvr>
                                        <p:cTn id="22" dur="500"/>
                                        <p:tgtEl>
                                          <p:spTgt spid="2662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6626">
                                            <p:txEl>
                                              <p:pRg st="4" end="4"/>
                                            </p:txEl>
                                          </p:spTgt>
                                        </p:tgtEl>
                                        <p:attrNameLst>
                                          <p:attrName>style.visibility</p:attrName>
                                        </p:attrNameLst>
                                      </p:cBhvr>
                                      <p:to>
                                        <p:strVal val="visible"/>
                                      </p:to>
                                    </p:set>
                                    <p:animEffect transition="in" filter="wipe(down)">
                                      <p:cBhvr>
                                        <p:cTn id="27" dur="500"/>
                                        <p:tgtEl>
                                          <p:spTgt spid="2662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idx="1"/>
          </p:nvPr>
        </p:nvSpPr>
        <p:spPr>
          <a:xfrm>
            <a:off x="776536" y="1772816"/>
            <a:ext cx="8179329" cy="3500438"/>
          </a:xfrm>
        </p:spPr>
        <p:txBody>
          <a:bodyPr/>
          <a:lstStyle/>
          <a:p>
            <a:pPr>
              <a:lnSpc>
                <a:spcPct val="150000"/>
              </a:lnSpc>
              <a:spcBef>
                <a:spcPct val="0"/>
              </a:spcBef>
              <a:buFont typeface="Arial" charset="0"/>
              <a:buNone/>
            </a:pPr>
            <a:r>
              <a:rPr lang="zh-CN" altLang="en-US" sz="2800" dirty="0" smtClean="0">
                <a:solidFill>
                  <a:srgbClr val="FF0000"/>
                </a:solidFill>
              </a:rPr>
              <a:t>数据采集的来源：</a:t>
            </a:r>
            <a:endParaRPr lang="en-US" altLang="zh-CN" sz="2800" dirty="0" smtClean="0">
              <a:solidFill>
                <a:srgbClr val="FF0000"/>
              </a:solidFill>
            </a:endParaRPr>
          </a:p>
          <a:p>
            <a:pPr>
              <a:lnSpc>
                <a:spcPct val="150000"/>
              </a:lnSpc>
              <a:spcBef>
                <a:spcPct val="0"/>
              </a:spcBef>
            </a:pPr>
            <a:r>
              <a:rPr lang="zh-CN" altLang="en-US" sz="2800" dirty="0" smtClean="0"/>
              <a:t>系统和网络的日志文件</a:t>
            </a:r>
          </a:p>
          <a:p>
            <a:pPr>
              <a:lnSpc>
                <a:spcPct val="150000"/>
              </a:lnSpc>
              <a:spcBef>
                <a:spcPct val="0"/>
              </a:spcBef>
            </a:pPr>
            <a:r>
              <a:rPr lang="zh-CN" altLang="en-US" sz="2800" dirty="0" smtClean="0"/>
              <a:t>网络流量</a:t>
            </a:r>
          </a:p>
          <a:p>
            <a:pPr>
              <a:lnSpc>
                <a:spcPct val="150000"/>
              </a:lnSpc>
              <a:spcBef>
                <a:spcPct val="0"/>
              </a:spcBef>
            </a:pPr>
            <a:r>
              <a:rPr lang="zh-CN" altLang="en-US" sz="2800" dirty="0" smtClean="0"/>
              <a:t>系统目录和文件的异常变化</a:t>
            </a:r>
          </a:p>
          <a:p>
            <a:pPr>
              <a:lnSpc>
                <a:spcPct val="150000"/>
              </a:lnSpc>
              <a:spcBef>
                <a:spcPct val="0"/>
              </a:spcBef>
            </a:pPr>
            <a:r>
              <a:rPr lang="zh-CN" altLang="en-US" sz="2800" dirty="0" smtClean="0"/>
              <a:t>程序执行中的异常行为</a:t>
            </a:r>
            <a:endParaRPr lang="en-US" altLang="zh-CN" sz="2800" dirty="0" smtClean="0"/>
          </a:p>
        </p:txBody>
      </p:sp>
      <p:sp>
        <p:nvSpPr>
          <p:cNvPr id="30723" name="Rectangle 2"/>
          <p:cNvSpPr>
            <a:spLocks noGrp="1" noChangeArrowheads="1"/>
          </p:cNvSpPr>
          <p:nvPr>
            <p:ph type="title"/>
          </p:nvPr>
        </p:nvSpPr>
        <p:spPr>
          <a:xfrm>
            <a:off x="1424608" y="548680"/>
            <a:ext cx="6208734" cy="762000"/>
          </a:xfrm>
        </p:spPr>
        <p:txBody>
          <a:bodyPr/>
          <a:lstStyle/>
          <a:p>
            <a:pPr eaLnBrk="1" hangingPunct="1"/>
            <a:r>
              <a:rPr lang="en-US" altLang="zh-CN" b="1" dirty="0" smtClean="0">
                <a:solidFill>
                  <a:srgbClr val="006600"/>
                </a:solidFill>
                <a:latin typeface="+mn-ea"/>
                <a:ea typeface="+mn-ea"/>
              </a:rPr>
              <a:t>4.	</a:t>
            </a:r>
            <a:r>
              <a:rPr lang="zh-CN" altLang="en-US" b="1" dirty="0" smtClean="0">
                <a:solidFill>
                  <a:srgbClr val="006600"/>
                </a:solidFill>
                <a:latin typeface="+mn-ea"/>
                <a:ea typeface="+mn-ea"/>
              </a:rPr>
              <a:t>入侵检测原理</a:t>
            </a:r>
            <a:endParaRPr lang="zh-CN" altLang="en-US" dirty="0" smtClean="0">
              <a:latin typeface="+mn-ea"/>
              <a:ea typeface="+mn-ea"/>
            </a:endParaRPr>
          </a:p>
        </p:txBody>
      </p:sp>
      <p:sp>
        <p:nvSpPr>
          <p:cNvPr id="4" name="灯片编号占位符 3"/>
          <p:cNvSpPr>
            <a:spLocks noGrp="1"/>
          </p:cNvSpPr>
          <p:nvPr>
            <p:ph type="sldNum" sz="quarter" idx="4294967295"/>
          </p:nvPr>
        </p:nvSpPr>
        <p:spPr>
          <a:xfrm>
            <a:off x="7099300" y="6356351"/>
            <a:ext cx="2311400" cy="365125"/>
          </a:xfrm>
          <a:prstGeom prst="rect">
            <a:avLst/>
          </a:prstGeom>
        </p:spPr>
        <p:txBody>
          <a:bodyPr/>
          <a:lstStyle/>
          <a:p>
            <a:pPr>
              <a:defRPr/>
            </a:pPr>
            <a:fld id="{2058DE5C-2653-45A7-A74A-B6A5E39B1A19}" type="slidenum">
              <a:rPr lang="en-US" altLang="zh-CN" smtClean="0"/>
              <a:pPr>
                <a:defRPr/>
              </a:pPr>
              <a:t>15</a:t>
            </a:fld>
            <a:endParaRPr lang="en-US" altLang="zh-C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Rectangle 3"/>
          <p:cNvSpPr>
            <a:spLocks noGrp="1" noChangeArrowheads="1"/>
          </p:cNvSpPr>
          <p:nvPr>
            <p:ph idx="1"/>
          </p:nvPr>
        </p:nvSpPr>
        <p:spPr>
          <a:xfrm>
            <a:off x="696516" y="1857376"/>
            <a:ext cx="8590359" cy="3000375"/>
          </a:xfrm>
        </p:spPr>
        <p:txBody>
          <a:bodyPr rtlCol="0">
            <a:noAutofit/>
          </a:bodyPr>
          <a:lstStyle/>
          <a:p>
            <a:pPr marL="0" lvl="1" indent="0" fontAlgn="auto">
              <a:lnSpc>
                <a:spcPct val="160000"/>
              </a:lnSpc>
              <a:spcBef>
                <a:spcPts val="0"/>
              </a:spcBef>
              <a:spcAft>
                <a:spcPts val="0"/>
              </a:spcAft>
              <a:buClr>
                <a:srgbClr val="0000FF"/>
              </a:buClr>
              <a:buSzPct val="150000"/>
              <a:buFont typeface="Arial" pitchFamily="34" charset="0"/>
              <a:buNone/>
              <a:defRPr/>
            </a:pPr>
            <a:r>
              <a:rPr lang="zh-CN" altLang="en-US" dirty="0" smtClean="0">
                <a:solidFill>
                  <a:srgbClr val="FF0000"/>
                </a:solidFill>
              </a:rPr>
              <a:t>入侵分析</a:t>
            </a:r>
            <a:r>
              <a:rPr lang="en-US" altLang="zh-CN" dirty="0" smtClean="0">
                <a:solidFill>
                  <a:srgbClr val="FF0000"/>
                </a:solidFill>
              </a:rPr>
              <a:t> </a:t>
            </a:r>
            <a:r>
              <a:rPr lang="zh-CN" altLang="en-US" dirty="0" smtClean="0">
                <a:solidFill>
                  <a:srgbClr val="FF0000"/>
                </a:solidFill>
              </a:rPr>
              <a:t>：</a:t>
            </a:r>
            <a:endParaRPr lang="en-US" altLang="zh-CN" dirty="0" smtClean="0">
              <a:solidFill>
                <a:srgbClr val="FF0000"/>
              </a:solidFill>
            </a:endParaRPr>
          </a:p>
          <a:p>
            <a:pPr marL="0" lvl="1" indent="457200" fontAlgn="auto">
              <a:lnSpc>
                <a:spcPct val="160000"/>
              </a:lnSpc>
              <a:spcBef>
                <a:spcPts val="0"/>
              </a:spcBef>
              <a:spcAft>
                <a:spcPts val="0"/>
              </a:spcAft>
              <a:buSzPct val="150000"/>
              <a:buFont typeface="Arial" pitchFamily="34" charset="0"/>
              <a:buChar char="•"/>
              <a:defRPr/>
            </a:pPr>
            <a:r>
              <a:rPr lang="zh-CN" altLang="en-US" dirty="0" smtClean="0"/>
              <a:t>模式匹配</a:t>
            </a:r>
            <a:endParaRPr lang="en-US" altLang="zh-CN" dirty="0" smtClean="0"/>
          </a:p>
          <a:p>
            <a:pPr marL="0" lvl="1" indent="457200" fontAlgn="auto">
              <a:lnSpc>
                <a:spcPct val="160000"/>
              </a:lnSpc>
              <a:spcBef>
                <a:spcPts val="0"/>
              </a:spcBef>
              <a:spcAft>
                <a:spcPts val="0"/>
              </a:spcAft>
              <a:buSzPct val="150000"/>
              <a:buFont typeface="Arial" pitchFamily="34" charset="0"/>
              <a:buChar char="•"/>
              <a:defRPr/>
            </a:pPr>
            <a:r>
              <a:rPr lang="zh-CN" altLang="en-US" dirty="0" smtClean="0"/>
              <a:t>统计分析</a:t>
            </a:r>
            <a:endParaRPr lang="en-US" altLang="zh-CN" dirty="0" smtClean="0"/>
          </a:p>
          <a:p>
            <a:pPr marL="0" lvl="1" indent="457200" fontAlgn="auto">
              <a:lnSpc>
                <a:spcPct val="160000"/>
              </a:lnSpc>
              <a:spcBef>
                <a:spcPts val="0"/>
              </a:spcBef>
              <a:spcAft>
                <a:spcPts val="0"/>
              </a:spcAft>
              <a:buSzPct val="150000"/>
              <a:buFont typeface="Arial" pitchFamily="34" charset="0"/>
              <a:buChar char="•"/>
              <a:defRPr/>
            </a:pPr>
            <a:r>
              <a:rPr lang="zh-CN" altLang="en-US" dirty="0" smtClean="0"/>
              <a:t>完整性分析（往往用于事后分析）</a:t>
            </a:r>
          </a:p>
          <a:p>
            <a:pPr marL="0" indent="0" fontAlgn="auto">
              <a:lnSpc>
                <a:spcPct val="160000"/>
              </a:lnSpc>
              <a:spcBef>
                <a:spcPts val="0"/>
              </a:spcBef>
              <a:spcAft>
                <a:spcPts val="0"/>
              </a:spcAft>
              <a:buClr>
                <a:srgbClr val="000066"/>
              </a:buClr>
              <a:buFont typeface="Arial" pitchFamily="34" charset="0"/>
              <a:buChar char="•"/>
              <a:defRPr/>
            </a:pPr>
            <a:endParaRPr lang="en-US" altLang="zh-CN" sz="2800" dirty="0" smtClean="0"/>
          </a:p>
        </p:txBody>
      </p:sp>
      <p:sp>
        <p:nvSpPr>
          <p:cNvPr id="31747" name="Rectangle 2"/>
          <p:cNvSpPr>
            <a:spLocks noGrp="1" noChangeArrowheads="1"/>
          </p:cNvSpPr>
          <p:nvPr>
            <p:ph type="title"/>
          </p:nvPr>
        </p:nvSpPr>
        <p:spPr>
          <a:xfrm>
            <a:off x="1496616" y="332656"/>
            <a:ext cx="6208734" cy="762000"/>
          </a:xfrm>
        </p:spPr>
        <p:txBody>
          <a:bodyPr/>
          <a:lstStyle/>
          <a:p>
            <a:pPr eaLnBrk="1" hangingPunct="1"/>
            <a:r>
              <a:rPr lang="en-US" altLang="zh-CN" b="1" dirty="0" smtClean="0">
                <a:solidFill>
                  <a:srgbClr val="006600"/>
                </a:solidFill>
                <a:latin typeface="+mn-ea"/>
                <a:ea typeface="+mn-ea"/>
              </a:rPr>
              <a:t>4.	</a:t>
            </a:r>
            <a:r>
              <a:rPr lang="zh-CN" altLang="en-US" b="1" dirty="0" smtClean="0">
                <a:solidFill>
                  <a:srgbClr val="006600"/>
                </a:solidFill>
                <a:latin typeface="+mn-ea"/>
                <a:ea typeface="+mn-ea"/>
              </a:rPr>
              <a:t>入侵检测原理</a:t>
            </a:r>
            <a:endParaRPr lang="zh-CN" altLang="en-US" dirty="0" smtClean="0">
              <a:latin typeface="+mn-ea"/>
              <a:ea typeface="+mn-ea"/>
            </a:endParaRPr>
          </a:p>
        </p:txBody>
      </p:sp>
      <p:sp>
        <p:nvSpPr>
          <p:cNvPr id="4" name="灯片编号占位符 3"/>
          <p:cNvSpPr>
            <a:spLocks noGrp="1"/>
          </p:cNvSpPr>
          <p:nvPr>
            <p:ph type="sldNum" sz="quarter" idx="4294967295"/>
          </p:nvPr>
        </p:nvSpPr>
        <p:spPr>
          <a:xfrm>
            <a:off x="7099300" y="6356351"/>
            <a:ext cx="2311400" cy="365125"/>
          </a:xfrm>
          <a:prstGeom prst="rect">
            <a:avLst/>
          </a:prstGeom>
        </p:spPr>
        <p:txBody>
          <a:bodyPr/>
          <a:lstStyle/>
          <a:p>
            <a:pPr>
              <a:defRPr/>
            </a:pPr>
            <a:fld id="{1F593D1B-02E0-4AD0-A550-E56D8FBC3CEA}" type="slidenum">
              <a:rPr lang="en-US" altLang="zh-CN" smtClean="0"/>
              <a:pPr>
                <a:defRPr/>
              </a:pPr>
              <a:t>16</a:t>
            </a:fld>
            <a:endParaRPr lang="en-US" altLang="zh-CN"/>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idx="1"/>
          </p:nvPr>
        </p:nvSpPr>
        <p:spPr>
          <a:xfrm>
            <a:off x="619125" y="1428750"/>
            <a:ext cx="8915400" cy="5143500"/>
          </a:xfrm>
        </p:spPr>
        <p:txBody>
          <a:bodyPr/>
          <a:lstStyle/>
          <a:p>
            <a:pPr marL="0" indent="457200">
              <a:lnSpc>
                <a:spcPct val="150000"/>
              </a:lnSpc>
              <a:spcBef>
                <a:spcPct val="0"/>
              </a:spcBef>
            </a:pPr>
            <a:r>
              <a:rPr lang="zh-CN" altLang="en-US" sz="2800" dirty="0" smtClean="0">
                <a:solidFill>
                  <a:srgbClr val="FF0000"/>
                </a:solidFill>
              </a:rPr>
              <a:t>模式匹配：</a:t>
            </a:r>
            <a:r>
              <a:rPr lang="zh-CN" altLang="en-US" sz="2800" dirty="0" smtClean="0"/>
              <a:t>将收集到的信息与已知的网络入侵和系统误用</a:t>
            </a:r>
            <a:r>
              <a:rPr lang="zh-CN" altLang="en-US" sz="2800" dirty="0" smtClean="0">
                <a:solidFill>
                  <a:srgbClr val="FF0000"/>
                </a:solidFill>
              </a:rPr>
              <a:t>模式数据库</a:t>
            </a:r>
            <a:r>
              <a:rPr lang="zh-CN" altLang="en-US" sz="2800" dirty="0" smtClean="0"/>
              <a:t>进行比较，从而发现违背安全策略的行为。</a:t>
            </a:r>
          </a:p>
          <a:p>
            <a:pPr marL="0" indent="457200">
              <a:lnSpc>
                <a:spcPct val="150000"/>
              </a:lnSpc>
              <a:spcBef>
                <a:spcPct val="0"/>
              </a:spcBef>
            </a:pPr>
            <a:r>
              <a:rPr lang="zh-CN" altLang="en-US" sz="2800" dirty="0" smtClean="0"/>
              <a:t>一般来讲，一种攻击模式可以用一个过程（如执行一条指令）或一个输出（如获得权限）来表示。该过程可以很</a:t>
            </a:r>
            <a:r>
              <a:rPr lang="zh-CN" altLang="en-US" sz="2800" dirty="0" smtClean="0">
                <a:solidFill>
                  <a:srgbClr val="FF0000"/>
                </a:solidFill>
              </a:rPr>
              <a:t>简单</a:t>
            </a:r>
            <a:r>
              <a:rPr lang="zh-CN" altLang="en-US" sz="2800" dirty="0" smtClean="0"/>
              <a:t>（如通过字符串匹配以寻找一个简单的条目或指令），也可以很</a:t>
            </a:r>
            <a:r>
              <a:rPr lang="zh-CN" altLang="en-US" sz="2800" dirty="0" smtClean="0">
                <a:solidFill>
                  <a:srgbClr val="FF0000"/>
                </a:solidFill>
              </a:rPr>
              <a:t>复杂</a:t>
            </a:r>
            <a:r>
              <a:rPr lang="zh-CN" altLang="en-US" sz="2800" dirty="0" smtClean="0"/>
              <a:t>（如利用正规的数学表达式来表示安全状态的变化）。</a:t>
            </a:r>
          </a:p>
        </p:txBody>
      </p:sp>
      <p:sp>
        <p:nvSpPr>
          <p:cNvPr id="32771" name="Rectangle 2"/>
          <p:cNvSpPr>
            <a:spLocks noGrp="1" noChangeArrowheads="1"/>
          </p:cNvSpPr>
          <p:nvPr>
            <p:ph type="title"/>
          </p:nvPr>
        </p:nvSpPr>
        <p:spPr>
          <a:xfrm>
            <a:off x="1784648" y="260648"/>
            <a:ext cx="6208734" cy="762000"/>
          </a:xfrm>
        </p:spPr>
        <p:txBody>
          <a:bodyPr/>
          <a:lstStyle/>
          <a:p>
            <a:pPr eaLnBrk="1" hangingPunct="1"/>
            <a:r>
              <a:rPr lang="en-US" altLang="zh-CN" b="1" dirty="0" smtClean="0">
                <a:solidFill>
                  <a:srgbClr val="006600"/>
                </a:solidFill>
                <a:latin typeface="+mn-ea"/>
                <a:ea typeface="+mn-ea"/>
              </a:rPr>
              <a:t>4.	</a:t>
            </a:r>
            <a:r>
              <a:rPr lang="zh-CN" altLang="en-US" b="1" dirty="0" smtClean="0">
                <a:solidFill>
                  <a:srgbClr val="006600"/>
                </a:solidFill>
                <a:latin typeface="+mn-ea"/>
                <a:ea typeface="+mn-ea"/>
              </a:rPr>
              <a:t>入侵检测原理</a:t>
            </a:r>
            <a:endParaRPr lang="zh-CN" altLang="en-US" dirty="0" smtClean="0">
              <a:latin typeface="+mn-ea"/>
              <a:ea typeface="+mn-ea"/>
            </a:endParaRPr>
          </a:p>
        </p:txBody>
      </p:sp>
      <p:sp>
        <p:nvSpPr>
          <p:cNvPr id="4" name="灯片编号占位符 3"/>
          <p:cNvSpPr>
            <a:spLocks noGrp="1"/>
          </p:cNvSpPr>
          <p:nvPr>
            <p:ph type="sldNum" sz="quarter" idx="4294967295"/>
          </p:nvPr>
        </p:nvSpPr>
        <p:spPr>
          <a:xfrm>
            <a:off x="7099300" y="6356351"/>
            <a:ext cx="2311400" cy="365125"/>
          </a:xfrm>
          <a:prstGeom prst="rect">
            <a:avLst/>
          </a:prstGeom>
        </p:spPr>
        <p:txBody>
          <a:bodyPr/>
          <a:lstStyle/>
          <a:p>
            <a:pPr>
              <a:defRPr/>
            </a:pPr>
            <a:fld id="{3C64CE71-A7CF-42EB-9CBC-48A0A474AAC3}" type="slidenum">
              <a:rPr lang="en-US" altLang="zh-CN" smtClean="0"/>
              <a:pPr>
                <a:defRPr/>
              </a:pPr>
              <a:t>17</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9698">
                                            <p:txEl>
                                              <p:pRg st="0" end="0"/>
                                            </p:txEl>
                                          </p:spTgt>
                                        </p:tgtEl>
                                        <p:attrNameLst>
                                          <p:attrName>style.visibility</p:attrName>
                                        </p:attrNameLst>
                                      </p:cBhvr>
                                      <p:to>
                                        <p:strVal val="visible"/>
                                      </p:to>
                                    </p:set>
                                    <p:animEffect transition="in" filter="wipe(down)">
                                      <p:cBhvr>
                                        <p:cTn id="7" dur="500"/>
                                        <p:tgtEl>
                                          <p:spTgt spid="2969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9698">
                                            <p:txEl>
                                              <p:pRg st="1" end="1"/>
                                            </p:txEl>
                                          </p:spTgt>
                                        </p:tgtEl>
                                        <p:attrNameLst>
                                          <p:attrName>style.visibility</p:attrName>
                                        </p:attrNameLst>
                                      </p:cBhvr>
                                      <p:to>
                                        <p:strVal val="visible"/>
                                      </p:to>
                                    </p:set>
                                    <p:animEffect transition="in" filter="wipe(down)">
                                      <p:cBhvr>
                                        <p:cTn id="12" dur="500"/>
                                        <p:tgtEl>
                                          <p:spTgt spid="2969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idx="1"/>
          </p:nvPr>
        </p:nvSpPr>
        <p:spPr>
          <a:xfrm>
            <a:off x="660400" y="1643063"/>
            <a:ext cx="8915400" cy="4572000"/>
          </a:xfrm>
        </p:spPr>
        <p:txBody>
          <a:bodyPr/>
          <a:lstStyle/>
          <a:p>
            <a:pPr marL="0" indent="-457200">
              <a:lnSpc>
                <a:spcPct val="150000"/>
              </a:lnSpc>
              <a:spcBef>
                <a:spcPct val="0"/>
              </a:spcBef>
            </a:pPr>
            <a:r>
              <a:rPr lang="zh-CN" altLang="en-US" sz="2800" dirty="0" smtClean="0">
                <a:solidFill>
                  <a:srgbClr val="FF0000"/>
                </a:solidFill>
              </a:rPr>
              <a:t>统计分析：</a:t>
            </a:r>
            <a:r>
              <a:rPr lang="zh-CN" altLang="en-US" sz="2800" dirty="0" smtClean="0"/>
              <a:t>首先给系统对象（如用户、文件、目录和设备等）创建一个统计描述，统计正常使用时的一些测量属性（如访问次数、操作失败次数和延时等）。</a:t>
            </a:r>
          </a:p>
          <a:p>
            <a:pPr marL="0" indent="-457200">
              <a:lnSpc>
                <a:spcPct val="150000"/>
              </a:lnSpc>
              <a:spcBef>
                <a:spcPct val="0"/>
              </a:spcBef>
            </a:pPr>
            <a:r>
              <a:rPr lang="zh-CN" altLang="en-US" sz="2800" dirty="0" smtClean="0"/>
              <a:t>测量属性的</a:t>
            </a:r>
            <a:r>
              <a:rPr lang="zh-CN" altLang="en-US" sz="2800" dirty="0" smtClean="0">
                <a:solidFill>
                  <a:srgbClr val="FF0000"/>
                </a:solidFill>
              </a:rPr>
              <a:t>平均值和偏差</a:t>
            </a:r>
            <a:r>
              <a:rPr lang="zh-CN" altLang="en-US" sz="2800" dirty="0" smtClean="0"/>
              <a:t>被用来与网络、系统的行为进行比较，任何观察值在正常值范围之外时，就认为有入侵发生。</a:t>
            </a:r>
          </a:p>
        </p:txBody>
      </p:sp>
      <p:sp>
        <p:nvSpPr>
          <p:cNvPr id="33795" name="Rectangle 2"/>
          <p:cNvSpPr>
            <a:spLocks noGrp="1" noChangeArrowheads="1"/>
          </p:cNvSpPr>
          <p:nvPr>
            <p:ph type="title"/>
          </p:nvPr>
        </p:nvSpPr>
        <p:spPr>
          <a:xfrm>
            <a:off x="1712640" y="260648"/>
            <a:ext cx="6208734" cy="762000"/>
          </a:xfrm>
        </p:spPr>
        <p:txBody>
          <a:bodyPr/>
          <a:lstStyle/>
          <a:p>
            <a:pPr eaLnBrk="1" hangingPunct="1"/>
            <a:r>
              <a:rPr lang="en-US" altLang="zh-CN" b="1" dirty="0" smtClean="0">
                <a:solidFill>
                  <a:srgbClr val="006600"/>
                </a:solidFill>
                <a:latin typeface="+mn-ea"/>
                <a:ea typeface="+mn-ea"/>
              </a:rPr>
              <a:t>4.	</a:t>
            </a:r>
            <a:r>
              <a:rPr lang="zh-CN" altLang="en-US" b="1" dirty="0" smtClean="0">
                <a:solidFill>
                  <a:srgbClr val="006600"/>
                </a:solidFill>
                <a:latin typeface="+mn-ea"/>
                <a:ea typeface="+mn-ea"/>
              </a:rPr>
              <a:t>入侵检测原理</a:t>
            </a:r>
            <a:endParaRPr lang="zh-CN" altLang="en-US" dirty="0" smtClean="0">
              <a:latin typeface="+mn-ea"/>
              <a:ea typeface="+mn-ea"/>
            </a:endParaRPr>
          </a:p>
        </p:txBody>
      </p:sp>
      <p:sp>
        <p:nvSpPr>
          <p:cNvPr id="4" name="灯片编号占位符 3"/>
          <p:cNvSpPr>
            <a:spLocks noGrp="1"/>
          </p:cNvSpPr>
          <p:nvPr>
            <p:ph type="sldNum" sz="quarter" idx="4294967295"/>
          </p:nvPr>
        </p:nvSpPr>
        <p:spPr>
          <a:xfrm>
            <a:off x="7099300" y="6356351"/>
            <a:ext cx="2311400" cy="365125"/>
          </a:xfrm>
          <a:prstGeom prst="rect">
            <a:avLst/>
          </a:prstGeom>
        </p:spPr>
        <p:txBody>
          <a:bodyPr/>
          <a:lstStyle/>
          <a:p>
            <a:pPr>
              <a:defRPr/>
            </a:pPr>
            <a:fld id="{84DE0767-6BDD-4871-A178-1D58DE94BB42}" type="slidenum">
              <a:rPr lang="en-US" altLang="zh-CN" smtClean="0"/>
              <a:pPr>
                <a:defRPr/>
              </a:pPr>
              <a:t>18</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0722">
                                            <p:txEl>
                                              <p:pRg st="0" end="0"/>
                                            </p:txEl>
                                          </p:spTgt>
                                        </p:tgtEl>
                                        <p:attrNameLst>
                                          <p:attrName>style.visibility</p:attrName>
                                        </p:attrNameLst>
                                      </p:cBhvr>
                                      <p:to>
                                        <p:strVal val="visible"/>
                                      </p:to>
                                    </p:set>
                                    <p:animEffect transition="in" filter="wipe(down)">
                                      <p:cBhvr>
                                        <p:cTn id="7" dur="500"/>
                                        <p:tgtEl>
                                          <p:spTgt spid="307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0722">
                                            <p:txEl>
                                              <p:pRg st="1" end="1"/>
                                            </p:txEl>
                                          </p:spTgt>
                                        </p:tgtEl>
                                        <p:attrNameLst>
                                          <p:attrName>style.visibility</p:attrName>
                                        </p:attrNameLst>
                                      </p:cBhvr>
                                      <p:to>
                                        <p:strVal val="visible"/>
                                      </p:to>
                                    </p:set>
                                    <p:animEffect transition="in" filter="wipe(down)">
                                      <p:cBhvr>
                                        <p:cTn id="12" dur="500"/>
                                        <p:tgtEl>
                                          <p:spTgt spid="3072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noChangeArrowheads="1"/>
          </p:cNvSpPr>
          <p:nvPr>
            <p:ph idx="1"/>
          </p:nvPr>
        </p:nvSpPr>
        <p:spPr>
          <a:xfrm>
            <a:off x="541735" y="2000250"/>
            <a:ext cx="8667750" cy="3138488"/>
          </a:xfrm>
        </p:spPr>
        <p:txBody>
          <a:bodyPr/>
          <a:lstStyle/>
          <a:p>
            <a:pPr>
              <a:lnSpc>
                <a:spcPct val="150000"/>
              </a:lnSpc>
              <a:spcBef>
                <a:spcPct val="0"/>
              </a:spcBef>
            </a:pPr>
            <a:r>
              <a:rPr lang="zh-CN" altLang="en-US" sz="2800" dirty="0" smtClean="0">
                <a:solidFill>
                  <a:srgbClr val="FF0000"/>
                </a:solidFill>
              </a:rPr>
              <a:t>完整性分析：</a:t>
            </a:r>
            <a:r>
              <a:rPr lang="zh-CN" altLang="en-US" sz="2800" dirty="0" smtClean="0"/>
              <a:t>主要关注某个文件或对象是否被更改，包括文件和目录的内容及属性。在发现被更改的、被安装木马的应用程序方面特别有效。</a:t>
            </a:r>
          </a:p>
        </p:txBody>
      </p:sp>
      <p:sp>
        <p:nvSpPr>
          <p:cNvPr id="34819" name="Rectangle 2"/>
          <p:cNvSpPr>
            <a:spLocks noGrp="1" noChangeArrowheads="1"/>
          </p:cNvSpPr>
          <p:nvPr>
            <p:ph type="title"/>
          </p:nvPr>
        </p:nvSpPr>
        <p:spPr/>
        <p:txBody>
          <a:bodyPr/>
          <a:lstStyle/>
          <a:p>
            <a:pPr eaLnBrk="1" hangingPunct="1"/>
            <a:r>
              <a:rPr lang="en-US" altLang="zh-CN" b="1" dirty="0" smtClean="0">
                <a:solidFill>
                  <a:srgbClr val="006600"/>
                </a:solidFill>
                <a:latin typeface="+mn-ea"/>
                <a:ea typeface="+mn-ea"/>
              </a:rPr>
              <a:t>4.	</a:t>
            </a:r>
            <a:r>
              <a:rPr lang="zh-CN" altLang="en-US" b="1" dirty="0" smtClean="0">
                <a:solidFill>
                  <a:srgbClr val="006600"/>
                </a:solidFill>
                <a:latin typeface="+mn-ea"/>
                <a:ea typeface="+mn-ea"/>
              </a:rPr>
              <a:t>入侵检测原理</a:t>
            </a:r>
            <a:endParaRPr lang="zh-CN" altLang="en-US" dirty="0" smtClean="0">
              <a:latin typeface="+mn-ea"/>
              <a:ea typeface="+mn-ea"/>
            </a:endParaRPr>
          </a:p>
        </p:txBody>
      </p:sp>
      <p:sp>
        <p:nvSpPr>
          <p:cNvPr id="4" name="灯片编号占位符 3"/>
          <p:cNvSpPr>
            <a:spLocks noGrp="1"/>
          </p:cNvSpPr>
          <p:nvPr>
            <p:ph type="sldNum" sz="quarter" idx="4294967295"/>
          </p:nvPr>
        </p:nvSpPr>
        <p:spPr>
          <a:xfrm>
            <a:off x="7099300" y="6356351"/>
            <a:ext cx="2311400" cy="365125"/>
          </a:xfrm>
          <a:prstGeom prst="rect">
            <a:avLst/>
          </a:prstGeom>
        </p:spPr>
        <p:txBody>
          <a:bodyPr/>
          <a:lstStyle/>
          <a:p>
            <a:pPr>
              <a:defRPr/>
            </a:pPr>
            <a:fld id="{0402C1F9-1C59-417D-928D-5682DC938A26}" type="slidenum">
              <a:rPr lang="en-US" altLang="zh-CN" smtClean="0"/>
              <a:pPr>
                <a:defRPr/>
              </a:pPr>
              <a:t>19</a:t>
            </a:fld>
            <a:endParaRPr lang="en-US" altLang="zh-C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38290" y="714356"/>
            <a:ext cx="6208734" cy="762000"/>
          </a:xfrm>
        </p:spPr>
        <p:txBody>
          <a:bodyPr/>
          <a:lstStyle/>
          <a:p>
            <a:pPr algn="ctr"/>
            <a:r>
              <a:rPr lang="zh-CN" altLang="en-US" sz="8000" dirty="0" smtClean="0"/>
              <a:t>大  纲</a:t>
            </a:r>
            <a:endParaRPr lang="zh-CN" altLang="en-US" sz="8000" dirty="0"/>
          </a:p>
        </p:txBody>
      </p:sp>
      <p:sp>
        <p:nvSpPr>
          <p:cNvPr id="3" name="内容占位符 2"/>
          <p:cNvSpPr>
            <a:spLocks noGrp="1"/>
          </p:cNvSpPr>
          <p:nvPr>
            <p:ph idx="1"/>
          </p:nvPr>
        </p:nvSpPr>
        <p:spPr>
          <a:xfrm>
            <a:off x="809596" y="1785926"/>
            <a:ext cx="8785225" cy="4071965"/>
          </a:xfrm>
        </p:spPr>
        <p:txBody>
          <a:bodyPr/>
          <a:lstStyle/>
          <a:p>
            <a:pPr lvl="1" indent="-742950" eaLnBrk="1" hangingPunct="1">
              <a:lnSpc>
                <a:spcPct val="150000"/>
              </a:lnSpc>
              <a:spcBef>
                <a:spcPct val="0"/>
              </a:spcBef>
              <a:buFont typeface="Arial" charset="0"/>
              <a:buAutoNum type="arabicPeriod"/>
            </a:pPr>
            <a:r>
              <a:rPr lang="zh-CN" altLang="en-US" dirty="0" smtClean="0"/>
              <a:t>入侵检测技术产生的原因</a:t>
            </a:r>
            <a:endParaRPr lang="en-US" altLang="zh-CN" dirty="0" smtClean="0"/>
          </a:p>
          <a:p>
            <a:pPr lvl="1" indent="-742950" eaLnBrk="1" hangingPunct="1">
              <a:lnSpc>
                <a:spcPct val="150000"/>
              </a:lnSpc>
              <a:spcBef>
                <a:spcPct val="0"/>
              </a:spcBef>
              <a:buFont typeface="Arial" charset="0"/>
              <a:buAutoNum type="arabicPeriod"/>
            </a:pPr>
            <a:r>
              <a:rPr lang="zh-CN" altLang="en-US" dirty="0" smtClean="0"/>
              <a:t>入侵检测概念及</a:t>
            </a:r>
            <a:r>
              <a:rPr lang="en-US" altLang="zh-CN" dirty="0" smtClean="0"/>
              <a:t>P2DR</a:t>
            </a:r>
            <a:r>
              <a:rPr lang="zh-CN" altLang="en-US" dirty="0" smtClean="0"/>
              <a:t>模型</a:t>
            </a:r>
            <a:endParaRPr lang="en-US" altLang="zh-CN" dirty="0" smtClean="0"/>
          </a:p>
          <a:p>
            <a:pPr lvl="1" indent="-742950" eaLnBrk="1" hangingPunct="1">
              <a:lnSpc>
                <a:spcPct val="150000"/>
              </a:lnSpc>
              <a:spcBef>
                <a:spcPct val="0"/>
              </a:spcBef>
              <a:buFont typeface="Arial" charset="0"/>
              <a:buAutoNum type="arabicPeriod"/>
            </a:pPr>
            <a:r>
              <a:rPr lang="zh-CN" altLang="en-US" dirty="0" smtClean="0"/>
              <a:t>入侵检测功能</a:t>
            </a:r>
            <a:endParaRPr lang="en-US" altLang="zh-CN" dirty="0" smtClean="0"/>
          </a:p>
          <a:p>
            <a:pPr lvl="1" indent="-742950" eaLnBrk="1" hangingPunct="1">
              <a:lnSpc>
                <a:spcPct val="150000"/>
              </a:lnSpc>
              <a:spcBef>
                <a:spcPct val="0"/>
              </a:spcBef>
              <a:buFont typeface="Arial" charset="0"/>
              <a:buAutoNum type="arabicPeriod"/>
            </a:pPr>
            <a:r>
              <a:rPr lang="zh-CN" altLang="en-US" dirty="0" smtClean="0"/>
              <a:t>入侵检测原理</a:t>
            </a:r>
            <a:endParaRPr lang="en-US" altLang="zh-CN" dirty="0" smtClean="0"/>
          </a:p>
          <a:p>
            <a:pPr lvl="1" indent="-742950" eaLnBrk="1" hangingPunct="1">
              <a:lnSpc>
                <a:spcPct val="150000"/>
              </a:lnSpc>
              <a:spcBef>
                <a:spcPct val="0"/>
              </a:spcBef>
              <a:buFont typeface="Arial" charset="0"/>
              <a:buAutoNum type="arabicPeriod"/>
            </a:pPr>
            <a:r>
              <a:rPr lang="zh-CN" altLang="en-US" dirty="0" smtClean="0"/>
              <a:t>入侵检测系统分类</a:t>
            </a:r>
            <a:endParaRPr lang="en-US" altLang="zh-CN" dirty="0" smtClean="0"/>
          </a:p>
          <a:p>
            <a:pPr lvl="1" indent="-742950" eaLnBrk="1" hangingPunct="1">
              <a:lnSpc>
                <a:spcPct val="150000"/>
              </a:lnSpc>
              <a:spcBef>
                <a:spcPct val="0"/>
              </a:spcBef>
              <a:buFont typeface="Arial" charset="0"/>
              <a:buAutoNum type="arabicPeriod"/>
            </a:pPr>
            <a:r>
              <a:rPr lang="zh-CN" altLang="en-US" dirty="0" smtClean="0"/>
              <a:t>入侵检测技术</a:t>
            </a:r>
            <a:endParaRPr lang="en-US" altLang="zh-CN" dirty="0" smtClean="0"/>
          </a:p>
          <a:p>
            <a:pPr lvl="1" indent="-742950" eaLnBrk="1" hangingPunct="1">
              <a:lnSpc>
                <a:spcPct val="150000"/>
              </a:lnSpc>
              <a:spcBef>
                <a:spcPct val="0"/>
              </a:spcBef>
              <a:buFont typeface="Arial" charset="0"/>
              <a:buAutoNum type="arabicPeriod"/>
            </a:pPr>
            <a:r>
              <a:rPr lang="zh-CN" altLang="en-US" dirty="0" smtClean="0"/>
              <a:t>入侵检测产品</a:t>
            </a:r>
          </a:p>
          <a:p>
            <a:pPr marL="514350" indent="-514350">
              <a:buSzPct val="80000"/>
            </a:pPr>
            <a:endParaRPr lang="en-US" altLang="zh-CN" dirty="0" smtClean="0"/>
          </a:p>
          <a:p>
            <a:pPr>
              <a:buSzPct val="80000"/>
            </a:pPr>
            <a:endParaRPr lang="zh-CN" altLang="en-US" dirty="0"/>
          </a:p>
        </p:txBody>
      </p:sp>
      <p:sp>
        <p:nvSpPr>
          <p:cNvPr id="4" name="灯片编号占位符 3"/>
          <p:cNvSpPr>
            <a:spLocks noGrp="1"/>
          </p:cNvSpPr>
          <p:nvPr>
            <p:ph type="sldNum" sz="quarter" idx="10"/>
          </p:nvPr>
        </p:nvSpPr>
        <p:spPr/>
        <p:txBody>
          <a:bodyPr/>
          <a:lstStyle/>
          <a:p>
            <a:pPr>
              <a:defRPr/>
            </a:pPr>
            <a:fld id="{9AED1C7C-3C00-4BC0-826D-7166B2A3AC5D}" type="slidenum">
              <a:rPr lang="en-US" altLang="zh-CN" smtClean="0"/>
              <a:pPr>
                <a:defRPr/>
              </a:pPr>
              <a:t>2</a:t>
            </a:fld>
            <a:endParaRPr lang="en-US" altLang="zh-C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noChangeArrowheads="1"/>
          </p:cNvSpPr>
          <p:nvPr>
            <p:ph idx="1"/>
          </p:nvPr>
        </p:nvSpPr>
        <p:spPr>
          <a:xfrm>
            <a:off x="1037035" y="1600200"/>
            <a:ext cx="7475934" cy="4471988"/>
          </a:xfrm>
        </p:spPr>
        <p:txBody>
          <a:bodyPr/>
          <a:lstStyle/>
          <a:p>
            <a:pPr>
              <a:lnSpc>
                <a:spcPct val="150000"/>
              </a:lnSpc>
              <a:spcBef>
                <a:spcPct val="0"/>
              </a:spcBef>
              <a:buFont typeface="Arial" charset="0"/>
              <a:buNone/>
            </a:pPr>
            <a:r>
              <a:rPr lang="zh-CN" altLang="en-US" sz="2800" dirty="0" smtClean="0">
                <a:solidFill>
                  <a:srgbClr val="FF0000"/>
                </a:solidFill>
              </a:rPr>
              <a:t>响应处理：</a:t>
            </a:r>
            <a:endParaRPr lang="en-US" altLang="zh-CN" sz="2800" dirty="0" smtClean="0">
              <a:solidFill>
                <a:srgbClr val="FF0000"/>
              </a:solidFill>
            </a:endParaRPr>
          </a:p>
          <a:p>
            <a:pPr>
              <a:lnSpc>
                <a:spcPct val="150000"/>
              </a:lnSpc>
              <a:spcBef>
                <a:spcPct val="0"/>
              </a:spcBef>
            </a:pPr>
            <a:r>
              <a:rPr lang="zh-CN" altLang="en-US" sz="2800" dirty="0" smtClean="0"/>
              <a:t>简单报警</a:t>
            </a:r>
          </a:p>
          <a:p>
            <a:pPr>
              <a:lnSpc>
                <a:spcPct val="150000"/>
              </a:lnSpc>
              <a:spcBef>
                <a:spcPct val="0"/>
              </a:spcBef>
            </a:pPr>
            <a:r>
              <a:rPr lang="zh-CN" altLang="en-US" sz="2800" dirty="0" smtClean="0"/>
              <a:t>切断连接</a:t>
            </a:r>
          </a:p>
          <a:p>
            <a:pPr>
              <a:lnSpc>
                <a:spcPct val="150000"/>
              </a:lnSpc>
              <a:spcBef>
                <a:spcPct val="0"/>
              </a:spcBef>
            </a:pPr>
            <a:r>
              <a:rPr lang="zh-CN" altLang="en-US" sz="2800" dirty="0" smtClean="0"/>
              <a:t>封锁用户</a:t>
            </a:r>
          </a:p>
          <a:p>
            <a:pPr>
              <a:lnSpc>
                <a:spcPct val="150000"/>
              </a:lnSpc>
              <a:spcBef>
                <a:spcPct val="0"/>
              </a:spcBef>
            </a:pPr>
            <a:r>
              <a:rPr lang="zh-CN" altLang="en-US" sz="2800" dirty="0" smtClean="0"/>
              <a:t>改变文件属性</a:t>
            </a:r>
          </a:p>
          <a:p>
            <a:pPr>
              <a:lnSpc>
                <a:spcPct val="150000"/>
              </a:lnSpc>
              <a:spcBef>
                <a:spcPct val="0"/>
              </a:spcBef>
            </a:pPr>
            <a:r>
              <a:rPr lang="zh-CN" altLang="en-US" sz="2800" dirty="0" smtClean="0"/>
              <a:t>回击攻击者</a:t>
            </a:r>
          </a:p>
        </p:txBody>
      </p:sp>
      <p:sp>
        <p:nvSpPr>
          <p:cNvPr id="35843" name="Rectangle 2"/>
          <p:cNvSpPr>
            <a:spLocks noGrp="1" noChangeArrowheads="1"/>
          </p:cNvSpPr>
          <p:nvPr>
            <p:ph type="title"/>
          </p:nvPr>
        </p:nvSpPr>
        <p:spPr/>
        <p:txBody>
          <a:bodyPr/>
          <a:lstStyle/>
          <a:p>
            <a:pPr eaLnBrk="1" hangingPunct="1"/>
            <a:r>
              <a:rPr lang="en-US" altLang="zh-CN" b="1" dirty="0" smtClean="0">
                <a:solidFill>
                  <a:srgbClr val="006600"/>
                </a:solidFill>
                <a:latin typeface="+mn-ea"/>
                <a:ea typeface="+mn-ea"/>
              </a:rPr>
              <a:t>4.	</a:t>
            </a:r>
            <a:r>
              <a:rPr lang="zh-CN" altLang="en-US" b="1" dirty="0" smtClean="0">
                <a:solidFill>
                  <a:srgbClr val="006600"/>
                </a:solidFill>
                <a:latin typeface="+mn-ea"/>
                <a:ea typeface="+mn-ea"/>
              </a:rPr>
              <a:t>入侵检测原理</a:t>
            </a:r>
            <a:endParaRPr lang="zh-CN" altLang="en-US" dirty="0" smtClean="0">
              <a:latin typeface="+mn-ea"/>
              <a:ea typeface="+mn-ea"/>
            </a:endParaRPr>
          </a:p>
        </p:txBody>
      </p:sp>
      <p:sp>
        <p:nvSpPr>
          <p:cNvPr id="4" name="灯片编号占位符 3"/>
          <p:cNvSpPr>
            <a:spLocks noGrp="1"/>
          </p:cNvSpPr>
          <p:nvPr>
            <p:ph type="sldNum" sz="quarter" idx="4294967295"/>
          </p:nvPr>
        </p:nvSpPr>
        <p:spPr>
          <a:xfrm>
            <a:off x="7099300" y="6356351"/>
            <a:ext cx="2311400" cy="365125"/>
          </a:xfrm>
          <a:prstGeom prst="rect">
            <a:avLst/>
          </a:prstGeom>
        </p:spPr>
        <p:txBody>
          <a:bodyPr/>
          <a:lstStyle/>
          <a:p>
            <a:pPr>
              <a:defRPr/>
            </a:pPr>
            <a:fld id="{A4AE2554-4231-4F36-B9AE-237D3D2D132F}" type="slidenum">
              <a:rPr lang="en-US" altLang="zh-CN" smtClean="0"/>
              <a:pPr>
                <a:defRPr/>
              </a:pPr>
              <a:t>20</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770">
                                            <p:txEl>
                                              <p:pRg st="0" end="0"/>
                                            </p:txEl>
                                          </p:spTgt>
                                        </p:tgtEl>
                                        <p:attrNameLst>
                                          <p:attrName>style.visibility</p:attrName>
                                        </p:attrNameLst>
                                      </p:cBhvr>
                                      <p:to>
                                        <p:strVal val="visible"/>
                                      </p:to>
                                    </p:set>
                                    <p:animEffect transition="in" filter="fade">
                                      <p:cBhvr>
                                        <p:cTn id="7" dur="2000"/>
                                        <p:tgtEl>
                                          <p:spTgt spid="3277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2770">
                                            <p:txEl>
                                              <p:pRg st="1" end="1"/>
                                            </p:txEl>
                                          </p:spTgt>
                                        </p:tgtEl>
                                        <p:attrNameLst>
                                          <p:attrName>style.visibility</p:attrName>
                                        </p:attrNameLst>
                                      </p:cBhvr>
                                      <p:to>
                                        <p:strVal val="visible"/>
                                      </p:to>
                                    </p:set>
                                    <p:animEffect transition="in" filter="fade">
                                      <p:cBhvr>
                                        <p:cTn id="12" dur="2000"/>
                                        <p:tgtEl>
                                          <p:spTgt spid="3277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2770">
                                            <p:txEl>
                                              <p:pRg st="2" end="2"/>
                                            </p:txEl>
                                          </p:spTgt>
                                        </p:tgtEl>
                                        <p:attrNameLst>
                                          <p:attrName>style.visibility</p:attrName>
                                        </p:attrNameLst>
                                      </p:cBhvr>
                                      <p:to>
                                        <p:strVal val="visible"/>
                                      </p:to>
                                    </p:set>
                                    <p:animEffect transition="in" filter="fade">
                                      <p:cBhvr>
                                        <p:cTn id="17" dur="2000"/>
                                        <p:tgtEl>
                                          <p:spTgt spid="3277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2770">
                                            <p:txEl>
                                              <p:pRg st="3" end="3"/>
                                            </p:txEl>
                                          </p:spTgt>
                                        </p:tgtEl>
                                        <p:attrNameLst>
                                          <p:attrName>style.visibility</p:attrName>
                                        </p:attrNameLst>
                                      </p:cBhvr>
                                      <p:to>
                                        <p:strVal val="visible"/>
                                      </p:to>
                                    </p:set>
                                    <p:animEffect transition="in" filter="fade">
                                      <p:cBhvr>
                                        <p:cTn id="22" dur="2000"/>
                                        <p:tgtEl>
                                          <p:spTgt spid="3277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2770">
                                            <p:txEl>
                                              <p:pRg st="4" end="4"/>
                                            </p:txEl>
                                          </p:spTgt>
                                        </p:tgtEl>
                                        <p:attrNameLst>
                                          <p:attrName>style.visibility</p:attrName>
                                        </p:attrNameLst>
                                      </p:cBhvr>
                                      <p:to>
                                        <p:strVal val="visible"/>
                                      </p:to>
                                    </p:set>
                                    <p:animEffect transition="in" filter="fade">
                                      <p:cBhvr>
                                        <p:cTn id="27" dur="2000"/>
                                        <p:tgtEl>
                                          <p:spTgt spid="3277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2770">
                                            <p:txEl>
                                              <p:pRg st="5" end="5"/>
                                            </p:txEl>
                                          </p:spTgt>
                                        </p:tgtEl>
                                        <p:attrNameLst>
                                          <p:attrName>style.visibility</p:attrName>
                                        </p:attrNameLst>
                                      </p:cBhvr>
                                      <p:to>
                                        <p:strVal val="visible"/>
                                      </p:to>
                                    </p:set>
                                    <p:animEffect transition="in" filter="fade">
                                      <p:cBhvr>
                                        <p:cTn id="32" dur="2000"/>
                                        <p:tgtEl>
                                          <p:spTgt spid="3277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027"/>
          <p:cNvSpPr>
            <a:spLocks noGrp="1" noChangeArrowheads="1"/>
          </p:cNvSpPr>
          <p:nvPr>
            <p:ph idx="1"/>
          </p:nvPr>
        </p:nvSpPr>
        <p:spPr>
          <a:xfrm>
            <a:off x="660400" y="2143126"/>
            <a:ext cx="8420100" cy="3490913"/>
          </a:xfrm>
        </p:spPr>
        <p:txBody>
          <a:bodyPr/>
          <a:lstStyle/>
          <a:p>
            <a:pPr>
              <a:lnSpc>
                <a:spcPct val="150000"/>
              </a:lnSpc>
              <a:spcBef>
                <a:spcPct val="0"/>
              </a:spcBef>
              <a:buFont typeface="Arial" charset="0"/>
              <a:buNone/>
            </a:pPr>
            <a:r>
              <a:rPr lang="zh-CN" altLang="en-US" sz="2800" dirty="0" smtClean="0">
                <a:solidFill>
                  <a:srgbClr val="FF0000"/>
                </a:solidFill>
              </a:rPr>
              <a:t>入侵检测系统性能关键参数：</a:t>
            </a:r>
            <a:endParaRPr lang="en-US" altLang="zh-CN" sz="2800" dirty="0" smtClean="0">
              <a:solidFill>
                <a:srgbClr val="FF0000"/>
              </a:solidFill>
            </a:endParaRPr>
          </a:p>
          <a:p>
            <a:pPr>
              <a:lnSpc>
                <a:spcPct val="150000"/>
              </a:lnSpc>
              <a:spcBef>
                <a:spcPct val="0"/>
              </a:spcBef>
            </a:pPr>
            <a:r>
              <a:rPr lang="zh-CN" altLang="en-US" sz="2800" dirty="0" smtClean="0">
                <a:solidFill>
                  <a:srgbClr val="FF0000"/>
                </a:solidFill>
              </a:rPr>
              <a:t>误报</a:t>
            </a:r>
            <a:r>
              <a:rPr lang="en-US" altLang="zh-CN" sz="2800" dirty="0" smtClean="0">
                <a:solidFill>
                  <a:srgbClr val="FF0000"/>
                </a:solidFill>
              </a:rPr>
              <a:t>(</a:t>
            </a:r>
            <a:r>
              <a:rPr lang="en-US" altLang="zh-CN" sz="2800" i="1" dirty="0" smtClean="0">
                <a:solidFill>
                  <a:srgbClr val="FF0000"/>
                </a:solidFill>
              </a:rPr>
              <a:t>false positive</a:t>
            </a:r>
            <a:r>
              <a:rPr lang="en-US" altLang="zh-CN" sz="2800" dirty="0" smtClean="0">
                <a:solidFill>
                  <a:srgbClr val="FF0000"/>
                </a:solidFill>
              </a:rPr>
              <a:t>)</a:t>
            </a:r>
            <a:r>
              <a:rPr lang="zh-CN" altLang="en-US" sz="2800" dirty="0" smtClean="0">
                <a:solidFill>
                  <a:srgbClr val="FF0000"/>
                </a:solidFill>
              </a:rPr>
              <a:t>：</a:t>
            </a:r>
            <a:r>
              <a:rPr lang="zh-CN" altLang="en-US" sz="2800" dirty="0" smtClean="0"/>
              <a:t>如果系统错误地将异常活动定义为入侵</a:t>
            </a:r>
          </a:p>
          <a:p>
            <a:pPr>
              <a:lnSpc>
                <a:spcPct val="150000"/>
              </a:lnSpc>
              <a:spcBef>
                <a:spcPct val="0"/>
              </a:spcBef>
            </a:pPr>
            <a:r>
              <a:rPr lang="zh-CN" altLang="en-US" sz="2800" dirty="0" smtClean="0">
                <a:solidFill>
                  <a:srgbClr val="FF0000"/>
                </a:solidFill>
              </a:rPr>
              <a:t>漏报</a:t>
            </a:r>
            <a:r>
              <a:rPr lang="en-US" altLang="zh-CN" sz="2800" dirty="0" smtClean="0">
                <a:solidFill>
                  <a:srgbClr val="FF0000"/>
                </a:solidFill>
              </a:rPr>
              <a:t>(</a:t>
            </a:r>
            <a:r>
              <a:rPr lang="en-US" altLang="zh-CN" sz="2800" i="1" dirty="0" smtClean="0">
                <a:solidFill>
                  <a:srgbClr val="FF0000"/>
                </a:solidFill>
              </a:rPr>
              <a:t>false negative</a:t>
            </a:r>
            <a:r>
              <a:rPr lang="en-US" altLang="zh-CN" sz="2800" dirty="0" smtClean="0">
                <a:solidFill>
                  <a:srgbClr val="FF0000"/>
                </a:solidFill>
              </a:rPr>
              <a:t>)</a:t>
            </a:r>
            <a:r>
              <a:rPr lang="zh-CN" altLang="en-US" sz="2800" dirty="0" smtClean="0">
                <a:solidFill>
                  <a:srgbClr val="FF0000"/>
                </a:solidFill>
              </a:rPr>
              <a:t>：</a:t>
            </a:r>
            <a:r>
              <a:rPr lang="zh-CN" altLang="en-US" sz="2800" dirty="0" smtClean="0"/>
              <a:t>如果系统未能检测出真正的入侵行为</a:t>
            </a:r>
          </a:p>
        </p:txBody>
      </p:sp>
      <p:sp>
        <p:nvSpPr>
          <p:cNvPr id="36867" name="Rectangle 2"/>
          <p:cNvSpPr>
            <a:spLocks noGrp="1" noChangeArrowheads="1"/>
          </p:cNvSpPr>
          <p:nvPr>
            <p:ph type="title"/>
          </p:nvPr>
        </p:nvSpPr>
        <p:spPr/>
        <p:txBody>
          <a:bodyPr/>
          <a:lstStyle/>
          <a:p>
            <a:pPr eaLnBrk="1" hangingPunct="1"/>
            <a:r>
              <a:rPr lang="en-US" altLang="zh-CN" b="1" dirty="0" smtClean="0">
                <a:solidFill>
                  <a:srgbClr val="006600"/>
                </a:solidFill>
                <a:latin typeface="+mn-ea"/>
                <a:ea typeface="+mn-ea"/>
              </a:rPr>
              <a:t>4.	</a:t>
            </a:r>
            <a:r>
              <a:rPr lang="zh-CN" altLang="en-US" b="1" dirty="0" smtClean="0">
                <a:solidFill>
                  <a:srgbClr val="006600"/>
                </a:solidFill>
                <a:latin typeface="+mn-ea"/>
                <a:ea typeface="+mn-ea"/>
              </a:rPr>
              <a:t>入侵检测原理</a:t>
            </a:r>
            <a:endParaRPr lang="zh-CN" altLang="en-US" dirty="0" smtClean="0">
              <a:latin typeface="+mn-ea"/>
              <a:ea typeface="+mn-ea"/>
            </a:endParaRPr>
          </a:p>
        </p:txBody>
      </p:sp>
      <p:sp>
        <p:nvSpPr>
          <p:cNvPr id="4" name="灯片编号占位符 3"/>
          <p:cNvSpPr>
            <a:spLocks noGrp="1"/>
          </p:cNvSpPr>
          <p:nvPr>
            <p:ph type="sldNum" sz="quarter" idx="4294967295"/>
          </p:nvPr>
        </p:nvSpPr>
        <p:spPr>
          <a:xfrm>
            <a:off x="7099300" y="6356351"/>
            <a:ext cx="2311400" cy="365125"/>
          </a:xfrm>
          <a:prstGeom prst="rect">
            <a:avLst/>
          </a:prstGeom>
        </p:spPr>
        <p:txBody>
          <a:bodyPr/>
          <a:lstStyle/>
          <a:p>
            <a:pPr>
              <a:defRPr/>
            </a:pPr>
            <a:fld id="{1BB0943B-1DA5-4794-AEC0-20DC230A609B}" type="slidenum">
              <a:rPr lang="en-US" altLang="zh-CN" smtClean="0"/>
              <a:pPr>
                <a:defRPr/>
              </a:pPr>
              <a:t>21</a:t>
            </a:fld>
            <a:endParaRPr lang="en-US" altLang="zh-CN"/>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027"/>
          <p:cNvSpPr>
            <a:spLocks noGrp="1" noChangeArrowheads="1"/>
          </p:cNvSpPr>
          <p:nvPr>
            <p:ph idx="1"/>
          </p:nvPr>
        </p:nvSpPr>
        <p:spPr>
          <a:xfrm>
            <a:off x="660400" y="2143126"/>
            <a:ext cx="8420100" cy="3490913"/>
          </a:xfrm>
        </p:spPr>
        <p:txBody>
          <a:bodyPr/>
          <a:lstStyle/>
          <a:p>
            <a:pPr marL="117475" lvl="1" indent="0" eaLnBrk="1" hangingPunct="1">
              <a:lnSpc>
                <a:spcPct val="150000"/>
              </a:lnSpc>
              <a:spcBef>
                <a:spcPct val="0"/>
              </a:spcBef>
            </a:pPr>
            <a:r>
              <a:rPr lang="zh-CN" altLang="en-US" dirty="0" smtClean="0"/>
              <a:t>本讲介绍了入侵</a:t>
            </a:r>
            <a:r>
              <a:rPr lang="zh-CN" altLang="en-US" dirty="0"/>
              <a:t>检测技术产生的</a:t>
            </a:r>
            <a:r>
              <a:rPr lang="zh-CN" altLang="en-US" dirty="0" smtClean="0"/>
              <a:t>原因和入侵</a:t>
            </a:r>
            <a:r>
              <a:rPr lang="zh-CN" altLang="en-US" dirty="0"/>
              <a:t>检测</a:t>
            </a:r>
            <a:r>
              <a:rPr lang="zh-CN" altLang="en-US" dirty="0" smtClean="0"/>
              <a:t>概念，阐述了</a:t>
            </a:r>
            <a:r>
              <a:rPr lang="en-US" altLang="zh-CN" dirty="0" smtClean="0"/>
              <a:t>P2DR</a:t>
            </a:r>
            <a:r>
              <a:rPr lang="zh-CN" altLang="en-US" dirty="0" smtClean="0"/>
              <a:t>模型，研究了入侵</a:t>
            </a:r>
            <a:r>
              <a:rPr lang="zh-CN" altLang="en-US" dirty="0"/>
              <a:t>检测</a:t>
            </a:r>
            <a:r>
              <a:rPr lang="zh-CN" altLang="en-US" dirty="0" smtClean="0"/>
              <a:t>功能和原理，下一讲我们将继续讨论入侵检测系统的分类和相关技术问题。</a:t>
            </a:r>
            <a:endParaRPr lang="en-US" altLang="zh-CN" dirty="0"/>
          </a:p>
        </p:txBody>
      </p:sp>
      <p:sp>
        <p:nvSpPr>
          <p:cNvPr id="36867" name="Rectangle 2"/>
          <p:cNvSpPr>
            <a:spLocks noGrp="1" noChangeArrowheads="1"/>
          </p:cNvSpPr>
          <p:nvPr>
            <p:ph type="title"/>
          </p:nvPr>
        </p:nvSpPr>
        <p:spPr/>
        <p:txBody>
          <a:bodyPr/>
          <a:lstStyle/>
          <a:p>
            <a:pPr algn="ctr" eaLnBrk="1" hangingPunct="1"/>
            <a:r>
              <a:rPr lang="zh-CN" altLang="en-US" b="1" dirty="0" smtClean="0">
                <a:solidFill>
                  <a:srgbClr val="006600"/>
                </a:solidFill>
                <a:latin typeface="+mn-ea"/>
                <a:ea typeface="+mn-ea"/>
              </a:rPr>
              <a:t>回 顾</a:t>
            </a:r>
            <a:endParaRPr lang="zh-CN" altLang="en-US" dirty="0" smtClean="0">
              <a:latin typeface="+mn-ea"/>
              <a:ea typeface="+mn-ea"/>
            </a:endParaRPr>
          </a:p>
        </p:txBody>
      </p:sp>
      <p:sp>
        <p:nvSpPr>
          <p:cNvPr id="4" name="灯片编号占位符 3"/>
          <p:cNvSpPr>
            <a:spLocks noGrp="1"/>
          </p:cNvSpPr>
          <p:nvPr>
            <p:ph type="sldNum" sz="quarter" idx="4294967295"/>
          </p:nvPr>
        </p:nvSpPr>
        <p:spPr>
          <a:xfrm>
            <a:off x="7099300" y="6356351"/>
            <a:ext cx="2311400" cy="365125"/>
          </a:xfrm>
          <a:prstGeom prst="rect">
            <a:avLst/>
          </a:prstGeom>
        </p:spPr>
        <p:txBody>
          <a:bodyPr/>
          <a:lstStyle/>
          <a:p>
            <a:pPr>
              <a:defRPr/>
            </a:pPr>
            <a:fld id="{1BB0943B-1DA5-4794-AEC0-20DC230A609B}" type="slidenum">
              <a:rPr lang="en-US" altLang="zh-CN" smtClean="0"/>
              <a:pPr>
                <a:defRPr/>
              </a:pPr>
              <a:t>22</a:t>
            </a:fld>
            <a:endParaRPr lang="en-US" altLang="zh-CN"/>
          </a:p>
        </p:txBody>
      </p:sp>
    </p:spTree>
    <p:extLst>
      <p:ext uri="{BB962C8B-B14F-4D97-AF65-F5344CB8AC3E}">
        <p14:creationId xmlns:p14="http://schemas.microsoft.com/office/powerpoint/2010/main" val="36526876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3" descr="知识与入侵复杂度关系"/>
          <p:cNvPicPr>
            <a:picLocks noChangeAspect="1" noChangeArrowheads="1"/>
          </p:cNvPicPr>
          <p:nvPr/>
        </p:nvPicPr>
        <p:blipFill>
          <a:blip r:embed="rId3"/>
          <a:srcRect/>
          <a:stretch>
            <a:fillRect/>
          </a:stretch>
        </p:blipFill>
        <p:spPr bwMode="auto">
          <a:xfrm>
            <a:off x="428228" y="1844824"/>
            <a:ext cx="7651143" cy="4300389"/>
          </a:xfrm>
          <a:prstGeom prst="rect">
            <a:avLst/>
          </a:prstGeom>
          <a:noFill/>
          <a:ln w="9525">
            <a:noFill/>
            <a:miter lim="800000"/>
            <a:headEnd/>
            <a:tailEnd/>
          </a:ln>
        </p:spPr>
      </p:pic>
      <p:sp>
        <p:nvSpPr>
          <p:cNvPr id="14339" name="Line 4"/>
          <p:cNvSpPr>
            <a:spLocks noChangeShapeType="1"/>
          </p:cNvSpPr>
          <p:nvPr/>
        </p:nvSpPr>
        <p:spPr bwMode="auto">
          <a:xfrm flipV="1">
            <a:off x="428229" y="1052514"/>
            <a:ext cx="0" cy="5113337"/>
          </a:xfrm>
          <a:prstGeom prst="line">
            <a:avLst/>
          </a:prstGeom>
          <a:noFill/>
          <a:ln w="38100">
            <a:solidFill>
              <a:schemeClr val="tx1"/>
            </a:solidFill>
            <a:round/>
            <a:headEnd/>
            <a:tailEnd type="triangle" w="med" len="med"/>
          </a:ln>
        </p:spPr>
        <p:txBody>
          <a:bodyPr wrap="none" anchor="ctr"/>
          <a:lstStyle/>
          <a:p>
            <a:endParaRPr lang="zh-CN" altLang="en-US"/>
          </a:p>
        </p:txBody>
      </p:sp>
      <p:sp>
        <p:nvSpPr>
          <p:cNvPr id="14340" name="Line 5"/>
          <p:cNvSpPr>
            <a:spLocks noChangeShapeType="1"/>
          </p:cNvSpPr>
          <p:nvPr/>
        </p:nvSpPr>
        <p:spPr bwMode="auto">
          <a:xfrm>
            <a:off x="428229" y="6165850"/>
            <a:ext cx="9049544" cy="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14341" name="Text Box 6"/>
          <p:cNvSpPr txBox="1">
            <a:spLocks noChangeArrowheads="1"/>
          </p:cNvSpPr>
          <p:nvPr/>
        </p:nvSpPr>
        <p:spPr bwMode="auto">
          <a:xfrm>
            <a:off x="-39556" y="981076"/>
            <a:ext cx="505620" cy="777875"/>
          </a:xfrm>
          <a:prstGeom prst="rect">
            <a:avLst/>
          </a:prstGeom>
          <a:noFill/>
          <a:ln w="9525" algn="ctr">
            <a:noFill/>
            <a:miter lim="800000"/>
            <a:headEnd/>
            <a:tailEnd/>
          </a:ln>
        </p:spPr>
        <p:txBody>
          <a:bodyPr lIns="91197" tIns="45595" rIns="91197" bIns="45595">
            <a:spAutoFit/>
          </a:bodyPr>
          <a:lstStyle/>
          <a:p>
            <a:pPr algn="ctr">
              <a:spcBef>
                <a:spcPct val="50000"/>
              </a:spcBef>
            </a:pPr>
            <a:r>
              <a:rPr lang="zh-CN" altLang="en-US" sz="1500">
                <a:latin typeface="黑体" pitchFamily="49" charset="-122"/>
                <a:ea typeface="黑体" pitchFamily="49" charset="-122"/>
              </a:rPr>
              <a:t>复杂度</a:t>
            </a:r>
          </a:p>
        </p:txBody>
      </p:sp>
      <p:sp>
        <p:nvSpPr>
          <p:cNvPr id="14342" name="Text Box 7"/>
          <p:cNvSpPr txBox="1">
            <a:spLocks noChangeArrowheads="1"/>
          </p:cNvSpPr>
          <p:nvPr/>
        </p:nvSpPr>
        <p:spPr bwMode="auto">
          <a:xfrm>
            <a:off x="8463096" y="6132514"/>
            <a:ext cx="1171178" cy="320675"/>
          </a:xfrm>
          <a:prstGeom prst="rect">
            <a:avLst/>
          </a:prstGeom>
          <a:noFill/>
          <a:ln w="9525" algn="ctr">
            <a:noFill/>
            <a:miter lim="800000"/>
            <a:headEnd/>
            <a:tailEnd/>
          </a:ln>
        </p:spPr>
        <p:txBody>
          <a:bodyPr lIns="91197" tIns="45595" rIns="91197" bIns="45595">
            <a:spAutoFit/>
          </a:bodyPr>
          <a:lstStyle/>
          <a:p>
            <a:pPr algn="ctr">
              <a:spcBef>
                <a:spcPct val="50000"/>
              </a:spcBef>
            </a:pPr>
            <a:r>
              <a:rPr lang="zh-CN" altLang="en-US" sz="1500">
                <a:latin typeface="黑体" pitchFamily="49" charset="-122"/>
                <a:ea typeface="黑体" pitchFamily="49" charset="-122"/>
              </a:rPr>
              <a:t>时间</a:t>
            </a:r>
          </a:p>
        </p:txBody>
      </p:sp>
      <p:sp>
        <p:nvSpPr>
          <p:cNvPr id="14343" name="标题 7"/>
          <p:cNvSpPr>
            <a:spLocks noGrp="1"/>
          </p:cNvSpPr>
          <p:nvPr>
            <p:ph type="title"/>
          </p:nvPr>
        </p:nvSpPr>
        <p:spPr>
          <a:xfrm>
            <a:off x="495301" y="99740"/>
            <a:ext cx="8915400" cy="1025798"/>
          </a:xfrm>
        </p:spPr>
        <p:txBody>
          <a:bodyPr/>
          <a:lstStyle/>
          <a:p>
            <a:r>
              <a:rPr lang="en-US" altLang="zh-CN" b="1" dirty="0" smtClean="0">
                <a:solidFill>
                  <a:srgbClr val="006600"/>
                </a:solidFill>
                <a:latin typeface="+mn-ea"/>
                <a:ea typeface="+mn-ea"/>
              </a:rPr>
              <a:t>1.	</a:t>
            </a:r>
            <a:r>
              <a:rPr lang="zh-CN" altLang="en-US" b="1" dirty="0" smtClean="0">
                <a:solidFill>
                  <a:srgbClr val="006600"/>
                </a:solidFill>
                <a:latin typeface="+mn-ea"/>
                <a:ea typeface="+mn-ea"/>
              </a:rPr>
              <a:t>入侵检测技术产生的原因</a:t>
            </a:r>
            <a:endParaRPr lang="zh-CN" altLang="en-US" dirty="0" smtClean="0">
              <a:latin typeface="+mn-ea"/>
              <a:ea typeface="+mn-ea"/>
            </a:endParaRPr>
          </a:p>
        </p:txBody>
      </p:sp>
      <p:sp>
        <p:nvSpPr>
          <p:cNvPr id="12" name="灯片编号占位符 11"/>
          <p:cNvSpPr>
            <a:spLocks noGrp="1"/>
          </p:cNvSpPr>
          <p:nvPr>
            <p:ph type="sldNum" sz="quarter" idx="4294967295"/>
          </p:nvPr>
        </p:nvSpPr>
        <p:spPr>
          <a:xfrm>
            <a:off x="7099300" y="6356351"/>
            <a:ext cx="2311400" cy="365125"/>
          </a:xfrm>
          <a:prstGeom prst="rect">
            <a:avLst/>
          </a:prstGeom>
        </p:spPr>
        <p:txBody>
          <a:bodyPr/>
          <a:lstStyle/>
          <a:p>
            <a:pPr>
              <a:defRPr/>
            </a:pPr>
            <a:fld id="{5E5213BF-9201-45B2-BD62-45DA36CE98EA}" type="slidenum">
              <a:rPr lang="en-US" altLang="zh-CN" smtClean="0"/>
              <a:pPr>
                <a:defRPr/>
              </a:pPr>
              <a:t>3</a:t>
            </a:fld>
            <a:endParaRPr lang="en-US" altLang="zh-CN"/>
          </a:p>
        </p:txBody>
      </p:sp>
      <p:sp>
        <p:nvSpPr>
          <p:cNvPr id="2" name="TextBox 1"/>
          <p:cNvSpPr txBox="1"/>
          <p:nvPr/>
        </p:nvSpPr>
        <p:spPr>
          <a:xfrm>
            <a:off x="8079371" y="1348592"/>
            <a:ext cx="1568624" cy="4708981"/>
          </a:xfrm>
          <a:prstGeom prst="rect">
            <a:avLst/>
          </a:prstGeom>
          <a:noFill/>
        </p:spPr>
        <p:txBody>
          <a:bodyPr wrap="square" rtlCol="0">
            <a:spAutoFit/>
          </a:bodyPr>
          <a:lstStyle/>
          <a:p>
            <a:r>
              <a:rPr lang="en-US" altLang="zh-CN" sz="2000" dirty="0" smtClean="0">
                <a:latin typeface="+mn-ea"/>
                <a:ea typeface="+mn-ea"/>
              </a:rPr>
              <a:t>2000</a:t>
            </a:r>
            <a:r>
              <a:rPr lang="zh-CN" altLang="en-US" sz="2000" dirty="0" smtClean="0">
                <a:latin typeface="+mn-ea"/>
                <a:ea typeface="+mn-ea"/>
              </a:rPr>
              <a:t>年以前攻击还是少量高手程序员才能完成的，随着各种攻击工具的产生，攻击所需要的计算机知识越来越少，而攻击的复杂度却越来越高。使得攻击更加难以防范。</a:t>
            </a:r>
            <a:endParaRPr lang="zh-CN" altLang="en-US" sz="2000" dirty="0">
              <a:latin typeface="+mn-ea"/>
              <a:ea typeface="+mn-e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Line 3"/>
          <p:cNvSpPr>
            <a:spLocks noChangeShapeType="1"/>
          </p:cNvSpPr>
          <p:nvPr/>
        </p:nvSpPr>
        <p:spPr bwMode="auto">
          <a:xfrm>
            <a:off x="5248804" y="4146550"/>
            <a:ext cx="0" cy="503238"/>
          </a:xfrm>
          <a:prstGeom prst="line">
            <a:avLst/>
          </a:prstGeom>
          <a:noFill/>
          <a:ln w="38100">
            <a:solidFill>
              <a:schemeClr val="accent2"/>
            </a:solidFill>
            <a:round/>
            <a:headEnd/>
            <a:tailEnd type="triangle" w="med" len="med"/>
          </a:ln>
        </p:spPr>
        <p:txBody>
          <a:bodyPr/>
          <a:lstStyle/>
          <a:p>
            <a:endParaRPr lang="zh-CN" altLang="en-US"/>
          </a:p>
        </p:txBody>
      </p:sp>
      <p:sp>
        <p:nvSpPr>
          <p:cNvPr id="51204" name="Line 4"/>
          <p:cNvSpPr>
            <a:spLocks noChangeShapeType="1"/>
          </p:cNvSpPr>
          <p:nvPr/>
        </p:nvSpPr>
        <p:spPr bwMode="auto">
          <a:xfrm>
            <a:off x="3766345" y="4146550"/>
            <a:ext cx="2885810" cy="0"/>
          </a:xfrm>
          <a:prstGeom prst="line">
            <a:avLst/>
          </a:prstGeom>
          <a:noFill/>
          <a:ln w="12700">
            <a:solidFill>
              <a:srgbClr val="FF9933"/>
            </a:solidFill>
            <a:round/>
            <a:headEnd/>
            <a:tailEnd/>
          </a:ln>
        </p:spPr>
        <p:txBody>
          <a:bodyPr>
            <a:spAutoFit/>
          </a:bodyPr>
          <a:lstStyle/>
          <a:p>
            <a:endParaRPr lang="zh-CN" altLang="en-US"/>
          </a:p>
        </p:txBody>
      </p:sp>
      <p:sp>
        <p:nvSpPr>
          <p:cNvPr id="51205" name="Text Box 5"/>
          <p:cNvSpPr txBox="1">
            <a:spLocks noChangeArrowheads="1"/>
          </p:cNvSpPr>
          <p:nvPr/>
        </p:nvSpPr>
        <p:spPr bwMode="auto">
          <a:xfrm>
            <a:off x="464344" y="1285876"/>
            <a:ext cx="9132094" cy="2308225"/>
          </a:xfrm>
          <a:prstGeom prst="rect">
            <a:avLst/>
          </a:prstGeom>
          <a:noFill/>
          <a:ln w="76200" cmpd="tri">
            <a:noFill/>
            <a:miter lim="800000"/>
            <a:headEnd/>
            <a:tailEnd/>
          </a:ln>
        </p:spPr>
        <p:txBody>
          <a:bodyPr>
            <a:spAutoFit/>
          </a:bodyPr>
          <a:lstStyle/>
          <a:p>
            <a:pPr eaLnBrk="0" hangingPunct="0">
              <a:lnSpc>
                <a:spcPct val="150000"/>
              </a:lnSpc>
              <a:buFont typeface="Wingdings" pitchFamily="2" charset="2"/>
              <a:buNone/>
            </a:pPr>
            <a:r>
              <a:rPr kumimoji="1" lang="zh-CN" altLang="en-US" sz="2400"/>
              <a:t>传统的安全防御技术</a:t>
            </a:r>
            <a:r>
              <a:rPr kumimoji="1" lang="zh-CN" altLang="en-US" sz="2400">
                <a:solidFill>
                  <a:srgbClr val="FF0000"/>
                </a:solidFill>
              </a:rPr>
              <a:t>防火墙</a:t>
            </a:r>
            <a:r>
              <a:rPr kumimoji="1" lang="zh-CN" altLang="en-US" sz="2400"/>
              <a:t>：</a:t>
            </a:r>
            <a:r>
              <a:rPr lang="zh-CN" altLang="en-US" sz="2400">
                <a:latin typeface="Times New Roman" pitchFamily="18" charset="0"/>
              </a:rPr>
              <a:t>一种高级访问控制设备，置于不同</a:t>
            </a:r>
            <a:r>
              <a:rPr lang="zh-CN" altLang="en-US" sz="2400">
                <a:solidFill>
                  <a:srgbClr val="FF0000"/>
                </a:solidFill>
                <a:latin typeface="Times New Roman" pitchFamily="18" charset="0"/>
              </a:rPr>
              <a:t>网络安全域</a:t>
            </a:r>
            <a:r>
              <a:rPr lang="zh-CN" altLang="en-US" sz="2400">
                <a:latin typeface="Times New Roman" pitchFamily="18" charset="0"/>
              </a:rPr>
              <a:t>之间的一系列部件的组合，它是不同网络安全域间通信流的</a:t>
            </a:r>
            <a:r>
              <a:rPr lang="zh-CN" altLang="en-US" sz="2400">
                <a:solidFill>
                  <a:srgbClr val="FF0000"/>
                </a:solidFill>
                <a:latin typeface="Times New Roman" pitchFamily="18" charset="0"/>
              </a:rPr>
              <a:t>唯一通道</a:t>
            </a:r>
            <a:r>
              <a:rPr lang="zh-CN" altLang="en-US" sz="2400">
                <a:latin typeface="Times New Roman" pitchFamily="18" charset="0"/>
              </a:rPr>
              <a:t>，能根据企业有关的安全政策</a:t>
            </a:r>
            <a:r>
              <a:rPr lang="zh-CN" altLang="en-US" sz="2400">
                <a:solidFill>
                  <a:srgbClr val="FF0000"/>
                </a:solidFill>
                <a:latin typeface="Times New Roman" pitchFamily="18" charset="0"/>
              </a:rPr>
              <a:t>控制</a:t>
            </a:r>
            <a:r>
              <a:rPr lang="zh-CN" altLang="en-US" sz="2400">
                <a:latin typeface="Times New Roman" pitchFamily="18" charset="0"/>
              </a:rPr>
              <a:t>（允许、拒绝、监视、记录）进出网络的访问行为。                                                        </a:t>
            </a:r>
          </a:p>
        </p:txBody>
      </p:sp>
      <p:sp>
        <p:nvSpPr>
          <p:cNvPr id="51206" name="Text Box 6"/>
          <p:cNvSpPr txBox="1">
            <a:spLocks noChangeArrowheads="1"/>
          </p:cNvSpPr>
          <p:nvPr/>
        </p:nvSpPr>
        <p:spPr bwMode="auto">
          <a:xfrm>
            <a:off x="4385469" y="3643313"/>
            <a:ext cx="1805781" cy="523875"/>
          </a:xfrm>
          <a:prstGeom prst="rect">
            <a:avLst/>
          </a:prstGeom>
          <a:noFill/>
          <a:ln w="38100">
            <a:noFill/>
            <a:miter lim="800000"/>
            <a:headEnd/>
            <a:tailEnd/>
          </a:ln>
        </p:spPr>
        <p:txBody>
          <a:bodyPr>
            <a:spAutoFit/>
          </a:bodyPr>
          <a:lstStyle/>
          <a:p>
            <a:pPr algn="ctr" eaLnBrk="0" hangingPunct="0">
              <a:spcBef>
                <a:spcPct val="50000"/>
              </a:spcBef>
              <a:buFont typeface="Wingdings" pitchFamily="2" charset="2"/>
              <a:buNone/>
            </a:pPr>
            <a:r>
              <a:rPr lang="zh-CN" altLang="en-US" sz="1400">
                <a:latin typeface="Times New Roman" pitchFamily="18" charset="0"/>
              </a:rPr>
              <a:t>两个安全域之间通信流的唯一通道</a:t>
            </a:r>
          </a:p>
        </p:txBody>
      </p:sp>
      <p:grpSp>
        <p:nvGrpSpPr>
          <p:cNvPr id="2" name="Group 7"/>
          <p:cNvGrpSpPr>
            <a:grpSpLocks/>
          </p:cNvGrpSpPr>
          <p:nvPr/>
        </p:nvGrpSpPr>
        <p:grpSpPr bwMode="auto">
          <a:xfrm>
            <a:off x="3298561" y="5657850"/>
            <a:ext cx="4550569" cy="914400"/>
            <a:chOff x="2400" y="2208"/>
            <a:chExt cx="1765" cy="576"/>
          </a:xfrm>
        </p:grpSpPr>
        <p:sp>
          <p:nvSpPr>
            <p:cNvPr id="1070" name="Rectangle 8"/>
            <p:cNvSpPr>
              <a:spLocks noChangeArrowheads="1"/>
            </p:cNvSpPr>
            <p:nvPr/>
          </p:nvSpPr>
          <p:spPr bwMode="auto">
            <a:xfrm>
              <a:off x="3723" y="2589"/>
              <a:ext cx="442" cy="195"/>
            </a:xfrm>
            <a:prstGeom prst="rect">
              <a:avLst/>
            </a:prstGeom>
            <a:noFill/>
            <a:ln w="38100">
              <a:noFill/>
              <a:miter lim="800000"/>
              <a:headEnd/>
              <a:tailEnd/>
            </a:ln>
          </p:spPr>
          <p:txBody>
            <a:bodyPr/>
            <a:lstStyle/>
            <a:p>
              <a:pPr algn="ctr" defTabSz="1030288">
                <a:spcBef>
                  <a:spcPct val="20000"/>
                </a:spcBef>
              </a:pPr>
              <a:r>
                <a:rPr lang="en-US" altLang="zh-CN" sz="1400">
                  <a:latin typeface="黑体" pitchFamily="49" charset="-122"/>
                  <a:ea typeface="黑体" pitchFamily="49" charset="-122"/>
                </a:rPr>
                <a:t>UDP</a:t>
              </a:r>
            </a:p>
          </p:txBody>
        </p:sp>
        <p:sp>
          <p:nvSpPr>
            <p:cNvPr id="1071" name="Rectangle 9"/>
            <p:cNvSpPr>
              <a:spLocks noChangeArrowheads="1"/>
            </p:cNvSpPr>
            <p:nvPr/>
          </p:nvSpPr>
          <p:spPr bwMode="auto">
            <a:xfrm>
              <a:off x="3350" y="2589"/>
              <a:ext cx="373" cy="195"/>
            </a:xfrm>
            <a:prstGeom prst="rect">
              <a:avLst/>
            </a:prstGeom>
            <a:noFill/>
            <a:ln w="38100">
              <a:noFill/>
              <a:miter lim="800000"/>
              <a:headEnd/>
              <a:tailEnd/>
            </a:ln>
          </p:spPr>
          <p:txBody>
            <a:bodyPr/>
            <a:lstStyle/>
            <a:p>
              <a:pPr algn="ctr" defTabSz="1030288">
                <a:spcBef>
                  <a:spcPct val="20000"/>
                </a:spcBef>
              </a:pPr>
              <a:r>
                <a:rPr lang="en-US" altLang="zh-CN" sz="1400">
                  <a:latin typeface="黑体" pitchFamily="49" charset="-122"/>
                  <a:ea typeface="黑体" pitchFamily="49" charset="-122"/>
                </a:rPr>
                <a:t>Block</a:t>
              </a:r>
            </a:p>
          </p:txBody>
        </p:sp>
        <p:sp>
          <p:nvSpPr>
            <p:cNvPr id="1072" name="Rectangle 10"/>
            <p:cNvSpPr>
              <a:spLocks noChangeArrowheads="1"/>
            </p:cNvSpPr>
            <p:nvPr/>
          </p:nvSpPr>
          <p:spPr bwMode="auto">
            <a:xfrm>
              <a:off x="2790" y="2589"/>
              <a:ext cx="560" cy="195"/>
            </a:xfrm>
            <a:prstGeom prst="rect">
              <a:avLst/>
            </a:prstGeom>
            <a:noFill/>
            <a:ln w="38100">
              <a:noFill/>
              <a:miter lim="800000"/>
              <a:headEnd/>
              <a:tailEnd/>
            </a:ln>
          </p:spPr>
          <p:txBody>
            <a:bodyPr/>
            <a:lstStyle/>
            <a:p>
              <a:pPr algn="ctr" defTabSz="1030288">
                <a:spcBef>
                  <a:spcPct val="20000"/>
                </a:spcBef>
              </a:pPr>
              <a:r>
                <a:rPr lang="en-US" altLang="zh-CN" sz="1400">
                  <a:latin typeface="黑体" pitchFamily="49" charset="-122"/>
                  <a:ea typeface="黑体" pitchFamily="49" charset="-122"/>
                </a:rPr>
                <a:t>Host C</a:t>
              </a:r>
            </a:p>
          </p:txBody>
        </p:sp>
        <p:sp>
          <p:nvSpPr>
            <p:cNvPr id="1073" name="Rectangle 11"/>
            <p:cNvSpPr>
              <a:spLocks noChangeArrowheads="1"/>
            </p:cNvSpPr>
            <p:nvPr/>
          </p:nvSpPr>
          <p:spPr bwMode="auto">
            <a:xfrm>
              <a:off x="2400" y="2589"/>
              <a:ext cx="390" cy="195"/>
            </a:xfrm>
            <a:prstGeom prst="rect">
              <a:avLst/>
            </a:prstGeom>
            <a:noFill/>
            <a:ln w="38100">
              <a:noFill/>
              <a:miter lim="800000"/>
              <a:headEnd/>
              <a:tailEnd/>
            </a:ln>
          </p:spPr>
          <p:txBody>
            <a:bodyPr/>
            <a:lstStyle/>
            <a:p>
              <a:pPr algn="ctr" defTabSz="1030288">
                <a:spcBef>
                  <a:spcPct val="20000"/>
                </a:spcBef>
              </a:pPr>
              <a:r>
                <a:rPr lang="en-US" altLang="zh-CN" sz="1400">
                  <a:latin typeface="黑体" pitchFamily="49" charset="-122"/>
                  <a:ea typeface="黑体" pitchFamily="49" charset="-122"/>
                </a:rPr>
                <a:t>Host B</a:t>
              </a:r>
            </a:p>
          </p:txBody>
        </p:sp>
        <p:sp>
          <p:nvSpPr>
            <p:cNvPr id="1074" name="Rectangle 12"/>
            <p:cNvSpPr>
              <a:spLocks noChangeArrowheads="1"/>
            </p:cNvSpPr>
            <p:nvPr/>
          </p:nvSpPr>
          <p:spPr bwMode="auto">
            <a:xfrm>
              <a:off x="3723" y="2400"/>
              <a:ext cx="442" cy="189"/>
            </a:xfrm>
            <a:prstGeom prst="rect">
              <a:avLst/>
            </a:prstGeom>
            <a:noFill/>
            <a:ln w="38100">
              <a:noFill/>
              <a:miter lim="800000"/>
              <a:headEnd/>
              <a:tailEnd/>
            </a:ln>
          </p:spPr>
          <p:txBody>
            <a:bodyPr/>
            <a:lstStyle/>
            <a:p>
              <a:pPr algn="ctr" defTabSz="1030288">
                <a:spcBef>
                  <a:spcPct val="20000"/>
                </a:spcBef>
              </a:pPr>
              <a:r>
                <a:rPr lang="en-US" altLang="zh-CN" sz="1400">
                  <a:latin typeface="黑体" pitchFamily="49" charset="-122"/>
                  <a:ea typeface="黑体" pitchFamily="49" charset="-122"/>
                </a:rPr>
                <a:t>TCP</a:t>
              </a:r>
            </a:p>
          </p:txBody>
        </p:sp>
        <p:sp>
          <p:nvSpPr>
            <p:cNvPr id="1075" name="Rectangle 13"/>
            <p:cNvSpPr>
              <a:spLocks noChangeArrowheads="1"/>
            </p:cNvSpPr>
            <p:nvPr/>
          </p:nvSpPr>
          <p:spPr bwMode="auto">
            <a:xfrm>
              <a:off x="3350" y="2400"/>
              <a:ext cx="373" cy="189"/>
            </a:xfrm>
            <a:prstGeom prst="rect">
              <a:avLst/>
            </a:prstGeom>
            <a:noFill/>
            <a:ln w="38100">
              <a:noFill/>
              <a:miter lim="800000"/>
              <a:headEnd/>
              <a:tailEnd/>
            </a:ln>
          </p:spPr>
          <p:txBody>
            <a:bodyPr/>
            <a:lstStyle/>
            <a:p>
              <a:pPr algn="ctr" defTabSz="1030288">
                <a:spcBef>
                  <a:spcPct val="20000"/>
                </a:spcBef>
              </a:pPr>
              <a:r>
                <a:rPr lang="en-US" altLang="zh-CN" sz="1400">
                  <a:latin typeface="黑体" pitchFamily="49" charset="-122"/>
                  <a:ea typeface="黑体" pitchFamily="49" charset="-122"/>
                </a:rPr>
                <a:t>Pass</a:t>
              </a:r>
            </a:p>
          </p:txBody>
        </p:sp>
        <p:sp>
          <p:nvSpPr>
            <p:cNvPr id="1076" name="Rectangle 14"/>
            <p:cNvSpPr>
              <a:spLocks noChangeArrowheads="1"/>
            </p:cNvSpPr>
            <p:nvPr/>
          </p:nvSpPr>
          <p:spPr bwMode="auto">
            <a:xfrm>
              <a:off x="2790" y="2400"/>
              <a:ext cx="560" cy="189"/>
            </a:xfrm>
            <a:prstGeom prst="rect">
              <a:avLst/>
            </a:prstGeom>
            <a:noFill/>
            <a:ln w="38100">
              <a:noFill/>
              <a:miter lim="800000"/>
              <a:headEnd/>
              <a:tailEnd/>
            </a:ln>
          </p:spPr>
          <p:txBody>
            <a:bodyPr/>
            <a:lstStyle/>
            <a:p>
              <a:pPr algn="ctr" defTabSz="1030288">
                <a:spcBef>
                  <a:spcPct val="20000"/>
                </a:spcBef>
              </a:pPr>
              <a:r>
                <a:rPr lang="en-US" altLang="zh-CN" sz="1400">
                  <a:latin typeface="黑体" pitchFamily="49" charset="-122"/>
                  <a:ea typeface="黑体" pitchFamily="49" charset="-122"/>
                </a:rPr>
                <a:t>Host C</a:t>
              </a:r>
            </a:p>
          </p:txBody>
        </p:sp>
        <p:sp>
          <p:nvSpPr>
            <p:cNvPr id="1077" name="Rectangle 15"/>
            <p:cNvSpPr>
              <a:spLocks noChangeArrowheads="1"/>
            </p:cNvSpPr>
            <p:nvPr/>
          </p:nvSpPr>
          <p:spPr bwMode="auto">
            <a:xfrm>
              <a:off x="2400" y="2400"/>
              <a:ext cx="390" cy="189"/>
            </a:xfrm>
            <a:prstGeom prst="rect">
              <a:avLst/>
            </a:prstGeom>
            <a:noFill/>
            <a:ln w="38100">
              <a:noFill/>
              <a:miter lim="800000"/>
              <a:headEnd/>
              <a:tailEnd/>
            </a:ln>
          </p:spPr>
          <p:txBody>
            <a:bodyPr/>
            <a:lstStyle/>
            <a:p>
              <a:pPr algn="ctr" defTabSz="1030288">
                <a:spcBef>
                  <a:spcPct val="20000"/>
                </a:spcBef>
              </a:pPr>
              <a:r>
                <a:rPr lang="en-US" altLang="zh-CN" sz="1400">
                  <a:latin typeface="黑体" pitchFamily="49" charset="-122"/>
                  <a:ea typeface="黑体" pitchFamily="49" charset="-122"/>
                </a:rPr>
                <a:t>Host A</a:t>
              </a:r>
            </a:p>
          </p:txBody>
        </p:sp>
        <p:sp>
          <p:nvSpPr>
            <p:cNvPr id="1078" name="Rectangle 16"/>
            <p:cNvSpPr>
              <a:spLocks noChangeArrowheads="1"/>
            </p:cNvSpPr>
            <p:nvPr/>
          </p:nvSpPr>
          <p:spPr bwMode="auto">
            <a:xfrm>
              <a:off x="2790" y="2208"/>
              <a:ext cx="560" cy="192"/>
            </a:xfrm>
            <a:prstGeom prst="rect">
              <a:avLst/>
            </a:prstGeom>
            <a:noFill/>
            <a:ln w="38100">
              <a:noFill/>
              <a:miter lim="800000"/>
              <a:headEnd/>
              <a:tailEnd/>
            </a:ln>
          </p:spPr>
          <p:txBody>
            <a:bodyPr/>
            <a:lstStyle/>
            <a:p>
              <a:pPr algn="ctr" defTabSz="1030288">
                <a:spcBef>
                  <a:spcPct val="20000"/>
                </a:spcBef>
              </a:pPr>
              <a:r>
                <a:rPr lang="en-US" altLang="zh-CN" sz="1400">
                  <a:latin typeface="黑体" pitchFamily="49" charset="-122"/>
                  <a:ea typeface="黑体" pitchFamily="49" charset="-122"/>
                </a:rPr>
                <a:t>Destination</a:t>
              </a:r>
            </a:p>
          </p:txBody>
        </p:sp>
        <p:sp>
          <p:nvSpPr>
            <p:cNvPr id="1079" name="Rectangle 17"/>
            <p:cNvSpPr>
              <a:spLocks noChangeArrowheads="1"/>
            </p:cNvSpPr>
            <p:nvPr/>
          </p:nvSpPr>
          <p:spPr bwMode="auto">
            <a:xfrm>
              <a:off x="3723" y="2208"/>
              <a:ext cx="442" cy="192"/>
            </a:xfrm>
            <a:prstGeom prst="rect">
              <a:avLst/>
            </a:prstGeom>
            <a:noFill/>
            <a:ln w="38100">
              <a:noFill/>
              <a:miter lim="800000"/>
              <a:headEnd/>
              <a:tailEnd/>
            </a:ln>
          </p:spPr>
          <p:txBody>
            <a:bodyPr/>
            <a:lstStyle/>
            <a:p>
              <a:pPr algn="ctr" defTabSz="1030288">
                <a:spcBef>
                  <a:spcPct val="20000"/>
                </a:spcBef>
              </a:pPr>
              <a:r>
                <a:rPr lang="en-US" altLang="zh-CN" sz="1400">
                  <a:latin typeface="黑体" pitchFamily="49" charset="-122"/>
                  <a:ea typeface="黑体" pitchFamily="49" charset="-122"/>
                </a:rPr>
                <a:t>Protocol</a:t>
              </a:r>
            </a:p>
          </p:txBody>
        </p:sp>
        <p:sp>
          <p:nvSpPr>
            <p:cNvPr id="1080" name="Rectangle 18"/>
            <p:cNvSpPr>
              <a:spLocks noChangeArrowheads="1"/>
            </p:cNvSpPr>
            <p:nvPr/>
          </p:nvSpPr>
          <p:spPr bwMode="auto">
            <a:xfrm>
              <a:off x="3350" y="2208"/>
              <a:ext cx="373" cy="192"/>
            </a:xfrm>
            <a:prstGeom prst="rect">
              <a:avLst/>
            </a:prstGeom>
            <a:noFill/>
            <a:ln w="38100">
              <a:noFill/>
              <a:miter lim="800000"/>
              <a:headEnd/>
              <a:tailEnd/>
            </a:ln>
          </p:spPr>
          <p:txBody>
            <a:bodyPr/>
            <a:lstStyle/>
            <a:p>
              <a:pPr algn="ctr" defTabSz="1030288">
                <a:spcBef>
                  <a:spcPct val="20000"/>
                </a:spcBef>
              </a:pPr>
              <a:r>
                <a:rPr lang="en-US" altLang="zh-CN" sz="1400">
                  <a:latin typeface="黑体" pitchFamily="49" charset="-122"/>
                  <a:ea typeface="黑体" pitchFamily="49" charset="-122"/>
                </a:rPr>
                <a:t>Permit</a:t>
              </a:r>
            </a:p>
          </p:txBody>
        </p:sp>
        <p:sp>
          <p:nvSpPr>
            <p:cNvPr id="1081" name="Rectangle 19"/>
            <p:cNvSpPr>
              <a:spLocks noChangeArrowheads="1"/>
            </p:cNvSpPr>
            <p:nvPr/>
          </p:nvSpPr>
          <p:spPr bwMode="auto">
            <a:xfrm>
              <a:off x="2400" y="2208"/>
              <a:ext cx="390" cy="192"/>
            </a:xfrm>
            <a:prstGeom prst="rect">
              <a:avLst/>
            </a:prstGeom>
            <a:noFill/>
            <a:ln w="38100">
              <a:noFill/>
              <a:miter lim="800000"/>
              <a:headEnd/>
              <a:tailEnd/>
            </a:ln>
          </p:spPr>
          <p:txBody>
            <a:bodyPr/>
            <a:lstStyle/>
            <a:p>
              <a:pPr algn="ctr" defTabSz="1030288">
                <a:spcBef>
                  <a:spcPct val="20000"/>
                </a:spcBef>
              </a:pPr>
              <a:r>
                <a:rPr lang="en-US" altLang="zh-CN" sz="1400">
                  <a:latin typeface="黑体" pitchFamily="49" charset="-122"/>
                  <a:ea typeface="黑体" pitchFamily="49" charset="-122"/>
                </a:rPr>
                <a:t>Source</a:t>
              </a:r>
            </a:p>
          </p:txBody>
        </p:sp>
        <p:sp>
          <p:nvSpPr>
            <p:cNvPr id="1082" name="Line 20"/>
            <p:cNvSpPr>
              <a:spLocks noChangeShapeType="1"/>
            </p:cNvSpPr>
            <p:nvPr/>
          </p:nvSpPr>
          <p:spPr bwMode="auto">
            <a:xfrm>
              <a:off x="2400" y="2208"/>
              <a:ext cx="1765" cy="0"/>
            </a:xfrm>
            <a:prstGeom prst="line">
              <a:avLst/>
            </a:prstGeom>
            <a:noFill/>
            <a:ln w="12700" cap="sq">
              <a:solidFill>
                <a:schemeClr val="tx1"/>
              </a:solidFill>
              <a:round/>
              <a:headEnd/>
              <a:tailEnd/>
            </a:ln>
          </p:spPr>
          <p:txBody>
            <a:bodyPr>
              <a:spAutoFit/>
            </a:bodyPr>
            <a:lstStyle/>
            <a:p>
              <a:endParaRPr lang="zh-CN" altLang="en-US"/>
            </a:p>
          </p:txBody>
        </p:sp>
        <p:sp>
          <p:nvSpPr>
            <p:cNvPr id="1083" name="Line 21"/>
            <p:cNvSpPr>
              <a:spLocks noChangeShapeType="1"/>
            </p:cNvSpPr>
            <p:nvPr/>
          </p:nvSpPr>
          <p:spPr bwMode="auto">
            <a:xfrm>
              <a:off x="2400" y="2784"/>
              <a:ext cx="1765" cy="0"/>
            </a:xfrm>
            <a:prstGeom prst="line">
              <a:avLst/>
            </a:prstGeom>
            <a:noFill/>
            <a:ln w="12700" cap="sq">
              <a:solidFill>
                <a:schemeClr val="tx1"/>
              </a:solidFill>
              <a:round/>
              <a:headEnd/>
              <a:tailEnd/>
            </a:ln>
          </p:spPr>
          <p:txBody>
            <a:bodyPr>
              <a:spAutoFit/>
            </a:bodyPr>
            <a:lstStyle/>
            <a:p>
              <a:endParaRPr lang="zh-CN" altLang="en-US"/>
            </a:p>
          </p:txBody>
        </p:sp>
        <p:sp>
          <p:nvSpPr>
            <p:cNvPr id="1084" name="Line 22"/>
            <p:cNvSpPr>
              <a:spLocks noChangeShapeType="1"/>
            </p:cNvSpPr>
            <p:nvPr/>
          </p:nvSpPr>
          <p:spPr bwMode="auto">
            <a:xfrm>
              <a:off x="2400" y="2208"/>
              <a:ext cx="0" cy="576"/>
            </a:xfrm>
            <a:prstGeom prst="line">
              <a:avLst/>
            </a:prstGeom>
            <a:noFill/>
            <a:ln w="12700" cap="sq">
              <a:solidFill>
                <a:schemeClr val="tx1"/>
              </a:solidFill>
              <a:round/>
              <a:headEnd/>
              <a:tailEnd/>
            </a:ln>
          </p:spPr>
          <p:txBody>
            <a:bodyPr>
              <a:spAutoFit/>
            </a:bodyPr>
            <a:lstStyle/>
            <a:p>
              <a:endParaRPr lang="zh-CN" altLang="en-US"/>
            </a:p>
          </p:txBody>
        </p:sp>
        <p:sp>
          <p:nvSpPr>
            <p:cNvPr id="1085" name="Line 23"/>
            <p:cNvSpPr>
              <a:spLocks noChangeShapeType="1"/>
            </p:cNvSpPr>
            <p:nvPr/>
          </p:nvSpPr>
          <p:spPr bwMode="auto">
            <a:xfrm>
              <a:off x="4165" y="2208"/>
              <a:ext cx="0" cy="576"/>
            </a:xfrm>
            <a:prstGeom prst="line">
              <a:avLst/>
            </a:prstGeom>
            <a:noFill/>
            <a:ln w="12700" cap="sq">
              <a:solidFill>
                <a:schemeClr val="tx1"/>
              </a:solidFill>
              <a:round/>
              <a:headEnd/>
              <a:tailEnd/>
            </a:ln>
          </p:spPr>
          <p:txBody>
            <a:bodyPr>
              <a:spAutoFit/>
            </a:bodyPr>
            <a:lstStyle/>
            <a:p>
              <a:endParaRPr lang="zh-CN" altLang="en-US"/>
            </a:p>
          </p:txBody>
        </p:sp>
        <p:sp>
          <p:nvSpPr>
            <p:cNvPr id="1086" name="Line 24"/>
            <p:cNvSpPr>
              <a:spLocks noChangeShapeType="1"/>
            </p:cNvSpPr>
            <p:nvPr/>
          </p:nvSpPr>
          <p:spPr bwMode="auto">
            <a:xfrm>
              <a:off x="3350" y="2208"/>
              <a:ext cx="0" cy="576"/>
            </a:xfrm>
            <a:prstGeom prst="line">
              <a:avLst/>
            </a:prstGeom>
            <a:noFill/>
            <a:ln w="12700">
              <a:solidFill>
                <a:schemeClr val="tx1"/>
              </a:solidFill>
              <a:round/>
              <a:headEnd/>
              <a:tailEnd/>
            </a:ln>
          </p:spPr>
          <p:txBody>
            <a:bodyPr>
              <a:spAutoFit/>
            </a:bodyPr>
            <a:lstStyle/>
            <a:p>
              <a:endParaRPr lang="zh-CN" altLang="en-US"/>
            </a:p>
          </p:txBody>
        </p:sp>
        <p:sp>
          <p:nvSpPr>
            <p:cNvPr id="1087" name="Line 25"/>
            <p:cNvSpPr>
              <a:spLocks noChangeShapeType="1"/>
            </p:cNvSpPr>
            <p:nvPr/>
          </p:nvSpPr>
          <p:spPr bwMode="auto">
            <a:xfrm>
              <a:off x="3723" y="2208"/>
              <a:ext cx="0" cy="576"/>
            </a:xfrm>
            <a:prstGeom prst="line">
              <a:avLst/>
            </a:prstGeom>
            <a:noFill/>
            <a:ln w="12700">
              <a:solidFill>
                <a:schemeClr val="tx1"/>
              </a:solidFill>
              <a:round/>
              <a:headEnd/>
              <a:tailEnd/>
            </a:ln>
          </p:spPr>
          <p:txBody>
            <a:bodyPr>
              <a:spAutoFit/>
            </a:bodyPr>
            <a:lstStyle/>
            <a:p>
              <a:endParaRPr lang="zh-CN" altLang="en-US"/>
            </a:p>
          </p:txBody>
        </p:sp>
        <p:sp>
          <p:nvSpPr>
            <p:cNvPr id="1088" name="Line 26"/>
            <p:cNvSpPr>
              <a:spLocks noChangeShapeType="1"/>
            </p:cNvSpPr>
            <p:nvPr/>
          </p:nvSpPr>
          <p:spPr bwMode="auto">
            <a:xfrm>
              <a:off x="2790" y="2208"/>
              <a:ext cx="0" cy="576"/>
            </a:xfrm>
            <a:prstGeom prst="line">
              <a:avLst/>
            </a:prstGeom>
            <a:noFill/>
            <a:ln w="12700">
              <a:solidFill>
                <a:schemeClr val="tx1"/>
              </a:solidFill>
              <a:round/>
              <a:headEnd/>
              <a:tailEnd/>
            </a:ln>
          </p:spPr>
          <p:txBody>
            <a:bodyPr>
              <a:spAutoFit/>
            </a:bodyPr>
            <a:lstStyle/>
            <a:p>
              <a:endParaRPr lang="zh-CN" altLang="en-US"/>
            </a:p>
          </p:txBody>
        </p:sp>
        <p:sp>
          <p:nvSpPr>
            <p:cNvPr id="1089" name="Line 27"/>
            <p:cNvSpPr>
              <a:spLocks noChangeShapeType="1"/>
            </p:cNvSpPr>
            <p:nvPr/>
          </p:nvSpPr>
          <p:spPr bwMode="auto">
            <a:xfrm>
              <a:off x="2400" y="2400"/>
              <a:ext cx="1765" cy="0"/>
            </a:xfrm>
            <a:prstGeom prst="line">
              <a:avLst/>
            </a:prstGeom>
            <a:noFill/>
            <a:ln w="12700">
              <a:solidFill>
                <a:schemeClr val="tx1"/>
              </a:solidFill>
              <a:round/>
              <a:headEnd/>
              <a:tailEnd/>
            </a:ln>
          </p:spPr>
          <p:txBody>
            <a:bodyPr>
              <a:spAutoFit/>
            </a:bodyPr>
            <a:lstStyle/>
            <a:p>
              <a:endParaRPr lang="zh-CN" altLang="en-US"/>
            </a:p>
          </p:txBody>
        </p:sp>
        <p:sp>
          <p:nvSpPr>
            <p:cNvPr id="1090" name="Line 28"/>
            <p:cNvSpPr>
              <a:spLocks noChangeShapeType="1"/>
            </p:cNvSpPr>
            <p:nvPr/>
          </p:nvSpPr>
          <p:spPr bwMode="auto">
            <a:xfrm>
              <a:off x="2400" y="2589"/>
              <a:ext cx="1765" cy="0"/>
            </a:xfrm>
            <a:prstGeom prst="line">
              <a:avLst/>
            </a:prstGeom>
            <a:noFill/>
            <a:ln w="12700">
              <a:solidFill>
                <a:schemeClr val="tx1"/>
              </a:solidFill>
              <a:round/>
              <a:headEnd/>
              <a:tailEnd/>
            </a:ln>
          </p:spPr>
          <p:txBody>
            <a:bodyPr>
              <a:spAutoFit/>
            </a:bodyPr>
            <a:lstStyle/>
            <a:p>
              <a:endParaRPr lang="zh-CN" altLang="en-US"/>
            </a:p>
          </p:txBody>
        </p:sp>
      </p:grpSp>
      <p:sp>
        <p:nvSpPr>
          <p:cNvPr id="51229" name="Line 29"/>
          <p:cNvSpPr>
            <a:spLocks noChangeShapeType="1"/>
          </p:cNvSpPr>
          <p:nvPr/>
        </p:nvSpPr>
        <p:spPr bwMode="auto">
          <a:xfrm flipV="1">
            <a:off x="2751667" y="5154613"/>
            <a:ext cx="2228850" cy="0"/>
          </a:xfrm>
          <a:prstGeom prst="line">
            <a:avLst/>
          </a:prstGeom>
          <a:noFill/>
          <a:ln w="101600">
            <a:pattFill prst="sphere">
              <a:fgClr>
                <a:srgbClr val="6666FF"/>
              </a:fgClr>
              <a:bgClr>
                <a:schemeClr val="hlink"/>
              </a:bgClr>
            </a:pattFill>
            <a:round/>
            <a:headEnd/>
            <a:tailEnd/>
          </a:ln>
        </p:spPr>
        <p:txBody>
          <a:bodyPr/>
          <a:lstStyle/>
          <a:p>
            <a:endParaRPr lang="zh-CN" altLang="en-US"/>
          </a:p>
        </p:txBody>
      </p:sp>
      <p:sp>
        <p:nvSpPr>
          <p:cNvPr id="51230" name="Text Box 30"/>
          <p:cNvSpPr txBox="1">
            <a:spLocks noChangeArrowheads="1"/>
          </p:cNvSpPr>
          <p:nvPr/>
        </p:nvSpPr>
        <p:spPr bwMode="auto">
          <a:xfrm>
            <a:off x="386954" y="5873750"/>
            <a:ext cx="2148019" cy="630238"/>
          </a:xfrm>
          <a:prstGeom prst="rect">
            <a:avLst/>
          </a:prstGeom>
          <a:noFill/>
          <a:ln w="38100">
            <a:solidFill>
              <a:srgbClr val="FF9933"/>
            </a:solidFill>
            <a:miter lim="800000"/>
            <a:headEnd/>
            <a:tailEnd/>
          </a:ln>
        </p:spPr>
        <p:txBody>
          <a:bodyPr>
            <a:spAutoFit/>
          </a:bodyPr>
          <a:lstStyle/>
          <a:p>
            <a:pPr algn="ctr" eaLnBrk="0" hangingPunct="0">
              <a:spcBef>
                <a:spcPct val="50000"/>
              </a:spcBef>
              <a:buFont typeface="Wingdings" pitchFamily="2" charset="2"/>
              <a:buNone/>
            </a:pPr>
            <a:r>
              <a:rPr lang="zh-CN" altLang="en-US" sz="1400">
                <a:latin typeface="Times New Roman" pitchFamily="18" charset="0"/>
              </a:rPr>
              <a:t>根据访问控制规则</a:t>
            </a:r>
          </a:p>
          <a:p>
            <a:pPr algn="ctr" eaLnBrk="0" hangingPunct="0">
              <a:spcBef>
                <a:spcPct val="50000"/>
              </a:spcBef>
              <a:buFont typeface="Wingdings" pitchFamily="2" charset="2"/>
              <a:buNone/>
            </a:pPr>
            <a:r>
              <a:rPr lang="zh-CN" altLang="en-US" sz="1400">
                <a:latin typeface="Times New Roman" pitchFamily="18" charset="0"/>
              </a:rPr>
              <a:t>决定进出网络的行为</a:t>
            </a:r>
          </a:p>
        </p:txBody>
      </p:sp>
      <p:sp>
        <p:nvSpPr>
          <p:cNvPr id="51231" name="Line 31"/>
          <p:cNvSpPr>
            <a:spLocks noChangeShapeType="1"/>
          </p:cNvSpPr>
          <p:nvPr/>
        </p:nvSpPr>
        <p:spPr bwMode="auto">
          <a:xfrm flipH="1">
            <a:off x="2517776" y="6162675"/>
            <a:ext cx="780785" cy="0"/>
          </a:xfrm>
          <a:prstGeom prst="line">
            <a:avLst/>
          </a:prstGeom>
          <a:noFill/>
          <a:ln w="38100">
            <a:solidFill>
              <a:schemeClr val="accent2"/>
            </a:solidFill>
            <a:round/>
            <a:headEnd/>
            <a:tailEnd type="triangle" w="med" len="med"/>
          </a:ln>
        </p:spPr>
        <p:txBody>
          <a:bodyPr/>
          <a:lstStyle/>
          <a:p>
            <a:endParaRPr lang="zh-CN" altLang="en-US"/>
          </a:p>
        </p:txBody>
      </p:sp>
      <p:sp>
        <p:nvSpPr>
          <p:cNvPr id="51233" name="Line 33"/>
          <p:cNvSpPr>
            <a:spLocks noChangeShapeType="1"/>
          </p:cNvSpPr>
          <p:nvPr/>
        </p:nvSpPr>
        <p:spPr bwMode="auto">
          <a:xfrm flipV="1">
            <a:off x="5326196" y="5154613"/>
            <a:ext cx="2184135" cy="0"/>
          </a:xfrm>
          <a:prstGeom prst="line">
            <a:avLst/>
          </a:prstGeom>
          <a:noFill/>
          <a:ln w="101600">
            <a:pattFill prst="sphere">
              <a:fgClr>
                <a:srgbClr val="6666FF"/>
              </a:fgClr>
              <a:bgClr>
                <a:schemeClr val="hlink"/>
              </a:bgClr>
            </a:pattFill>
            <a:round/>
            <a:headEnd/>
            <a:tailEnd/>
          </a:ln>
        </p:spPr>
        <p:txBody>
          <a:bodyPr/>
          <a:lstStyle/>
          <a:p>
            <a:endParaRPr lang="zh-CN" altLang="en-US"/>
          </a:p>
        </p:txBody>
      </p:sp>
      <p:pic>
        <p:nvPicPr>
          <p:cNvPr id="51234" name="Picture 34"/>
          <p:cNvPicPr>
            <a:picLocks noChangeArrowheads="1"/>
          </p:cNvPicPr>
          <p:nvPr/>
        </p:nvPicPr>
        <p:blipFill>
          <a:blip r:embed="rId3"/>
          <a:srcRect/>
          <a:stretch>
            <a:fillRect/>
          </a:stretch>
        </p:blipFill>
        <p:spPr bwMode="auto">
          <a:xfrm>
            <a:off x="4935802" y="4649788"/>
            <a:ext cx="486702" cy="893762"/>
          </a:xfrm>
          <a:prstGeom prst="rect">
            <a:avLst/>
          </a:prstGeom>
          <a:noFill/>
          <a:ln w="12700">
            <a:noFill/>
            <a:miter lim="800000"/>
            <a:headEnd/>
            <a:tailEnd/>
          </a:ln>
        </p:spPr>
      </p:pic>
      <p:grpSp>
        <p:nvGrpSpPr>
          <p:cNvPr id="3" name="Group 35"/>
          <p:cNvGrpSpPr>
            <a:grpSpLocks/>
          </p:cNvGrpSpPr>
          <p:nvPr/>
        </p:nvGrpSpPr>
        <p:grpSpPr bwMode="auto">
          <a:xfrm>
            <a:off x="6588522" y="3582988"/>
            <a:ext cx="2311400" cy="1981200"/>
            <a:chOff x="4080" y="720"/>
            <a:chExt cx="1344" cy="1248"/>
          </a:xfrm>
        </p:grpSpPr>
        <p:sp>
          <p:nvSpPr>
            <p:cNvPr id="1056" name="Oval 36"/>
            <p:cNvSpPr>
              <a:spLocks noChangeArrowheads="1"/>
            </p:cNvSpPr>
            <p:nvPr/>
          </p:nvSpPr>
          <p:spPr bwMode="auto">
            <a:xfrm>
              <a:off x="4080" y="720"/>
              <a:ext cx="1344" cy="1248"/>
            </a:xfrm>
            <a:prstGeom prst="ellipse">
              <a:avLst/>
            </a:prstGeom>
            <a:noFill/>
            <a:ln w="9525">
              <a:solidFill>
                <a:schemeClr val="tx1"/>
              </a:solidFill>
              <a:prstDash val="sysDot"/>
              <a:round/>
              <a:headEnd/>
              <a:tailEnd/>
            </a:ln>
          </p:spPr>
          <p:txBody>
            <a:bodyPr wrap="none" anchor="ctr"/>
            <a:lstStyle/>
            <a:p>
              <a:endParaRPr lang="zh-CN" altLang="en-US" sz="1400"/>
            </a:p>
          </p:txBody>
        </p:sp>
        <p:sp>
          <p:nvSpPr>
            <p:cNvPr id="1057" name="Line 37"/>
            <p:cNvSpPr>
              <a:spLocks noChangeShapeType="1"/>
            </p:cNvSpPr>
            <p:nvPr/>
          </p:nvSpPr>
          <p:spPr bwMode="auto">
            <a:xfrm>
              <a:off x="4345" y="1400"/>
              <a:ext cx="0" cy="127"/>
            </a:xfrm>
            <a:prstGeom prst="line">
              <a:avLst/>
            </a:prstGeom>
            <a:noFill/>
            <a:ln w="38100">
              <a:solidFill>
                <a:schemeClr val="hlink"/>
              </a:solidFill>
              <a:round/>
              <a:headEnd/>
              <a:tailEnd/>
            </a:ln>
          </p:spPr>
          <p:txBody>
            <a:bodyPr/>
            <a:lstStyle/>
            <a:p>
              <a:endParaRPr lang="zh-CN" altLang="en-US"/>
            </a:p>
          </p:txBody>
        </p:sp>
        <p:sp>
          <p:nvSpPr>
            <p:cNvPr id="1058" name="Line 38"/>
            <p:cNvSpPr>
              <a:spLocks noChangeShapeType="1"/>
            </p:cNvSpPr>
            <p:nvPr/>
          </p:nvSpPr>
          <p:spPr bwMode="auto">
            <a:xfrm>
              <a:off x="4584" y="1369"/>
              <a:ext cx="0" cy="158"/>
            </a:xfrm>
            <a:prstGeom prst="line">
              <a:avLst/>
            </a:prstGeom>
            <a:noFill/>
            <a:ln w="38100">
              <a:solidFill>
                <a:schemeClr val="hlink"/>
              </a:solidFill>
              <a:round/>
              <a:headEnd/>
              <a:tailEnd/>
            </a:ln>
          </p:spPr>
          <p:txBody>
            <a:bodyPr/>
            <a:lstStyle/>
            <a:p>
              <a:endParaRPr lang="zh-CN" altLang="en-US"/>
            </a:p>
          </p:txBody>
        </p:sp>
        <p:sp>
          <p:nvSpPr>
            <p:cNvPr id="1059" name="Line 39"/>
            <p:cNvSpPr>
              <a:spLocks noChangeShapeType="1"/>
            </p:cNvSpPr>
            <p:nvPr/>
          </p:nvSpPr>
          <p:spPr bwMode="auto">
            <a:xfrm>
              <a:off x="4849" y="1369"/>
              <a:ext cx="0" cy="158"/>
            </a:xfrm>
            <a:prstGeom prst="line">
              <a:avLst/>
            </a:prstGeom>
            <a:noFill/>
            <a:ln w="38100">
              <a:solidFill>
                <a:schemeClr val="hlink"/>
              </a:solidFill>
              <a:round/>
              <a:headEnd/>
              <a:tailEnd/>
            </a:ln>
          </p:spPr>
          <p:txBody>
            <a:bodyPr/>
            <a:lstStyle/>
            <a:p>
              <a:endParaRPr lang="zh-CN" altLang="en-US"/>
            </a:p>
          </p:txBody>
        </p:sp>
        <p:sp>
          <p:nvSpPr>
            <p:cNvPr id="1060" name="Line 40"/>
            <p:cNvSpPr>
              <a:spLocks noChangeShapeType="1"/>
            </p:cNvSpPr>
            <p:nvPr/>
          </p:nvSpPr>
          <p:spPr bwMode="auto">
            <a:xfrm>
              <a:off x="5180" y="1425"/>
              <a:ext cx="0" cy="127"/>
            </a:xfrm>
            <a:prstGeom prst="line">
              <a:avLst/>
            </a:prstGeom>
            <a:noFill/>
            <a:ln w="38100">
              <a:solidFill>
                <a:schemeClr val="hlink"/>
              </a:solidFill>
              <a:round/>
              <a:headEnd/>
              <a:tailEnd/>
            </a:ln>
          </p:spPr>
          <p:txBody>
            <a:bodyPr/>
            <a:lstStyle/>
            <a:p>
              <a:endParaRPr lang="zh-CN" altLang="en-US"/>
            </a:p>
          </p:txBody>
        </p:sp>
        <p:pic>
          <p:nvPicPr>
            <p:cNvPr id="1061" name="Picture 41"/>
            <p:cNvPicPr>
              <a:picLocks noChangeArrowheads="1"/>
            </p:cNvPicPr>
            <p:nvPr/>
          </p:nvPicPr>
          <p:blipFill>
            <a:blip r:embed="rId4"/>
            <a:srcRect/>
            <a:stretch>
              <a:fillRect/>
            </a:stretch>
          </p:blipFill>
          <p:spPr bwMode="auto">
            <a:xfrm>
              <a:off x="4769" y="1181"/>
              <a:ext cx="204" cy="218"/>
            </a:xfrm>
            <a:prstGeom prst="rect">
              <a:avLst/>
            </a:prstGeom>
            <a:noFill/>
            <a:ln w="12700">
              <a:noFill/>
              <a:miter lim="800000"/>
              <a:headEnd/>
              <a:tailEnd/>
            </a:ln>
          </p:spPr>
        </p:pic>
        <p:graphicFrame>
          <p:nvGraphicFramePr>
            <p:cNvPr id="1027" name="Object 3"/>
            <p:cNvGraphicFramePr>
              <a:graphicFrameLocks noChangeAspect="1"/>
            </p:cNvGraphicFramePr>
            <p:nvPr/>
          </p:nvGraphicFramePr>
          <p:xfrm>
            <a:off x="4240" y="992"/>
            <a:ext cx="159" cy="416"/>
          </p:xfrm>
          <a:graphic>
            <a:graphicData uri="http://schemas.openxmlformats.org/presentationml/2006/ole">
              <mc:AlternateContent xmlns:mc="http://schemas.openxmlformats.org/markup-compatibility/2006">
                <mc:Choice xmlns:v="urn:schemas-microsoft-com:vml" Requires="v">
                  <p:oleObj spid="_x0000_s1166" name="剪辑" r:id="rId5" imgW="2734920" imgH="3825360" progId="MS_ClipArt_Gallery.2">
                    <p:embed/>
                  </p:oleObj>
                </mc:Choice>
                <mc:Fallback>
                  <p:oleObj name="剪辑" r:id="rId5" imgW="2734920" imgH="3825360" progId="MS_ClipArt_Gallery.2">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40" y="992"/>
                          <a:ext cx="159" cy="4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62" name="Picture 43"/>
            <p:cNvPicPr>
              <a:picLocks noChangeArrowheads="1"/>
            </p:cNvPicPr>
            <p:nvPr/>
          </p:nvPicPr>
          <p:blipFill>
            <a:blip r:embed="rId4"/>
            <a:srcRect/>
            <a:stretch>
              <a:fillRect/>
            </a:stretch>
          </p:blipFill>
          <p:spPr bwMode="auto">
            <a:xfrm>
              <a:off x="4504" y="1181"/>
              <a:ext cx="205" cy="218"/>
            </a:xfrm>
            <a:prstGeom prst="rect">
              <a:avLst/>
            </a:prstGeom>
            <a:noFill/>
            <a:ln w="12700">
              <a:noFill/>
              <a:miter lim="800000"/>
              <a:headEnd/>
              <a:tailEnd/>
            </a:ln>
          </p:spPr>
        </p:pic>
        <p:pic>
          <p:nvPicPr>
            <p:cNvPr id="1063" name="Picture 44"/>
            <p:cNvPicPr>
              <a:picLocks noChangeArrowheads="1"/>
            </p:cNvPicPr>
            <p:nvPr/>
          </p:nvPicPr>
          <p:blipFill>
            <a:blip r:embed="rId7"/>
            <a:srcRect/>
            <a:stretch>
              <a:fillRect/>
            </a:stretch>
          </p:blipFill>
          <p:spPr bwMode="auto">
            <a:xfrm>
              <a:off x="5021" y="1205"/>
              <a:ext cx="355" cy="243"/>
            </a:xfrm>
            <a:prstGeom prst="rect">
              <a:avLst/>
            </a:prstGeom>
            <a:noFill/>
            <a:ln w="9525">
              <a:noFill/>
              <a:miter lim="800000"/>
              <a:headEnd/>
              <a:tailEnd/>
            </a:ln>
          </p:spPr>
        </p:pic>
        <p:pic>
          <p:nvPicPr>
            <p:cNvPr id="1064" name="Picture 45"/>
            <p:cNvPicPr>
              <a:picLocks noChangeArrowheads="1"/>
            </p:cNvPicPr>
            <p:nvPr/>
          </p:nvPicPr>
          <p:blipFill>
            <a:blip r:embed="rId8"/>
            <a:srcRect/>
            <a:stretch>
              <a:fillRect/>
            </a:stretch>
          </p:blipFill>
          <p:spPr bwMode="auto">
            <a:xfrm>
              <a:off x="4618" y="1621"/>
              <a:ext cx="152" cy="296"/>
            </a:xfrm>
            <a:prstGeom prst="rect">
              <a:avLst/>
            </a:prstGeom>
            <a:noFill/>
            <a:ln w="12700">
              <a:noFill/>
              <a:miter lim="800000"/>
              <a:headEnd/>
              <a:tailEnd/>
            </a:ln>
          </p:spPr>
        </p:pic>
        <p:sp>
          <p:nvSpPr>
            <p:cNvPr id="1065" name="Rectangle 46"/>
            <p:cNvSpPr>
              <a:spLocks noChangeArrowheads="1"/>
            </p:cNvSpPr>
            <p:nvPr/>
          </p:nvSpPr>
          <p:spPr bwMode="auto">
            <a:xfrm>
              <a:off x="4416" y="720"/>
              <a:ext cx="672" cy="199"/>
            </a:xfrm>
            <a:prstGeom prst="rect">
              <a:avLst/>
            </a:prstGeom>
            <a:noFill/>
            <a:ln w="9525">
              <a:noFill/>
              <a:miter lim="800000"/>
              <a:headEnd/>
              <a:tailEnd/>
            </a:ln>
          </p:spPr>
          <p:txBody>
            <a:bodyPr wrap="none" anchor="ctr"/>
            <a:lstStyle/>
            <a:p>
              <a:pPr algn="ctr" eaLnBrk="0" hangingPunct="0"/>
              <a:r>
                <a:rPr lang="zh-CN" altLang="en-US" sz="1400">
                  <a:latin typeface="Times New Roman" pitchFamily="18" charset="0"/>
                </a:rPr>
                <a:t>安全域</a:t>
              </a:r>
              <a:r>
                <a:rPr lang="en-US" altLang="zh-CN" sz="1400">
                  <a:latin typeface="Times New Roman" pitchFamily="18" charset="0"/>
                </a:rPr>
                <a:t>2</a:t>
              </a:r>
            </a:p>
          </p:txBody>
        </p:sp>
        <p:sp>
          <p:nvSpPr>
            <p:cNvPr id="1066" name="Line 47"/>
            <p:cNvSpPr>
              <a:spLocks noChangeShapeType="1"/>
            </p:cNvSpPr>
            <p:nvPr/>
          </p:nvSpPr>
          <p:spPr bwMode="auto">
            <a:xfrm>
              <a:off x="4696" y="1527"/>
              <a:ext cx="0" cy="94"/>
            </a:xfrm>
            <a:prstGeom prst="line">
              <a:avLst/>
            </a:prstGeom>
            <a:noFill/>
            <a:ln w="38100">
              <a:solidFill>
                <a:schemeClr val="hlink"/>
              </a:solidFill>
              <a:round/>
              <a:headEnd/>
              <a:tailEnd/>
            </a:ln>
          </p:spPr>
          <p:txBody>
            <a:bodyPr/>
            <a:lstStyle/>
            <a:p>
              <a:endParaRPr lang="zh-CN" altLang="en-US"/>
            </a:p>
          </p:txBody>
        </p:sp>
        <p:sp>
          <p:nvSpPr>
            <p:cNvPr id="1067" name="Line 48"/>
            <p:cNvSpPr>
              <a:spLocks noChangeShapeType="1"/>
            </p:cNvSpPr>
            <p:nvPr/>
          </p:nvSpPr>
          <p:spPr bwMode="auto">
            <a:xfrm>
              <a:off x="4214" y="1552"/>
              <a:ext cx="1076" cy="0"/>
            </a:xfrm>
            <a:prstGeom prst="line">
              <a:avLst/>
            </a:prstGeom>
            <a:noFill/>
            <a:ln w="57150">
              <a:solidFill>
                <a:schemeClr val="hlink"/>
              </a:solidFill>
              <a:round/>
              <a:headEnd/>
              <a:tailEnd/>
            </a:ln>
          </p:spPr>
          <p:txBody>
            <a:bodyPr/>
            <a:lstStyle/>
            <a:p>
              <a:endParaRPr lang="zh-CN" altLang="en-US"/>
            </a:p>
          </p:txBody>
        </p:sp>
        <p:sp>
          <p:nvSpPr>
            <p:cNvPr id="1068" name="Text Box 49"/>
            <p:cNvSpPr txBox="1">
              <a:spLocks noChangeArrowheads="1"/>
            </p:cNvSpPr>
            <p:nvPr/>
          </p:nvSpPr>
          <p:spPr bwMode="auto">
            <a:xfrm>
              <a:off x="4368" y="1008"/>
              <a:ext cx="432" cy="194"/>
            </a:xfrm>
            <a:prstGeom prst="rect">
              <a:avLst/>
            </a:prstGeom>
            <a:noFill/>
            <a:ln w="38100">
              <a:noFill/>
              <a:miter lim="800000"/>
              <a:headEnd/>
              <a:tailEnd/>
            </a:ln>
          </p:spPr>
          <p:txBody>
            <a:bodyPr>
              <a:spAutoFit/>
            </a:bodyPr>
            <a:lstStyle/>
            <a:p>
              <a:pPr algn="ctr" eaLnBrk="0" hangingPunct="0">
                <a:spcBef>
                  <a:spcPct val="50000"/>
                </a:spcBef>
                <a:buFont typeface="Wingdings" pitchFamily="2" charset="2"/>
                <a:buNone/>
              </a:pPr>
              <a:r>
                <a:rPr lang="en-US" altLang="zh-CN" sz="1400">
                  <a:latin typeface="Times New Roman" pitchFamily="18" charset="0"/>
                </a:rPr>
                <a:t>Host C </a:t>
              </a:r>
            </a:p>
          </p:txBody>
        </p:sp>
        <p:sp>
          <p:nvSpPr>
            <p:cNvPr id="1069" name="Text Box 50"/>
            <p:cNvSpPr txBox="1">
              <a:spLocks noChangeArrowheads="1"/>
            </p:cNvSpPr>
            <p:nvPr/>
          </p:nvSpPr>
          <p:spPr bwMode="auto">
            <a:xfrm>
              <a:off x="4659" y="1008"/>
              <a:ext cx="495" cy="194"/>
            </a:xfrm>
            <a:prstGeom prst="rect">
              <a:avLst/>
            </a:prstGeom>
            <a:noFill/>
            <a:ln w="38100">
              <a:noFill/>
              <a:miter lim="800000"/>
              <a:headEnd/>
              <a:tailEnd/>
            </a:ln>
          </p:spPr>
          <p:txBody>
            <a:bodyPr>
              <a:spAutoFit/>
            </a:bodyPr>
            <a:lstStyle/>
            <a:p>
              <a:pPr algn="ctr" eaLnBrk="0" hangingPunct="0">
                <a:spcBef>
                  <a:spcPct val="50000"/>
                </a:spcBef>
                <a:buFont typeface="Wingdings" pitchFamily="2" charset="2"/>
                <a:buNone/>
              </a:pPr>
              <a:r>
                <a:rPr lang="en-US" altLang="zh-CN" sz="1400">
                  <a:latin typeface="Times New Roman" pitchFamily="18" charset="0"/>
                </a:rPr>
                <a:t>Host D </a:t>
              </a:r>
            </a:p>
          </p:txBody>
        </p:sp>
      </p:grpSp>
      <p:grpSp>
        <p:nvGrpSpPr>
          <p:cNvPr id="4" name="Group 51"/>
          <p:cNvGrpSpPr>
            <a:grpSpLocks/>
          </p:cNvGrpSpPr>
          <p:nvPr/>
        </p:nvGrpSpPr>
        <p:grpSpPr bwMode="auto">
          <a:xfrm>
            <a:off x="1552972" y="3582988"/>
            <a:ext cx="2311400" cy="1981200"/>
            <a:chOff x="1152" y="720"/>
            <a:chExt cx="1344" cy="1248"/>
          </a:xfrm>
        </p:grpSpPr>
        <p:sp>
          <p:nvSpPr>
            <p:cNvPr id="1042" name="Oval 52"/>
            <p:cNvSpPr>
              <a:spLocks noChangeArrowheads="1"/>
            </p:cNvSpPr>
            <p:nvPr/>
          </p:nvSpPr>
          <p:spPr bwMode="auto">
            <a:xfrm>
              <a:off x="1152" y="720"/>
              <a:ext cx="1344" cy="1248"/>
            </a:xfrm>
            <a:prstGeom prst="ellipse">
              <a:avLst/>
            </a:prstGeom>
            <a:noFill/>
            <a:ln w="9525">
              <a:solidFill>
                <a:schemeClr val="tx1"/>
              </a:solidFill>
              <a:prstDash val="sysDot"/>
              <a:round/>
              <a:headEnd/>
              <a:tailEnd/>
            </a:ln>
          </p:spPr>
          <p:txBody>
            <a:bodyPr wrap="none" anchor="ctr"/>
            <a:lstStyle/>
            <a:p>
              <a:endParaRPr lang="zh-CN" altLang="en-US" sz="1400"/>
            </a:p>
          </p:txBody>
        </p:sp>
        <p:sp>
          <p:nvSpPr>
            <p:cNvPr id="1043" name="Line 53"/>
            <p:cNvSpPr>
              <a:spLocks noChangeShapeType="1"/>
            </p:cNvSpPr>
            <p:nvPr/>
          </p:nvSpPr>
          <p:spPr bwMode="auto">
            <a:xfrm>
              <a:off x="1417" y="1400"/>
              <a:ext cx="0" cy="127"/>
            </a:xfrm>
            <a:prstGeom prst="line">
              <a:avLst/>
            </a:prstGeom>
            <a:noFill/>
            <a:ln w="38100">
              <a:solidFill>
                <a:schemeClr val="hlink"/>
              </a:solidFill>
              <a:round/>
              <a:headEnd/>
              <a:tailEnd/>
            </a:ln>
          </p:spPr>
          <p:txBody>
            <a:bodyPr/>
            <a:lstStyle/>
            <a:p>
              <a:endParaRPr lang="zh-CN" altLang="en-US"/>
            </a:p>
          </p:txBody>
        </p:sp>
        <p:sp>
          <p:nvSpPr>
            <p:cNvPr id="1044" name="Line 54"/>
            <p:cNvSpPr>
              <a:spLocks noChangeShapeType="1"/>
            </p:cNvSpPr>
            <p:nvPr/>
          </p:nvSpPr>
          <p:spPr bwMode="auto">
            <a:xfrm>
              <a:off x="1656" y="1369"/>
              <a:ext cx="0" cy="158"/>
            </a:xfrm>
            <a:prstGeom prst="line">
              <a:avLst/>
            </a:prstGeom>
            <a:noFill/>
            <a:ln w="38100">
              <a:solidFill>
                <a:schemeClr val="hlink"/>
              </a:solidFill>
              <a:round/>
              <a:headEnd/>
              <a:tailEnd/>
            </a:ln>
          </p:spPr>
          <p:txBody>
            <a:bodyPr/>
            <a:lstStyle/>
            <a:p>
              <a:endParaRPr lang="zh-CN" altLang="en-US"/>
            </a:p>
          </p:txBody>
        </p:sp>
        <p:sp>
          <p:nvSpPr>
            <p:cNvPr id="1045" name="Line 55"/>
            <p:cNvSpPr>
              <a:spLocks noChangeShapeType="1"/>
            </p:cNvSpPr>
            <p:nvPr/>
          </p:nvSpPr>
          <p:spPr bwMode="auto">
            <a:xfrm>
              <a:off x="1921" y="1369"/>
              <a:ext cx="0" cy="158"/>
            </a:xfrm>
            <a:prstGeom prst="line">
              <a:avLst/>
            </a:prstGeom>
            <a:noFill/>
            <a:ln w="38100">
              <a:solidFill>
                <a:schemeClr val="hlink"/>
              </a:solidFill>
              <a:round/>
              <a:headEnd/>
              <a:tailEnd/>
            </a:ln>
          </p:spPr>
          <p:txBody>
            <a:bodyPr/>
            <a:lstStyle/>
            <a:p>
              <a:endParaRPr lang="zh-CN" altLang="en-US"/>
            </a:p>
          </p:txBody>
        </p:sp>
        <p:sp>
          <p:nvSpPr>
            <p:cNvPr id="1046" name="Line 56"/>
            <p:cNvSpPr>
              <a:spLocks noChangeShapeType="1"/>
            </p:cNvSpPr>
            <p:nvPr/>
          </p:nvSpPr>
          <p:spPr bwMode="auto">
            <a:xfrm>
              <a:off x="2252" y="1425"/>
              <a:ext cx="0" cy="127"/>
            </a:xfrm>
            <a:prstGeom prst="line">
              <a:avLst/>
            </a:prstGeom>
            <a:noFill/>
            <a:ln w="38100">
              <a:solidFill>
                <a:schemeClr val="hlink"/>
              </a:solidFill>
              <a:round/>
              <a:headEnd/>
              <a:tailEnd/>
            </a:ln>
          </p:spPr>
          <p:txBody>
            <a:bodyPr/>
            <a:lstStyle/>
            <a:p>
              <a:endParaRPr lang="zh-CN" altLang="en-US"/>
            </a:p>
          </p:txBody>
        </p:sp>
        <p:pic>
          <p:nvPicPr>
            <p:cNvPr id="1047" name="Picture 57"/>
            <p:cNvPicPr>
              <a:picLocks noChangeArrowheads="1"/>
            </p:cNvPicPr>
            <p:nvPr/>
          </p:nvPicPr>
          <p:blipFill>
            <a:blip r:embed="rId4"/>
            <a:srcRect/>
            <a:stretch>
              <a:fillRect/>
            </a:stretch>
          </p:blipFill>
          <p:spPr bwMode="auto">
            <a:xfrm>
              <a:off x="1841" y="1181"/>
              <a:ext cx="204" cy="218"/>
            </a:xfrm>
            <a:prstGeom prst="rect">
              <a:avLst/>
            </a:prstGeom>
            <a:noFill/>
            <a:ln w="12700">
              <a:noFill/>
              <a:miter lim="800000"/>
              <a:headEnd/>
              <a:tailEnd/>
            </a:ln>
          </p:spPr>
        </p:pic>
        <p:graphicFrame>
          <p:nvGraphicFramePr>
            <p:cNvPr id="1026" name="Object 2"/>
            <p:cNvGraphicFramePr>
              <a:graphicFrameLocks noChangeAspect="1"/>
            </p:cNvGraphicFramePr>
            <p:nvPr/>
          </p:nvGraphicFramePr>
          <p:xfrm>
            <a:off x="1312" y="992"/>
            <a:ext cx="159" cy="416"/>
          </p:xfrm>
          <a:graphic>
            <a:graphicData uri="http://schemas.openxmlformats.org/presentationml/2006/ole">
              <mc:AlternateContent xmlns:mc="http://schemas.openxmlformats.org/markup-compatibility/2006">
                <mc:Choice xmlns:v="urn:schemas-microsoft-com:vml" Requires="v">
                  <p:oleObj spid="_x0000_s1167" name="剪辑" r:id="rId9" imgW="2734920" imgH="3825360" progId="MS_ClipArt_Gallery.2">
                    <p:embed/>
                  </p:oleObj>
                </mc:Choice>
                <mc:Fallback>
                  <p:oleObj name="剪辑" r:id="rId9" imgW="2734920" imgH="3825360" progId="MS_ClipArt_Gallery.2">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12" y="992"/>
                          <a:ext cx="159" cy="4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48" name="Picture 59"/>
            <p:cNvPicPr>
              <a:picLocks noChangeArrowheads="1"/>
            </p:cNvPicPr>
            <p:nvPr/>
          </p:nvPicPr>
          <p:blipFill>
            <a:blip r:embed="rId4"/>
            <a:srcRect/>
            <a:stretch>
              <a:fillRect/>
            </a:stretch>
          </p:blipFill>
          <p:spPr bwMode="auto">
            <a:xfrm>
              <a:off x="1576" y="1181"/>
              <a:ext cx="205" cy="218"/>
            </a:xfrm>
            <a:prstGeom prst="rect">
              <a:avLst/>
            </a:prstGeom>
            <a:noFill/>
            <a:ln w="12700">
              <a:noFill/>
              <a:miter lim="800000"/>
              <a:headEnd/>
              <a:tailEnd/>
            </a:ln>
          </p:spPr>
        </p:pic>
        <p:pic>
          <p:nvPicPr>
            <p:cNvPr id="1049" name="Picture 60"/>
            <p:cNvPicPr>
              <a:picLocks noChangeArrowheads="1"/>
            </p:cNvPicPr>
            <p:nvPr/>
          </p:nvPicPr>
          <p:blipFill>
            <a:blip r:embed="rId7"/>
            <a:srcRect/>
            <a:stretch>
              <a:fillRect/>
            </a:stretch>
          </p:blipFill>
          <p:spPr bwMode="auto">
            <a:xfrm>
              <a:off x="2093" y="1205"/>
              <a:ext cx="355" cy="243"/>
            </a:xfrm>
            <a:prstGeom prst="rect">
              <a:avLst/>
            </a:prstGeom>
            <a:noFill/>
            <a:ln w="9525">
              <a:noFill/>
              <a:miter lim="800000"/>
              <a:headEnd/>
              <a:tailEnd/>
            </a:ln>
          </p:spPr>
        </p:pic>
        <p:pic>
          <p:nvPicPr>
            <p:cNvPr id="1050" name="Picture 61"/>
            <p:cNvPicPr>
              <a:picLocks noChangeArrowheads="1"/>
            </p:cNvPicPr>
            <p:nvPr/>
          </p:nvPicPr>
          <p:blipFill>
            <a:blip r:embed="rId8"/>
            <a:srcRect/>
            <a:stretch>
              <a:fillRect/>
            </a:stretch>
          </p:blipFill>
          <p:spPr bwMode="auto">
            <a:xfrm>
              <a:off x="1690" y="1621"/>
              <a:ext cx="152" cy="296"/>
            </a:xfrm>
            <a:prstGeom prst="rect">
              <a:avLst/>
            </a:prstGeom>
            <a:noFill/>
            <a:ln w="12700">
              <a:noFill/>
              <a:miter lim="800000"/>
              <a:headEnd/>
              <a:tailEnd/>
            </a:ln>
          </p:spPr>
        </p:pic>
        <p:sp>
          <p:nvSpPr>
            <p:cNvPr id="1051" name="Rectangle 62"/>
            <p:cNvSpPr>
              <a:spLocks noChangeArrowheads="1"/>
            </p:cNvSpPr>
            <p:nvPr/>
          </p:nvSpPr>
          <p:spPr bwMode="auto">
            <a:xfrm>
              <a:off x="1440" y="720"/>
              <a:ext cx="672" cy="199"/>
            </a:xfrm>
            <a:prstGeom prst="rect">
              <a:avLst/>
            </a:prstGeom>
            <a:noFill/>
            <a:ln w="9525">
              <a:noFill/>
              <a:miter lim="800000"/>
              <a:headEnd/>
              <a:tailEnd/>
            </a:ln>
          </p:spPr>
          <p:txBody>
            <a:bodyPr wrap="none" anchor="ctr"/>
            <a:lstStyle/>
            <a:p>
              <a:pPr algn="ctr" eaLnBrk="0" hangingPunct="0"/>
              <a:r>
                <a:rPr lang="zh-CN" altLang="en-US" sz="1400">
                  <a:latin typeface="Times New Roman" pitchFamily="18" charset="0"/>
                </a:rPr>
                <a:t>安全域</a:t>
              </a:r>
              <a:r>
                <a:rPr lang="en-US" altLang="zh-CN" sz="1400">
                  <a:latin typeface="Times New Roman" pitchFamily="18" charset="0"/>
                </a:rPr>
                <a:t>1</a:t>
              </a:r>
            </a:p>
          </p:txBody>
        </p:sp>
        <p:sp>
          <p:nvSpPr>
            <p:cNvPr id="1052" name="Line 63"/>
            <p:cNvSpPr>
              <a:spLocks noChangeShapeType="1"/>
            </p:cNvSpPr>
            <p:nvPr/>
          </p:nvSpPr>
          <p:spPr bwMode="auto">
            <a:xfrm>
              <a:off x="1768" y="1527"/>
              <a:ext cx="0" cy="94"/>
            </a:xfrm>
            <a:prstGeom prst="line">
              <a:avLst/>
            </a:prstGeom>
            <a:noFill/>
            <a:ln w="38100">
              <a:solidFill>
                <a:schemeClr val="hlink"/>
              </a:solidFill>
              <a:round/>
              <a:headEnd/>
              <a:tailEnd/>
            </a:ln>
          </p:spPr>
          <p:txBody>
            <a:bodyPr/>
            <a:lstStyle/>
            <a:p>
              <a:endParaRPr lang="zh-CN" altLang="en-US"/>
            </a:p>
          </p:txBody>
        </p:sp>
        <p:sp>
          <p:nvSpPr>
            <p:cNvPr id="1053" name="Line 64"/>
            <p:cNvSpPr>
              <a:spLocks noChangeShapeType="1"/>
            </p:cNvSpPr>
            <p:nvPr/>
          </p:nvSpPr>
          <p:spPr bwMode="auto">
            <a:xfrm>
              <a:off x="1286" y="1552"/>
              <a:ext cx="1076" cy="0"/>
            </a:xfrm>
            <a:prstGeom prst="line">
              <a:avLst/>
            </a:prstGeom>
            <a:noFill/>
            <a:ln w="57150">
              <a:solidFill>
                <a:schemeClr val="hlink"/>
              </a:solidFill>
              <a:round/>
              <a:headEnd/>
              <a:tailEnd/>
            </a:ln>
          </p:spPr>
          <p:txBody>
            <a:bodyPr/>
            <a:lstStyle/>
            <a:p>
              <a:endParaRPr lang="zh-CN" altLang="en-US"/>
            </a:p>
          </p:txBody>
        </p:sp>
        <p:sp>
          <p:nvSpPr>
            <p:cNvPr id="1054" name="Text Box 65"/>
            <p:cNvSpPr txBox="1">
              <a:spLocks noChangeArrowheads="1"/>
            </p:cNvSpPr>
            <p:nvPr/>
          </p:nvSpPr>
          <p:spPr bwMode="auto">
            <a:xfrm>
              <a:off x="1440" y="1008"/>
              <a:ext cx="432" cy="194"/>
            </a:xfrm>
            <a:prstGeom prst="rect">
              <a:avLst/>
            </a:prstGeom>
            <a:noFill/>
            <a:ln w="38100">
              <a:noFill/>
              <a:miter lim="800000"/>
              <a:headEnd/>
              <a:tailEnd/>
            </a:ln>
          </p:spPr>
          <p:txBody>
            <a:bodyPr>
              <a:spAutoFit/>
            </a:bodyPr>
            <a:lstStyle/>
            <a:p>
              <a:pPr algn="ctr" eaLnBrk="0" hangingPunct="0">
                <a:spcBef>
                  <a:spcPct val="50000"/>
                </a:spcBef>
                <a:buFont typeface="Wingdings" pitchFamily="2" charset="2"/>
                <a:buNone/>
              </a:pPr>
              <a:r>
                <a:rPr lang="en-US" altLang="zh-CN" sz="1400">
                  <a:latin typeface="Times New Roman" pitchFamily="18" charset="0"/>
                </a:rPr>
                <a:t>Host A </a:t>
              </a:r>
            </a:p>
          </p:txBody>
        </p:sp>
        <p:sp>
          <p:nvSpPr>
            <p:cNvPr id="1055" name="Text Box 66"/>
            <p:cNvSpPr txBox="1">
              <a:spLocks noChangeArrowheads="1"/>
            </p:cNvSpPr>
            <p:nvPr/>
          </p:nvSpPr>
          <p:spPr bwMode="auto">
            <a:xfrm>
              <a:off x="1776" y="1008"/>
              <a:ext cx="432" cy="194"/>
            </a:xfrm>
            <a:prstGeom prst="rect">
              <a:avLst/>
            </a:prstGeom>
            <a:noFill/>
            <a:ln w="38100">
              <a:noFill/>
              <a:miter lim="800000"/>
              <a:headEnd/>
              <a:tailEnd/>
            </a:ln>
          </p:spPr>
          <p:txBody>
            <a:bodyPr>
              <a:spAutoFit/>
            </a:bodyPr>
            <a:lstStyle/>
            <a:p>
              <a:pPr algn="ctr" eaLnBrk="0" hangingPunct="0">
                <a:spcBef>
                  <a:spcPct val="50000"/>
                </a:spcBef>
                <a:buFont typeface="Wingdings" pitchFamily="2" charset="2"/>
                <a:buNone/>
              </a:pPr>
              <a:r>
                <a:rPr lang="en-US" altLang="zh-CN" sz="1400">
                  <a:latin typeface="Times New Roman" pitchFamily="18" charset="0"/>
                </a:rPr>
                <a:t>Host B </a:t>
              </a:r>
            </a:p>
          </p:txBody>
        </p:sp>
      </p:grpSp>
      <p:sp>
        <p:nvSpPr>
          <p:cNvPr id="66" name="灯片编号占位符 65"/>
          <p:cNvSpPr>
            <a:spLocks noGrp="1"/>
          </p:cNvSpPr>
          <p:nvPr>
            <p:ph type="sldNum" sz="quarter" idx="4294967295"/>
          </p:nvPr>
        </p:nvSpPr>
        <p:spPr>
          <a:xfrm>
            <a:off x="7099300" y="6356351"/>
            <a:ext cx="2311400" cy="365125"/>
          </a:xfrm>
          <a:prstGeom prst="rect">
            <a:avLst/>
          </a:prstGeom>
        </p:spPr>
        <p:txBody>
          <a:bodyPr/>
          <a:lstStyle/>
          <a:p>
            <a:pPr>
              <a:defRPr/>
            </a:pPr>
            <a:fld id="{160E1AD2-F233-4C7D-9AA2-E93C5431386C}" type="slidenum">
              <a:rPr lang="en-US" altLang="zh-CN" smtClean="0"/>
              <a:pPr>
                <a:defRPr/>
              </a:pPr>
              <a:t>4</a:t>
            </a:fld>
            <a:endParaRPr lang="en-US" altLang="zh-CN"/>
          </a:p>
        </p:txBody>
      </p:sp>
      <p:sp>
        <p:nvSpPr>
          <p:cNvPr id="68" name="标题 7"/>
          <p:cNvSpPr txBox="1">
            <a:spLocks/>
          </p:cNvSpPr>
          <p:nvPr/>
        </p:nvSpPr>
        <p:spPr bwMode="auto">
          <a:xfrm>
            <a:off x="495301" y="99740"/>
            <a:ext cx="8915400" cy="1025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2pPr>
            <a:lvl3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3pPr>
            <a:lvl4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4pPr>
            <a:lvl5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5pPr>
            <a:lvl6pPr marL="4572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6pPr>
            <a:lvl7pPr marL="9144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7pPr>
            <a:lvl8pPr marL="13716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8pPr>
            <a:lvl9pPr marL="18288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9pPr>
          </a:lstStyle>
          <a:p>
            <a:r>
              <a:rPr lang="en-US" altLang="zh-CN" b="1" smtClean="0">
                <a:solidFill>
                  <a:srgbClr val="006600"/>
                </a:solidFill>
                <a:latin typeface="+mn-ea"/>
                <a:ea typeface="+mn-ea"/>
              </a:rPr>
              <a:t>1.	</a:t>
            </a:r>
            <a:r>
              <a:rPr lang="zh-CN" altLang="en-US" b="1" smtClean="0">
                <a:solidFill>
                  <a:srgbClr val="006600"/>
                </a:solidFill>
                <a:latin typeface="+mn-ea"/>
                <a:ea typeface="+mn-ea"/>
              </a:rPr>
              <a:t>入侵检测技术产生的原因</a:t>
            </a:r>
            <a:endParaRPr lang="zh-CN" altLang="en-US" dirty="0" smtClean="0">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205"/>
                                        </p:tgtEl>
                                        <p:attrNameLst>
                                          <p:attrName>style.visibility</p:attrName>
                                        </p:attrNameLst>
                                      </p:cBhvr>
                                      <p:to>
                                        <p:strVal val="visible"/>
                                      </p:to>
                                    </p:set>
                                    <p:animEffect transition="in" filter="blinds(horizontal)">
                                      <p:cBhvr>
                                        <p:cTn id="7" dur="500"/>
                                        <p:tgtEl>
                                          <p:spTgt spid="5120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1203"/>
                                        </p:tgtEl>
                                        <p:attrNameLst>
                                          <p:attrName>style.visibility</p:attrName>
                                        </p:attrNameLst>
                                      </p:cBhvr>
                                      <p:to>
                                        <p:strVal val="visible"/>
                                      </p:to>
                                    </p:set>
                                    <p:animEffect transition="in" filter="blinds(horizontal)">
                                      <p:cBhvr>
                                        <p:cTn id="12" dur="500"/>
                                        <p:tgtEl>
                                          <p:spTgt spid="51203"/>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1204"/>
                                        </p:tgtEl>
                                        <p:attrNameLst>
                                          <p:attrName>style.visibility</p:attrName>
                                        </p:attrNameLst>
                                      </p:cBhvr>
                                      <p:to>
                                        <p:strVal val="visible"/>
                                      </p:to>
                                    </p:set>
                                    <p:animEffect transition="in" filter="blinds(horizontal)">
                                      <p:cBhvr>
                                        <p:cTn id="15" dur="500"/>
                                        <p:tgtEl>
                                          <p:spTgt spid="51204"/>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51206"/>
                                        </p:tgtEl>
                                        <p:attrNameLst>
                                          <p:attrName>style.visibility</p:attrName>
                                        </p:attrNameLst>
                                      </p:cBhvr>
                                      <p:to>
                                        <p:strVal val="visible"/>
                                      </p:to>
                                    </p:set>
                                    <p:animEffect transition="in" filter="blinds(horizontal)">
                                      <p:cBhvr>
                                        <p:cTn id="18" dur="500"/>
                                        <p:tgtEl>
                                          <p:spTgt spid="51206"/>
                                        </p:tgtEl>
                                      </p:cBhvr>
                                    </p:animEffect>
                                  </p:childTnLst>
                                </p:cTn>
                              </p:par>
                              <p:par>
                                <p:cTn id="19" presetID="3" presetClass="entr" presetSubtype="10" fill="hold"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blinds(horizontal)">
                                      <p:cBhvr>
                                        <p:cTn id="21" dur="500"/>
                                        <p:tgtEl>
                                          <p:spTgt spid="2"/>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51229"/>
                                        </p:tgtEl>
                                        <p:attrNameLst>
                                          <p:attrName>style.visibility</p:attrName>
                                        </p:attrNameLst>
                                      </p:cBhvr>
                                      <p:to>
                                        <p:strVal val="visible"/>
                                      </p:to>
                                    </p:set>
                                    <p:animEffect transition="in" filter="blinds(horizontal)">
                                      <p:cBhvr>
                                        <p:cTn id="24" dur="500"/>
                                        <p:tgtEl>
                                          <p:spTgt spid="51229"/>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51230"/>
                                        </p:tgtEl>
                                        <p:attrNameLst>
                                          <p:attrName>style.visibility</p:attrName>
                                        </p:attrNameLst>
                                      </p:cBhvr>
                                      <p:to>
                                        <p:strVal val="visible"/>
                                      </p:to>
                                    </p:set>
                                    <p:animEffect transition="in" filter="blinds(horizontal)">
                                      <p:cBhvr>
                                        <p:cTn id="27" dur="500"/>
                                        <p:tgtEl>
                                          <p:spTgt spid="51230"/>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51231"/>
                                        </p:tgtEl>
                                        <p:attrNameLst>
                                          <p:attrName>style.visibility</p:attrName>
                                        </p:attrNameLst>
                                      </p:cBhvr>
                                      <p:to>
                                        <p:strVal val="visible"/>
                                      </p:to>
                                    </p:set>
                                    <p:animEffect transition="in" filter="blinds(horizontal)">
                                      <p:cBhvr>
                                        <p:cTn id="30" dur="500"/>
                                        <p:tgtEl>
                                          <p:spTgt spid="51231"/>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51233"/>
                                        </p:tgtEl>
                                        <p:attrNameLst>
                                          <p:attrName>style.visibility</p:attrName>
                                        </p:attrNameLst>
                                      </p:cBhvr>
                                      <p:to>
                                        <p:strVal val="visible"/>
                                      </p:to>
                                    </p:set>
                                    <p:animEffect transition="in" filter="blinds(horizontal)">
                                      <p:cBhvr>
                                        <p:cTn id="33" dur="500"/>
                                        <p:tgtEl>
                                          <p:spTgt spid="51233"/>
                                        </p:tgtEl>
                                      </p:cBhvr>
                                    </p:animEffect>
                                  </p:childTnLst>
                                </p:cTn>
                              </p:par>
                              <p:par>
                                <p:cTn id="34" presetID="3" presetClass="entr" presetSubtype="10" fill="hold" nodeType="withEffect">
                                  <p:stCondLst>
                                    <p:cond delay="0"/>
                                  </p:stCondLst>
                                  <p:childTnLst>
                                    <p:set>
                                      <p:cBhvr>
                                        <p:cTn id="35" dur="1" fill="hold">
                                          <p:stCondLst>
                                            <p:cond delay="0"/>
                                          </p:stCondLst>
                                        </p:cTn>
                                        <p:tgtEl>
                                          <p:spTgt spid="51234"/>
                                        </p:tgtEl>
                                        <p:attrNameLst>
                                          <p:attrName>style.visibility</p:attrName>
                                        </p:attrNameLst>
                                      </p:cBhvr>
                                      <p:to>
                                        <p:strVal val="visible"/>
                                      </p:to>
                                    </p:set>
                                    <p:animEffect transition="in" filter="blinds(horizontal)">
                                      <p:cBhvr>
                                        <p:cTn id="36" dur="500"/>
                                        <p:tgtEl>
                                          <p:spTgt spid="51234"/>
                                        </p:tgtEl>
                                      </p:cBhvr>
                                    </p:animEffect>
                                  </p:childTnLst>
                                </p:cTn>
                              </p:par>
                              <p:par>
                                <p:cTn id="37" presetID="3" presetClass="entr" presetSubtype="10" fill="hold" nodeType="with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blinds(horizontal)">
                                      <p:cBhvr>
                                        <p:cTn id="39" dur="500"/>
                                        <p:tgtEl>
                                          <p:spTgt spid="3"/>
                                        </p:tgtEl>
                                      </p:cBhvr>
                                    </p:animEffect>
                                  </p:childTnLst>
                                </p:cTn>
                              </p:par>
                              <p:par>
                                <p:cTn id="40" presetID="3" presetClass="entr" presetSubtype="10" fill="hold" nodeType="with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blinds(horizontal)">
                                      <p:cBhvr>
                                        <p:cTn id="4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animBg="1"/>
      <p:bldP spid="51204" grpId="0" animBg="1"/>
      <p:bldP spid="51205" grpId="0"/>
      <p:bldP spid="51206" grpId="0"/>
      <p:bldP spid="51229" grpId="0" animBg="1"/>
      <p:bldP spid="51230" grpId="0" animBg="1"/>
      <p:bldP spid="51231" grpId="0" animBg="1"/>
      <p:bldP spid="5123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Grp="1" noChangeArrowheads="1"/>
          </p:cNvSpPr>
          <p:nvPr>
            <p:ph type="body" idx="1"/>
          </p:nvPr>
        </p:nvSpPr>
        <p:spPr>
          <a:xfrm>
            <a:off x="428229" y="1555750"/>
            <a:ext cx="9206044" cy="4516438"/>
          </a:xfrm>
          <a:noFill/>
        </p:spPr>
        <p:txBody>
          <a:bodyPr lIns="91226" tIns="45610" rIns="91226" bIns="45610"/>
          <a:lstStyle/>
          <a:p>
            <a:pPr>
              <a:lnSpc>
                <a:spcPct val="150000"/>
              </a:lnSpc>
              <a:spcBef>
                <a:spcPct val="0"/>
              </a:spcBef>
              <a:buFontTx/>
              <a:buNone/>
            </a:pPr>
            <a:r>
              <a:rPr lang="zh-CN" altLang="en-US" sz="2400" dirty="0" smtClean="0">
                <a:solidFill>
                  <a:schemeClr val="bg2"/>
                </a:solidFill>
              </a:rPr>
              <a:t>防火墙的局限性：</a:t>
            </a:r>
            <a:endParaRPr lang="en-US" altLang="zh-CN" sz="2400" dirty="0" smtClean="0">
              <a:solidFill>
                <a:schemeClr val="bg2"/>
              </a:solidFill>
            </a:endParaRPr>
          </a:p>
          <a:p>
            <a:pPr>
              <a:lnSpc>
                <a:spcPct val="150000"/>
              </a:lnSpc>
              <a:spcBef>
                <a:spcPct val="0"/>
              </a:spcBef>
            </a:pPr>
            <a:r>
              <a:rPr kumimoji="1" lang="zh-CN" altLang="en-US" sz="2400" dirty="0" smtClean="0"/>
              <a:t>防火墙</a:t>
            </a:r>
            <a:r>
              <a:rPr lang="zh-CN" altLang="en-US" sz="2400" dirty="0" smtClean="0"/>
              <a:t>所提供的服务方式是</a:t>
            </a:r>
            <a:r>
              <a:rPr lang="zh-CN" altLang="en-US" sz="2400" dirty="0" smtClean="0">
                <a:solidFill>
                  <a:schemeClr val="bg2"/>
                </a:solidFill>
              </a:rPr>
              <a:t>或都拒绝或都通过</a:t>
            </a:r>
            <a:r>
              <a:rPr lang="zh-CN" altLang="en-US" sz="2400" dirty="0" smtClean="0"/>
              <a:t>，不能检查出经过它的合法流量中是否包含着恶意的入侵代码</a:t>
            </a:r>
            <a:endParaRPr kumimoji="1" lang="en-US" altLang="zh-CN" sz="2400" dirty="0" smtClean="0"/>
          </a:p>
          <a:p>
            <a:pPr>
              <a:lnSpc>
                <a:spcPct val="150000"/>
              </a:lnSpc>
              <a:spcBef>
                <a:spcPct val="0"/>
              </a:spcBef>
            </a:pPr>
            <a:r>
              <a:rPr kumimoji="1" lang="zh-CN" altLang="en-US" sz="2400" dirty="0" smtClean="0"/>
              <a:t>防火墙不能安全过滤</a:t>
            </a:r>
            <a:r>
              <a:rPr kumimoji="1" lang="zh-CN" altLang="en-US" sz="2400" dirty="0" smtClean="0">
                <a:solidFill>
                  <a:srgbClr val="FF0000"/>
                </a:solidFill>
              </a:rPr>
              <a:t>应用层的非法攻击</a:t>
            </a:r>
            <a:r>
              <a:rPr kumimoji="1" lang="zh-CN" altLang="en-US" sz="2400" dirty="0" smtClean="0"/>
              <a:t>，如</a:t>
            </a:r>
            <a:r>
              <a:rPr kumimoji="1" lang="en-US" altLang="zh-CN" sz="2400" dirty="0" err="1" smtClean="0"/>
              <a:t>unicode</a:t>
            </a:r>
            <a:r>
              <a:rPr kumimoji="1" lang="zh-CN" altLang="en-US" sz="2400" dirty="0" smtClean="0"/>
              <a:t>攻击</a:t>
            </a:r>
            <a:endParaRPr kumimoji="1" lang="en-US" altLang="zh-CN" sz="2400" dirty="0" smtClean="0"/>
          </a:p>
          <a:p>
            <a:pPr>
              <a:lnSpc>
                <a:spcPct val="150000"/>
              </a:lnSpc>
              <a:spcBef>
                <a:spcPct val="0"/>
              </a:spcBef>
            </a:pPr>
            <a:r>
              <a:rPr lang="zh-CN" altLang="en-US" sz="2400" dirty="0" smtClean="0"/>
              <a:t>入侵者易于找到</a:t>
            </a:r>
            <a:r>
              <a:rPr lang="zh-CN" altLang="en-US" sz="2400" dirty="0" smtClean="0">
                <a:solidFill>
                  <a:srgbClr val="FF0000"/>
                </a:solidFill>
              </a:rPr>
              <a:t>防火墙的漏洞</a:t>
            </a:r>
            <a:r>
              <a:rPr lang="zh-CN" altLang="en-US" sz="2400" dirty="0" smtClean="0"/>
              <a:t>，绕过防火墙进行攻击</a:t>
            </a:r>
            <a:endParaRPr kumimoji="1" lang="en-US" altLang="zh-CN" sz="2400" dirty="0" smtClean="0"/>
          </a:p>
          <a:p>
            <a:pPr>
              <a:lnSpc>
                <a:spcPct val="150000"/>
              </a:lnSpc>
              <a:spcBef>
                <a:spcPct val="0"/>
              </a:spcBef>
            </a:pPr>
            <a:r>
              <a:rPr kumimoji="1" lang="zh-CN" altLang="en-US" sz="2400" dirty="0" smtClean="0"/>
              <a:t>防火墙</a:t>
            </a:r>
            <a:r>
              <a:rPr lang="zh-CN" altLang="en-US" sz="2400" dirty="0" smtClean="0"/>
              <a:t>对不通过它的连接无能为力，如</a:t>
            </a:r>
            <a:r>
              <a:rPr lang="zh-CN" altLang="en-US" sz="2400" dirty="0" smtClean="0">
                <a:solidFill>
                  <a:srgbClr val="FF0000"/>
                </a:solidFill>
              </a:rPr>
              <a:t>内网攻击</a:t>
            </a:r>
            <a:r>
              <a:rPr lang="zh-CN" altLang="en-US" sz="2400" dirty="0" smtClean="0"/>
              <a:t>等</a:t>
            </a:r>
            <a:endParaRPr kumimoji="1" lang="en-US" altLang="zh-CN" sz="2400" dirty="0" smtClean="0"/>
          </a:p>
          <a:p>
            <a:pPr>
              <a:lnSpc>
                <a:spcPct val="150000"/>
              </a:lnSpc>
              <a:spcBef>
                <a:spcPct val="0"/>
              </a:spcBef>
            </a:pPr>
            <a:r>
              <a:rPr kumimoji="1" lang="zh-CN" altLang="en-US" sz="2400" dirty="0" smtClean="0"/>
              <a:t>防火墙采用</a:t>
            </a:r>
            <a:r>
              <a:rPr kumimoji="1" lang="zh-CN" altLang="en-US" sz="2400" dirty="0" smtClean="0">
                <a:solidFill>
                  <a:srgbClr val="FF0000"/>
                </a:solidFill>
              </a:rPr>
              <a:t>静态安全策略技术</a:t>
            </a:r>
            <a:r>
              <a:rPr kumimoji="1" lang="zh-CN" altLang="en-US" sz="2400" dirty="0" smtClean="0"/>
              <a:t>，因此自身无法动态防御新的非法攻击</a:t>
            </a:r>
            <a:endParaRPr lang="zh-CN" altLang="en-US" sz="2400" dirty="0" smtClean="0"/>
          </a:p>
        </p:txBody>
      </p:sp>
      <p:sp>
        <p:nvSpPr>
          <p:cNvPr id="4" name="灯片编号占位符 3"/>
          <p:cNvSpPr>
            <a:spLocks noGrp="1"/>
          </p:cNvSpPr>
          <p:nvPr>
            <p:ph type="sldNum" sz="quarter" idx="4294967295"/>
          </p:nvPr>
        </p:nvSpPr>
        <p:spPr>
          <a:xfrm>
            <a:off x="7099300" y="6356351"/>
            <a:ext cx="2311400" cy="365125"/>
          </a:xfrm>
          <a:prstGeom prst="rect">
            <a:avLst/>
          </a:prstGeom>
        </p:spPr>
        <p:txBody>
          <a:bodyPr/>
          <a:lstStyle/>
          <a:p>
            <a:pPr>
              <a:defRPr/>
            </a:pPr>
            <a:fld id="{BED6439D-450E-44F4-B03C-B35781F69A82}" type="slidenum">
              <a:rPr lang="en-US" altLang="zh-CN" smtClean="0"/>
              <a:pPr>
                <a:defRPr/>
              </a:pPr>
              <a:t>5</a:t>
            </a:fld>
            <a:endParaRPr lang="en-US" altLang="zh-CN"/>
          </a:p>
        </p:txBody>
      </p:sp>
      <p:sp>
        <p:nvSpPr>
          <p:cNvPr id="6" name="标题 7"/>
          <p:cNvSpPr>
            <a:spLocks noGrp="1"/>
          </p:cNvSpPr>
          <p:nvPr>
            <p:ph type="title"/>
          </p:nvPr>
        </p:nvSpPr>
        <p:spPr>
          <a:xfrm>
            <a:off x="495301" y="99740"/>
            <a:ext cx="8915400" cy="1025798"/>
          </a:xfrm>
        </p:spPr>
        <p:txBody>
          <a:bodyPr/>
          <a:lstStyle/>
          <a:p>
            <a:r>
              <a:rPr lang="en-US" altLang="zh-CN" b="1" dirty="0" smtClean="0">
                <a:solidFill>
                  <a:srgbClr val="006600"/>
                </a:solidFill>
                <a:latin typeface="+mn-ea"/>
                <a:ea typeface="+mn-ea"/>
              </a:rPr>
              <a:t>1.	</a:t>
            </a:r>
            <a:r>
              <a:rPr lang="zh-CN" altLang="en-US" b="1" dirty="0" smtClean="0">
                <a:solidFill>
                  <a:srgbClr val="006600"/>
                </a:solidFill>
                <a:latin typeface="+mn-ea"/>
                <a:ea typeface="+mn-ea"/>
              </a:rPr>
              <a:t>入侵检测技术产生的原因</a:t>
            </a:r>
            <a:endParaRPr lang="zh-CN" altLang="en-US" dirty="0" smtClean="0">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animEffect transition="in" filter="fade">
                                      <p:cBhvr>
                                        <p:cTn id="7" dur="2000"/>
                                        <p:tgtEl>
                                          <p:spTgt spid="522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2227">
                                            <p:txEl>
                                              <p:pRg st="1" end="1"/>
                                            </p:txEl>
                                          </p:spTgt>
                                        </p:tgtEl>
                                        <p:attrNameLst>
                                          <p:attrName>style.visibility</p:attrName>
                                        </p:attrNameLst>
                                      </p:cBhvr>
                                      <p:to>
                                        <p:strVal val="visible"/>
                                      </p:to>
                                    </p:set>
                                    <p:animEffect transition="in" filter="fade">
                                      <p:cBhvr>
                                        <p:cTn id="12" dur="2000"/>
                                        <p:tgtEl>
                                          <p:spTgt spid="522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2227">
                                            <p:txEl>
                                              <p:pRg st="2" end="2"/>
                                            </p:txEl>
                                          </p:spTgt>
                                        </p:tgtEl>
                                        <p:attrNameLst>
                                          <p:attrName>style.visibility</p:attrName>
                                        </p:attrNameLst>
                                      </p:cBhvr>
                                      <p:to>
                                        <p:strVal val="visible"/>
                                      </p:to>
                                    </p:set>
                                    <p:animEffect transition="in" filter="fade">
                                      <p:cBhvr>
                                        <p:cTn id="17" dur="2000"/>
                                        <p:tgtEl>
                                          <p:spTgt spid="522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2227">
                                            <p:txEl>
                                              <p:pRg st="3" end="3"/>
                                            </p:txEl>
                                          </p:spTgt>
                                        </p:tgtEl>
                                        <p:attrNameLst>
                                          <p:attrName>style.visibility</p:attrName>
                                        </p:attrNameLst>
                                      </p:cBhvr>
                                      <p:to>
                                        <p:strVal val="visible"/>
                                      </p:to>
                                    </p:set>
                                    <p:animEffect transition="in" filter="fade">
                                      <p:cBhvr>
                                        <p:cTn id="22" dur="2000"/>
                                        <p:tgtEl>
                                          <p:spTgt spid="5222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2227">
                                            <p:txEl>
                                              <p:pRg st="4" end="4"/>
                                            </p:txEl>
                                          </p:spTgt>
                                        </p:tgtEl>
                                        <p:attrNameLst>
                                          <p:attrName>style.visibility</p:attrName>
                                        </p:attrNameLst>
                                      </p:cBhvr>
                                      <p:to>
                                        <p:strVal val="visible"/>
                                      </p:to>
                                    </p:set>
                                    <p:animEffect transition="in" filter="fade">
                                      <p:cBhvr>
                                        <p:cTn id="27" dur="2000"/>
                                        <p:tgtEl>
                                          <p:spTgt spid="5222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2227">
                                            <p:txEl>
                                              <p:pRg st="5" end="5"/>
                                            </p:txEl>
                                          </p:spTgt>
                                        </p:tgtEl>
                                        <p:attrNameLst>
                                          <p:attrName>style.visibility</p:attrName>
                                        </p:attrNameLst>
                                      </p:cBhvr>
                                      <p:to>
                                        <p:strVal val="visible"/>
                                      </p:to>
                                    </p:set>
                                    <p:animEffect transition="in" filter="fade">
                                      <p:cBhvr>
                                        <p:cTn id="32" dur="2000"/>
                                        <p:tgtEl>
                                          <p:spTgt spid="5222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027"/>
          <p:cNvSpPr>
            <a:spLocks noGrp="1" noChangeArrowheads="1"/>
          </p:cNvSpPr>
          <p:nvPr>
            <p:ph idx="1"/>
          </p:nvPr>
        </p:nvSpPr>
        <p:spPr>
          <a:xfrm>
            <a:off x="773906" y="1428751"/>
            <a:ext cx="8435579" cy="2428875"/>
          </a:xfrm>
        </p:spPr>
        <p:txBody>
          <a:bodyPr/>
          <a:lstStyle/>
          <a:p>
            <a:pPr eaLnBrk="1" hangingPunct="1">
              <a:lnSpc>
                <a:spcPct val="150000"/>
              </a:lnSpc>
              <a:spcBef>
                <a:spcPct val="0"/>
              </a:spcBef>
              <a:buFont typeface="Wingdings" pitchFamily="2" charset="2"/>
              <a:buNone/>
            </a:pPr>
            <a:r>
              <a:rPr lang="zh-CN" altLang="en-US" sz="2400" dirty="0" smtClean="0">
                <a:solidFill>
                  <a:srgbClr val="FF0000"/>
                </a:solidFill>
              </a:rPr>
              <a:t>入侵检测</a:t>
            </a:r>
            <a:r>
              <a:rPr lang="zh-CN" altLang="en-US" sz="2400" dirty="0" smtClean="0"/>
              <a:t>存在与发展的必然性：</a:t>
            </a:r>
            <a:endParaRPr lang="en-US" altLang="zh-CN" sz="2400" dirty="0" smtClean="0"/>
          </a:p>
          <a:p>
            <a:pPr eaLnBrk="1" hangingPunct="1">
              <a:lnSpc>
                <a:spcPct val="150000"/>
              </a:lnSpc>
              <a:spcBef>
                <a:spcPct val="0"/>
              </a:spcBef>
            </a:pPr>
            <a:r>
              <a:rPr lang="zh-CN" altLang="en-US" sz="2400" dirty="0" smtClean="0"/>
              <a:t>网络攻击造成的破坏性和损失日益严重</a:t>
            </a:r>
            <a:endParaRPr lang="en-US" altLang="zh-CN" sz="2400" dirty="0" smtClean="0"/>
          </a:p>
          <a:p>
            <a:pPr eaLnBrk="1" hangingPunct="1">
              <a:lnSpc>
                <a:spcPct val="150000"/>
              </a:lnSpc>
              <a:spcBef>
                <a:spcPct val="0"/>
              </a:spcBef>
            </a:pPr>
            <a:r>
              <a:rPr lang="zh-CN" altLang="en-US" sz="2400" dirty="0" smtClean="0"/>
              <a:t>网络安全威胁日益增长</a:t>
            </a:r>
            <a:endParaRPr lang="en-US" altLang="zh-CN" sz="2400" dirty="0" smtClean="0"/>
          </a:p>
          <a:p>
            <a:pPr eaLnBrk="1" hangingPunct="1">
              <a:lnSpc>
                <a:spcPct val="150000"/>
              </a:lnSpc>
              <a:spcBef>
                <a:spcPct val="0"/>
              </a:spcBef>
            </a:pPr>
            <a:r>
              <a:rPr lang="zh-CN" altLang="en-US" sz="2400" dirty="0" smtClean="0"/>
              <a:t>单纯的防火墙无法防范复杂多变的攻击</a:t>
            </a:r>
          </a:p>
        </p:txBody>
      </p:sp>
      <p:sp>
        <p:nvSpPr>
          <p:cNvPr id="4" name="矩形 3"/>
          <p:cNvSpPr>
            <a:spLocks noChangeArrowheads="1"/>
          </p:cNvSpPr>
          <p:nvPr/>
        </p:nvSpPr>
        <p:spPr bwMode="auto">
          <a:xfrm>
            <a:off x="773906" y="4071939"/>
            <a:ext cx="8571582" cy="2308225"/>
          </a:xfrm>
          <a:prstGeom prst="rect">
            <a:avLst/>
          </a:prstGeom>
          <a:noFill/>
          <a:ln w="9525">
            <a:noFill/>
            <a:miter lim="800000"/>
            <a:headEnd/>
            <a:tailEnd/>
          </a:ln>
        </p:spPr>
        <p:txBody>
          <a:bodyPr wrap="square">
            <a:spAutoFit/>
          </a:bodyPr>
          <a:lstStyle/>
          <a:p>
            <a:pPr>
              <a:lnSpc>
                <a:spcPct val="150000"/>
              </a:lnSpc>
            </a:pPr>
            <a:r>
              <a:rPr lang="zh-CN" altLang="en-US" b="1" dirty="0">
                <a:solidFill>
                  <a:srgbClr val="FF0000"/>
                </a:solidFill>
                <a:latin typeface="+mn-lt"/>
                <a:ea typeface="+mn-ea"/>
              </a:rPr>
              <a:t>入侵检测</a:t>
            </a:r>
            <a:r>
              <a:rPr lang="zh-CN" altLang="en-US" sz="2400" dirty="0"/>
              <a:t>正是根据</a:t>
            </a:r>
            <a:r>
              <a:rPr lang="zh-CN" altLang="en-US" b="1" dirty="0">
                <a:solidFill>
                  <a:srgbClr val="FF0000"/>
                </a:solidFill>
                <a:latin typeface="+mn-lt"/>
                <a:ea typeface="+mn-ea"/>
              </a:rPr>
              <a:t>网络攻击行为</a:t>
            </a:r>
            <a:r>
              <a:rPr lang="zh-CN" altLang="en-US" sz="2400" dirty="0"/>
              <a:t>而进行设计的，它不仅能够发现</a:t>
            </a:r>
            <a:r>
              <a:rPr lang="zh-CN" altLang="en-US" b="1" dirty="0">
                <a:solidFill>
                  <a:srgbClr val="FF0000"/>
                </a:solidFill>
                <a:latin typeface="+mn-lt"/>
                <a:ea typeface="+mn-ea"/>
              </a:rPr>
              <a:t>已知入侵行为</a:t>
            </a:r>
            <a:r>
              <a:rPr lang="zh-CN" altLang="en-US" sz="2400" dirty="0"/>
              <a:t>，而且有能力发现</a:t>
            </a:r>
            <a:r>
              <a:rPr lang="zh-CN" altLang="en-US" b="1" dirty="0">
                <a:solidFill>
                  <a:srgbClr val="FF0000"/>
                </a:solidFill>
                <a:latin typeface="+mn-lt"/>
                <a:ea typeface="+mn-ea"/>
              </a:rPr>
              <a:t>未知的入侵行为</a:t>
            </a:r>
            <a:r>
              <a:rPr lang="zh-CN" altLang="en-US" sz="2400" dirty="0"/>
              <a:t>，并可以通过</a:t>
            </a:r>
            <a:r>
              <a:rPr lang="zh-CN" altLang="en-US" b="1" dirty="0">
                <a:solidFill>
                  <a:srgbClr val="FF0000"/>
                </a:solidFill>
                <a:latin typeface="+mn-lt"/>
                <a:ea typeface="+mn-ea"/>
              </a:rPr>
              <a:t>学习和分析</a:t>
            </a:r>
            <a:r>
              <a:rPr lang="zh-CN" altLang="en-US" sz="2400" dirty="0"/>
              <a:t>入侵手段，</a:t>
            </a:r>
            <a:r>
              <a:rPr lang="zh-CN" altLang="en-US" b="1" dirty="0">
                <a:solidFill>
                  <a:srgbClr val="FF0000"/>
                </a:solidFill>
                <a:latin typeface="+mn-lt"/>
                <a:ea typeface="+mn-ea"/>
              </a:rPr>
              <a:t>及时地调整系统策略</a:t>
            </a:r>
            <a:r>
              <a:rPr lang="zh-CN" altLang="en-US" sz="2400" dirty="0"/>
              <a:t>以加强系统的安全性。</a:t>
            </a:r>
          </a:p>
        </p:txBody>
      </p:sp>
      <p:sp>
        <p:nvSpPr>
          <p:cNvPr id="6" name="灯片编号占位符 5"/>
          <p:cNvSpPr>
            <a:spLocks noGrp="1"/>
          </p:cNvSpPr>
          <p:nvPr>
            <p:ph type="sldNum" sz="quarter" idx="4294967295"/>
          </p:nvPr>
        </p:nvSpPr>
        <p:spPr>
          <a:xfrm>
            <a:off x="7099300" y="6356351"/>
            <a:ext cx="2311400" cy="365125"/>
          </a:xfrm>
          <a:prstGeom prst="rect">
            <a:avLst/>
          </a:prstGeom>
        </p:spPr>
        <p:txBody>
          <a:bodyPr/>
          <a:lstStyle/>
          <a:p>
            <a:pPr>
              <a:defRPr/>
            </a:pPr>
            <a:fld id="{DA368249-D566-4722-B4FE-D17E803FAB3C}" type="slidenum">
              <a:rPr lang="en-US" altLang="zh-CN" smtClean="0"/>
              <a:pPr>
                <a:defRPr/>
              </a:pPr>
              <a:t>6</a:t>
            </a:fld>
            <a:endParaRPr lang="en-US" altLang="zh-CN"/>
          </a:p>
        </p:txBody>
      </p:sp>
      <p:sp>
        <p:nvSpPr>
          <p:cNvPr id="7" name="标题 7"/>
          <p:cNvSpPr>
            <a:spLocks noGrp="1"/>
          </p:cNvSpPr>
          <p:nvPr>
            <p:ph type="title"/>
          </p:nvPr>
        </p:nvSpPr>
        <p:spPr>
          <a:xfrm>
            <a:off x="495301" y="99740"/>
            <a:ext cx="8915400" cy="1025798"/>
          </a:xfrm>
        </p:spPr>
        <p:txBody>
          <a:bodyPr/>
          <a:lstStyle/>
          <a:p>
            <a:r>
              <a:rPr lang="en-US" altLang="zh-CN" b="1" dirty="0" smtClean="0">
                <a:solidFill>
                  <a:srgbClr val="006600"/>
                </a:solidFill>
                <a:latin typeface="+mn-ea"/>
                <a:ea typeface="+mn-ea"/>
              </a:rPr>
              <a:t>1.	</a:t>
            </a:r>
            <a:r>
              <a:rPr lang="zh-CN" altLang="en-US" b="1" dirty="0" smtClean="0">
                <a:solidFill>
                  <a:srgbClr val="006600"/>
                </a:solidFill>
                <a:latin typeface="+mn-ea"/>
                <a:ea typeface="+mn-ea"/>
              </a:rPr>
              <a:t>入侵检测技术产生的原因</a:t>
            </a:r>
            <a:endParaRPr lang="zh-CN" altLang="en-US" dirty="0" smtClean="0">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314">
                                            <p:txEl>
                                              <p:pRg st="0" end="0"/>
                                            </p:txEl>
                                          </p:spTgt>
                                        </p:tgtEl>
                                        <p:attrNameLst>
                                          <p:attrName>style.visibility</p:attrName>
                                        </p:attrNameLst>
                                      </p:cBhvr>
                                      <p:to>
                                        <p:strVal val="visible"/>
                                      </p:to>
                                    </p:set>
                                    <p:animEffect transition="in" filter="blinds(horizontal)">
                                      <p:cBhvr>
                                        <p:cTn id="7" dur="500"/>
                                        <p:tgtEl>
                                          <p:spTgt spid="133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314">
                                            <p:txEl>
                                              <p:pRg st="1" end="1"/>
                                            </p:txEl>
                                          </p:spTgt>
                                        </p:tgtEl>
                                        <p:attrNameLst>
                                          <p:attrName>style.visibility</p:attrName>
                                        </p:attrNameLst>
                                      </p:cBhvr>
                                      <p:to>
                                        <p:strVal val="visible"/>
                                      </p:to>
                                    </p:set>
                                    <p:animEffect transition="in" filter="blinds(horizontal)">
                                      <p:cBhvr>
                                        <p:cTn id="12" dur="500"/>
                                        <p:tgtEl>
                                          <p:spTgt spid="133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314">
                                            <p:txEl>
                                              <p:pRg st="2" end="2"/>
                                            </p:txEl>
                                          </p:spTgt>
                                        </p:tgtEl>
                                        <p:attrNameLst>
                                          <p:attrName>style.visibility</p:attrName>
                                        </p:attrNameLst>
                                      </p:cBhvr>
                                      <p:to>
                                        <p:strVal val="visible"/>
                                      </p:to>
                                    </p:set>
                                    <p:animEffect transition="in" filter="blinds(horizontal)">
                                      <p:cBhvr>
                                        <p:cTn id="17" dur="500"/>
                                        <p:tgtEl>
                                          <p:spTgt spid="1331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314">
                                            <p:txEl>
                                              <p:pRg st="3" end="3"/>
                                            </p:txEl>
                                          </p:spTgt>
                                        </p:tgtEl>
                                        <p:attrNameLst>
                                          <p:attrName>style.visibility</p:attrName>
                                        </p:attrNameLst>
                                      </p:cBhvr>
                                      <p:to>
                                        <p:strVal val="visible"/>
                                      </p:to>
                                    </p:set>
                                    <p:animEffect transition="in" filter="blinds(horizontal)">
                                      <p:cBhvr>
                                        <p:cTn id="22" dur="500"/>
                                        <p:tgtEl>
                                          <p:spTgt spid="1331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ppt_x"/>
                                          </p:val>
                                        </p:tav>
                                        <p:tav tm="100000">
                                          <p:val>
                                            <p:strVal val="#ppt_x"/>
                                          </p:val>
                                        </p:tav>
                                      </p:tavLst>
                                    </p:anim>
                                    <p:anim calcmode="lin" valueType="num">
                                      <p:cBhvr additive="base">
                                        <p:cTn id="2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build="p"/>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1" name="Rectangle 5"/>
          <p:cNvSpPr>
            <a:spLocks noGrp="1" noChangeArrowheads="1"/>
          </p:cNvSpPr>
          <p:nvPr>
            <p:ph type="body" idx="1"/>
          </p:nvPr>
        </p:nvSpPr>
        <p:spPr>
          <a:xfrm>
            <a:off x="386954" y="1460501"/>
            <a:ext cx="9324710" cy="4968875"/>
          </a:xfrm>
          <a:noFill/>
        </p:spPr>
        <p:txBody>
          <a:bodyPr lIns="91226" tIns="45610" rIns="91226" bIns="45610"/>
          <a:lstStyle/>
          <a:p>
            <a:pPr>
              <a:lnSpc>
                <a:spcPct val="150000"/>
              </a:lnSpc>
              <a:spcBef>
                <a:spcPct val="0"/>
              </a:spcBef>
            </a:pPr>
            <a:r>
              <a:rPr lang="zh-CN" altLang="en-US" sz="2400" dirty="0" smtClean="0">
                <a:solidFill>
                  <a:srgbClr val="FF0000"/>
                </a:solidFill>
              </a:rPr>
              <a:t>入侵检测（</a:t>
            </a:r>
            <a:r>
              <a:rPr lang="en-US" altLang="zh-CN" sz="2400" dirty="0" smtClean="0">
                <a:solidFill>
                  <a:srgbClr val="FF0000"/>
                </a:solidFill>
              </a:rPr>
              <a:t>Intrusion Detection</a:t>
            </a:r>
            <a:r>
              <a:rPr lang="zh-CN" altLang="en-US" sz="2400" dirty="0" smtClean="0">
                <a:solidFill>
                  <a:srgbClr val="FF0000"/>
                </a:solidFill>
              </a:rPr>
              <a:t>）：</a:t>
            </a:r>
            <a:r>
              <a:rPr lang="zh-CN" altLang="en-US" sz="2400" dirty="0" smtClean="0"/>
              <a:t>通过从计算机网络或系统中的若干</a:t>
            </a:r>
            <a:r>
              <a:rPr lang="zh-CN" altLang="en-US" sz="2400" dirty="0" smtClean="0">
                <a:solidFill>
                  <a:srgbClr val="FF0000"/>
                </a:solidFill>
              </a:rPr>
              <a:t>关键点</a:t>
            </a:r>
            <a:r>
              <a:rPr lang="zh-CN" altLang="en-US" sz="2400" dirty="0" smtClean="0"/>
              <a:t>收集信息并对其进行分析，从中发现网络或系统中是否有违反安全策略的行为和遭到入侵的迹象的一种安全技术；</a:t>
            </a:r>
          </a:p>
          <a:p>
            <a:pPr>
              <a:lnSpc>
                <a:spcPct val="150000"/>
              </a:lnSpc>
              <a:spcBef>
                <a:spcPct val="0"/>
              </a:spcBef>
            </a:pPr>
            <a:r>
              <a:rPr lang="zh-CN" altLang="en-US" sz="2400" dirty="0" smtClean="0">
                <a:solidFill>
                  <a:srgbClr val="FF0000"/>
                </a:solidFill>
              </a:rPr>
              <a:t>入侵检测系统（</a:t>
            </a:r>
            <a:r>
              <a:rPr lang="en-US" altLang="zh-CN" sz="2400" dirty="0" smtClean="0">
                <a:solidFill>
                  <a:srgbClr val="FF0000"/>
                </a:solidFill>
              </a:rPr>
              <a:t>Intrusion Detection System</a:t>
            </a:r>
            <a:r>
              <a:rPr lang="zh-CN" altLang="en-US" sz="2400" dirty="0" smtClean="0">
                <a:solidFill>
                  <a:srgbClr val="FF0000"/>
                </a:solidFill>
              </a:rPr>
              <a:t>）：</a:t>
            </a:r>
            <a:r>
              <a:rPr lang="zh-CN" altLang="en-US" sz="2400" dirty="0" smtClean="0"/>
              <a:t>作为防火墙的合理补充，入侵检测技术能够帮助系统对付网络攻击，扩展了系统管理员的安全管理能力（包括安全审计、监视、攻击识别和响应），提高了信息安全基础结构的完整性，是安全防御体系的一个重要组成部分。 </a:t>
            </a:r>
          </a:p>
        </p:txBody>
      </p:sp>
      <p:sp>
        <p:nvSpPr>
          <p:cNvPr id="19459" name="标题 4"/>
          <p:cNvSpPr>
            <a:spLocks noGrp="1"/>
          </p:cNvSpPr>
          <p:nvPr>
            <p:ph type="title"/>
          </p:nvPr>
        </p:nvSpPr>
        <p:spPr>
          <a:xfrm>
            <a:off x="920552" y="404813"/>
            <a:ext cx="6208734" cy="762000"/>
          </a:xfrm>
        </p:spPr>
        <p:txBody>
          <a:bodyPr/>
          <a:lstStyle/>
          <a:p>
            <a:r>
              <a:rPr lang="en-US" altLang="zh-CN" sz="3600" b="1" dirty="0" smtClean="0">
                <a:solidFill>
                  <a:srgbClr val="006600"/>
                </a:solidFill>
                <a:latin typeface="+mn-ea"/>
                <a:ea typeface="+mn-ea"/>
              </a:rPr>
              <a:t>2.	</a:t>
            </a:r>
            <a:r>
              <a:rPr lang="zh-CN" altLang="en-US" sz="3600" b="1" dirty="0" smtClean="0">
                <a:solidFill>
                  <a:srgbClr val="006600"/>
                </a:solidFill>
                <a:latin typeface="+mn-ea"/>
                <a:ea typeface="+mn-ea"/>
              </a:rPr>
              <a:t>入侵检测概念及</a:t>
            </a:r>
            <a:r>
              <a:rPr lang="en-US" altLang="zh-CN" sz="3600" b="1" dirty="0" smtClean="0">
                <a:solidFill>
                  <a:srgbClr val="006600"/>
                </a:solidFill>
                <a:latin typeface="+mn-ea"/>
                <a:ea typeface="+mn-ea"/>
              </a:rPr>
              <a:t>P2DR</a:t>
            </a:r>
            <a:r>
              <a:rPr lang="zh-CN" altLang="en-US" sz="3600" b="1" dirty="0" smtClean="0">
                <a:solidFill>
                  <a:srgbClr val="006600"/>
                </a:solidFill>
                <a:latin typeface="+mn-ea"/>
                <a:ea typeface="+mn-ea"/>
              </a:rPr>
              <a:t>模型</a:t>
            </a:r>
            <a:endParaRPr lang="zh-CN" altLang="en-US" sz="3600" dirty="0" smtClean="0">
              <a:latin typeface="+mn-ea"/>
              <a:ea typeface="+mn-ea"/>
            </a:endParaRPr>
          </a:p>
        </p:txBody>
      </p:sp>
      <p:pic>
        <p:nvPicPr>
          <p:cNvPr id="19460" name="Picture 6" descr="jvhile2s[1]"/>
          <p:cNvPicPr>
            <a:picLocks noChangeAspect="1" noChangeArrowheads="1"/>
          </p:cNvPicPr>
          <p:nvPr/>
        </p:nvPicPr>
        <p:blipFill>
          <a:blip r:embed="rId3"/>
          <a:srcRect/>
          <a:stretch>
            <a:fillRect/>
          </a:stretch>
        </p:blipFill>
        <p:spPr bwMode="auto">
          <a:xfrm>
            <a:off x="7702948" y="1"/>
            <a:ext cx="2203053" cy="1571625"/>
          </a:xfrm>
          <a:prstGeom prst="rect">
            <a:avLst/>
          </a:prstGeom>
          <a:noFill/>
          <a:ln w="9525">
            <a:noFill/>
            <a:miter lim="800000"/>
            <a:headEnd/>
            <a:tailEnd/>
          </a:ln>
        </p:spPr>
      </p:pic>
      <p:sp>
        <p:nvSpPr>
          <p:cNvPr id="8" name="灯片编号占位符 7"/>
          <p:cNvSpPr>
            <a:spLocks noGrp="1"/>
          </p:cNvSpPr>
          <p:nvPr>
            <p:ph type="sldNum" sz="quarter" idx="4294967295"/>
          </p:nvPr>
        </p:nvSpPr>
        <p:spPr>
          <a:xfrm>
            <a:off x="7099300" y="6356351"/>
            <a:ext cx="2311400" cy="365125"/>
          </a:xfrm>
          <a:prstGeom prst="rect">
            <a:avLst/>
          </a:prstGeom>
        </p:spPr>
        <p:txBody>
          <a:bodyPr/>
          <a:lstStyle/>
          <a:p>
            <a:pPr>
              <a:defRPr/>
            </a:pPr>
            <a:fld id="{335CC12A-0539-49C1-9D07-75AE774DD2C0}" type="slidenum">
              <a:rPr lang="en-US" altLang="zh-CN" smtClean="0"/>
              <a:pPr>
                <a:defRPr/>
              </a:pPr>
              <a:t>7</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0181">
                                            <p:txEl>
                                              <p:pRg st="0" end="0"/>
                                            </p:txEl>
                                          </p:spTgt>
                                        </p:tgtEl>
                                        <p:attrNameLst>
                                          <p:attrName>style.visibility</p:attrName>
                                        </p:attrNameLst>
                                      </p:cBhvr>
                                      <p:to>
                                        <p:strVal val="visible"/>
                                      </p:to>
                                    </p:set>
                                    <p:animEffect transition="in" filter="blinds(horizontal)">
                                      <p:cBhvr>
                                        <p:cTn id="7" dur="500"/>
                                        <p:tgtEl>
                                          <p:spTgt spid="5018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0181">
                                            <p:txEl>
                                              <p:pRg st="1" end="1"/>
                                            </p:txEl>
                                          </p:spTgt>
                                        </p:tgtEl>
                                        <p:attrNameLst>
                                          <p:attrName>style.visibility</p:attrName>
                                        </p:attrNameLst>
                                      </p:cBhvr>
                                      <p:to>
                                        <p:strVal val="visible"/>
                                      </p:to>
                                    </p:set>
                                    <p:animEffect transition="in" filter="blinds(horizontal)">
                                      <p:cBhvr>
                                        <p:cTn id="12" dur="500"/>
                                        <p:tgtEl>
                                          <p:spTgt spid="5018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1"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idx="1"/>
          </p:nvPr>
        </p:nvSpPr>
        <p:spPr>
          <a:xfrm>
            <a:off x="313003" y="1143001"/>
            <a:ext cx="8973873" cy="2428875"/>
          </a:xfrm>
        </p:spPr>
        <p:txBody>
          <a:bodyPr/>
          <a:lstStyle/>
          <a:p>
            <a:pPr marL="0" indent="0" eaLnBrk="1" hangingPunct="1">
              <a:lnSpc>
                <a:spcPct val="150000"/>
              </a:lnSpc>
              <a:spcBef>
                <a:spcPct val="0"/>
              </a:spcBef>
              <a:buFontTx/>
              <a:buNone/>
            </a:pPr>
            <a:r>
              <a:rPr lang="en-US" altLang="zh-CN" sz="2400" dirty="0" smtClean="0"/>
              <a:t>         </a:t>
            </a:r>
            <a:r>
              <a:rPr lang="zh-CN" altLang="en-US" sz="2400" dirty="0" smtClean="0">
                <a:solidFill>
                  <a:srgbClr val="FF0000"/>
                </a:solidFill>
              </a:rPr>
              <a:t>入侵检测系统</a:t>
            </a:r>
            <a:r>
              <a:rPr lang="en-US" altLang="zh-CN" sz="2400" dirty="0" smtClean="0">
                <a:solidFill>
                  <a:srgbClr val="FF0000"/>
                </a:solidFill>
              </a:rPr>
              <a:t>IDS</a:t>
            </a:r>
            <a:r>
              <a:rPr lang="zh-CN" altLang="en-US" sz="2400" dirty="0" smtClean="0"/>
              <a:t>是一种对网络传输进行</a:t>
            </a:r>
            <a:r>
              <a:rPr lang="zh-CN" altLang="en-US" sz="2400" dirty="0" smtClean="0">
                <a:solidFill>
                  <a:srgbClr val="FF0000"/>
                </a:solidFill>
              </a:rPr>
              <a:t>实时</a:t>
            </a:r>
            <a:r>
              <a:rPr lang="zh-CN" altLang="en-US" sz="2400" dirty="0" smtClean="0"/>
              <a:t>监视，在发现可疑传输时发出警报或者采取</a:t>
            </a:r>
            <a:r>
              <a:rPr lang="zh-CN" altLang="en-US" sz="2400" dirty="0" smtClean="0">
                <a:solidFill>
                  <a:srgbClr val="FF0000"/>
                </a:solidFill>
              </a:rPr>
              <a:t>主动</a:t>
            </a:r>
            <a:r>
              <a:rPr lang="zh-CN" altLang="en-US" sz="2400" dirty="0" smtClean="0"/>
              <a:t>反应措施的网络安全设备。它与其他网络安全设备的不同之处在于，</a:t>
            </a:r>
            <a:r>
              <a:rPr lang="en-US" altLang="zh-CN" sz="2400" dirty="0" smtClean="0"/>
              <a:t>IDS</a:t>
            </a:r>
            <a:r>
              <a:rPr lang="zh-CN" altLang="en-US" sz="2400" dirty="0" smtClean="0"/>
              <a:t>是一种</a:t>
            </a:r>
            <a:r>
              <a:rPr lang="zh-CN" altLang="en-US" sz="2400" dirty="0" smtClean="0">
                <a:solidFill>
                  <a:srgbClr val="FF0000"/>
                </a:solidFill>
              </a:rPr>
              <a:t>积极主动</a:t>
            </a:r>
            <a:r>
              <a:rPr lang="zh-CN" altLang="en-US" sz="2400" dirty="0" smtClean="0"/>
              <a:t>的安全防护技术。 </a:t>
            </a:r>
          </a:p>
        </p:txBody>
      </p:sp>
      <p:pic>
        <p:nvPicPr>
          <p:cNvPr id="5" name="Picture 4" descr="6-02"/>
          <p:cNvPicPr>
            <a:picLocks noChangeAspect="1" noChangeArrowheads="1"/>
          </p:cNvPicPr>
          <p:nvPr/>
        </p:nvPicPr>
        <p:blipFill>
          <a:blip r:embed="rId2"/>
          <a:srcRect/>
          <a:stretch>
            <a:fillRect/>
          </a:stretch>
        </p:blipFill>
        <p:spPr bwMode="auto">
          <a:xfrm>
            <a:off x="1779986" y="3352800"/>
            <a:ext cx="6346031" cy="3505200"/>
          </a:xfrm>
          <a:prstGeom prst="rect">
            <a:avLst/>
          </a:prstGeom>
          <a:noFill/>
          <a:ln w="9525">
            <a:noFill/>
            <a:miter lim="800000"/>
            <a:headEnd/>
            <a:tailEnd/>
          </a:ln>
        </p:spPr>
      </p:pic>
      <p:sp>
        <p:nvSpPr>
          <p:cNvPr id="6" name="灯片编号占位符 5"/>
          <p:cNvSpPr>
            <a:spLocks noGrp="1"/>
          </p:cNvSpPr>
          <p:nvPr>
            <p:ph type="sldNum" sz="quarter" idx="4294967295"/>
          </p:nvPr>
        </p:nvSpPr>
        <p:spPr>
          <a:xfrm>
            <a:off x="7099300" y="6356351"/>
            <a:ext cx="2311400" cy="365125"/>
          </a:xfrm>
          <a:prstGeom prst="rect">
            <a:avLst/>
          </a:prstGeom>
        </p:spPr>
        <p:txBody>
          <a:bodyPr/>
          <a:lstStyle/>
          <a:p>
            <a:pPr>
              <a:defRPr/>
            </a:pPr>
            <a:fld id="{D66D9AEC-6DEC-4AC8-8E09-5027FE6B9BF4}" type="slidenum">
              <a:rPr lang="en-US" altLang="zh-CN" smtClean="0"/>
              <a:pPr>
                <a:defRPr/>
              </a:pPr>
              <a:t>8</a:t>
            </a:fld>
            <a:endParaRPr lang="en-US" altLang="zh-CN"/>
          </a:p>
        </p:txBody>
      </p:sp>
      <p:sp>
        <p:nvSpPr>
          <p:cNvPr id="8" name="标题 4"/>
          <p:cNvSpPr>
            <a:spLocks noGrp="1"/>
          </p:cNvSpPr>
          <p:nvPr>
            <p:ph type="title"/>
          </p:nvPr>
        </p:nvSpPr>
        <p:spPr>
          <a:xfrm>
            <a:off x="920552" y="404813"/>
            <a:ext cx="6208734" cy="762000"/>
          </a:xfrm>
        </p:spPr>
        <p:txBody>
          <a:bodyPr/>
          <a:lstStyle/>
          <a:p>
            <a:r>
              <a:rPr lang="en-US" altLang="zh-CN" sz="3600" b="1" dirty="0" smtClean="0">
                <a:solidFill>
                  <a:srgbClr val="006600"/>
                </a:solidFill>
                <a:latin typeface="+mn-ea"/>
                <a:ea typeface="+mn-ea"/>
              </a:rPr>
              <a:t>2.	</a:t>
            </a:r>
            <a:r>
              <a:rPr lang="zh-CN" altLang="en-US" sz="3600" b="1" dirty="0" smtClean="0">
                <a:solidFill>
                  <a:srgbClr val="006600"/>
                </a:solidFill>
                <a:latin typeface="+mn-ea"/>
                <a:ea typeface="+mn-ea"/>
              </a:rPr>
              <a:t>入侵检测概念及</a:t>
            </a:r>
            <a:r>
              <a:rPr lang="en-US" altLang="zh-CN" sz="3600" b="1" dirty="0" smtClean="0">
                <a:solidFill>
                  <a:srgbClr val="006600"/>
                </a:solidFill>
                <a:latin typeface="+mn-ea"/>
                <a:ea typeface="+mn-ea"/>
              </a:rPr>
              <a:t>P2DR</a:t>
            </a:r>
            <a:r>
              <a:rPr lang="zh-CN" altLang="en-US" sz="3600" b="1" dirty="0" smtClean="0">
                <a:solidFill>
                  <a:srgbClr val="006600"/>
                </a:solidFill>
                <a:latin typeface="+mn-ea"/>
                <a:ea typeface="+mn-ea"/>
              </a:rPr>
              <a:t>模型</a:t>
            </a:r>
            <a:endParaRPr lang="zh-CN" altLang="en-US" sz="3600" dirty="0" smtClean="0">
              <a:latin typeface="+mn-ea"/>
              <a:ea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1"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770" decel="100000"/>
                                        <p:tgtEl>
                                          <p:spTgt spid="5"/>
                                        </p:tgtEl>
                                      </p:cBhvr>
                                    </p:animEffect>
                                    <p:animScale>
                                      <p:cBhvr>
                                        <p:cTn id="8" dur="770" decel="100000"/>
                                        <p:tgtEl>
                                          <p:spTgt spid="5"/>
                                        </p:tgtEl>
                                      </p:cBhvr>
                                      <p:from x="10000" y="10000"/>
                                      <p:to x="200000" y="450000"/>
                                    </p:animScale>
                                    <p:animScale>
                                      <p:cBhvr>
                                        <p:cTn id="9" dur="1230" accel="100000" fill="hold">
                                          <p:stCondLst>
                                            <p:cond delay="770"/>
                                          </p:stCondLst>
                                        </p:cTn>
                                        <p:tgtEl>
                                          <p:spTgt spid="5"/>
                                        </p:tgtEl>
                                      </p:cBhvr>
                                      <p:from x="200000" y="450000"/>
                                      <p:to x="100000" y="100000"/>
                                    </p:animScale>
                                    <p:set>
                                      <p:cBhvr>
                                        <p:cTn id="10" dur="770" fill="hold"/>
                                        <p:tgtEl>
                                          <p:spTgt spid="5"/>
                                        </p:tgtEl>
                                        <p:attrNameLst>
                                          <p:attrName>ppt_x</p:attrName>
                                        </p:attrNameLst>
                                      </p:cBhvr>
                                      <p:to>
                                        <p:strVal val="(0.5)"/>
                                      </p:to>
                                    </p:set>
                                    <p:anim from="(0.5)" to="(#ppt_x)" calcmode="lin" valueType="num">
                                      <p:cBhvr>
                                        <p:cTn id="11" dur="1230" accel="100000" fill="hold">
                                          <p:stCondLst>
                                            <p:cond delay="770"/>
                                          </p:stCondLst>
                                        </p:cTn>
                                        <p:tgtEl>
                                          <p:spTgt spid="5"/>
                                        </p:tgtEl>
                                        <p:attrNameLst>
                                          <p:attrName>ppt_x</p:attrName>
                                        </p:attrNameLst>
                                      </p:cBhvr>
                                    </p:anim>
                                    <p:set>
                                      <p:cBhvr>
                                        <p:cTn id="12" dur="770" fill="hold"/>
                                        <p:tgtEl>
                                          <p:spTgt spid="5"/>
                                        </p:tgtEl>
                                        <p:attrNameLst>
                                          <p:attrName>ppt_y</p:attrName>
                                        </p:attrNameLst>
                                      </p:cBhvr>
                                      <p:to>
                                        <p:strVal val="(#ppt_y+0.4)"/>
                                      </p:to>
                                    </p:set>
                                    <p:anim from="(#ppt_y+0.4)" to="(#ppt_y)" calcmode="lin" valueType="num">
                                      <p:cBhvr>
                                        <p:cTn id="13" dur="1230" accel="100000" fill="hold">
                                          <p:stCondLst>
                                            <p:cond delay="770"/>
                                          </p:stCondLst>
                                        </p:cTn>
                                        <p:tgtEl>
                                          <p:spTgt spid="5"/>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ChangeArrowheads="1"/>
          </p:cNvSpPr>
          <p:nvPr/>
        </p:nvSpPr>
        <p:spPr bwMode="auto">
          <a:xfrm>
            <a:off x="1520297" y="1412875"/>
            <a:ext cx="6093222" cy="3367088"/>
          </a:xfrm>
          <a:prstGeom prst="rect">
            <a:avLst/>
          </a:prstGeom>
          <a:gradFill rotWithShape="0">
            <a:gsLst>
              <a:gs pos="0">
                <a:srgbClr val="8DDAFF"/>
              </a:gs>
              <a:gs pos="50000">
                <a:srgbClr val="BBE9FF"/>
              </a:gs>
              <a:gs pos="100000">
                <a:srgbClr val="8DDAFF"/>
              </a:gs>
            </a:gsLst>
            <a:lin ang="5400000" scaled="1"/>
          </a:gradFill>
          <a:ln w="25399">
            <a:solidFill>
              <a:srgbClr val="00CCFF"/>
            </a:solidFill>
            <a:miter lim="800000"/>
            <a:headEnd/>
            <a:tailEnd/>
          </a:ln>
        </p:spPr>
        <p:txBody>
          <a:bodyPr wrap="none" anchor="ctr"/>
          <a:lstStyle/>
          <a:p>
            <a:endParaRPr lang="zh-CN" altLang="en-US"/>
          </a:p>
        </p:txBody>
      </p:sp>
      <p:sp>
        <p:nvSpPr>
          <p:cNvPr id="21507" name="Rectangle 4"/>
          <p:cNvSpPr>
            <a:spLocks noChangeArrowheads="1"/>
          </p:cNvSpPr>
          <p:nvPr/>
        </p:nvSpPr>
        <p:spPr bwMode="auto">
          <a:xfrm>
            <a:off x="3623602" y="1635126"/>
            <a:ext cx="949325" cy="1325563"/>
          </a:xfrm>
          <a:prstGeom prst="rect">
            <a:avLst/>
          </a:prstGeom>
          <a:gradFill rotWithShape="0">
            <a:gsLst>
              <a:gs pos="0">
                <a:srgbClr val="2A71CC"/>
              </a:gs>
              <a:gs pos="50000">
                <a:srgbClr val="358DFF"/>
              </a:gs>
              <a:gs pos="100000">
                <a:srgbClr val="2A71CC"/>
              </a:gs>
            </a:gsLst>
            <a:lin ang="2700000" scaled="1"/>
          </a:gradFill>
          <a:ln w="25399">
            <a:solidFill>
              <a:srgbClr val="00CCFF"/>
            </a:solidFill>
            <a:miter lim="800000"/>
            <a:headEnd/>
            <a:tailEnd/>
          </a:ln>
        </p:spPr>
        <p:txBody>
          <a:bodyPr wrap="none" anchor="ctr"/>
          <a:lstStyle/>
          <a:p>
            <a:endParaRPr lang="zh-CN" altLang="en-US"/>
          </a:p>
        </p:txBody>
      </p:sp>
      <p:grpSp>
        <p:nvGrpSpPr>
          <p:cNvPr id="2" name="Group 5"/>
          <p:cNvGrpSpPr>
            <a:grpSpLocks/>
          </p:cNvGrpSpPr>
          <p:nvPr/>
        </p:nvGrpSpPr>
        <p:grpSpPr bwMode="auto">
          <a:xfrm>
            <a:off x="4175654" y="2971801"/>
            <a:ext cx="3186775" cy="1839913"/>
            <a:chOff x="2130" y="1665"/>
            <a:chExt cx="1521" cy="1031"/>
          </a:xfrm>
        </p:grpSpPr>
        <p:sp>
          <p:nvSpPr>
            <p:cNvPr id="21729" name="Freeform 6"/>
            <p:cNvSpPr>
              <a:spLocks/>
            </p:cNvSpPr>
            <p:nvPr/>
          </p:nvSpPr>
          <p:spPr bwMode="auto">
            <a:xfrm>
              <a:off x="2670" y="1945"/>
              <a:ext cx="327" cy="287"/>
            </a:xfrm>
            <a:custGeom>
              <a:avLst/>
              <a:gdLst>
                <a:gd name="T0" fmla="*/ 0 w 327"/>
                <a:gd name="T1" fmla="*/ 0 h 287"/>
                <a:gd name="T2" fmla="*/ 166 w 327"/>
                <a:gd name="T3" fmla="*/ 6 h 287"/>
                <a:gd name="T4" fmla="*/ 166 w 327"/>
                <a:gd name="T5" fmla="*/ 146 h 287"/>
                <a:gd name="T6" fmla="*/ 326 w 327"/>
                <a:gd name="T7" fmla="*/ 146 h 287"/>
                <a:gd name="T8" fmla="*/ 326 w 327"/>
                <a:gd name="T9" fmla="*/ 286 h 287"/>
                <a:gd name="T10" fmla="*/ 0 60000 65536"/>
                <a:gd name="T11" fmla="*/ 0 60000 65536"/>
                <a:gd name="T12" fmla="*/ 0 60000 65536"/>
                <a:gd name="T13" fmla="*/ 0 60000 65536"/>
                <a:gd name="T14" fmla="*/ 0 60000 65536"/>
                <a:gd name="T15" fmla="*/ 0 w 327"/>
                <a:gd name="T16" fmla="*/ 0 h 287"/>
                <a:gd name="T17" fmla="*/ 327 w 327"/>
                <a:gd name="T18" fmla="*/ 287 h 287"/>
              </a:gdLst>
              <a:ahLst/>
              <a:cxnLst>
                <a:cxn ang="T10">
                  <a:pos x="T0" y="T1"/>
                </a:cxn>
                <a:cxn ang="T11">
                  <a:pos x="T2" y="T3"/>
                </a:cxn>
                <a:cxn ang="T12">
                  <a:pos x="T4" y="T5"/>
                </a:cxn>
                <a:cxn ang="T13">
                  <a:pos x="T6" y="T7"/>
                </a:cxn>
                <a:cxn ang="T14">
                  <a:pos x="T8" y="T9"/>
                </a:cxn>
              </a:cxnLst>
              <a:rect l="T15" t="T16" r="T17" b="T18"/>
              <a:pathLst>
                <a:path w="327" h="287">
                  <a:moveTo>
                    <a:pt x="0" y="0"/>
                  </a:moveTo>
                  <a:lnTo>
                    <a:pt x="166" y="6"/>
                  </a:lnTo>
                  <a:lnTo>
                    <a:pt x="166" y="146"/>
                  </a:lnTo>
                  <a:lnTo>
                    <a:pt x="326" y="146"/>
                  </a:lnTo>
                  <a:lnTo>
                    <a:pt x="326" y="286"/>
                  </a:lnTo>
                </a:path>
              </a:pathLst>
            </a:custGeom>
            <a:noFill/>
            <a:ln w="25399" cap="rnd">
              <a:solidFill>
                <a:srgbClr val="00CCFF"/>
              </a:solidFill>
              <a:round/>
              <a:headEnd type="none" w="sm" len="sm"/>
              <a:tailEnd type="none" w="sm" len="sm"/>
            </a:ln>
          </p:spPr>
          <p:txBody>
            <a:bodyPr/>
            <a:lstStyle/>
            <a:p>
              <a:endParaRPr lang="zh-CN" altLang="en-US"/>
            </a:p>
          </p:txBody>
        </p:sp>
        <p:sp>
          <p:nvSpPr>
            <p:cNvPr id="21730" name="Freeform 7"/>
            <p:cNvSpPr>
              <a:spLocks/>
            </p:cNvSpPr>
            <p:nvPr/>
          </p:nvSpPr>
          <p:spPr bwMode="auto">
            <a:xfrm>
              <a:off x="2130" y="1665"/>
              <a:ext cx="541" cy="281"/>
            </a:xfrm>
            <a:custGeom>
              <a:avLst/>
              <a:gdLst>
                <a:gd name="T0" fmla="*/ 0 w 541"/>
                <a:gd name="T1" fmla="*/ 0 h 281"/>
                <a:gd name="T2" fmla="*/ 380 w 541"/>
                <a:gd name="T3" fmla="*/ 0 h 281"/>
                <a:gd name="T4" fmla="*/ 380 w 541"/>
                <a:gd name="T5" fmla="*/ 140 h 281"/>
                <a:gd name="T6" fmla="*/ 540 w 541"/>
                <a:gd name="T7" fmla="*/ 140 h 281"/>
                <a:gd name="T8" fmla="*/ 540 w 541"/>
                <a:gd name="T9" fmla="*/ 280 h 281"/>
                <a:gd name="T10" fmla="*/ 0 60000 65536"/>
                <a:gd name="T11" fmla="*/ 0 60000 65536"/>
                <a:gd name="T12" fmla="*/ 0 60000 65536"/>
                <a:gd name="T13" fmla="*/ 0 60000 65536"/>
                <a:gd name="T14" fmla="*/ 0 60000 65536"/>
                <a:gd name="T15" fmla="*/ 0 w 541"/>
                <a:gd name="T16" fmla="*/ 0 h 281"/>
                <a:gd name="T17" fmla="*/ 541 w 541"/>
                <a:gd name="T18" fmla="*/ 281 h 281"/>
              </a:gdLst>
              <a:ahLst/>
              <a:cxnLst>
                <a:cxn ang="T10">
                  <a:pos x="T0" y="T1"/>
                </a:cxn>
                <a:cxn ang="T11">
                  <a:pos x="T2" y="T3"/>
                </a:cxn>
                <a:cxn ang="T12">
                  <a:pos x="T4" y="T5"/>
                </a:cxn>
                <a:cxn ang="T13">
                  <a:pos x="T6" y="T7"/>
                </a:cxn>
                <a:cxn ang="T14">
                  <a:pos x="T8" y="T9"/>
                </a:cxn>
              </a:cxnLst>
              <a:rect l="T15" t="T16" r="T17" b="T18"/>
              <a:pathLst>
                <a:path w="541" h="281">
                  <a:moveTo>
                    <a:pt x="0" y="0"/>
                  </a:moveTo>
                  <a:lnTo>
                    <a:pt x="380" y="0"/>
                  </a:lnTo>
                  <a:lnTo>
                    <a:pt x="380" y="140"/>
                  </a:lnTo>
                  <a:lnTo>
                    <a:pt x="540" y="140"/>
                  </a:lnTo>
                  <a:lnTo>
                    <a:pt x="540" y="280"/>
                  </a:lnTo>
                </a:path>
              </a:pathLst>
            </a:custGeom>
            <a:noFill/>
            <a:ln w="25399" cap="rnd">
              <a:solidFill>
                <a:srgbClr val="00CCFF"/>
              </a:solidFill>
              <a:round/>
              <a:headEnd type="none" w="sm" len="sm"/>
              <a:tailEnd type="none" w="sm" len="sm"/>
            </a:ln>
          </p:spPr>
          <p:txBody>
            <a:bodyPr/>
            <a:lstStyle/>
            <a:p>
              <a:endParaRPr lang="zh-CN" altLang="en-US"/>
            </a:p>
          </p:txBody>
        </p:sp>
        <p:sp>
          <p:nvSpPr>
            <p:cNvPr id="21731" name="Freeform 8"/>
            <p:cNvSpPr>
              <a:spLocks/>
            </p:cNvSpPr>
            <p:nvPr/>
          </p:nvSpPr>
          <p:spPr bwMode="auto">
            <a:xfrm>
              <a:off x="2996" y="2231"/>
              <a:ext cx="327" cy="287"/>
            </a:xfrm>
            <a:custGeom>
              <a:avLst/>
              <a:gdLst>
                <a:gd name="T0" fmla="*/ 0 w 327"/>
                <a:gd name="T1" fmla="*/ 0 h 287"/>
                <a:gd name="T2" fmla="*/ 166 w 327"/>
                <a:gd name="T3" fmla="*/ 6 h 287"/>
                <a:gd name="T4" fmla="*/ 166 w 327"/>
                <a:gd name="T5" fmla="*/ 146 h 287"/>
                <a:gd name="T6" fmla="*/ 326 w 327"/>
                <a:gd name="T7" fmla="*/ 146 h 287"/>
                <a:gd name="T8" fmla="*/ 326 w 327"/>
                <a:gd name="T9" fmla="*/ 286 h 287"/>
                <a:gd name="T10" fmla="*/ 0 60000 65536"/>
                <a:gd name="T11" fmla="*/ 0 60000 65536"/>
                <a:gd name="T12" fmla="*/ 0 60000 65536"/>
                <a:gd name="T13" fmla="*/ 0 60000 65536"/>
                <a:gd name="T14" fmla="*/ 0 60000 65536"/>
                <a:gd name="T15" fmla="*/ 0 w 327"/>
                <a:gd name="T16" fmla="*/ 0 h 287"/>
                <a:gd name="T17" fmla="*/ 327 w 327"/>
                <a:gd name="T18" fmla="*/ 287 h 287"/>
              </a:gdLst>
              <a:ahLst/>
              <a:cxnLst>
                <a:cxn ang="T10">
                  <a:pos x="T0" y="T1"/>
                </a:cxn>
                <a:cxn ang="T11">
                  <a:pos x="T2" y="T3"/>
                </a:cxn>
                <a:cxn ang="T12">
                  <a:pos x="T4" y="T5"/>
                </a:cxn>
                <a:cxn ang="T13">
                  <a:pos x="T6" y="T7"/>
                </a:cxn>
                <a:cxn ang="T14">
                  <a:pos x="T8" y="T9"/>
                </a:cxn>
              </a:cxnLst>
              <a:rect l="T15" t="T16" r="T17" b="T18"/>
              <a:pathLst>
                <a:path w="327" h="287">
                  <a:moveTo>
                    <a:pt x="0" y="0"/>
                  </a:moveTo>
                  <a:lnTo>
                    <a:pt x="166" y="6"/>
                  </a:lnTo>
                  <a:lnTo>
                    <a:pt x="166" y="146"/>
                  </a:lnTo>
                  <a:lnTo>
                    <a:pt x="326" y="146"/>
                  </a:lnTo>
                  <a:lnTo>
                    <a:pt x="326" y="286"/>
                  </a:lnTo>
                </a:path>
              </a:pathLst>
            </a:custGeom>
            <a:noFill/>
            <a:ln w="25399" cap="rnd">
              <a:solidFill>
                <a:srgbClr val="00CCFF"/>
              </a:solidFill>
              <a:round/>
              <a:headEnd type="none" w="sm" len="sm"/>
              <a:tailEnd type="none" w="sm" len="sm"/>
            </a:ln>
          </p:spPr>
          <p:txBody>
            <a:bodyPr/>
            <a:lstStyle/>
            <a:p>
              <a:endParaRPr lang="zh-CN" altLang="en-US"/>
            </a:p>
          </p:txBody>
        </p:sp>
        <p:sp>
          <p:nvSpPr>
            <p:cNvPr id="21732" name="Freeform 9"/>
            <p:cNvSpPr>
              <a:spLocks/>
            </p:cNvSpPr>
            <p:nvPr/>
          </p:nvSpPr>
          <p:spPr bwMode="auto">
            <a:xfrm>
              <a:off x="3322" y="2517"/>
              <a:ext cx="329" cy="179"/>
            </a:xfrm>
            <a:custGeom>
              <a:avLst/>
              <a:gdLst>
                <a:gd name="T0" fmla="*/ 0 w 329"/>
                <a:gd name="T1" fmla="*/ 0 h 179"/>
                <a:gd name="T2" fmla="*/ 166 w 329"/>
                <a:gd name="T3" fmla="*/ 6 h 179"/>
                <a:gd name="T4" fmla="*/ 166 w 329"/>
                <a:gd name="T5" fmla="*/ 146 h 179"/>
                <a:gd name="T6" fmla="*/ 326 w 329"/>
                <a:gd name="T7" fmla="*/ 146 h 179"/>
                <a:gd name="T8" fmla="*/ 328 w 329"/>
                <a:gd name="T9" fmla="*/ 178 h 179"/>
                <a:gd name="T10" fmla="*/ 0 60000 65536"/>
                <a:gd name="T11" fmla="*/ 0 60000 65536"/>
                <a:gd name="T12" fmla="*/ 0 60000 65536"/>
                <a:gd name="T13" fmla="*/ 0 60000 65536"/>
                <a:gd name="T14" fmla="*/ 0 60000 65536"/>
                <a:gd name="T15" fmla="*/ 0 w 329"/>
                <a:gd name="T16" fmla="*/ 0 h 179"/>
                <a:gd name="T17" fmla="*/ 329 w 329"/>
                <a:gd name="T18" fmla="*/ 179 h 179"/>
              </a:gdLst>
              <a:ahLst/>
              <a:cxnLst>
                <a:cxn ang="T10">
                  <a:pos x="T0" y="T1"/>
                </a:cxn>
                <a:cxn ang="T11">
                  <a:pos x="T2" y="T3"/>
                </a:cxn>
                <a:cxn ang="T12">
                  <a:pos x="T4" y="T5"/>
                </a:cxn>
                <a:cxn ang="T13">
                  <a:pos x="T6" y="T7"/>
                </a:cxn>
                <a:cxn ang="T14">
                  <a:pos x="T8" y="T9"/>
                </a:cxn>
              </a:cxnLst>
              <a:rect l="T15" t="T16" r="T17" b="T18"/>
              <a:pathLst>
                <a:path w="329" h="179">
                  <a:moveTo>
                    <a:pt x="0" y="0"/>
                  </a:moveTo>
                  <a:lnTo>
                    <a:pt x="166" y="6"/>
                  </a:lnTo>
                  <a:lnTo>
                    <a:pt x="166" y="146"/>
                  </a:lnTo>
                  <a:lnTo>
                    <a:pt x="326" y="146"/>
                  </a:lnTo>
                  <a:lnTo>
                    <a:pt x="328" y="178"/>
                  </a:lnTo>
                </a:path>
              </a:pathLst>
            </a:custGeom>
            <a:noFill/>
            <a:ln w="25399" cap="rnd">
              <a:solidFill>
                <a:srgbClr val="00CCFF"/>
              </a:solidFill>
              <a:round/>
              <a:headEnd type="none" w="sm" len="sm"/>
              <a:tailEnd type="none" w="sm" len="sm"/>
            </a:ln>
          </p:spPr>
          <p:txBody>
            <a:bodyPr/>
            <a:lstStyle/>
            <a:p>
              <a:endParaRPr lang="zh-CN" altLang="en-US"/>
            </a:p>
          </p:txBody>
        </p:sp>
      </p:grpSp>
      <p:sp>
        <p:nvSpPr>
          <p:cNvPr id="21509" name="Freeform 10"/>
          <p:cNvSpPr>
            <a:spLocks/>
          </p:cNvSpPr>
          <p:nvPr/>
        </p:nvSpPr>
        <p:spPr bwMode="auto">
          <a:xfrm>
            <a:off x="270008" y="4786314"/>
            <a:ext cx="7405423" cy="1165225"/>
          </a:xfrm>
          <a:custGeom>
            <a:avLst/>
            <a:gdLst>
              <a:gd name="T0" fmla="*/ 2147483647 w 3535"/>
              <a:gd name="T1" fmla="*/ 2147483647 h 653"/>
              <a:gd name="T2" fmla="*/ 0 w 3535"/>
              <a:gd name="T3" fmla="*/ 2147483647 h 653"/>
              <a:gd name="T4" fmla="*/ 2147483647 w 3535"/>
              <a:gd name="T5" fmla="*/ 0 h 653"/>
              <a:gd name="T6" fmla="*/ 2147483647 w 3535"/>
              <a:gd name="T7" fmla="*/ 0 h 653"/>
              <a:gd name="T8" fmla="*/ 2147483647 w 3535"/>
              <a:gd name="T9" fmla="*/ 2147483647 h 653"/>
              <a:gd name="T10" fmla="*/ 0 60000 65536"/>
              <a:gd name="T11" fmla="*/ 0 60000 65536"/>
              <a:gd name="T12" fmla="*/ 0 60000 65536"/>
              <a:gd name="T13" fmla="*/ 0 60000 65536"/>
              <a:gd name="T14" fmla="*/ 0 60000 65536"/>
              <a:gd name="T15" fmla="*/ 0 w 3535"/>
              <a:gd name="T16" fmla="*/ 0 h 653"/>
              <a:gd name="T17" fmla="*/ 3535 w 3535"/>
              <a:gd name="T18" fmla="*/ 653 h 653"/>
            </a:gdLst>
            <a:ahLst/>
            <a:cxnLst>
              <a:cxn ang="T10">
                <a:pos x="T0" y="T1"/>
              </a:cxn>
              <a:cxn ang="T11">
                <a:pos x="T2" y="T3"/>
              </a:cxn>
              <a:cxn ang="T12">
                <a:pos x="T4" y="T5"/>
              </a:cxn>
              <a:cxn ang="T13">
                <a:pos x="T6" y="T7"/>
              </a:cxn>
              <a:cxn ang="T14">
                <a:pos x="T8" y="T9"/>
              </a:cxn>
            </a:cxnLst>
            <a:rect l="T15" t="T16" r="T17" b="T18"/>
            <a:pathLst>
              <a:path w="3535" h="653">
                <a:moveTo>
                  <a:pt x="2910" y="652"/>
                </a:moveTo>
                <a:lnTo>
                  <a:pt x="0" y="652"/>
                </a:lnTo>
                <a:lnTo>
                  <a:pt x="633" y="0"/>
                </a:lnTo>
                <a:lnTo>
                  <a:pt x="3534" y="0"/>
                </a:lnTo>
                <a:lnTo>
                  <a:pt x="2910" y="652"/>
                </a:lnTo>
              </a:path>
            </a:pathLst>
          </a:custGeom>
          <a:gradFill rotWithShape="0">
            <a:gsLst>
              <a:gs pos="0">
                <a:srgbClr val="CCFFFF"/>
              </a:gs>
              <a:gs pos="100000">
                <a:srgbClr val="99FFFF"/>
              </a:gs>
            </a:gsLst>
            <a:lin ang="2700000" scaled="1"/>
          </a:gradFill>
          <a:ln w="25399" cap="rnd">
            <a:solidFill>
              <a:srgbClr val="00CCFF"/>
            </a:solidFill>
            <a:round/>
            <a:headEnd/>
            <a:tailEnd/>
          </a:ln>
        </p:spPr>
        <p:txBody>
          <a:bodyPr/>
          <a:lstStyle/>
          <a:p>
            <a:endParaRPr lang="zh-CN" altLang="en-US"/>
          </a:p>
        </p:txBody>
      </p:sp>
      <p:sp>
        <p:nvSpPr>
          <p:cNvPr id="21510" name="Freeform 11"/>
          <p:cNvSpPr>
            <a:spLocks/>
          </p:cNvSpPr>
          <p:nvPr/>
        </p:nvSpPr>
        <p:spPr bwMode="auto">
          <a:xfrm>
            <a:off x="228733" y="1419225"/>
            <a:ext cx="1320800" cy="4529138"/>
          </a:xfrm>
          <a:custGeom>
            <a:avLst/>
            <a:gdLst>
              <a:gd name="T0" fmla="*/ 0 w 631"/>
              <a:gd name="T1" fmla="*/ 2147483647 h 2537"/>
              <a:gd name="T2" fmla="*/ 0 w 631"/>
              <a:gd name="T3" fmla="*/ 2147483647 h 2537"/>
              <a:gd name="T4" fmla="*/ 2147483647 w 631"/>
              <a:gd name="T5" fmla="*/ 0 h 2537"/>
              <a:gd name="T6" fmla="*/ 2147483647 w 631"/>
              <a:gd name="T7" fmla="*/ 2147483647 h 2537"/>
              <a:gd name="T8" fmla="*/ 0 w 631"/>
              <a:gd name="T9" fmla="*/ 2147483647 h 2537"/>
              <a:gd name="T10" fmla="*/ 0 60000 65536"/>
              <a:gd name="T11" fmla="*/ 0 60000 65536"/>
              <a:gd name="T12" fmla="*/ 0 60000 65536"/>
              <a:gd name="T13" fmla="*/ 0 60000 65536"/>
              <a:gd name="T14" fmla="*/ 0 60000 65536"/>
              <a:gd name="T15" fmla="*/ 0 w 631"/>
              <a:gd name="T16" fmla="*/ 0 h 2537"/>
              <a:gd name="T17" fmla="*/ 631 w 631"/>
              <a:gd name="T18" fmla="*/ 2537 h 2537"/>
            </a:gdLst>
            <a:ahLst/>
            <a:cxnLst>
              <a:cxn ang="T10">
                <a:pos x="T0" y="T1"/>
              </a:cxn>
              <a:cxn ang="T11">
                <a:pos x="T2" y="T3"/>
              </a:cxn>
              <a:cxn ang="T12">
                <a:pos x="T4" y="T5"/>
              </a:cxn>
              <a:cxn ang="T13">
                <a:pos x="T6" y="T7"/>
              </a:cxn>
              <a:cxn ang="T14">
                <a:pos x="T8" y="T9"/>
              </a:cxn>
            </a:cxnLst>
            <a:rect l="T15" t="T16" r="T17" b="T18"/>
            <a:pathLst>
              <a:path w="631" h="2537">
                <a:moveTo>
                  <a:pt x="0" y="2536"/>
                </a:moveTo>
                <a:lnTo>
                  <a:pt x="0" y="636"/>
                </a:lnTo>
                <a:lnTo>
                  <a:pt x="630" y="0"/>
                </a:lnTo>
                <a:lnTo>
                  <a:pt x="630" y="1909"/>
                </a:lnTo>
                <a:lnTo>
                  <a:pt x="0" y="2536"/>
                </a:lnTo>
              </a:path>
            </a:pathLst>
          </a:custGeom>
          <a:gradFill rotWithShape="0">
            <a:gsLst>
              <a:gs pos="0">
                <a:srgbClr val="8DDAFF"/>
              </a:gs>
              <a:gs pos="50000">
                <a:srgbClr val="BBE9FF"/>
              </a:gs>
              <a:gs pos="100000">
                <a:srgbClr val="8DDAFF"/>
              </a:gs>
            </a:gsLst>
            <a:lin ang="5400000" scaled="1"/>
          </a:gradFill>
          <a:ln w="25399" cap="rnd">
            <a:solidFill>
              <a:srgbClr val="00CCFF"/>
            </a:solidFill>
            <a:round/>
            <a:headEnd/>
            <a:tailEnd/>
          </a:ln>
        </p:spPr>
        <p:txBody>
          <a:bodyPr/>
          <a:lstStyle/>
          <a:p>
            <a:endParaRPr lang="zh-CN" altLang="en-US"/>
          </a:p>
        </p:txBody>
      </p:sp>
      <p:sp>
        <p:nvSpPr>
          <p:cNvPr id="21511" name="Freeform 12"/>
          <p:cNvSpPr>
            <a:spLocks/>
          </p:cNvSpPr>
          <p:nvPr/>
        </p:nvSpPr>
        <p:spPr bwMode="auto">
          <a:xfrm>
            <a:off x="214975" y="1401763"/>
            <a:ext cx="7439819" cy="1162050"/>
          </a:xfrm>
          <a:custGeom>
            <a:avLst/>
            <a:gdLst>
              <a:gd name="T0" fmla="*/ 2147483647 w 3551"/>
              <a:gd name="T1" fmla="*/ 2147483647 h 651"/>
              <a:gd name="T2" fmla="*/ 0 w 3551"/>
              <a:gd name="T3" fmla="*/ 2147483647 h 651"/>
              <a:gd name="T4" fmla="*/ 2147483647 w 3551"/>
              <a:gd name="T5" fmla="*/ 0 h 651"/>
              <a:gd name="T6" fmla="*/ 2147483647 w 3551"/>
              <a:gd name="T7" fmla="*/ 2147483647 h 651"/>
              <a:gd name="T8" fmla="*/ 2147483647 w 3551"/>
              <a:gd name="T9" fmla="*/ 2147483647 h 651"/>
              <a:gd name="T10" fmla="*/ 0 60000 65536"/>
              <a:gd name="T11" fmla="*/ 0 60000 65536"/>
              <a:gd name="T12" fmla="*/ 0 60000 65536"/>
              <a:gd name="T13" fmla="*/ 0 60000 65536"/>
              <a:gd name="T14" fmla="*/ 0 60000 65536"/>
              <a:gd name="T15" fmla="*/ 0 w 3551"/>
              <a:gd name="T16" fmla="*/ 0 h 651"/>
              <a:gd name="T17" fmla="*/ 3551 w 3551"/>
              <a:gd name="T18" fmla="*/ 651 h 651"/>
            </a:gdLst>
            <a:ahLst/>
            <a:cxnLst>
              <a:cxn ang="T10">
                <a:pos x="T0" y="T1"/>
              </a:cxn>
              <a:cxn ang="T11">
                <a:pos x="T2" y="T3"/>
              </a:cxn>
              <a:cxn ang="T12">
                <a:pos x="T4" y="T5"/>
              </a:cxn>
              <a:cxn ang="T13">
                <a:pos x="T6" y="T7"/>
              </a:cxn>
              <a:cxn ang="T14">
                <a:pos x="T8" y="T9"/>
              </a:cxn>
            </a:cxnLst>
            <a:rect l="T15" t="T16" r="T17" b="T18"/>
            <a:pathLst>
              <a:path w="3551" h="651">
                <a:moveTo>
                  <a:pt x="2929" y="640"/>
                </a:moveTo>
                <a:lnTo>
                  <a:pt x="0" y="650"/>
                </a:lnTo>
                <a:lnTo>
                  <a:pt x="649" y="0"/>
                </a:lnTo>
                <a:lnTo>
                  <a:pt x="3550" y="9"/>
                </a:lnTo>
                <a:lnTo>
                  <a:pt x="2929" y="640"/>
                </a:lnTo>
              </a:path>
            </a:pathLst>
          </a:custGeom>
          <a:noFill/>
          <a:ln w="25399" cap="rnd">
            <a:solidFill>
              <a:srgbClr val="00CCFF"/>
            </a:solidFill>
            <a:round/>
            <a:headEnd/>
            <a:tailEnd/>
          </a:ln>
        </p:spPr>
        <p:txBody>
          <a:bodyPr/>
          <a:lstStyle/>
          <a:p>
            <a:endParaRPr lang="zh-CN" altLang="en-US"/>
          </a:p>
        </p:txBody>
      </p:sp>
      <p:sp>
        <p:nvSpPr>
          <p:cNvPr id="21512" name="Rectangle 13"/>
          <p:cNvSpPr>
            <a:spLocks noChangeArrowheads="1"/>
          </p:cNvSpPr>
          <p:nvPr/>
        </p:nvSpPr>
        <p:spPr bwMode="auto">
          <a:xfrm>
            <a:off x="1549534" y="3519489"/>
            <a:ext cx="1647560" cy="1311275"/>
          </a:xfrm>
          <a:prstGeom prst="rect">
            <a:avLst/>
          </a:prstGeom>
          <a:solidFill>
            <a:srgbClr val="1EC766"/>
          </a:solidFill>
          <a:ln w="25399">
            <a:solidFill>
              <a:srgbClr val="00CCFF"/>
            </a:solidFill>
            <a:miter lim="800000"/>
            <a:headEnd/>
            <a:tailEnd/>
          </a:ln>
        </p:spPr>
        <p:txBody>
          <a:bodyPr wrap="none" anchor="ctr"/>
          <a:lstStyle/>
          <a:p>
            <a:endParaRPr lang="zh-CN" altLang="en-US"/>
          </a:p>
        </p:txBody>
      </p:sp>
      <p:sp>
        <p:nvSpPr>
          <p:cNvPr id="21513" name="Freeform 14"/>
          <p:cNvSpPr>
            <a:spLocks/>
          </p:cNvSpPr>
          <p:nvPr/>
        </p:nvSpPr>
        <p:spPr bwMode="auto">
          <a:xfrm>
            <a:off x="1038754" y="4830764"/>
            <a:ext cx="2189295" cy="447675"/>
          </a:xfrm>
          <a:custGeom>
            <a:avLst/>
            <a:gdLst>
              <a:gd name="T0" fmla="*/ 2147483647 w 1045"/>
              <a:gd name="T1" fmla="*/ 2147483647 h 251"/>
              <a:gd name="T2" fmla="*/ 0 w 1045"/>
              <a:gd name="T3" fmla="*/ 2147483647 h 251"/>
              <a:gd name="T4" fmla="*/ 2147483647 w 1045"/>
              <a:gd name="T5" fmla="*/ 0 h 251"/>
              <a:gd name="T6" fmla="*/ 2147483647 w 1045"/>
              <a:gd name="T7" fmla="*/ 0 h 251"/>
              <a:gd name="T8" fmla="*/ 2147483647 w 1045"/>
              <a:gd name="T9" fmla="*/ 2147483647 h 251"/>
              <a:gd name="T10" fmla="*/ 0 60000 65536"/>
              <a:gd name="T11" fmla="*/ 0 60000 65536"/>
              <a:gd name="T12" fmla="*/ 0 60000 65536"/>
              <a:gd name="T13" fmla="*/ 0 60000 65536"/>
              <a:gd name="T14" fmla="*/ 0 60000 65536"/>
              <a:gd name="T15" fmla="*/ 0 w 1045"/>
              <a:gd name="T16" fmla="*/ 0 h 251"/>
              <a:gd name="T17" fmla="*/ 1045 w 1045"/>
              <a:gd name="T18" fmla="*/ 251 h 251"/>
            </a:gdLst>
            <a:ahLst/>
            <a:cxnLst>
              <a:cxn ang="T10">
                <a:pos x="T0" y="T1"/>
              </a:cxn>
              <a:cxn ang="T11">
                <a:pos x="T2" y="T3"/>
              </a:cxn>
              <a:cxn ang="T12">
                <a:pos x="T4" y="T5"/>
              </a:cxn>
              <a:cxn ang="T13">
                <a:pos x="T6" y="T7"/>
              </a:cxn>
              <a:cxn ang="T14">
                <a:pos x="T8" y="T9"/>
              </a:cxn>
            </a:cxnLst>
            <a:rect l="T15" t="T16" r="T17" b="T18"/>
            <a:pathLst>
              <a:path w="1045" h="251">
                <a:moveTo>
                  <a:pt x="800" y="249"/>
                </a:moveTo>
                <a:lnTo>
                  <a:pt x="0" y="250"/>
                </a:lnTo>
                <a:lnTo>
                  <a:pt x="246" y="0"/>
                </a:lnTo>
                <a:lnTo>
                  <a:pt x="1044" y="0"/>
                </a:lnTo>
                <a:lnTo>
                  <a:pt x="800" y="249"/>
                </a:lnTo>
              </a:path>
            </a:pathLst>
          </a:custGeom>
          <a:gradFill rotWithShape="0">
            <a:gsLst>
              <a:gs pos="0">
                <a:srgbClr val="6DE9A2"/>
              </a:gs>
              <a:gs pos="100000">
                <a:srgbClr val="99F0BE"/>
              </a:gs>
            </a:gsLst>
            <a:lin ang="2700000" scaled="1"/>
          </a:gradFill>
          <a:ln w="25399" cap="rnd">
            <a:solidFill>
              <a:srgbClr val="00CCFF"/>
            </a:solidFill>
            <a:round/>
            <a:headEnd/>
            <a:tailEnd/>
          </a:ln>
        </p:spPr>
        <p:txBody>
          <a:bodyPr/>
          <a:lstStyle/>
          <a:p>
            <a:endParaRPr lang="zh-CN" altLang="en-US"/>
          </a:p>
        </p:txBody>
      </p:sp>
      <p:sp>
        <p:nvSpPr>
          <p:cNvPr id="21514" name="Freeform 15"/>
          <p:cNvSpPr>
            <a:spLocks/>
          </p:cNvSpPr>
          <p:nvPr/>
        </p:nvSpPr>
        <p:spPr bwMode="auto">
          <a:xfrm>
            <a:off x="1037035" y="3505200"/>
            <a:ext cx="515938" cy="1773238"/>
          </a:xfrm>
          <a:custGeom>
            <a:avLst/>
            <a:gdLst>
              <a:gd name="T0" fmla="*/ 0 w 246"/>
              <a:gd name="T1" fmla="*/ 2147483647 h 993"/>
              <a:gd name="T2" fmla="*/ 0 w 246"/>
              <a:gd name="T3" fmla="*/ 2147483647 h 993"/>
              <a:gd name="T4" fmla="*/ 2147483647 w 246"/>
              <a:gd name="T5" fmla="*/ 0 h 993"/>
              <a:gd name="T6" fmla="*/ 2147483647 w 246"/>
              <a:gd name="T7" fmla="*/ 2147483647 h 993"/>
              <a:gd name="T8" fmla="*/ 0 w 246"/>
              <a:gd name="T9" fmla="*/ 2147483647 h 993"/>
              <a:gd name="T10" fmla="*/ 0 60000 65536"/>
              <a:gd name="T11" fmla="*/ 0 60000 65536"/>
              <a:gd name="T12" fmla="*/ 0 60000 65536"/>
              <a:gd name="T13" fmla="*/ 0 60000 65536"/>
              <a:gd name="T14" fmla="*/ 0 60000 65536"/>
              <a:gd name="T15" fmla="*/ 0 w 246"/>
              <a:gd name="T16" fmla="*/ 0 h 993"/>
              <a:gd name="T17" fmla="*/ 246 w 246"/>
              <a:gd name="T18" fmla="*/ 993 h 993"/>
            </a:gdLst>
            <a:ahLst/>
            <a:cxnLst>
              <a:cxn ang="T10">
                <a:pos x="T0" y="T1"/>
              </a:cxn>
              <a:cxn ang="T11">
                <a:pos x="T2" y="T3"/>
              </a:cxn>
              <a:cxn ang="T12">
                <a:pos x="T4" y="T5"/>
              </a:cxn>
              <a:cxn ang="T13">
                <a:pos x="T6" y="T7"/>
              </a:cxn>
              <a:cxn ang="T14">
                <a:pos x="T8" y="T9"/>
              </a:cxn>
            </a:cxnLst>
            <a:rect l="T15" t="T16" r="T17" b="T18"/>
            <a:pathLst>
              <a:path w="246" h="993">
                <a:moveTo>
                  <a:pt x="0" y="992"/>
                </a:moveTo>
                <a:lnTo>
                  <a:pt x="0" y="248"/>
                </a:lnTo>
                <a:lnTo>
                  <a:pt x="245" y="0"/>
                </a:lnTo>
                <a:lnTo>
                  <a:pt x="245" y="746"/>
                </a:lnTo>
                <a:lnTo>
                  <a:pt x="0" y="992"/>
                </a:lnTo>
              </a:path>
            </a:pathLst>
          </a:custGeom>
          <a:gradFill rotWithShape="0">
            <a:gsLst>
              <a:gs pos="0">
                <a:srgbClr val="6DE9A2"/>
              </a:gs>
              <a:gs pos="100000">
                <a:srgbClr val="99F0BE"/>
              </a:gs>
            </a:gsLst>
            <a:lin ang="2700000" scaled="1"/>
          </a:gradFill>
          <a:ln w="25399" cap="rnd">
            <a:solidFill>
              <a:srgbClr val="00CCFF"/>
            </a:solidFill>
            <a:round/>
            <a:headEnd/>
            <a:tailEnd/>
          </a:ln>
        </p:spPr>
        <p:txBody>
          <a:bodyPr/>
          <a:lstStyle/>
          <a:p>
            <a:endParaRPr lang="zh-CN" altLang="en-US"/>
          </a:p>
        </p:txBody>
      </p:sp>
      <p:sp>
        <p:nvSpPr>
          <p:cNvPr id="21515" name="Freeform 16"/>
          <p:cNvSpPr>
            <a:spLocks/>
          </p:cNvSpPr>
          <p:nvPr/>
        </p:nvSpPr>
        <p:spPr bwMode="auto">
          <a:xfrm>
            <a:off x="2718991" y="3500439"/>
            <a:ext cx="515938" cy="1779587"/>
          </a:xfrm>
          <a:custGeom>
            <a:avLst/>
            <a:gdLst>
              <a:gd name="T0" fmla="*/ 0 w 246"/>
              <a:gd name="T1" fmla="*/ 2147483647 h 997"/>
              <a:gd name="T2" fmla="*/ 0 w 246"/>
              <a:gd name="T3" fmla="*/ 2147483647 h 997"/>
              <a:gd name="T4" fmla="*/ 2147483647 w 246"/>
              <a:gd name="T5" fmla="*/ 0 h 997"/>
              <a:gd name="T6" fmla="*/ 2147483647 w 246"/>
              <a:gd name="T7" fmla="*/ 2147483647 h 997"/>
              <a:gd name="T8" fmla="*/ 0 w 246"/>
              <a:gd name="T9" fmla="*/ 2147483647 h 997"/>
              <a:gd name="T10" fmla="*/ 0 60000 65536"/>
              <a:gd name="T11" fmla="*/ 0 60000 65536"/>
              <a:gd name="T12" fmla="*/ 0 60000 65536"/>
              <a:gd name="T13" fmla="*/ 0 60000 65536"/>
              <a:gd name="T14" fmla="*/ 0 60000 65536"/>
              <a:gd name="T15" fmla="*/ 0 w 246"/>
              <a:gd name="T16" fmla="*/ 0 h 997"/>
              <a:gd name="T17" fmla="*/ 246 w 246"/>
              <a:gd name="T18" fmla="*/ 997 h 997"/>
            </a:gdLst>
            <a:ahLst/>
            <a:cxnLst>
              <a:cxn ang="T10">
                <a:pos x="T0" y="T1"/>
              </a:cxn>
              <a:cxn ang="T11">
                <a:pos x="T2" y="T3"/>
              </a:cxn>
              <a:cxn ang="T12">
                <a:pos x="T4" y="T5"/>
              </a:cxn>
              <a:cxn ang="T13">
                <a:pos x="T6" y="T7"/>
              </a:cxn>
              <a:cxn ang="T14">
                <a:pos x="T8" y="T9"/>
              </a:cxn>
            </a:cxnLst>
            <a:rect l="T15" t="T16" r="T17" b="T18"/>
            <a:pathLst>
              <a:path w="246" h="997">
                <a:moveTo>
                  <a:pt x="0" y="996"/>
                </a:moveTo>
                <a:lnTo>
                  <a:pt x="0" y="249"/>
                </a:lnTo>
                <a:lnTo>
                  <a:pt x="245" y="0"/>
                </a:lnTo>
                <a:lnTo>
                  <a:pt x="245" y="749"/>
                </a:lnTo>
                <a:lnTo>
                  <a:pt x="0" y="996"/>
                </a:lnTo>
              </a:path>
            </a:pathLst>
          </a:custGeom>
          <a:gradFill rotWithShape="0">
            <a:gsLst>
              <a:gs pos="0">
                <a:srgbClr val="6DE9A2"/>
              </a:gs>
              <a:gs pos="100000">
                <a:srgbClr val="99F0BE"/>
              </a:gs>
            </a:gsLst>
            <a:lin ang="2700000" scaled="1"/>
          </a:gradFill>
          <a:ln w="25399" cap="rnd">
            <a:solidFill>
              <a:srgbClr val="00CCFF"/>
            </a:solidFill>
            <a:round/>
            <a:headEnd/>
            <a:tailEnd/>
          </a:ln>
        </p:spPr>
        <p:txBody>
          <a:bodyPr/>
          <a:lstStyle/>
          <a:p>
            <a:endParaRPr lang="zh-CN" altLang="en-US"/>
          </a:p>
        </p:txBody>
      </p:sp>
      <p:sp>
        <p:nvSpPr>
          <p:cNvPr id="21516" name="Freeform 17"/>
          <p:cNvSpPr>
            <a:spLocks/>
          </p:cNvSpPr>
          <p:nvPr/>
        </p:nvSpPr>
        <p:spPr bwMode="auto">
          <a:xfrm>
            <a:off x="1050794" y="3489326"/>
            <a:ext cx="2184135" cy="466725"/>
          </a:xfrm>
          <a:custGeom>
            <a:avLst/>
            <a:gdLst>
              <a:gd name="T0" fmla="*/ 2147483647 w 1043"/>
              <a:gd name="T1" fmla="*/ 2147483647 h 261"/>
              <a:gd name="T2" fmla="*/ 0 w 1043"/>
              <a:gd name="T3" fmla="*/ 2147483647 h 261"/>
              <a:gd name="T4" fmla="*/ 2147483647 w 1043"/>
              <a:gd name="T5" fmla="*/ 0 h 261"/>
              <a:gd name="T6" fmla="*/ 2147483647 w 1043"/>
              <a:gd name="T7" fmla="*/ 2147483647 h 261"/>
              <a:gd name="T8" fmla="*/ 2147483647 w 1043"/>
              <a:gd name="T9" fmla="*/ 2147483647 h 261"/>
              <a:gd name="T10" fmla="*/ 0 60000 65536"/>
              <a:gd name="T11" fmla="*/ 0 60000 65536"/>
              <a:gd name="T12" fmla="*/ 0 60000 65536"/>
              <a:gd name="T13" fmla="*/ 0 60000 65536"/>
              <a:gd name="T14" fmla="*/ 0 60000 65536"/>
              <a:gd name="T15" fmla="*/ 0 w 1043"/>
              <a:gd name="T16" fmla="*/ 0 h 261"/>
              <a:gd name="T17" fmla="*/ 1043 w 1043"/>
              <a:gd name="T18" fmla="*/ 261 h 261"/>
            </a:gdLst>
            <a:ahLst/>
            <a:cxnLst>
              <a:cxn ang="T10">
                <a:pos x="T0" y="T1"/>
              </a:cxn>
              <a:cxn ang="T11">
                <a:pos x="T2" y="T3"/>
              </a:cxn>
              <a:cxn ang="T12">
                <a:pos x="T4" y="T5"/>
              </a:cxn>
              <a:cxn ang="T13">
                <a:pos x="T6" y="T7"/>
              </a:cxn>
              <a:cxn ang="T14">
                <a:pos x="T8" y="T9"/>
              </a:cxn>
            </a:cxnLst>
            <a:rect l="T15" t="T16" r="T17" b="T18"/>
            <a:pathLst>
              <a:path w="1043" h="261">
                <a:moveTo>
                  <a:pt x="799" y="259"/>
                </a:moveTo>
                <a:lnTo>
                  <a:pt x="0" y="260"/>
                </a:lnTo>
                <a:lnTo>
                  <a:pt x="246" y="0"/>
                </a:lnTo>
                <a:lnTo>
                  <a:pt x="1042" y="1"/>
                </a:lnTo>
                <a:lnTo>
                  <a:pt x="799" y="259"/>
                </a:lnTo>
              </a:path>
            </a:pathLst>
          </a:custGeom>
          <a:gradFill rotWithShape="0">
            <a:gsLst>
              <a:gs pos="0">
                <a:srgbClr val="6DE9A2"/>
              </a:gs>
              <a:gs pos="100000">
                <a:srgbClr val="99F0BE"/>
              </a:gs>
            </a:gsLst>
            <a:lin ang="2700000" scaled="1"/>
          </a:gradFill>
          <a:ln w="25399" cap="rnd">
            <a:solidFill>
              <a:srgbClr val="00CCFF"/>
            </a:solidFill>
            <a:round/>
            <a:headEnd/>
            <a:tailEnd/>
          </a:ln>
        </p:spPr>
        <p:txBody>
          <a:bodyPr/>
          <a:lstStyle/>
          <a:p>
            <a:endParaRPr lang="zh-CN" altLang="en-US"/>
          </a:p>
        </p:txBody>
      </p:sp>
      <p:sp>
        <p:nvSpPr>
          <p:cNvPr id="21517" name="Rectangle 18"/>
          <p:cNvSpPr>
            <a:spLocks noChangeArrowheads="1"/>
          </p:cNvSpPr>
          <p:nvPr/>
        </p:nvSpPr>
        <p:spPr bwMode="auto">
          <a:xfrm>
            <a:off x="1011238" y="3611563"/>
            <a:ext cx="1723231" cy="328612"/>
          </a:xfrm>
          <a:prstGeom prst="rect">
            <a:avLst/>
          </a:prstGeom>
          <a:gradFill rotWithShape="0">
            <a:gsLst>
              <a:gs pos="0">
                <a:srgbClr val="CCFFFF"/>
              </a:gs>
              <a:gs pos="100000">
                <a:srgbClr val="99FFFF"/>
              </a:gs>
            </a:gsLst>
            <a:lin ang="2700000" scaled="1"/>
          </a:gradFill>
          <a:ln w="25399">
            <a:solidFill>
              <a:srgbClr val="00CCFF"/>
            </a:solidFill>
            <a:miter lim="800000"/>
            <a:headEnd/>
            <a:tailEnd/>
          </a:ln>
        </p:spPr>
        <p:txBody>
          <a:bodyPr wrap="none" anchor="ctr"/>
          <a:lstStyle/>
          <a:p>
            <a:endParaRPr lang="zh-CN" altLang="en-US"/>
          </a:p>
        </p:txBody>
      </p:sp>
      <p:sp>
        <p:nvSpPr>
          <p:cNvPr id="21518" name="Rectangle 19"/>
          <p:cNvSpPr>
            <a:spLocks noChangeArrowheads="1"/>
          </p:cNvSpPr>
          <p:nvPr/>
        </p:nvSpPr>
        <p:spPr bwMode="auto">
          <a:xfrm>
            <a:off x="773906" y="3635375"/>
            <a:ext cx="2215092" cy="349250"/>
          </a:xfrm>
          <a:prstGeom prst="rect">
            <a:avLst/>
          </a:prstGeom>
          <a:noFill/>
          <a:ln w="9525">
            <a:noFill/>
            <a:miter lim="800000"/>
            <a:headEnd/>
            <a:tailEnd/>
          </a:ln>
        </p:spPr>
        <p:txBody>
          <a:bodyPr lIns="103548" tIns="51774" rIns="103548" bIns="51774">
            <a:spAutoFit/>
          </a:bodyPr>
          <a:lstStyle/>
          <a:p>
            <a:pPr algn="ctr" defTabSz="1028700" eaLnBrk="0" hangingPunct="0">
              <a:spcBef>
                <a:spcPct val="50000"/>
              </a:spcBef>
            </a:pPr>
            <a:r>
              <a:rPr lang="zh-CN" altLang="en-US" sz="1600" b="1">
                <a:solidFill>
                  <a:srgbClr val="0000FF"/>
                </a:solidFill>
                <a:latin typeface="黑体" pitchFamily="49" charset="-122"/>
                <a:ea typeface="黑体" pitchFamily="49" charset="-122"/>
              </a:rPr>
              <a:t>监控室</a:t>
            </a:r>
            <a:r>
              <a:rPr lang="en-US" altLang="zh-CN" sz="1600" b="1">
                <a:solidFill>
                  <a:srgbClr val="0000FF"/>
                </a:solidFill>
                <a:latin typeface="黑体" pitchFamily="49" charset="-122"/>
                <a:ea typeface="黑体" pitchFamily="49" charset="-122"/>
              </a:rPr>
              <a:t>=</a:t>
            </a:r>
            <a:r>
              <a:rPr lang="zh-CN" altLang="en-US" sz="1600" b="1">
                <a:solidFill>
                  <a:srgbClr val="0000FF"/>
                </a:solidFill>
                <a:latin typeface="黑体" pitchFamily="49" charset="-122"/>
                <a:ea typeface="黑体" pitchFamily="49" charset="-122"/>
              </a:rPr>
              <a:t>控制中心</a:t>
            </a:r>
          </a:p>
        </p:txBody>
      </p:sp>
      <p:sp>
        <p:nvSpPr>
          <p:cNvPr id="21519" name="Rectangle 20"/>
          <p:cNvSpPr>
            <a:spLocks noChangeArrowheads="1"/>
          </p:cNvSpPr>
          <p:nvPr/>
        </p:nvSpPr>
        <p:spPr bwMode="auto">
          <a:xfrm>
            <a:off x="4060429" y="4535489"/>
            <a:ext cx="768746" cy="1419225"/>
          </a:xfrm>
          <a:prstGeom prst="rect">
            <a:avLst/>
          </a:prstGeom>
          <a:gradFill rotWithShape="0">
            <a:gsLst>
              <a:gs pos="0">
                <a:srgbClr val="2A71CC"/>
              </a:gs>
              <a:gs pos="50000">
                <a:srgbClr val="358DFF"/>
              </a:gs>
              <a:gs pos="100000">
                <a:srgbClr val="2A71CC"/>
              </a:gs>
            </a:gsLst>
            <a:lin ang="2700000" scaled="1"/>
          </a:gradFill>
          <a:ln w="25399">
            <a:solidFill>
              <a:srgbClr val="00CCFF"/>
            </a:solidFill>
            <a:miter lim="800000"/>
            <a:headEnd/>
            <a:tailEnd/>
          </a:ln>
        </p:spPr>
        <p:txBody>
          <a:bodyPr wrap="none" anchor="ctr"/>
          <a:lstStyle/>
          <a:p>
            <a:endParaRPr lang="zh-CN" altLang="en-US"/>
          </a:p>
        </p:txBody>
      </p:sp>
      <p:sp>
        <p:nvSpPr>
          <p:cNvPr id="21520" name="Freeform 21"/>
          <p:cNvSpPr>
            <a:spLocks/>
          </p:cNvSpPr>
          <p:nvPr/>
        </p:nvSpPr>
        <p:spPr bwMode="auto">
          <a:xfrm>
            <a:off x="655241" y="4362450"/>
            <a:ext cx="2956321" cy="1466850"/>
          </a:xfrm>
          <a:custGeom>
            <a:avLst/>
            <a:gdLst>
              <a:gd name="T0" fmla="*/ 2147483647 w 1411"/>
              <a:gd name="T1" fmla="*/ 2147483647 h 822"/>
              <a:gd name="T2" fmla="*/ 2147483647 w 1411"/>
              <a:gd name="T3" fmla="*/ 2147483647 h 822"/>
              <a:gd name="T4" fmla="*/ 0 w 1411"/>
              <a:gd name="T5" fmla="*/ 2147483647 h 822"/>
              <a:gd name="T6" fmla="*/ 2147483647 w 1411"/>
              <a:gd name="T7" fmla="*/ 2147483647 h 822"/>
              <a:gd name="T8" fmla="*/ 2147483647 w 1411"/>
              <a:gd name="T9" fmla="*/ 2147483647 h 822"/>
              <a:gd name="T10" fmla="*/ 2147483647 w 1411"/>
              <a:gd name="T11" fmla="*/ 2147483647 h 822"/>
              <a:gd name="T12" fmla="*/ 2147483647 w 1411"/>
              <a:gd name="T13" fmla="*/ 0 h 822"/>
              <a:gd name="T14" fmla="*/ 0 60000 65536"/>
              <a:gd name="T15" fmla="*/ 0 60000 65536"/>
              <a:gd name="T16" fmla="*/ 0 60000 65536"/>
              <a:gd name="T17" fmla="*/ 0 60000 65536"/>
              <a:gd name="T18" fmla="*/ 0 60000 65536"/>
              <a:gd name="T19" fmla="*/ 0 60000 65536"/>
              <a:gd name="T20" fmla="*/ 0 60000 65536"/>
              <a:gd name="T21" fmla="*/ 0 w 1411"/>
              <a:gd name="T22" fmla="*/ 0 h 822"/>
              <a:gd name="T23" fmla="*/ 1411 w 1411"/>
              <a:gd name="T24" fmla="*/ 822 h 8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11" h="822">
                <a:moveTo>
                  <a:pt x="280" y="301"/>
                </a:moveTo>
                <a:lnTo>
                  <a:pt x="280" y="541"/>
                </a:lnTo>
                <a:lnTo>
                  <a:pt x="0" y="821"/>
                </a:lnTo>
                <a:lnTo>
                  <a:pt x="1400" y="821"/>
                </a:lnTo>
                <a:lnTo>
                  <a:pt x="1410" y="811"/>
                </a:lnTo>
                <a:lnTo>
                  <a:pt x="1409" y="228"/>
                </a:lnTo>
                <a:lnTo>
                  <a:pt x="1409" y="0"/>
                </a:lnTo>
              </a:path>
            </a:pathLst>
          </a:custGeom>
          <a:noFill/>
          <a:ln w="25399" cap="rnd">
            <a:solidFill>
              <a:schemeClr val="accent2"/>
            </a:solidFill>
            <a:round/>
            <a:headEnd type="none" w="sm" len="sm"/>
            <a:tailEnd type="none" w="sm" len="sm"/>
          </a:ln>
        </p:spPr>
        <p:txBody>
          <a:bodyPr/>
          <a:lstStyle/>
          <a:p>
            <a:endParaRPr lang="zh-CN" altLang="en-US"/>
          </a:p>
        </p:txBody>
      </p:sp>
      <p:sp>
        <p:nvSpPr>
          <p:cNvPr id="21521" name="Freeform 22"/>
          <p:cNvSpPr>
            <a:spLocks/>
          </p:cNvSpPr>
          <p:nvPr/>
        </p:nvSpPr>
        <p:spPr bwMode="auto">
          <a:xfrm>
            <a:off x="906331" y="2239964"/>
            <a:ext cx="2557330" cy="2714625"/>
          </a:xfrm>
          <a:custGeom>
            <a:avLst/>
            <a:gdLst>
              <a:gd name="T0" fmla="*/ 2147483647 w 1221"/>
              <a:gd name="T1" fmla="*/ 2147483647 h 1521"/>
              <a:gd name="T2" fmla="*/ 0 w 1221"/>
              <a:gd name="T3" fmla="*/ 2147483647 h 1521"/>
              <a:gd name="T4" fmla="*/ 0 w 1221"/>
              <a:gd name="T5" fmla="*/ 2147483647 h 1521"/>
              <a:gd name="T6" fmla="*/ 2147483647 w 1221"/>
              <a:gd name="T7" fmla="*/ 2147483647 h 1521"/>
              <a:gd name="T8" fmla="*/ 2147483647 w 1221"/>
              <a:gd name="T9" fmla="*/ 2147483647 h 1521"/>
              <a:gd name="T10" fmla="*/ 2147483647 w 1221"/>
              <a:gd name="T11" fmla="*/ 0 h 1521"/>
              <a:gd name="T12" fmla="*/ 2147483647 w 1221"/>
              <a:gd name="T13" fmla="*/ 0 h 1521"/>
              <a:gd name="T14" fmla="*/ 0 60000 65536"/>
              <a:gd name="T15" fmla="*/ 0 60000 65536"/>
              <a:gd name="T16" fmla="*/ 0 60000 65536"/>
              <a:gd name="T17" fmla="*/ 0 60000 65536"/>
              <a:gd name="T18" fmla="*/ 0 60000 65536"/>
              <a:gd name="T19" fmla="*/ 0 60000 65536"/>
              <a:gd name="T20" fmla="*/ 0 60000 65536"/>
              <a:gd name="T21" fmla="*/ 0 w 1221"/>
              <a:gd name="T22" fmla="*/ 0 h 1521"/>
              <a:gd name="T23" fmla="*/ 1221 w 1221"/>
              <a:gd name="T24" fmla="*/ 1521 h 15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1" h="1521">
                <a:moveTo>
                  <a:pt x="175" y="1369"/>
                </a:moveTo>
                <a:lnTo>
                  <a:pt x="0" y="1520"/>
                </a:lnTo>
                <a:lnTo>
                  <a:pt x="0" y="540"/>
                </a:lnTo>
                <a:lnTo>
                  <a:pt x="310" y="230"/>
                </a:lnTo>
                <a:lnTo>
                  <a:pt x="1090" y="230"/>
                </a:lnTo>
                <a:lnTo>
                  <a:pt x="1090" y="0"/>
                </a:lnTo>
                <a:lnTo>
                  <a:pt x="1220" y="0"/>
                </a:lnTo>
              </a:path>
            </a:pathLst>
          </a:custGeom>
          <a:noFill/>
          <a:ln w="25399" cap="rnd">
            <a:solidFill>
              <a:schemeClr val="accent2"/>
            </a:solidFill>
            <a:round/>
            <a:headEnd type="none" w="sm" len="sm"/>
            <a:tailEnd type="none" w="sm" len="sm"/>
          </a:ln>
        </p:spPr>
        <p:txBody>
          <a:bodyPr/>
          <a:lstStyle/>
          <a:p>
            <a:endParaRPr lang="zh-CN" altLang="en-US"/>
          </a:p>
        </p:txBody>
      </p:sp>
      <p:sp>
        <p:nvSpPr>
          <p:cNvPr id="21522" name="Freeform 23"/>
          <p:cNvSpPr>
            <a:spLocks/>
          </p:cNvSpPr>
          <p:nvPr/>
        </p:nvSpPr>
        <p:spPr bwMode="auto">
          <a:xfrm>
            <a:off x="1410229" y="3859213"/>
            <a:ext cx="6246283" cy="1524000"/>
          </a:xfrm>
          <a:custGeom>
            <a:avLst/>
            <a:gdLst>
              <a:gd name="T0" fmla="*/ 0 w 2982"/>
              <a:gd name="T1" fmla="*/ 2147483647 h 854"/>
              <a:gd name="T2" fmla="*/ 0 w 2982"/>
              <a:gd name="T3" fmla="*/ 2147483647 h 854"/>
              <a:gd name="T4" fmla="*/ 2147483647 w 2982"/>
              <a:gd name="T5" fmla="*/ 2147483647 h 854"/>
              <a:gd name="T6" fmla="*/ 2147483647 w 2982"/>
              <a:gd name="T7" fmla="*/ 2147483647 h 854"/>
              <a:gd name="T8" fmla="*/ 2147483647 w 2982"/>
              <a:gd name="T9" fmla="*/ 2147483647 h 854"/>
              <a:gd name="T10" fmla="*/ 2147483647 w 2982"/>
              <a:gd name="T11" fmla="*/ 0 h 854"/>
              <a:gd name="T12" fmla="*/ 2147483647 w 2982"/>
              <a:gd name="T13" fmla="*/ 2147483647 h 854"/>
              <a:gd name="T14" fmla="*/ 2147483647 w 2982"/>
              <a:gd name="T15" fmla="*/ 2147483647 h 854"/>
              <a:gd name="T16" fmla="*/ 0 60000 65536"/>
              <a:gd name="T17" fmla="*/ 0 60000 65536"/>
              <a:gd name="T18" fmla="*/ 0 60000 65536"/>
              <a:gd name="T19" fmla="*/ 0 60000 65536"/>
              <a:gd name="T20" fmla="*/ 0 60000 65536"/>
              <a:gd name="T21" fmla="*/ 0 60000 65536"/>
              <a:gd name="T22" fmla="*/ 0 60000 65536"/>
              <a:gd name="T23" fmla="*/ 0 60000 65536"/>
              <a:gd name="T24" fmla="*/ 0 w 2982"/>
              <a:gd name="T25" fmla="*/ 0 h 854"/>
              <a:gd name="T26" fmla="*/ 2982 w 2982"/>
              <a:gd name="T27" fmla="*/ 854 h 85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82" h="854">
                <a:moveTo>
                  <a:pt x="0" y="573"/>
                </a:moveTo>
                <a:lnTo>
                  <a:pt x="0" y="853"/>
                </a:lnTo>
                <a:lnTo>
                  <a:pt x="680" y="853"/>
                </a:lnTo>
                <a:lnTo>
                  <a:pt x="994" y="489"/>
                </a:lnTo>
                <a:lnTo>
                  <a:pt x="994" y="1"/>
                </a:lnTo>
                <a:lnTo>
                  <a:pt x="2981" y="0"/>
                </a:lnTo>
                <a:lnTo>
                  <a:pt x="2980" y="240"/>
                </a:lnTo>
                <a:lnTo>
                  <a:pt x="2930" y="294"/>
                </a:lnTo>
              </a:path>
            </a:pathLst>
          </a:custGeom>
          <a:noFill/>
          <a:ln w="25399" cap="rnd">
            <a:solidFill>
              <a:schemeClr val="accent2"/>
            </a:solidFill>
            <a:round/>
            <a:headEnd type="none" w="sm" len="sm"/>
            <a:tailEnd type="none" w="sm" len="sm"/>
          </a:ln>
        </p:spPr>
        <p:txBody>
          <a:bodyPr/>
          <a:lstStyle/>
          <a:p>
            <a:endParaRPr lang="zh-CN" altLang="en-US"/>
          </a:p>
        </p:txBody>
      </p:sp>
      <p:sp>
        <p:nvSpPr>
          <p:cNvPr id="21523" name="Freeform 24"/>
          <p:cNvSpPr>
            <a:spLocks/>
          </p:cNvSpPr>
          <p:nvPr/>
        </p:nvSpPr>
        <p:spPr bwMode="auto">
          <a:xfrm>
            <a:off x="6934201" y="3714751"/>
            <a:ext cx="472943" cy="1762125"/>
          </a:xfrm>
          <a:custGeom>
            <a:avLst/>
            <a:gdLst>
              <a:gd name="T0" fmla="*/ 0 w 226"/>
              <a:gd name="T1" fmla="*/ 2147483647 h 987"/>
              <a:gd name="T2" fmla="*/ 0 w 226"/>
              <a:gd name="T3" fmla="*/ 2147483647 h 987"/>
              <a:gd name="T4" fmla="*/ 2147483647 w 226"/>
              <a:gd name="T5" fmla="*/ 0 h 987"/>
              <a:gd name="T6" fmla="*/ 2147483647 w 226"/>
              <a:gd name="T7" fmla="*/ 2147483647 h 987"/>
              <a:gd name="T8" fmla="*/ 0 w 226"/>
              <a:gd name="T9" fmla="*/ 2147483647 h 987"/>
              <a:gd name="T10" fmla="*/ 0 60000 65536"/>
              <a:gd name="T11" fmla="*/ 0 60000 65536"/>
              <a:gd name="T12" fmla="*/ 0 60000 65536"/>
              <a:gd name="T13" fmla="*/ 0 60000 65536"/>
              <a:gd name="T14" fmla="*/ 0 60000 65536"/>
              <a:gd name="T15" fmla="*/ 0 w 226"/>
              <a:gd name="T16" fmla="*/ 0 h 987"/>
              <a:gd name="T17" fmla="*/ 226 w 226"/>
              <a:gd name="T18" fmla="*/ 987 h 987"/>
            </a:gdLst>
            <a:ahLst/>
            <a:cxnLst>
              <a:cxn ang="T10">
                <a:pos x="T0" y="T1"/>
              </a:cxn>
              <a:cxn ang="T11">
                <a:pos x="T2" y="T3"/>
              </a:cxn>
              <a:cxn ang="T12">
                <a:pos x="T4" y="T5"/>
              </a:cxn>
              <a:cxn ang="T13">
                <a:pos x="T6" y="T7"/>
              </a:cxn>
              <a:cxn ang="T14">
                <a:pos x="T8" y="T9"/>
              </a:cxn>
            </a:cxnLst>
            <a:rect l="T15" t="T16" r="T17" b="T18"/>
            <a:pathLst>
              <a:path w="226" h="987">
                <a:moveTo>
                  <a:pt x="0" y="986"/>
                </a:moveTo>
                <a:lnTo>
                  <a:pt x="0" y="247"/>
                </a:lnTo>
                <a:lnTo>
                  <a:pt x="225" y="0"/>
                </a:lnTo>
                <a:lnTo>
                  <a:pt x="225" y="742"/>
                </a:lnTo>
                <a:lnTo>
                  <a:pt x="0" y="986"/>
                </a:lnTo>
              </a:path>
            </a:pathLst>
          </a:custGeom>
          <a:gradFill rotWithShape="0">
            <a:gsLst>
              <a:gs pos="0">
                <a:srgbClr val="2A71CC"/>
              </a:gs>
              <a:gs pos="50000">
                <a:srgbClr val="358DFF"/>
              </a:gs>
              <a:gs pos="100000">
                <a:srgbClr val="2A71CC"/>
              </a:gs>
            </a:gsLst>
            <a:lin ang="2700000" scaled="1"/>
          </a:gradFill>
          <a:ln w="25399" cap="rnd">
            <a:solidFill>
              <a:srgbClr val="00CCFF"/>
            </a:solidFill>
            <a:round/>
            <a:headEnd/>
            <a:tailEnd/>
          </a:ln>
        </p:spPr>
        <p:txBody>
          <a:bodyPr/>
          <a:lstStyle/>
          <a:p>
            <a:endParaRPr lang="zh-CN" altLang="en-US"/>
          </a:p>
        </p:txBody>
      </p:sp>
      <p:sp>
        <p:nvSpPr>
          <p:cNvPr id="21524" name="Freeform 25"/>
          <p:cNvSpPr>
            <a:spLocks/>
          </p:cNvSpPr>
          <p:nvPr/>
        </p:nvSpPr>
        <p:spPr bwMode="auto">
          <a:xfrm>
            <a:off x="765309" y="1525589"/>
            <a:ext cx="2218531" cy="3690937"/>
          </a:xfrm>
          <a:custGeom>
            <a:avLst/>
            <a:gdLst>
              <a:gd name="T0" fmla="*/ 2147483647 w 1059"/>
              <a:gd name="T1" fmla="*/ 2147483647 h 2067"/>
              <a:gd name="T2" fmla="*/ 2147483647 w 1059"/>
              <a:gd name="T3" fmla="*/ 2147483647 h 2067"/>
              <a:gd name="T4" fmla="*/ 0 w 1059"/>
              <a:gd name="T5" fmla="*/ 2147483647 h 2067"/>
              <a:gd name="T6" fmla="*/ 2147483647 w 1059"/>
              <a:gd name="T7" fmla="*/ 2147483647 h 2067"/>
              <a:gd name="T8" fmla="*/ 2147483647 w 1059"/>
              <a:gd name="T9" fmla="*/ 2147483647 h 2067"/>
              <a:gd name="T10" fmla="*/ 2147483647 w 1059"/>
              <a:gd name="T11" fmla="*/ 0 h 2067"/>
              <a:gd name="T12" fmla="*/ 2147483647 w 1059"/>
              <a:gd name="T13" fmla="*/ 0 h 2067"/>
              <a:gd name="T14" fmla="*/ 0 60000 65536"/>
              <a:gd name="T15" fmla="*/ 0 60000 65536"/>
              <a:gd name="T16" fmla="*/ 0 60000 65536"/>
              <a:gd name="T17" fmla="*/ 0 60000 65536"/>
              <a:gd name="T18" fmla="*/ 0 60000 65536"/>
              <a:gd name="T19" fmla="*/ 0 60000 65536"/>
              <a:gd name="T20" fmla="*/ 0 60000 65536"/>
              <a:gd name="T21" fmla="*/ 0 w 1059"/>
              <a:gd name="T22" fmla="*/ 0 h 2067"/>
              <a:gd name="T23" fmla="*/ 1059 w 1059"/>
              <a:gd name="T24" fmla="*/ 2067 h 206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59" h="2067">
                <a:moveTo>
                  <a:pt x="216" y="1874"/>
                </a:moveTo>
                <a:lnTo>
                  <a:pt x="4" y="2066"/>
                </a:lnTo>
                <a:lnTo>
                  <a:pt x="0" y="846"/>
                </a:lnTo>
                <a:lnTo>
                  <a:pt x="368" y="490"/>
                </a:lnTo>
                <a:lnTo>
                  <a:pt x="1058" y="490"/>
                </a:lnTo>
                <a:lnTo>
                  <a:pt x="1058" y="0"/>
                </a:lnTo>
                <a:lnTo>
                  <a:pt x="918" y="0"/>
                </a:lnTo>
              </a:path>
            </a:pathLst>
          </a:custGeom>
          <a:noFill/>
          <a:ln w="25399" cap="rnd">
            <a:solidFill>
              <a:schemeClr val="accent2"/>
            </a:solidFill>
            <a:round/>
            <a:headEnd type="none" w="sm" len="sm"/>
            <a:tailEnd type="none" w="sm" len="sm"/>
          </a:ln>
        </p:spPr>
        <p:txBody>
          <a:bodyPr/>
          <a:lstStyle/>
          <a:p>
            <a:endParaRPr lang="zh-CN" altLang="en-US"/>
          </a:p>
        </p:txBody>
      </p:sp>
      <p:sp>
        <p:nvSpPr>
          <p:cNvPr id="21525" name="Rectangle 26"/>
          <p:cNvSpPr>
            <a:spLocks noChangeArrowheads="1"/>
          </p:cNvSpPr>
          <p:nvPr/>
        </p:nvSpPr>
        <p:spPr bwMode="auto">
          <a:xfrm>
            <a:off x="3394869" y="2076451"/>
            <a:ext cx="218414" cy="346075"/>
          </a:xfrm>
          <a:prstGeom prst="rect">
            <a:avLst/>
          </a:prstGeom>
          <a:solidFill>
            <a:schemeClr val="folHlink"/>
          </a:solidFill>
          <a:ln w="25399">
            <a:solidFill>
              <a:schemeClr val="accent2"/>
            </a:solidFill>
            <a:miter lim="800000"/>
            <a:headEnd/>
            <a:tailEnd/>
          </a:ln>
        </p:spPr>
        <p:txBody>
          <a:bodyPr wrap="none" anchor="ctr"/>
          <a:lstStyle/>
          <a:p>
            <a:endParaRPr lang="zh-CN" altLang="en-US"/>
          </a:p>
        </p:txBody>
      </p:sp>
      <p:sp>
        <p:nvSpPr>
          <p:cNvPr id="21526" name="Freeform 27"/>
          <p:cNvSpPr>
            <a:spLocks/>
          </p:cNvSpPr>
          <p:nvPr/>
        </p:nvSpPr>
        <p:spPr bwMode="auto">
          <a:xfrm>
            <a:off x="7350390" y="4160838"/>
            <a:ext cx="178858" cy="603250"/>
          </a:xfrm>
          <a:custGeom>
            <a:avLst/>
            <a:gdLst>
              <a:gd name="T0" fmla="*/ 0 w 85"/>
              <a:gd name="T1" fmla="*/ 2147483647 h 338"/>
              <a:gd name="T2" fmla="*/ 0 w 85"/>
              <a:gd name="T3" fmla="*/ 2147483647 h 338"/>
              <a:gd name="T4" fmla="*/ 2147483647 w 85"/>
              <a:gd name="T5" fmla="*/ 0 h 338"/>
              <a:gd name="T6" fmla="*/ 2147483647 w 85"/>
              <a:gd name="T7" fmla="*/ 2147483647 h 338"/>
              <a:gd name="T8" fmla="*/ 0 w 85"/>
              <a:gd name="T9" fmla="*/ 2147483647 h 338"/>
              <a:gd name="T10" fmla="*/ 0 60000 65536"/>
              <a:gd name="T11" fmla="*/ 0 60000 65536"/>
              <a:gd name="T12" fmla="*/ 0 60000 65536"/>
              <a:gd name="T13" fmla="*/ 0 60000 65536"/>
              <a:gd name="T14" fmla="*/ 0 60000 65536"/>
              <a:gd name="T15" fmla="*/ 0 w 85"/>
              <a:gd name="T16" fmla="*/ 0 h 338"/>
              <a:gd name="T17" fmla="*/ 85 w 85"/>
              <a:gd name="T18" fmla="*/ 338 h 338"/>
            </a:gdLst>
            <a:ahLst/>
            <a:cxnLst>
              <a:cxn ang="T10">
                <a:pos x="T0" y="T1"/>
              </a:cxn>
              <a:cxn ang="T11">
                <a:pos x="T2" y="T3"/>
              </a:cxn>
              <a:cxn ang="T12">
                <a:pos x="T4" y="T5"/>
              </a:cxn>
              <a:cxn ang="T13">
                <a:pos x="T6" y="T7"/>
              </a:cxn>
              <a:cxn ang="T14">
                <a:pos x="T8" y="T9"/>
              </a:cxn>
            </a:cxnLst>
            <a:rect l="T15" t="T16" r="T17" b="T18"/>
            <a:pathLst>
              <a:path w="85" h="338">
                <a:moveTo>
                  <a:pt x="0" y="337"/>
                </a:moveTo>
                <a:lnTo>
                  <a:pt x="0" y="84"/>
                </a:lnTo>
                <a:lnTo>
                  <a:pt x="84" y="0"/>
                </a:lnTo>
                <a:lnTo>
                  <a:pt x="84" y="253"/>
                </a:lnTo>
                <a:lnTo>
                  <a:pt x="0" y="337"/>
                </a:lnTo>
              </a:path>
            </a:pathLst>
          </a:custGeom>
          <a:solidFill>
            <a:schemeClr val="folHlink"/>
          </a:solidFill>
          <a:ln w="25399" cap="rnd">
            <a:solidFill>
              <a:schemeClr val="accent2"/>
            </a:solidFill>
            <a:round/>
            <a:headEnd/>
            <a:tailEnd/>
          </a:ln>
        </p:spPr>
        <p:txBody>
          <a:bodyPr/>
          <a:lstStyle/>
          <a:p>
            <a:endParaRPr lang="zh-CN" altLang="en-US"/>
          </a:p>
        </p:txBody>
      </p:sp>
      <p:sp>
        <p:nvSpPr>
          <p:cNvPr id="21527" name="Freeform 28"/>
          <p:cNvSpPr>
            <a:spLocks/>
          </p:cNvSpPr>
          <p:nvPr/>
        </p:nvSpPr>
        <p:spPr bwMode="auto">
          <a:xfrm>
            <a:off x="1325960" y="4381500"/>
            <a:ext cx="1365515" cy="177800"/>
          </a:xfrm>
          <a:custGeom>
            <a:avLst/>
            <a:gdLst>
              <a:gd name="T0" fmla="*/ 0 w 652"/>
              <a:gd name="T1" fmla="*/ 2147483647 h 99"/>
              <a:gd name="T2" fmla="*/ 2147483647 w 652"/>
              <a:gd name="T3" fmla="*/ 2147483647 h 99"/>
              <a:gd name="T4" fmla="*/ 2147483647 w 652"/>
              <a:gd name="T5" fmla="*/ 0 h 99"/>
              <a:gd name="T6" fmla="*/ 2147483647 w 652"/>
              <a:gd name="T7" fmla="*/ 2147483647 h 99"/>
              <a:gd name="T8" fmla="*/ 0 w 652"/>
              <a:gd name="T9" fmla="*/ 2147483647 h 99"/>
              <a:gd name="T10" fmla="*/ 0 60000 65536"/>
              <a:gd name="T11" fmla="*/ 0 60000 65536"/>
              <a:gd name="T12" fmla="*/ 0 60000 65536"/>
              <a:gd name="T13" fmla="*/ 0 60000 65536"/>
              <a:gd name="T14" fmla="*/ 0 60000 65536"/>
              <a:gd name="T15" fmla="*/ 0 w 652"/>
              <a:gd name="T16" fmla="*/ 0 h 99"/>
              <a:gd name="T17" fmla="*/ 652 w 652"/>
              <a:gd name="T18" fmla="*/ 99 h 99"/>
            </a:gdLst>
            <a:ahLst/>
            <a:cxnLst>
              <a:cxn ang="T10">
                <a:pos x="T0" y="T1"/>
              </a:cxn>
              <a:cxn ang="T11">
                <a:pos x="T2" y="T3"/>
              </a:cxn>
              <a:cxn ang="T12">
                <a:pos x="T4" y="T5"/>
              </a:cxn>
              <a:cxn ang="T13">
                <a:pos x="T6" y="T7"/>
              </a:cxn>
              <a:cxn ang="T14">
                <a:pos x="T8" y="T9"/>
              </a:cxn>
            </a:cxnLst>
            <a:rect l="T15" t="T16" r="T17" b="T18"/>
            <a:pathLst>
              <a:path w="652" h="99">
                <a:moveTo>
                  <a:pt x="0" y="98"/>
                </a:moveTo>
                <a:lnTo>
                  <a:pt x="547" y="98"/>
                </a:lnTo>
                <a:lnTo>
                  <a:pt x="651" y="0"/>
                </a:lnTo>
                <a:lnTo>
                  <a:pt x="104" y="1"/>
                </a:lnTo>
                <a:lnTo>
                  <a:pt x="0" y="98"/>
                </a:lnTo>
              </a:path>
            </a:pathLst>
          </a:custGeom>
          <a:gradFill rotWithShape="0">
            <a:gsLst>
              <a:gs pos="0">
                <a:srgbClr val="696969"/>
              </a:gs>
              <a:gs pos="100000">
                <a:srgbClr val="969696"/>
              </a:gs>
            </a:gsLst>
            <a:lin ang="5400000" scaled="1"/>
          </a:gradFill>
          <a:ln w="12699" cap="rnd">
            <a:solidFill>
              <a:schemeClr val="tx1"/>
            </a:solidFill>
            <a:round/>
            <a:headEnd/>
            <a:tailEnd/>
          </a:ln>
        </p:spPr>
        <p:txBody>
          <a:bodyPr/>
          <a:lstStyle/>
          <a:p>
            <a:endParaRPr lang="zh-CN" altLang="en-US"/>
          </a:p>
        </p:txBody>
      </p:sp>
      <p:grpSp>
        <p:nvGrpSpPr>
          <p:cNvPr id="3" name="Group 29"/>
          <p:cNvGrpSpPr>
            <a:grpSpLocks/>
          </p:cNvGrpSpPr>
          <p:nvPr/>
        </p:nvGrpSpPr>
        <p:grpSpPr bwMode="auto">
          <a:xfrm>
            <a:off x="1585649" y="3975100"/>
            <a:ext cx="844418" cy="401638"/>
            <a:chOff x="894" y="2227"/>
            <a:chExt cx="403" cy="225"/>
          </a:xfrm>
        </p:grpSpPr>
        <p:sp>
          <p:nvSpPr>
            <p:cNvPr id="21722" name="Rectangle 30"/>
            <p:cNvSpPr>
              <a:spLocks noChangeArrowheads="1"/>
            </p:cNvSpPr>
            <p:nvPr/>
          </p:nvSpPr>
          <p:spPr bwMode="auto">
            <a:xfrm>
              <a:off x="894" y="2227"/>
              <a:ext cx="403" cy="225"/>
            </a:xfrm>
            <a:prstGeom prst="rect">
              <a:avLst/>
            </a:prstGeom>
            <a:gradFill rotWithShape="0">
              <a:gsLst>
                <a:gs pos="0">
                  <a:srgbClr val="868686"/>
                </a:gs>
                <a:gs pos="50000">
                  <a:srgbClr val="434343"/>
                </a:gs>
                <a:gs pos="100000">
                  <a:srgbClr val="868686"/>
                </a:gs>
              </a:gsLst>
              <a:lin ang="18900000" scaled="1"/>
            </a:gradFill>
            <a:ln w="12699">
              <a:solidFill>
                <a:schemeClr val="tx1"/>
              </a:solidFill>
              <a:miter lim="800000"/>
              <a:headEnd/>
              <a:tailEnd/>
            </a:ln>
          </p:spPr>
          <p:txBody>
            <a:bodyPr wrap="none" anchor="ctr"/>
            <a:lstStyle/>
            <a:p>
              <a:endParaRPr lang="zh-CN" altLang="en-US"/>
            </a:p>
          </p:txBody>
        </p:sp>
        <p:sp>
          <p:nvSpPr>
            <p:cNvPr id="21723" name="Rectangle 31"/>
            <p:cNvSpPr>
              <a:spLocks noChangeArrowheads="1"/>
            </p:cNvSpPr>
            <p:nvPr/>
          </p:nvSpPr>
          <p:spPr bwMode="auto">
            <a:xfrm>
              <a:off x="915" y="2250"/>
              <a:ext cx="100" cy="84"/>
            </a:xfrm>
            <a:prstGeom prst="rect">
              <a:avLst/>
            </a:prstGeom>
            <a:gradFill rotWithShape="0">
              <a:gsLst>
                <a:gs pos="0">
                  <a:srgbClr val="868686"/>
                </a:gs>
                <a:gs pos="50000">
                  <a:srgbClr val="B6B6B6"/>
                </a:gs>
                <a:gs pos="100000">
                  <a:srgbClr val="868686"/>
                </a:gs>
              </a:gsLst>
              <a:lin ang="2700000" scaled="1"/>
            </a:gradFill>
            <a:ln w="12699">
              <a:solidFill>
                <a:schemeClr val="tx1"/>
              </a:solidFill>
              <a:miter lim="800000"/>
              <a:headEnd/>
              <a:tailEnd/>
            </a:ln>
          </p:spPr>
          <p:txBody>
            <a:bodyPr wrap="none" anchor="ctr"/>
            <a:lstStyle/>
            <a:p>
              <a:endParaRPr lang="zh-CN" altLang="en-US"/>
            </a:p>
          </p:txBody>
        </p:sp>
        <p:sp>
          <p:nvSpPr>
            <p:cNvPr id="21724" name="Rectangle 32"/>
            <p:cNvSpPr>
              <a:spLocks noChangeArrowheads="1"/>
            </p:cNvSpPr>
            <p:nvPr/>
          </p:nvSpPr>
          <p:spPr bwMode="auto">
            <a:xfrm>
              <a:off x="915" y="2351"/>
              <a:ext cx="100" cy="84"/>
            </a:xfrm>
            <a:prstGeom prst="rect">
              <a:avLst/>
            </a:prstGeom>
            <a:gradFill rotWithShape="0">
              <a:gsLst>
                <a:gs pos="0">
                  <a:srgbClr val="868686"/>
                </a:gs>
                <a:gs pos="50000">
                  <a:srgbClr val="B6B6B6"/>
                </a:gs>
                <a:gs pos="100000">
                  <a:srgbClr val="868686"/>
                </a:gs>
              </a:gsLst>
              <a:lin ang="2700000" scaled="1"/>
            </a:gradFill>
            <a:ln w="12699">
              <a:solidFill>
                <a:schemeClr val="tx1"/>
              </a:solidFill>
              <a:miter lim="800000"/>
              <a:headEnd/>
              <a:tailEnd/>
            </a:ln>
          </p:spPr>
          <p:txBody>
            <a:bodyPr wrap="none" anchor="ctr"/>
            <a:lstStyle/>
            <a:p>
              <a:endParaRPr lang="zh-CN" altLang="en-US"/>
            </a:p>
          </p:txBody>
        </p:sp>
        <p:sp>
          <p:nvSpPr>
            <p:cNvPr id="21725" name="Rectangle 33"/>
            <p:cNvSpPr>
              <a:spLocks noChangeArrowheads="1"/>
            </p:cNvSpPr>
            <p:nvPr/>
          </p:nvSpPr>
          <p:spPr bwMode="auto">
            <a:xfrm>
              <a:off x="1043" y="2250"/>
              <a:ext cx="100" cy="84"/>
            </a:xfrm>
            <a:prstGeom prst="rect">
              <a:avLst/>
            </a:prstGeom>
            <a:gradFill rotWithShape="0">
              <a:gsLst>
                <a:gs pos="0">
                  <a:srgbClr val="868686"/>
                </a:gs>
                <a:gs pos="50000">
                  <a:srgbClr val="B6B6B6"/>
                </a:gs>
                <a:gs pos="100000">
                  <a:srgbClr val="868686"/>
                </a:gs>
              </a:gsLst>
              <a:lin ang="2700000" scaled="1"/>
            </a:gradFill>
            <a:ln w="12699">
              <a:solidFill>
                <a:schemeClr val="tx1"/>
              </a:solidFill>
              <a:miter lim="800000"/>
              <a:headEnd/>
              <a:tailEnd/>
            </a:ln>
          </p:spPr>
          <p:txBody>
            <a:bodyPr wrap="none" anchor="ctr"/>
            <a:lstStyle/>
            <a:p>
              <a:endParaRPr lang="zh-CN" altLang="en-US"/>
            </a:p>
          </p:txBody>
        </p:sp>
        <p:sp>
          <p:nvSpPr>
            <p:cNvPr id="21726" name="Rectangle 34"/>
            <p:cNvSpPr>
              <a:spLocks noChangeArrowheads="1"/>
            </p:cNvSpPr>
            <p:nvPr/>
          </p:nvSpPr>
          <p:spPr bwMode="auto">
            <a:xfrm>
              <a:off x="1043" y="2351"/>
              <a:ext cx="100" cy="84"/>
            </a:xfrm>
            <a:prstGeom prst="rect">
              <a:avLst/>
            </a:prstGeom>
            <a:gradFill rotWithShape="0">
              <a:gsLst>
                <a:gs pos="0">
                  <a:srgbClr val="868686"/>
                </a:gs>
                <a:gs pos="50000">
                  <a:srgbClr val="B6B6B6"/>
                </a:gs>
                <a:gs pos="100000">
                  <a:srgbClr val="868686"/>
                </a:gs>
              </a:gsLst>
              <a:lin ang="2700000" scaled="1"/>
            </a:gradFill>
            <a:ln w="12699">
              <a:solidFill>
                <a:schemeClr val="tx1"/>
              </a:solidFill>
              <a:miter lim="800000"/>
              <a:headEnd/>
              <a:tailEnd/>
            </a:ln>
          </p:spPr>
          <p:txBody>
            <a:bodyPr wrap="none" anchor="ctr"/>
            <a:lstStyle/>
            <a:p>
              <a:endParaRPr lang="zh-CN" altLang="en-US"/>
            </a:p>
          </p:txBody>
        </p:sp>
        <p:sp>
          <p:nvSpPr>
            <p:cNvPr id="21727" name="Rectangle 35"/>
            <p:cNvSpPr>
              <a:spLocks noChangeArrowheads="1"/>
            </p:cNvSpPr>
            <p:nvPr/>
          </p:nvSpPr>
          <p:spPr bwMode="auto">
            <a:xfrm>
              <a:off x="1171" y="2250"/>
              <a:ext cx="100" cy="84"/>
            </a:xfrm>
            <a:prstGeom prst="rect">
              <a:avLst/>
            </a:prstGeom>
            <a:gradFill rotWithShape="0">
              <a:gsLst>
                <a:gs pos="0">
                  <a:srgbClr val="868686"/>
                </a:gs>
                <a:gs pos="50000">
                  <a:srgbClr val="B6B6B6"/>
                </a:gs>
                <a:gs pos="100000">
                  <a:srgbClr val="868686"/>
                </a:gs>
              </a:gsLst>
              <a:lin ang="2700000" scaled="1"/>
            </a:gradFill>
            <a:ln w="12699">
              <a:solidFill>
                <a:schemeClr val="tx1"/>
              </a:solidFill>
              <a:miter lim="800000"/>
              <a:headEnd/>
              <a:tailEnd/>
            </a:ln>
          </p:spPr>
          <p:txBody>
            <a:bodyPr wrap="none" anchor="ctr"/>
            <a:lstStyle/>
            <a:p>
              <a:endParaRPr lang="zh-CN" altLang="en-US"/>
            </a:p>
          </p:txBody>
        </p:sp>
        <p:sp>
          <p:nvSpPr>
            <p:cNvPr id="21728" name="Rectangle 36"/>
            <p:cNvSpPr>
              <a:spLocks noChangeArrowheads="1"/>
            </p:cNvSpPr>
            <p:nvPr/>
          </p:nvSpPr>
          <p:spPr bwMode="auto">
            <a:xfrm>
              <a:off x="1171" y="2351"/>
              <a:ext cx="100" cy="84"/>
            </a:xfrm>
            <a:prstGeom prst="rect">
              <a:avLst/>
            </a:prstGeom>
            <a:gradFill rotWithShape="0">
              <a:gsLst>
                <a:gs pos="0">
                  <a:srgbClr val="868686"/>
                </a:gs>
                <a:gs pos="50000">
                  <a:srgbClr val="B6B6B6"/>
                </a:gs>
                <a:gs pos="100000">
                  <a:srgbClr val="868686"/>
                </a:gs>
              </a:gsLst>
              <a:lin ang="2700000" scaled="1"/>
            </a:gradFill>
            <a:ln w="12699">
              <a:solidFill>
                <a:schemeClr val="tx1"/>
              </a:solidFill>
              <a:miter lim="800000"/>
              <a:headEnd/>
              <a:tailEnd/>
            </a:ln>
          </p:spPr>
          <p:txBody>
            <a:bodyPr wrap="none" anchor="ctr"/>
            <a:lstStyle/>
            <a:p>
              <a:endParaRPr lang="zh-CN" altLang="en-US"/>
            </a:p>
          </p:txBody>
        </p:sp>
      </p:grpSp>
      <p:grpSp>
        <p:nvGrpSpPr>
          <p:cNvPr id="4" name="Group 37"/>
          <p:cNvGrpSpPr>
            <a:grpSpLocks/>
          </p:cNvGrpSpPr>
          <p:nvPr/>
        </p:nvGrpSpPr>
        <p:grpSpPr bwMode="auto">
          <a:xfrm>
            <a:off x="2048273" y="4191000"/>
            <a:ext cx="462623" cy="355600"/>
            <a:chOff x="1115" y="2348"/>
            <a:chExt cx="220" cy="199"/>
          </a:xfrm>
        </p:grpSpPr>
        <p:sp>
          <p:nvSpPr>
            <p:cNvPr id="21693" name="Arc 38"/>
            <p:cNvSpPr>
              <a:spLocks/>
            </p:cNvSpPr>
            <p:nvPr/>
          </p:nvSpPr>
          <p:spPr bwMode="auto">
            <a:xfrm>
              <a:off x="1266" y="2484"/>
              <a:ext cx="44" cy="32"/>
            </a:xfrm>
            <a:custGeom>
              <a:avLst/>
              <a:gdLst>
                <a:gd name="T0" fmla="*/ 0 w 38364"/>
                <a:gd name="T1" fmla="*/ 0 h 34984"/>
                <a:gd name="T2" fmla="*/ 0 w 38364"/>
                <a:gd name="T3" fmla="*/ 0 h 34984"/>
                <a:gd name="T4" fmla="*/ 0 w 38364"/>
                <a:gd name="T5" fmla="*/ 0 h 34984"/>
                <a:gd name="T6" fmla="*/ 0 60000 65536"/>
                <a:gd name="T7" fmla="*/ 0 60000 65536"/>
                <a:gd name="T8" fmla="*/ 0 60000 65536"/>
                <a:gd name="T9" fmla="*/ 0 w 38364"/>
                <a:gd name="T10" fmla="*/ 0 h 34984"/>
                <a:gd name="T11" fmla="*/ 38364 w 38364"/>
                <a:gd name="T12" fmla="*/ 34984 h 34984"/>
              </a:gdLst>
              <a:ahLst/>
              <a:cxnLst>
                <a:cxn ang="T6">
                  <a:pos x="T0" y="T1"/>
                </a:cxn>
                <a:cxn ang="T7">
                  <a:pos x="T2" y="T3"/>
                </a:cxn>
                <a:cxn ang="T8">
                  <a:pos x="T4" y="T5"/>
                </a:cxn>
              </a:cxnLst>
              <a:rect l="T9" t="T10" r="T11" b="T12"/>
              <a:pathLst>
                <a:path w="38364" h="34984" fill="none" extrusionOk="0">
                  <a:moveTo>
                    <a:pt x="0" y="7979"/>
                  </a:moveTo>
                  <a:cubicBezTo>
                    <a:pt x="4101" y="2931"/>
                    <a:pt x="10259" y="-1"/>
                    <a:pt x="16764" y="0"/>
                  </a:cubicBezTo>
                  <a:cubicBezTo>
                    <a:pt x="28693" y="0"/>
                    <a:pt x="38364" y="9670"/>
                    <a:pt x="38364" y="21600"/>
                  </a:cubicBezTo>
                  <a:cubicBezTo>
                    <a:pt x="38364" y="26456"/>
                    <a:pt x="36727" y="31172"/>
                    <a:pt x="33717" y="34984"/>
                  </a:cubicBezTo>
                </a:path>
                <a:path w="38364" h="34984" stroke="0" extrusionOk="0">
                  <a:moveTo>
                    <a:pt x="0" y="7979"/>
                  </a:moveTo>
                  <a:cubicBezTo>
                    <a:pt x="4101" y="2931"/>
                    <a:pt x="10259" y="-1"/>
                    <a:pt x="16764" y="0"/>
                  </a:cubicBezTo>
                  <a:cubicBezTo>
                    <a:pt x="28693" y="0"/>
                    <a:pt x="38364" y="9670"/>
                    <a:pt x="38364" y="21600"/>
                  </a:cubicBezTo>
                  <a:cubicBezTo>
                    <a:pt x="38364" y="26456"/>
                    <a:pt x="36727" y="31172"/>
                    <a:pt x="33717" y="34984"/>
                  </a:cubicBezTo>
                  <a:lnTo>
                    <a:pt x="16764" y="21600"/>
                  </a:lnTo>
                  <a:close/>
                </a:path>
              </a:pathLst>
            </a:custGeom>
            <a:noFill/>
            <a:ln w="12699" cap="rnd">
              <a:solidFill>
                <a:srgbClr val="494936"/>
              </a:solidFill>
              <a:round/>
              <a:headEnd type="none" w="sm" len="sm"/>
              <a:tailEnd type="none" w="sm" len="sm"/>
            </a:ln>
          </p:spPr>
          <p:txBody>
            <a:bodyPr wrap="none" anchor="ctr"/>
            <a:lstStyle/>
            <a:p>
              <a:endParaRPr lang="zh-CN" altLang="en-US"/>
            </a:p>
          </p:txBody>
        </p:sp>
        <p:sp>
          <p:nvSpPr>
            <p:cNvPr id="21694" name="Arc 39"/>
            <p:cNvSpPr>
              <a:spLocks/>
            </p:cNvSpPr>
            <p:nvPr/>
          </p:nvSpPr>
          <p:spPr bwMode="auto">
            <a:xfrm>
              <a:off x="1267" y="2483"/>
              <a:ext cx="44" cy="29"/>
            </a:xfrm>
            <a:custGeom>
              <a:avLst/>
              <a:gdLst>
                <a:gd name="T0" fmla="*/ 0 w 37828"/>
                <a:gd name="T1" fmla="*/ 0 h 34119"/>
                <a:gd name="T2" fmla="*/ 0 w 37828"/>
                <a:gd name="T3" fmla="*/ 0 h 34119"/>
                <a:gd name="T4" fmla="*/ 0 w 37828"/>
                <a:gd name="T5" fmla="*/ 0 h 34119"/>
                <a:gd name="T6" fmla="*/ 0 60000 65536"/>
                <a:gd name="T7" fmla="*/ 0 60000 65536"/>
                <a:gd name="T8" fmla="*/ 0 60000 65536"/>
                <a:gd name="T9" fmla="*/ 0 w 37828"/>
                <a:gd name="T10" fmla="*/ 0 h 34119"/>
                <a:gd name="T11" fmla="*/ 37828 w 37828"/>
                <a:gd name="T12" fmla="*/ 34119 h 34119"/>
              </a:gdLst>
              <a:ahLst/>
              <a:cxnLst>
                <a:cxn ang="T6">
                  <a:pos x="T0" y="T1"/>
                </a:cxn>
                <a:cxn ang="T7">
                  <a:pos x="T2" y="T3"/>
                </a:cxn>
                <a:cxn ang="T8">
                  <a:pos x="T4" y="T5"/>
                </a:cxn>
              </a:cxnLst>
              <a:rect l="T9" t="T10" r="T11" b="T12"/>
              <a:pathLst>
                <a:path w="37828" h="34119" fill="none" extrusionOk="0">
                  <a:moveTo>
                    <a:pt x="-1" y="7344"/>
                  </a:moveTo>
                  <a:cubicBezTo>
                    <a:pt x="4100" y="2676"/>
                    <a:pt x="10013" y="-1"/>
                    <a:pt x="16228" y="0"/>
                  </a:cubicBezTo>
                  <a:cubicBezTo>
                    <a:pt x="28157" y="0"/>
                    <a:pt x="37828" y="9670"/>
                    <a:pt x="37828" y="21600"/>
                  </a:cubicBezTo>
                  <a:cubicBezTo>
                    <a:pt x="37828" y="26086"/>
                    <a:pt x="36430" y="30462"/>
                    <a:pt x="33830" y="34119"/>
                  </a:cubicBezTo>
                </a:path>
                <a:path w="37828" h="34119" stroke="0" extrusionOk="0">
                  <a:moveTo>
                    <a:pt x="-1" y="7344"/>
                  </a:moveTo>
                  <a:cubicBezTo>
                    <a:pt x="4100" y="2676"/>
                    <a:pt x="10013" y="-1"/>
                    <a:pt x="16228" y="0"/>
                  </a:cubicBezTo>
                  <a:cubicBezTo>
                    <a:pt x="28157" y="0"/>
                    <a:pt x="37828" y="9670"/>
                    <a:pt x="37828" y="21600"/>
                  </a:cubicBezTo>
                  <a:cubicBezTo>
                    <a:pt x="37828" y="26086"/>
                    <a:pt x="36430" y="30462"/>
                    <a:pt x="33830" y="34119"/>
                  </a:cubicBezTo>
                  <a:lnTo>
                    <a:pt x="16228" y="21600"/>
                  </a:lnTo>
                  <a:close/>
                </a:path>
              </a:pathLst>
            </a:custGeom>
            <a:noFill/>
            <a:ln w="12699" cap="rnd">
              <a:solidFill>
                <a:srgbClr val="DBDBCE"/>
              </a:solidFill>
              <a:round/>
              <a:headEnd type="none" w="sm" len="sm"/>
              <a:tailEnd type="none" w="sm" len="sm"/>
            </a:ln>
          </p:spPr>
          <p:txBody>
            <a:bodyPr wrap="none" anchor="ctr"/>
            <a:lstStyle/>
            <a:p>
              <a:endParaRPr lang="zh-CN" altLang="en-US"/>
            </a:p>
          </p:txBody>
        </p:sp>
        <p:grpSp>
          <p:nvGrpSpPr>
            <p:cNvPr id="5" name="Group 40"/>
            <p:cNvGrpSpPr>
              <a:grpSpLocks/>
            </p:cNvGrpSpPr>
            <p:nvPr/>
          </p:nvGrpSpPr>
          <p:grpSpPr bwMode="auto">
            <a:xfrm>
              <a:off x="1302" y="2510"/>
              <a:ext cx="33" cy="35"/>
              <a:chOff x="1302" y="2510"/>
              <a:chExt cx="33" cy="35"/>
            </a:xfrm>
          </p:grpSpPr>
          <p:sp>
            <p:nvSpPr>
              <p:cNvPr id="21716" name="Freeform 41"/>
              <p:cNvSpPr>
                <a:spLocks/>
              </p:cNvSpPr>
              <p:nvPr/>
            </p:nvSpPr>
            <p:spPr bwMode="auto">
              <a:xfrm>
                <a:off x="1302" y="2510"/>
                <a:ext cx="33" cy="19"/>
              </a:xfrm>
              <a:custGeom>
                <a:avLst/>
                <a:gdLst>
                  <a:gd name="T0" fmla="*/ 32 w 33"/>
                  <a:gd name="T1" fmla="*/ 18 h 19"/>
                  <a:gd name="T2" fmla="*/ 20 w 33"/>
                  <a:gd name="T3" fmla="*/ 0 h 19"/>
                  <a:gd name="T4" fmla="*/ 0 w 33"/>
                  <a:gd name="T5" fmla="*/ 0 h 19"/>
                  <a:gd name="T6" fmla="*/ 13 w 33"/>
                  <a:gd name="T7" fmla="*/ 18 h 19"/>
                  <a:gd name="T8" fmla="*/ 32 w 33"/>
                  <a:gd name="T9" fmla="*/ 18 h 19"/>
                  <a:gd name="T10" fmla="*/ 0 60000 65536"/>
                  <a:gd name="T11" fmla="*/ 0 60000 65536"/>
                  <a:gd name="T12" fmla="*/ 0 60000 65536"/>
                  <a:gd name="T13" fmla="*/ 0 60000 65536"/>
                  <a:gd name="T14" fmla="*/ 0 60000 65536"/>
                  <a:gd name="T15" fmla="*/ 0 w 33"/>
                  <a:gd name="T16" fmla="*/ 0 h 19"/>
                  <a:gd name="T17" fmla="*/ 33 w 33"/>
                  <a:gd name="T18" fmla="*/ 19 h 19"/>
                </a:gdLst>
                <a:ahLst/>
                <a:cxnLst>
                  <a:cxn ang="T10">
                    <a:pos x="T0" y="T1"/>
                  </a:cxn>
                  <a:cxn ang="T11">
                    <a:pos x="T2" y="T3"/>
                  </a:cxn>
                  <a:cxn ang="T12">
                    <a:pos x="T4" y="T5"/>
                  </a:cxn>
                  <a:cxn ang="T13">
                    <a:pos x="T6" y="T7"/>
                  </a:cxn>
                  <a:cxn ang="T14">
                    <a:pos x="T8" y="T9"/>
                  </a:cxn>
                </a:cxnLst>
                <a:rect l="T15" t="T16" r="T17" b="T18"/>
                <a:pathLst>
                  <a:path w="33" h="19">
                    <a:moveTo>
                      <a:pt x="32" y="18"/>
                    </a:moveTo>
                    <a:lnTo>
                      <a:pt x="20" y="0"/>
                    </a:lnTo>
                    <a:lnTo>
                      <a:pt x="0" y="0"/>
                    </a:lnTo>
                    <a:lnTo>
                      <a:pt x="13" y="18"/>
                    </a:lnTo>
                    <a:lnTo>
                      <a:pt x="32" y="18"/>
                    </a:lnTo>
                  </a:path>
                </a:pathLst>
              </a:custGeom>
              <a:solidFill>
                <a:srgbClr val="C9C9B6"/>
              </a:solidFill>
              <a:ln w="9525" cap="rnd">
                <a:noFill/>
                <a:round/>
                <a:headEnd/>
                <a:tailEnd/>
              </a:ln>
            </p:spPr>
            <p:txBody>
              <a:bodyPr/>
              <a:lstStyle/>
              <a:p>
                <a:endParaRPr lang="zh-CN" altLang="en-US"/>
              </a:p>
            </p:txBody>
          </p:sp>
          <p:sp>
            <p:nvSpPr>
              <p:cNvPr id="21717" name="Freeform 42"/>
              <p:cNvSpPr>
                <a:spLocks/>
              </p:cNvSpPr>
              <p:nvPr/>
            </p:nvSpPr>
            <p:spPr bwMode="auto">
              <a:xfrm>
                <a:off x="1302" y="2510"/>
                <a:ext cx="33" cy="19"/>
              </a:xfrm>
              <a:custGeom>
                <a:avLst/>
                <a:gdLst>
                  <a:gd name="T0" fmla="*/ 32 w 33"/>
                  <a:gd name="T1" fmla="*/ 18 h 19"/>
                  <a:gd name="T2" fmla="*/ 20 w 33"/>
                  <a:gd name="T3" fmla="*/ 0 h 19"/>
                  <a:gd name="T4" fmla="*/ 0 w 33"/>
                  <a:gd name="T5" fmla="*/ 0 h 19"/>
                  <a:gd name="T6" fmla="*/ 13 w 33"/>
                  <a:gd name="T7" fmla="*/ 18 h 19"/>
                  <a:gd name="T8" fmla="*/ 32 w 33"/>
                  <a:gd name="T9" fmla="*/ 18 h 19"/>
                  <a:gd name="T10" fmla="*/ 0 60000 65536"/>
                  <a:gd name="T11" fmla="*/ 0 60000 65536"/>
                  <a:gd name="T12" fmla="*/ 0 60000 65536"/>
                  <a:gd name="T13" fmla="*/ 0 60000 65536"/>
                  <a:gd name="T14" fmla="*/ 0 60000 65536"/>
                  <a:gd name="T15" fmla="*/ 0 w 33"/>
                  <a:gd name="T16" fmla="*/ 0 h 19"/>
                  <a:gd name="T17" fmla="*/ 33 w 33"/>
                  <a:gd name="T18" fmla="*/ 19 h 19"/>
                </a:gdLst>
                <a:ahLst/>
                <a:cxnLst>
                  <a:cxn ang="T10">
                    <a:pos x="T0" y="T1"/>
                  </a:cxn>
                  <a:cxn ang="T11">
                    <a:pos x="T2" y="T3"/>
                  </a:cxn>
                  <a:cxn ang="T12">
                    <a:pos x="T4" y="T5"/>
                  </a:cxn>
                  <a:cxn ang="T13">
                    <a:pos x="T6" y="T7"/>
                  </a:cxn>
                  <a:cxn ang="T14">
                    <a:pos x="T8" y="T9"/>
                  </a:cxn>
                </a:cxnLst>
                <a:rect l="T15" t="T16" r="T17" b="T18"/>
                <a:pathLst>
                  <a:path w="33" h="19">
                    <a:moveTo>
                      <a:pt x="32" y="18"/>
                    </a:moveTo>
                    <a:lnTo>
                      <a:pt x="20" y="0"/>
                    </a:lnTo>
                    <a:lnTo>
                      <a:pt x="0" y="0"/>
                    </a:lnTo>
                    <a:lnTo>
                      <a:pt x="13" y="18"/>
                    </a:lnTo>
                    <a:lnTo>
                      <a:pt x="32" y="18"/>
                    </a:lnTo>
                  </a:path>
                </a:pathLst>
              </a:custGeom>
              <a:solidFill>
                <a:srgbClr val="C9C9B6"/>
              </a:solidFill>
              <a:ln w="12699" cap="rnd">
                <a:solidFill>
                  <a:srgbClr val="494936"/>
                </a:solidFill>
                <a:round/>
                <a:headEnd/>
                <a:tailEnd/>
              </a:ln>
            </p:spPr>
            <p:txBody>
              <a:bodyPr/>
              <a:lstStyle/>
              <a:p>
                <a:endParaRPr lang="zh-CN" altLang="en-US"/>
              </a:p>
            </p:txBody>
          </p:sp>
          <p:sp>
            <p:nvSpPr>
              <p:cNvPr id="21718" name="Freeform 43"/>
              <p:cNvSpPr>
                <a:spLocks/>
              </p:cNvSpPr>
              <p:nvPr/>
            </p:nvSpPr>
            <p:spPr bwMode="auto">
              <a:xfrm>
                <a:off x="1302" y="2510"/>
                <a:ext cx="17" cy="24"/>
              </a:xfrm>
              <a:custGeom>
                <a:avLst/>
                <a:gdLst>
                  <a:gd name="T0" fmla="*/ 16 w 17"/>
                  <a:gd name="T1" fmla="*/ 23 h 24"/>
                  <a:gd name="T2" fmla="*/ 0 w 17"/>
                  <a:gd name="T3" fmla="*/ 13 h 24"/>
                  <a:gd name="T4" fmla="*/ 0 w 17"/>
                  <a:gd name="T5" fmla="*/ 0 h 24"/>
                  <a:gd name="T6" fmla="*/ 16 w 17"/>
                  <a:gd name="T7" fmla="*/ 18 h 24"/>
                  <a:gd name="T8" fmla="*/ 16 w 17"/>
                  <a:gd name="T9" fmla="*/ 23 h 24"/>
                  <a:gd name="T10" fmla="*/ 0 60000 65536"/>
                  <a:gd name="T11" fmla="*/ 0 60000 65536"/>
                  <a:gd name="T12" fmla="*/ 0 60000 65536"/>
                  <a:gd name="T13" fmla="*/ 0 60000 65536"/>
                  <a:gd name="T14" fmla="*/ 0 60000 65536"/>
                  <a:gd name="T15" fmla="*/ 0 w 17"/>
                  <a:gd name="T16" fmla="*/ 0 h 24"/>
                  <a:gd name="T17" fmla="*/ 17 w 17"/>
                  <a:gd name="T18" fmla="*/ 24 h 24"/>
                </a:gdLst>
                <a:ahLst/>
                <a:cxnLst>
                  <a:cxn ang="T10">
                    <a:pos x="T0" y="T1"/>
                  </a:cxn>
                  <a:cxn ang="T11">
                    <a:pos x="T2" y="T3"/>
                  </a:cxn>
                  <a:cxn ang="T12">
                    <a:pos x="T4" y="T5"/>
                  </a:cxn>
                  <a:cxn ang="T13">
                    <a:pos x="T6" y="T7"/>
                  </a:cxn>
                  <a:cxn ang="T14">
                    <a:pos x="T8" y="T9"/>
                  </a:cxn>
                </a:cxnLst>
                <a:rect l="T15" t="T16" r="T17" b="T18"/>
                <a:pathLst>
                  <a:path w="17" h="24">
                    <a:moveTo>
                      <a:pt x="16" y="23"/>
                    </a:moveTo>
                    <a:lnTo>
                      <a:pt x="0" y="13"/>
                    </a:lnTo>
                    <a:lnTo>
                      <a:pt x="0" y="0"/>
                    </a:lnTo>
                    <a:lnTo>
                      <a:pt x="16" y="18"/>
                    </a:lnTo>
                    <a:lnTo>
                      <a:pt x="16" y="23"/>
                    </a:lnTo>
                  </a:path>
                </a:pathLst>
              </a:custGeom>
              <a:solidFill>
                <a:srgbClr val="7A7A5A"/>
              </a:solidFill>
              <a:ln w="9525" cap="rnd">
                <a:noFill/>
                <a:round/>
                <a:headEnd/>
                <a:tailEnd/>
              </a:ln>
            </p:spPr>
            <p:txBody>
              <a:bodyPr/>
              <a:lstStyle/>
              <a:p>
                <a:endParaRPr lang="zh-CN" altLang="en-US"/>
              </a:p>
            </p:txBody>
          </p:sp>
          <p:sp>
            <p:nvSpPr>
              <p:cNvPr id="21719" name="Freeform 44"/>
              <p:cNvSpPr>
                <a:spLocks/>
              </p:cNvSpPr>
              <p:nvPr/>
            </p:nvSpPr>
            <p:spPr bwMode="auto">
              <a:xfrm>
                <a:off x="1302" y="2510"/>
                <a:ext cx="17" cy="24"/>
              </a:xfrm>
              <a:custGeom>
                <a:avLst/>
                <a:gdLst>
                  <a:gd name="T0" fmla="*/ 16 w 17"/>
                  <a:gd name="T1" fmla="*/ 23 h 24"/>
                  <a:gd name="T2" fmla="*/ 0 w 17"/>
                  <a:gd name="T3" fmla="*/ 13 h 24"/>
                  <a:gd name="T4" fmla="*/ 0 w 17"/>
                  <a:gd name="T5" fmla="*/ 0 h 24"/>
                  <a:gd name="T6" fmla="*/ 16 w 17"/>
                  <a:gd name="T7" fmla="*/ 18 h 24"/>
                  <a:gd name="T8" fmla="*/ 16 w 17"/>
                  <a:gd name="T9" fmla="*/ 23 h 24"/>
                  <a:gd name="T10" fmla="*/ 0 60000 65536"/>
                  <a:gd name="T11" fmla="*/ 0 60000 65536"/>
                  <a:gd name="T12" fmla="*/ 0 60000 65536"/>
                  <a:gd name="T13" fmla="*/ 0 60000 65536"/>
                  <a:gd name="T14" fmla="*/ 0 60000 65536"/>
                  <a:gd name="T15" fmla="*/ 0 w 17"/>
                  <a:gd name="T16" fmla="*/ 0 h 24"/>
                  <a:gd name="T17" fmla="*/ 17 w 17"/>
                  <a:gd name="T18" fmla="*/ 24 h 24"/>
                </a:gdLst>
                <a:ahLst/>
                <a:cxnLst>
                  <a:cxn ang="T10">
                    <a:pos x="T0" y="T1"/>
                  </a:cxn>
                  <a:cxn ang="T11">
                    <a:pos x="T2" y="T3"/>
                  </a:cxn>
                  <a:cxn ang="T12">
                    <a:pos x="T4" y="T5"/>
                  </a:cxn>
                  <a:cxn ang="T13">
                    <a:pos x="T6" y="T7"/>
                  </a:cxn>
                  <a:cxn ang="T14">
                    <a:pos x="T8" y="T9"/>
                  </a:cxn>
                </a:cxnLst>
                <a:rect l="T15" t="T16" r="T17" b="T18"/>
                <a:pathLst>
                  <a:path w="17" h="24">
                    <a:moveTo>
                      <a:pt x="16" y="23"/>
                    </a:moveTo>
                    <a:lnTo>
                      <a:pt x="0" y="13"/>
                    </a:lnTo>
                    <a:lnTo>
                      <a:pt x="0" y="0"/>
                    </a:lnTo>
                    <a:lnTo>
                      <a:pt x="16" y="18"/>
                    </a:lnTo>
                    <a:lnTo>
                      <a:pt x="16" y="23"/>
                    </a:lnTo>
                  </a:path>
                </a:pathLst>
              </a:custGeom>
              <a:solidFill>
                <a:srgbClr val="7A7A5A"/>
              </a:solidFill>
              <a:ln w="12699" cap="rnd">
                <a:solidFill>
                  <a:srgbClr val="494936"/>
                </a:solidFill>
                <a:round/>
                <a:headEnd/>
                <a:tailEnd/>
              </a:ln>
            </p:spPr>
            <p:txBody>
              <a:bodyPr/>
              <a:lstStyle/>
              <a:p>
                <a:endParaRPr lang="zh-CN" altLang="en-US"/>
              </a:p>
            </p:txBody>
          </p:sp>
          <p:sp>
            <p:nvSpPr>
              <p:cNvPr id="21720" name="Freeform 45"/>
              <p:cNvSpPr>
                <a:spLocks/>
              </p:cNvSpPr>
              <p:nvPr/>
            </p:nvSpPr>
            <p:spPr bwMode="auto">
              <a:xfrm>
                <a:off x="1315" y="2528"/>
                <a:ext cx="20" cy="17"/>
              </a:xfrm>
              <a:custGeom>
                <a:avLst/>
                <a:gdLst>
                  <a:gd name="T0" fmla="*/ 19 w 20"/>
                  <a:gd name="T1" fmla="*/ 0 h 17"/>
                  <a:gd name="T2" fmla="*/ 0 w 20"/>
                  <a:gd name="T3" fmla="*/ 0 h 17"/>
                  <a:gd name="T4" fmla="*/ 0 w 20"/>
                  <a:gd name="T5" fmla="*/ 16 h 17"/>
                  <a:gd name="T6" fmla="*/ 19 w 20"/>
                  <a:gd name="T7" fmla="*/ 16 h 17"/>
                  <a:gd name="T8" fmla="*/ 19 w 20"/>
                  <a:gd name="T9" fmla="*/ 0 h 17"/>
                  <a:gd name="T10" fmla="*/ 0 60000 65536"/>
                  <a:gd name="T11" fmla="*/ 0 60000 65536"/>
                  <a:gd name="T12" fmla="*/ 0 60000 65536"/>
                  <a:gd name="T13" fmla="*/ 0 60000 65536"/>
                  <a:gd name="T14" fmla="*/ 0 60000 65536"/>
                  <a:gd name="T15" fmla="*/ 0 w 20"/>
                  <a:gd name="T16" fmla="*/ 0 h 17"/>
                  <a:gd name="T17" fmla="*/ 20 w 20"/>
                  <a:gd name="T18" fmla="*/ 17 h 17"/>
                </a:gdLst>
                <a:ahLst/>
                <a:cxnLst>
                  <a:cxn ang="T10">
                    <a:pos x="T0" y="T1"/>
                  </a:cxn>
                  <a:cxn ang="T11">
                    <a:pos x="T2" y="T3"/>
                  </a:cxn>
                  <a:cxn ang="T12">
                    <a:pos x="T4" y="T5"/>
                  </a:cxn>
                  <a:cxn ang="T13">
                    <a:pos x="T6" y="T7"/>
                  </a:cxn>
                  <a:cxn ang="T14">
                    <a:pos x="T8" y="T9"/>
                  </a:cxn>
                </a:cxnLst>
                <a:rect l="T15" t="T16" r="T17" b="T18"/>
                <a:pathLst>
                  <a:path w="20" h="17">
                    <a:moveTo>
                      <a:pt x="19" y="0"/>
                    </a:moveTo>
                    <a:lnTo>
                      <a:pt x="0" y="0"/>
                    </a:lnTo>
                    <a:lnTo>
                      <a:pt x="0" y="16"/>
                    </a:lnTo>
                    <a:lnTo>
                      <a:pt x="19" y="16"/>
                    </a:lnTo>
                    <a:lnTo>
                      <a:pt x="19" y="0"/>
                    </a:lnTo>
                  </a:path>
                </a:pathLst>
              </a:custGeom>
              <a:solidFill>
                <a:srgbClr val="B7B79D"/>
              </a:solidFill>
              <a:ln w="9525" cap="rnd">
                <a:noFill/>
                <a:round/>
                <a:headEnd/>
                <a:tailEnd/>
              </a:ln>
            </p:spPr>
            <p:txBody>
              <a:bodyPr/>
              <a:lstStyle/>
              <a:p>
                <a:endParaRPr lang="zh-CN" altLang="en-US"/>
              </a:p>
            </p:txBody>
          </p:sp>
          <p:sp>
            <p:nvSpPr>
              <p:cNvPr id="21721" name="Freeform 46"/>
              <p:cNvSpPr>
                <a:spLocks/>
              </p:cNvSpPr>
              <p:nvPr/>
            </p:nvSpPr>
            <p:spPr bwMode="auto">
              <a:xfrm>
                <a:off x="1315" y="2528"/>
                <a:ext cx="20" cy="17"/>
              </a:xfrm>
              <a:custGeom>
                <a:avLst/>
                <a:gdLst>
                  <a:gd name="T0" fmla="*/ 19 w 20"/>
                  <a:gd name="T1" fmla="*/ 0 h 17"/>
                  <a:gd name="T2" fmla="*/ 0 w 20"/>
                  <a:gd name="T3" fmla="*/ 0 h 17"/>
                  <a:gd name="T4" fmla="*/ 0 w 20"/>
                  <a:gd name="T5" fmla="*/ 16 h 17"/>
                  <a:gd name="T6" fmla="*/ 19 w 20"/>
                  <a:gd name="T7" fmla="*/ 16 h 17"/>
                  <a:gd name="T8" fmla="*/ 19 w 20"/>
                  <a:gd name="T9" fmla="*/ 0 h 17"/>
                  <a:gd name="T10" fmla="*/ 0 60000 65536"/>
                  <a:gd name="T11" fmla="*/ 0 60000 65536"/>
                  <a:gd name="T12" fmla="*/ 0 60000 65536"/>
                  <a:gd name="T13" fmla="*/ 0 60000 65536"/>
                  <a:gd name="T14" fmla="*/ 0 60000 65536"/>
                  <a:gd name="T15" fmla="*/ 0 w 20"/>
                  <a:gd name="T16" fmla="*/ 0 h 17"/>
                  <a:gd name="T17" fmla="*/ 20 w 20"/>
                  <a:gd name="T18" fmla="*/ 17 h 17"/>
                </a:gdLst>
                <a:ahLst/>
                <a:cxnLst>
                  <a:cxn ang="T10">
                    <a:pos x="T0" y="T1"/>
                  </a:cxn>
                  <a:cxn ang="T11">
                    <a:pos x="T2" y="T3"/>
                  </a:cxn>
                  <a:cxn ang="T12">
                    <a:pos x="T4" y="T5"/>
                  </a:cxn>
                  <a:cxn ang="T13">
                    <a:pos x="T6" y="T7"/>
                  </a:cxn>
                  <a:cxn ang="T14">
                    <a:pos x="T8" y="T9"/>
                  </a:cxn>
                </a:cxnLst>
                <a:rect l="T15" t="T16" r="T17" b="T18"/>
                <a:pathLst>
                  <a:path w="20" h="17">
                    <a:moveTo>
                      <a:pt x="19" y="0"/>
                    </a:moveTo>
                    <a:lnTo>
                      <a:pt x="0" y="0"/>
                    </a:lnTo>
                    <a:lnTo>
                      <a:pt x="0" y="16"/>
                    </a:lnTo>
                    <a:lnTo>
                      <a:pt x="19" y="16"/>
                    </a:lnTo>
                    <a:lnTo>
                      <a:pt x="19" y="0"/>
                    </a:lnTo>
                  </a:path>
                </a:pathLst>
              </a:custGeom>
              <a:solidFill>
                <a:srgbClr val="B7B79D"/>
              </a:solidFill>
              <a:ln w="12699" cap="rnd">
                <a:solidFill>
                  <a:srgbClr val="494936"/>
                </a:solidFill>
                <a:round/>
                <a:headEnd/>
                <a:tailEnd/>
              </a:ln>
            </p:spPr>
            <p:txBody>
              <a:bodyPr/>
              <a:lstStyle/>
              <a:p>
                <a:endParaRPr lang="zh-CN" altLang="en-US"/>
              </a:p>
            </p:txBody>
          </p:sp>
        </p:grpSp>
        <p:sp>
          <p:nvSpPr>
            <p:cNvPr id="21696" name="Freeform 47"/>
            <p:cNvSpPr>
              <a:spLocks/>
            </p:cNvSpPr>
            <p:nvPr/>
          </p:nvSpPr>
          <p:spPr bwMode="auto">
            <a:xfrm>
              <a:off x="1125" y="2503"/>
              <a:ext cx="26" cy="33"/>
            </a:xfrm>
            <a:custGeom>
              <a:avLst/>
              <a:gdLst>
                <a:gd name="T0" fmla="*/ 25 w 26"/>
                <a:gd name="T1" fmla="*/ 32 h 33"/>
                <a:gd name="T2" fmla="*/ 0 w 26"/>
                <a:gd name="T3" fmla="*/ 10 h 33"/>
                <a:gd name="T4" fmla="*/ 0 w 26"/>
                <a:gd name="T5" fmla="*/ 0 h 33"/>
                <a:gd name="T6" fmla="*/ 25 w 26"/>
                <a:gd name="T7" fmla="*/ 27 h 33"/>
                <a:gd name="T8" fmla="*/ 25 w 26"/>
                <a:gd name="T9" fmla="*/ 32 h 33"/>
                <a:gd name="T10" fmla="*/ 0 60000 65536"/>
                <a:gd name="T11" fmla="*/ 0 60000 65536"/>
                <a:gd name="T12" fmla="*/ 0 60000 65536"/>
                <a:gd name="T13" fmla="*/ 0 60000 65536"/>
                <a:gd name="T14" fmla="*/ 0 60000 65536"/>
                <a:gd name="T15" fmla="*/ 0 w 26"/>
                <a:gd name="T16" fmla="*/ 0 h 33"/>
                <a:gd name="T17" fmla="*/ 26 w 26"/>
                <a:gd name="T18" fmla="*/ 33 h 33"/>
              </a:gdLst>
              <a:ahLst/>
              <a:cxnLst>
                <a:cxn ang="T10">
                  <a:pos x="T0" y="T1"/>
                </a:cxn>
                <a:cxn ang="T11">
                  <a:pos x="T2" y="T3"/>
                </a:cxn>
                <a:cxn ang="T12">
                  <a:pos x="T4" y="T5"/>
                </a:cxn>
                <a:cxn ang="T13">
                  <a:pos x="T6" y="T7"/>
                </a:cxn>
                <a:cxn ang="T14">
                  <a:pos x="T8" y="T9"/>
                </a:cxn>
              </a:cxnLst>
              <a:rect l="T15" t="T16" r="T17" b="T18"/>
              <a:pathLst>
                <a:path w="26" h="33">
                  <a:moveTo>
                    <a:pt x="25" y="32"/>
                  </a:moveTo>
                  <a:lnTo>
                    <a:pt x="0" y="10"/>
                  </a:lnTo>
                  <a:lnTo>
                    <a:pt x="0" y="0"/>
                  </a:lnTo>
                  <a:lnTo>
                    <a:pt x="25" y="27"/>
                  </a:lnTo>
                  <a:lnTo>
                    <a:pt x="25" y="32"/>
                  </a:lnTo>
                </a:path>
              </a:pathLst>
            </a:custGeom>
            <a:solidFill>
              <a:srgbClr val="DBDBCE"/>
            </a:solidFill>
            <a:ln w="9525" cap="rnd">
              <a:noFill/>
              <a:round/>
              <a:headEnd/>
              <a:tailEnd/>
            </a:ln>
          </p:spPr>
          <p:txBody>
            <a:bodyPr/>
            <a:lstStyle/>
            <a:p>
              <a:endParaRPr lang="zh-CN" altLang="en-US"/>
            </a:p>
          </p:txBody>
        </p:sp>
        <p:sp>
          <p:nvSpPr>
            <p:cNvPr id="21697" name="Freeform 48"/>
            <p:cNvSpPr>
              <a:spLocks/>
            </p:cNvSpPr>
            <p:nvPr/>
          </p:nvSpPr>
          <p:spPr bwMode="auto">
            <a:xfrm>
              <a:off x="1125" y="2503"/>
              <a:ext cx="26" cy="33"/>
            </a:xfrm>
            <a:custGeom>
              <a:avLst/>
              <a:gdLst>
                <a:gd name="T0" fmla="*/ 25 w 26"/>
                <a:gd name="T1" fmla="*/ 32 h 33"/>
                <a:gd name="T2" fmla="*/ 0 w 26"/>
                <a:gd name="T3" fmla="*/ 10 h 33"/>
                <a:gd name="T4" fmla="*/ 0 w 26"/>
                <a:gd name="T5" fmla="*/ 0 h 33"/>
                <a:gd name="T6" fmla="*/ 25 w 26"/>
                <a:gd name="T7" fmla="*/ 27 h 33"/>
                <a:gd name="T8" fmla="*/ 25 w 26"/>
                <a:gd name="T9" fmla="*/ 32 h 33"/>
                <a:gd name="T10" fmla="*/ 0 60000 65536"/>
                <a:gd name="T11" fmla="*/ 0 60000 65536"/>
                <a:gd name="T12" fmla="*/ 0 60000 65536"/>
                <a:gd name="T13" fmla="*/ 0 60000 65536"/>
                <a:gd name="T14" fmla="*/ 0 60000 65536"/>
                <a:gd name="T15" fmla="*/ 0 w 26"/>
                <a:gd name="T16" fmla="*/ 0 h 33"/>
                <a:gd name="T17" fmla="*/ 26 w 26"/>
                <a:gd name="T18" fmla="*/ 33 h 33"/>
              </a:gdLst>
              <a:ahLst/>
              <a:cxnLst>
                <a:cxn ang="T10">
                  <a:pos x="T0" y="T1"/>
                </a:cxn>
                <a:cxn ang="T11">
                  <a:pos x="T2" y="T3"/>
                </a:cxn>
                <a:cxn ang="T12">
                  <a:pos x="T4" y="T5"/>
                </a:cxn>
                <a:cxn ang="T13">
                  <a:pos x="T6" y="T7"/>
                </a:cxn>
                <a:cxn ang="T14">
                  <a:pos x="T8" y="T9"/>
                </a:cxn>
              </a:cxnLst>
              <a:rect l="T15" t="T16" r="T17" b="T18"/>
              <a:pathLst>
                <a:path w="26" h="33">
                  <a:moveTo>
                    <a:pt x="25" y="32"/>
                  </a:moveTo>
                  <a:lnTo>
                    <a:pt x="0" y="10"/>
                  </a:lnTo>
                  <a:lnTo>
                    <a:pt x="0" y="0"/>
                  </a:lnTo>
                  <a:lnTo>
                    <a:pt x="25" y="27"/>
                  </a:lnTo>
                  <a:lnTo>
                    <a:pt x="25" y="32"/>
                  </a:lnTo>
                </a:path>
              </a:pathLst>
            </a:custGeom>
            <a:solidFill>
              <a:srgbClr val="DBDBCE"/>
            </a:solidFill>
            <a:ln w="12699" cap="rnd">
              <a:solidFill>
                <a:srgbClr val="494936"/>
              </a:solidFill>
              <a:round/>
              <a:headEnd/>
              <a:tailEnd/>
            </a:ln>
          </p:spPr>
          <p:txBody>
            <a:bodyPr/>
            <a:lstStyle/>
            <a:p>
              <a:endParaRPr lang="zh-CN" altLang="en-US"/>
            </a:p>
          </p:txBody>
        </p:sp>
        <p:sp>
          <p:nvSpPr>
            <p:cNvPr id="21698" name="Freeform 49"/>
            <p:cNvSpPr>
              <a:spLocks/>
            </p:cNvSpPr>
            <p:nvPr/>
          </p:nvSpPr>
          <p:spPr bwMode="auto">
            <a:xfrm>
              <a:off x="1115" y="2463"/>
              <a:ext cx="161" cy="21"/>
            </a:xfrm>
            <a:custGeom>
              <a:avLst/>
              <a:gdLst>
                <a:gd name="T0" fmla="*/ 160 w 161"/>
                <a:gd name="T1" fmla="*/ 20 h 21"/>
                <a:gd name="T2" fmla="*/ 142 w 161"/>
                <a:gd name="T3" fmla="*/ 0 h 21"/>
                <a:gd name="T4" fmla="*/ 0 w 161"/>
                <a:gd name="T5" fmla="*/ 0 h 21"/>
                <a:gd name="T6" fmla="*/ 18 w 161"/>
                <a:gd name="T7" fmla="*/ 20 h 21"/>
                <a:gd name="T8" fmla="*/ 160 w 161"/>
                <a:gd name="T9" fmla="*/ 20 h 21"/>
                <a:gd name="T10" fmla="*/ 0 60000 65536"/>
                <a:gd name="T11" fmla="*/ 0 60000 65536"/>
                <a:gd name="T12" fmla="*/ 0 60000 65536"/>
                <a:gd name="T13" fmla="*/ 0 60000 65536"/>
                <a:gd name="T14" fmla="*/ 0 60000 65536"/>
                <a:gd name="T15" fmla="*/ 0 w 161"/>
                <a:gd name="T16" fmla="*/ 0 h 21"/>
                <a:gd name="T17" fmla="*/ 161 w 161"/>
                <a:gd name="T18" fmla="*/ 21 h 21"/>
              </a:gdLst>
              <a:ahLst/>
              <a:cxnLst>
                <a:cxn ang="T10">
                  <a:pos x="T0" y="T1"/>
                </a:cxn>
                <a:cxn ang="T11">
                  <a:pos x="T2" y="T3"/>
                </a:cxn>
                <a:cxn ang="T12">
                  <a:pos x="T4" y="T5"/>
                </a:cxn>
                <a:cxn ang="T13">
                  <a:pos x="T6" y="T7"/>
                </a:cxn>
                <a:cxn ang="T14">
                  <a:pos x="T8" y="T9"/>
                </a:cxn>
              </a:cxnLst>
              <a:rect l="T15" t="T16" r="T17" b="T18"/>
              <a:pathLst>
                <a:path w="161" h="21">
                  <a:moveTo>
                    <a:pt x="160" y="20"/>
                  </a:moveTo>
                  <a:lnTo>
                    <a:pt x="142" y="0"/>
                  </a:lnTo>
                  <a:lnTo>
                    <a:pt x="0" y="0"/>
                  </a:lnTo>
                  <a:lnTo>
                    <a:pt x="18" y="20"/>
                  </a:lnTo>
                  <a:lnTo>
                    <a:pt x="160" y="20"/>
                  </a:lnTo>
                </a:path>
              </a:pathLst>
            </a:custGeom>
            <a:solidFill>
              <a:srgbClr val="C9C9B6"/>
            </a:solidFill>
            <a:ln w="9525" cap="rnd">
              <a:noFill/>
              <a:round/>
              <a:headEnd/>
              <a:tailEnd/>
            </a:ln>
          </p:spPr>
          <p:txBody>
            <a:bodyPr/>
            <a:lstStyle/>
            <a:p>
              <a:endParaRPr lang="zh-CN" altLang="en-US"/>
            </a:p>
          </p:txBody>
        </p:sp>
        <p:sp>
          <p:nvSpPr>
            <p:cNvPr id="21699" name="Freeform 50"/>
            <p:cNvSpPr>
              <a:spLocks/>
            </p:cNvSpPr>
            <p:nvPr/>
          </p:nvSpPr>
          <p:spPr bwMode="auto">
            <a:xfrm>
              <a:off x="1115" y="2463"/>
              <a:ext cx="161" cy="21"/>
            </a:xfrm>
            <a:custGeom>
              <a:avLst/>
              <a:gdLst>
                <a:gd name="T0" fmla="*/ 160 w 161"/>
                <a:gd name="T1" fmla="*/ 20 h 21"/>
                <a:gd name="T2" fmla="*/ 142 w 161"/>
                <a:gd name="T3" fmla="*/ 0 h 21"/>
                <a:gd name="T4" fmla="*/ 0 w 161"/>
                <a:gd name="T5" fmla="*/ 0 h 21"/>
                <a:gd name="T6" fmla="*/ 18 w 161"/>
                <a:gd name="T7" fmla="*/ 20 h 21"/>
                <a:gd name="T8" fmla="*/ 160 w 161"/>
                <a:gd name="T9" fmla="*/ 20 h 21"/>
                <a:gd name="T10" fmla="*/ 0 60000 65536"/>
                <a:gd name="T11" fmla="*/ 0 60000 65536"/>
                <a:gd name="T12" fmla="*/ 0 60000 65536"/>
                <a:gd name="T13" fmla="*/ 0 60000 65536"/>
                <a:gd name="T14" fmla="*/ 0 60000 65536"/>
                <a:gd name="T15" fmla="*/ 0 w 161"/>
                <a:gd name="T16" fmla="*/ 0 h 21"/>
                <a:gd name="T17" fmla="*/ 161 w 161"/>
                <a:gd name="T18" fmla="*/ 21 h 21"/>
              </a:gdLst>
              <a:ahLst/>
              <a:cxnLst>
                <a:cxn ang="T10">
                  <a:pos x="T0" y="T1"/>
                </a:cxn>
                <a:cxn ang="T11">
                  <a:pos x="T2" y="T3"/>
                </a:cxn>
                <a:cxn ang="T12">
                  <a:pos x="T4" y="T5"/>
                </a:cxn>
                <a:cxn ang="T13">
                  <a:pos x="T6" y="T7"/>
                </a:cxn>
                <a:cxn ang="T14">
                  <a:pos x="T8" y="T9"/>
                </a:cxn>
              </a:cxnLst>
              <a:rect l="T15" t="T16" r="T17" b="T18"/>
              <a:pathLst>
                <a:path w="161" h="21">
                  <a:moveTo>
                    <a:pt x="160" y="20"/>
                  </a:moveTo>
                  <a:lnTo>
                    <a:pt x="142" y="0"/>
                  </a:lnTo>
                  <a:lnTo>
                    <a:pt x="0" y="0"/>
                  </a:lnTo>
                  <a:lnTo>
                    <a:pt x="18" y="20"/>
                  </a:lnTo>
                  <a:lnTo>
                    <a:pt x="160" y="20"/>
                  </a:lnTo>
                </a:path>
              </a:pathLst>
            </a:custGeom>
            <a:solidFill>
              <a:srgbClr val="C9C9B6"/>
            </a:solidFill>
            <a:ln w="12699" cap="rnd">
              <a:solidFill>
                <a:srgbClr val="494936"/>
              </a:solidFill>
              <a:round/>
              <a:headEnd/>
              <a:tailEnd/>
            </a:ln>
          </p:spPr>
          <p:txBody>
            <a:bodyPr/>
            <a:lstStyle/>
            <a:p>
              <a:endParaRPr lang="zh-CN" altLang="en-US"/>
            </a:p>
          </p:txBody>
        </p:sp>
        <p:sp>
          <p:nvSpPr>
            <p:cNvPr id="21700" name="Freeform 51"/>
            <p:cNvSpPr>
              <a:spLocks/>
            </p:cNvSpPr>
            <p:nvPr/>
          </p:nvSpPr>
          <p:spPr bwMode="auto">
            <a:xfrm>
              <a:off x="1133" y="2483"/>
              <a:ext cx="143" cy="26"/>
            </a:xfrm>
            <a:custGeom>
              <a:avLst/>
              <a:gdLst>
                <a:gd name="T0" fmla="*/ 142 w 143"/>
                <a:gd name="T1" fmla="*/ 0 h 26"/>
                <a:gd name="T2" fmla="*/ 0 w 143"/>
                <a:gd name="T3" fmla="*/ 0 h 26"/>
                <a:gd name="T4" fmla="*/ 0 w 143"/>
                <a:gd name="T5" fmla="*/ 25 h 26"/>
                <a:gd name="T6" fmla="*/ 142 w 143"/>
                <a:gd name="T7" fmla="*/ 25 h 26"/>
                <a:gd name="T8" fmla="*/ 142 w 143"/>
                <a:gd name="T9" fmla="*/ 0 h 26"/>
                <a:gd name="T10" fmla="*/ 0 60000 65536"/>
                <a:gd name="T11" fmla="*/ 0 60000 65536"/>
                <a:gd name="T12" fmla="*/ 0 60000 65536"/>
                <a:gd name="T13" fmla="*/ 0 60000 65536"/>
                <a:gd name="T14" fmla="*/ 0 60000 65536"/>
                <a:gd name="T15" fmla="*/ 0 w 143"/>
                <a:gd name="T16" fmla="*/ 0 h 26"/>
                <a:gd name="T17" fmla="*/ 143 w 143"/>
                <a:gd name="T18" fmla="*/ 26 h 26"/>
              </a:gdLst>
              <a:ahLst/>
              <a:cxnLst>
                <a:cxn ang="T10">
                  <a:pos x="T0" y="T1"/>
                </a:cxn>
                <a:cxn ang="T11">
                  <a:pos x="T2" y="T3"/>
                </a:cxn>
                <a:cxn ang="T12">
                  <a:pos x="T4" y="T5"/>
                </a:cxn>
                <a:cxn ang="T13">
                  <a:pos x="T6" y="T7"/>
                </a:cxn>
                <a:cxn ang="T14">
                  <a:pos x="T8" y="T9"/>
                </a:cxn>
              </a:cxnLst>
              <a:rect l="T15" t="T16" r="T17" b="T18"/>
              <a:pathLst>
                <a:path w="143" h="26">
                  <a:moveTo>
                    <a:pt x="142" y="0"/>
                  </a:moveTo>
                  <a:lnTo>
                    <a:pt x="0" y="0"/>
                  </a:lnTo>
                  <a:lnTo>
                    <a:pt x="0" y="25"/>
                  </a:lnTo>
                  <a:lnTo>
                    <a:pt x="142" y="25"/>
                  </a:lnTo>
                  <a:lnTo>
                    <a:pt x="142" y="0"/>
                  </a:lnTo>
                </a:path>
              </a:pathLst>
            </a:custGeom>
            <a:solidFill>
              <a:srgbClr val="B7B79D"/>
            </a:solidFill>
            <a:ln w="9525" cap="rnd">
              <a:noFill/>
              <a:round/>
              <a:headEnd/>
              <a:tailEnd/>
            </a:ln>
          </p:spPr>
          <p:txBody>
            <a:bodyPr/>
            <a:lstStyle/>
            <a:p>
              <a:endParaRPr lang="zh-CN" altLang="en-US"/>
            </a:p>
          </p:txBody>
        </p:sp>
        <p:sp>
          <p:nvSpPr>
            <p:cNvPr id="21701" name="Freeform 52"/>
            <p:cNvSpPr>
              <a:spLocks/>
            </p:cNvSpPr>
            <p:nvPr/>
          </p:nvSpPr>
          <p:spPr bwMode="auto">
            <a:xfrm>
              <a:off x="1133" y="2483"/>
              <a:ext cx="143" cy="26"/>
            </a:xfrm>
            <a:custGeom>
              <a:avLst/>
              <a:gdLst>
                <a:gd name="T0" fmla="*/ 142 w 143"/>
                <a:gd name="T1" fmla="*/ 0 h 26"/>
                <a:gd name="T2" fmla="*/ 0 w 143"/>
                <a:gd name="T3" fmla="*/ 0 h 26"/>
                <a:gd name="T4" fmla="*/ 0 w 143"/>
                <a:gd name="T5" fmla="*/ 25 h 26"/>
                <a:gd name="T6" fmla="*/ 142 w 143"/>
                <a:gd name="T7" fmla="*/ 25 h 26"/>
                <a:gd name="T8" fmla="*/ 142 w 143"/>
                <a:gd name="T9" fmla="*/ 0 h 26"/>
                <a:gd name="T10" fmla="*/ 0 60000 65536"/>
                <a:gd name="T11" fmla="*/ 0 60000 65536"/>
                <a:gd name="T12" fmla="*/ 0 60000 65536"/>
                <a:gd name="T13" fmla="*/ 0 60000 65536"/>
                <a:gd name="T14" fmla="*/ 0 60000 65536"/>
                <a:gd name="T15" fmla="*/ 0 w 143"/>
                <a:gd name="T16" fmla="*/ 0 h 26"/>
                <a:gd name="T17" fmla="*/ 143 w 143"/>
                <a:gd name="T18" fmla="*/ 26 h 26"/>
              </a:gdLst>
              <a:ahLst/>
              <a:cxnLst>
                <a:cxn ang="T10">
                  <a:pos x="T0" y="T1"/>
                </a:cxn>
                <a:cxn ang="T11">
                  <a:pos x="T2" y="T3"/>
                </a:cxn>
                <a:cxn ang="T12">
                  <a:pos x="T4" y="T5"/>
                </a:cxn>
                <a:cxn ang="T13">
                  <a:pos x="T6" y="T7"/>
                </a:cxn>
                <a:cxn ang="T14">
                  <a:pos x="T8" y="T9"/>
                </a:cxn>
              </a:cxnLst>
              <a:rect l="T15" t="T16" r="T17" b="T18"/>
              <a:pathLst>
                <a:path w="143" h="26">
                  <a:moveTo>
                    <a:pt x="142" y="0"/>
                  </a:moveTo>
                  <a:lnTo>
                    <a:pt x="0" y="0"/>
                  </a:lnTo>
                  <a:lnTo>
                    <a:pt x="0" y="25"/>
                  </a:lnTo>
                  <a:lnTo>
                    <a:pt x="142" y="25"/>
                  </a:lnTo>
                  <a:lnTo>
                    <a:pt x="142" y="0"/>
                  </a:lnTo>
                </a:path>
              </a:pathLst>
            </a:custGeom>
            <a:solidFill>
              <a:srgbClr val="B7B79D"/>
            </a:solidFill>
            <a:ln w="12699" cap="rnd">
              <a:solidFill>
                <a:srgbClr val="494936"/>
              </a:solidFill>
              <a:round/>
              <a:headEnd/>
              <a:tailEnd/>
            </a:ln>
          </p:spPr>
          <p:txBody>
            <a:bodyPr/>
            <a:lstStyle/>
            <a:p>
              <a:endParaRPr lang="zh-CN" altLang="en-US"/>
            </a:p>
          </p:txBody>
        </p:sp>
        <p:sp>
          <p:nvSpPr>
            <p:cNvPr id="21702" name="Freeform 53"/>
            <p:cNvSpPr>
              <a:spLocks/>
            </p:cNvSpPr>
            <p:nvPr/>
          </p:nvSpPr>
          <p:spPr bwMode="auto">
            <a:xfrm>
              <a:off x="1115" y="2463"/>
              <a:ext cx="19" cy="46"/>
            </a:xfrm>
            <a:custGeom>
              <a:avLst/>
              <a:gdLst>
                <a:gd name="T0" fmla="*/ 18 w 19"/>
                <a:gd name="T1" fmla="*/ 45 h 46"/>
                <a:gd name="T2" fmla="*/ 0 w 19"/>
                <a:gd name="T3" fmla="*/ 27 h 46"/>
                <a:gd name="T4" fmla="*/ 0 w 19"/>
                <a:gd name="T5" fmla="*/ 0 h 46"/>
                <a:gd name="T6" fmla="*/ 18 w 19"/>
                <a:gd name="T7" fmla="*/ 20 h 46"/>
                <a:gd name="T8" fmla="*/ 18 w 19"/>
                <a:gd name="T9" fmla="*/ 45 h 46"/>
                <a:gd name="T10" fmla="*/ 0 60000 65536"/>
                <a:gd name="T11" fmla="*/ 0 60000 65536"/>
                <a:gd name="T12" fmla="*/ 0 60000 65536"/>
                <a:gd name="T13" fmla="*/ 0 60000 65536"/>
                <a:gd name="T14" fmla="*/ 0 60000 65536"/>
                <a:gd name="T15" fmla="*/ 0 w 19"/>
                <a:gd name="T16" fmla="*/ 0 h 46"/>
                <a:gd name="T17" fmla="*/ 19 w 19"/>
                <a:gd name="T18" fmla="*/ 46 h 46"/>
              </a:gdLst>
              <a:ahLst/>
              <a:cxnLst>
                <a:cxn ang="T10">
                  <a:pos x="T0" y="T1"/>
                </a:cxn>
                <a:cxn ang="T11">
                  <a:pos x="T2" y="T3"/>
                </a:cxn>
                <a:cxn ang="T12">
                  <a:pos x="T4" y="T5"/>
                </a:cxn>
                <a:cxn ang="T13">
                  <a:pos x="T6" y="T7"/>
                </a:cxn>
                <a:cxn ang="T14">
                  <a:pos x="T8" y="T9"/>
                </a:cxn>
              </a:cxnLst>
              <a:rect l="T15" t="T16" r="T17" b="T18"/>
              <a:pathLst>
                <a:path w="19" h="46">
                  <a:moveTo>
                    <a:pt x="18" y="45"/>
                  </a:moveTo>
                  <a:lnTo>
                    <a:pt x="0" y="27"/>
                  </a:lnTo>
                  <a:lnTo>
                    <a:pt x="0" y="0"/>
                  </a:lnTo>
                  <a:lnTo>
                    <a:pt x="18" y="20"/>
                  </a:lnTo>
                  <a:lnTo>
                    <a:pt x="18" y="45"/>
                  </a:lnTo>
                </a:path>
              </a:pathLst>
            </a:custGeom>
            <a:solidFill>
              <a:srgbClr val="DBDBCE"/>
            </a:solidFill>
            <a:ln w="9525" cap="rnd">
              <a:noFill/>
              <a:round/>
              <a:headEnd/>
              <a:tailEnd/>
            </a:ln>
          </p:spPr>
          <p:txBody>
            <a:bodyPr/>
            <a:lstStyle/>
            <a:p>
              <a:endParaRPr lang="zh-CN" altLang="en-US"/>
            </a:p>
          </p:txBody>
        </p:sp>
        <p:sp>
          <p:nvSpPr>
            <p:cNvPr id="21703" name="Freeform 54"/>
            <p:cNvSpPr>
              <a:spLocks/>
            </p:cNvSpPr>
            <p:nvPr/>
          </p:nvSpPr>
          <p:spPr bwMode="auto">
            <a:xfrm>
              <a:off x="1115" y="2463"/>
              <a:ext cx="19" cy="46"/>
            </a:xfrm>
            <a:custGeom>
              <a:avLst/>
              <a:gdLst>
                <a:gd name="T0" fmla="*/ 18 w 19"/>
                <a:gd name="T1" fmla="*/ 45 h 46"/>
                <a:gd name="T2" fmla="*/ 0 w 19"/>
                <a:gd name="T3" fmla="*/ 27 h 46"/>
                <a:gd name="T4" fmla="*/ 0 w 19"/>
                <a:gd name="T5" fmla="*/ 0 h 46"/>
                <a:gd name="T6" fmla="*/ 18 w 19"/>
                <a:gd name="T7" fmla="*/ 20 h 46"/>
                <a:gd name="T8" fmla="*/ 18 w 19"/>
                <a:gd name="T9" fmla="*/ 45 h 46"/>
                <a:gd name="T10" fmla="*/ 0 60000 65536"/>
                <a:gd name="T11" fmla="*/ 0 60000 65536"/>
                <a:gd name="T12" fmla="*/ 0 60000 65536"/>
                <a:gd name="T13" fmla="*/ 0 60000 65536"/>
                <a:gd name="T14" fmla="*/ 0 60000 65536"/>
                <a:gd name="T15" fmla="*/ 0 w 19"/>
                <a:gd name="T16" fmla="*/ 0 h 46"/>
                <a:gd name="T17" fmla="*/ 19 w 19"/>
                <a:gd name="T18" fmla="*/ 46 h 46"/>
              </a:gdLst>
              <a:ahLst/>
              <a:cxnLst>
                <a:cxn ang="T10">
                  <a:pos x="T0" y="T1"/>
                </a:cxn>
                <a:cxn ang="T11">
                  <a:pos x="T2" y="T3"/>
                </a:cxn>
                <a:cxn ang="T12">
                  <a:pos x="T4" y="T5"/>
                </a:cxn>
                <a:cxn ang="T13">
                  <a:pos x="T6" y="T7"/>
                </a:cxn>
                <a:cxn ang="T14">
                  <a:pos x="T8" y="T9"/>
                </a:cxn>
              </a:cxnLst>
              <a:rect l="T15" t="T16" r="T17" b="T18"/>
              <a:pathLst>
                <a:path w="19" h="46">
                  <a:moveTo>
                    <a:pt x="18" y="45"/>
                  </a:moveTo>
                  <a:lnTo>
                    <a:pt x="0" y="27"/>
                  </a:lnTo>
                  <a:lnTo>
                    <a:pt x="0" y="0"/>
                  </a:lnTo>
                  <a:lnTo>
                    <a:pt x="18" y="20"/>
                  </a:lnTo>
                  <a:lnTo>
                    <a:pt x="18" y="45"/>
                  </a:lnTo>
                </a:path>
              </a:pathLst>
            </a:custGeom>
            <a:solidFill>
              <a:srgbClr val="DBDBCE"/>
            </a:solidFill>
            <a:ln w="12699" cap="rnd">
              <a:solidFill>
                <a:srgbClr val="494936"/>
              </a:solidFill>
              <a:round/>
              <a:headEnd/>
              <a:tailEnd/>
            </a:ln>
          </p:spPr>
          <p:txBody>
            <a:bodyPr/>
            <a:lstStyle/>
            <a:p>
              <a:endParaRPr lang="zh-CN" altLang="en-US"/>
            </a:p>
          </p:txBody>
        </p:sp>
        <p:sp>
          <p:nvSpPr>
            <p:cNvPr id="21704" name="Freeform 55"/>
            <p:cNvSpPr>
              <a:spLocks/>
            </p:cNvSpPr>
            <p:nvPr/>
          </p:nvSpPr>
          <p:spPr bwMode="auto">
            <a:xfrm>
              <a:off x="1118" y="2463"/>
              <a:ext cx="155" cy="17"/>
            </a:xfrm>
            <a:custGeom>
              <a:avLst/>
              <a:gdLst>
                <a:gd name="T0" fmla="*/ 154 w 155"/>
                <a:gd name="T1" fmla="*/ 16 h 17"/>
                <a:gd name="T2" fmla="*/ 139 w 155"/>
                <a:gd name="T3" fmla="*/ 0 h 17"/>
                <a:gd name="T4" fmla="*/ 0 w 155"/>
                <a:gd name="T5" fmla="*/ 0 h 17"/>
                <a:gd name="T6" fmla="*/ 15 w 155"/>
                <a:gd name="T7" fmla="*/ 16 h 17"/>
                <a:gd name="T8" fmla="*/ 154 w 155"/>
                <a:gd name="T9" fmla="*/ 16 h 17"/>
                <a:gd name="T10" fmla="*/ 0 60000 65536"/>
                <a:gd name="T11" fmla="*/ 0 60000 65536"/>
                <a:gd name="T12" fmla="*/ 0 60000 65536"/>
                <a:gd name="T13" fmla="*/ 0 60000 65536"/>
                <a:gd name="T14" fmla="*/ 0 60000 65536"/>
                <a:gd name="T15" fmla="*/ 0 w 155"/>
                <a:gd name="T16" fmla="*/ 0 h 17"/>
                <a:gd name="T17" fmla="*/ 155 w 155"/>
                <a:gd name="T18" fmla="*/ 17 h 17"/>
              </a:gdLst>
              <a:ahLst/>
              <a:cxnLst>
                <a:cxn ang="T10">
                  <a:pos x="T0" y="T1"/>
                </a:cxn>
                <a:cxn ang="T11">
                  <a:pos x="T2" y="T3"/>
                </a:cxn>
                <a:cxn ang="T12">
                  <a:pos x="T4" y="T5"/>
                </a:cxn>
                <a:cxn ang="T13">
                  <a:pos x="T6" y="T7"/>
                </a:cxn>
                <a:cxn ang="T14">
                  <a:pos x="T8" y="T9"/>
                </a:cxn>
              </a:cxnLst>
              <a:rect l="T15" t="T16" r="T17" b="T18"/>
              <a:pathLst>
                <a:path w="155" h="17">
                  <a:moveTo>
                    <a:pt x="154" y="16"/>
                  </a:moveTo>
                  <a:lnTo>
                    <a:pt x="139" y="0"/>
                  </a:lnTo>
                  <a:lnTo>
                    <a:pt x="0" y="0"/>
                  </a:lnTo>
                  <a:lnTo>
                    <a:pt x="15" y="16"/>
                  </a:lnTo>
                  <a:lnTo>
                    <a:pt x="154" y="16"/>
                  </a:lnTo>
                </a:path>
              </a:pathLst>
            </a:custGeom>
            <a:solidFill>
              <a:srgbClr val="000000"/>
            </a:solidFill>
            <a:ln w="9525" cap="rnd">
              <a:noFill/>
              <a:round/>
              <a:headEnd/>
              <a:tailEnd/>
            </a:ln>
          </p:spPr>
          <p:txBody>
            <a:bodyPr/>
            <a:lstStyle/>
            <a:p>
              <a:endParaRPr lang="zh-CN" altLang="en-US"/>
            </a:p>
          </p:txBody>
        </p:sp>
        <p:sp>
          <p:nvSpPr>
            <p:cNvPr id="21705" name="Freeform 56"/>
            <p:cNvSpPr>
              <a:spLocks/>
            </p:cNvSpPr>
            <p:nvPr/>
          </p:nvSpPr>
          <p:spPr bwMode="auto">
            <a:xfrm>
              <a:off x="1118" y="2463"/>
              <a:ext cx="155" cy="17"/>
            </a:xfrm>
            <a:custGeom>
              <a:avLst/>
              <a:gdLst>
                <a:gd name="T0" fmla="*/ 154 w 155"/>
                <a:gd name="T1" fmla="*/ 16 h 17"/>
                <a:gd name="T2" fmla="*/ 139 w 155"/>
                <a:gd name="T3" fmla="*/ 0 h 17"/>
                <a:gd name="T4" fmla="*/ 0 w 155"/>
                <a:gd name="T5" fmla="*/ 0 h 17"/>
                <a:gd name="T6" fmla="*/ 15 w 155"/>
                <a:gd name="T7" fmla="*/ 16 h 17"/>
                <a:gd name="T8" fmla="*/ 154 w 155"/>
                <a:gd name="T9" fmla="*/ 16 h 17"/>
                <a:gd name="T10" fmla="*/ 0 60000 65536"/>
                <a:gd name="T11" fmla="*/ 0 60000 65536"/>
                <a:gd name="T12" fmla="*/ 0 60000 65536"/>
                <a:gd name="T13" fmla="*/ 0 60000 65536"/>
                <a:gd name="T14" fmla="*/ 0 60000 65536"/>
                <a:gd name="T15" fmla="*/ 0 w 155"/>
                <a:gd name="T16" fmla="*/ 0 h 17"/>
                <a:gd name="T17" fmla="*/ 155 w 155"/>
                <a:gd name="T18" fmla="*/ 17 h 17"/>
              </a:gdLst>
              <a:ahLst/>
              <a:cxnLst>
                <a:cxn ang="T10">
                  <a:pos x="T0" y="T1"/>
                </a:cxn>
                <a:cxn ang="T11">
                  <a:pos x="T2" y="T3"/>
                </a:cxn>
                <a:cxn ang="T12">
                  <a:pos x="T4" y="T5"/>
                </a:cxn>
                <a:cxn ang="T13">
                  <a:pos x="T6" y="T7"/>
                </a:cxn>
                <a:cxn ang="T14">
                  <a:pos x="T8" y="T9"/>
                </a:cxn>
              </a:cxnLst>
              <a:rect l="T15" t="T16" r="T17" b="T18"/>
              <a:pathLst>
                <a:path w="155" h="17">
                  <a:moveTo>
                    <a:pt x="154" y="16"/>
                  </a:moveTo>
                  <a:lnTo>
                    <a:pt x="139" y="0"/>
                  </a:lnTo>
                  <a:lnTo>
                    <a:pt x="0" y="0"/>
                  </a:lnTo>
                  <a:lnTo>
                    <a:pt x="15" y="16"/>
                  </a:lnTo>
                  <a:lnTo>
                    <a:pt x="154" y="16"/>
                  </a:lnTo>
                </a:path>
              </a:pathLst>
            </a:custGeom>
            <a:solidFill>
              <a:srgbClr val="000000"/>
            </a:solidFill>
            <a:ln w="12699" cap="rnd">
              <a:solidFill>
                <a:srgbClr val="000000"/>
              </a:solidFill>
              <a:round/>
              <a:headEnd/>
              <a:tailEnd/>
            </a:ln>
          </p:spPr>
          <p:txBody>
            <a:bodyPr/>
            <a:lstStyle/>
            <a:p>
              <a:endParaRPr lang="zh-CN" altLang="en-US"/>
            </a:p>
          </p:txBody>
        </p:sp>
        <p:sp>
          <p:nvSpPr>
            <p:cNvPr id="21706" name="Freeform 57"/>
            <p:cNvSpPr>
              <a:spLocks/>
            </p:cNvSpPr>
            <p:nvPr/>
          </p:nvSpPr>
          <p:spPr bwMode="auto">
            <a:xfrm>
              <a:off x="1118" y="2348"/>
              <a:ext cx="158" cy="17"/>
            </a:xfrm>
            <a:custGeom>
              <a:avLst/>
              <a:gdLst>
                <a:gd name="T0" fmla="*/ 157 w 158"/>
                <a:gd name="T1" fmla="*/ 16 h 17"/>
                <a:gd name="T2" fmla="*/ 142 w 158"/>
                <a:gd name="T3" fmla="*/ 0 h 17"/>
                <a:gd name="T4" fmla="*/ 0 w 158"/>
                <a:gd name="T5" fmla="*/ 0 h 17"/>
                <a:gd name="T6" fmla="*/ 15 w 158"/>
                <a:gd name="T7" fmla="*/ 16 h 17"/>
                <a:gd name="T8" fmla="*/ 157 w 158"/>
                <a:gd name="T9" fmla="*/ 16 h 17"/>
                <a:gd name="T10" fmla="*/ 0 60000 65536"/>
                <a:gd name="T11" fmla="*/ 0 60000 65536"/>
                <a:gd name="T12" fmla="*/ 0 60000 65536"/>
                <a:gd name="T13" fmla="*/ 0 60000 65536"/>
                <a:gd name="T14" fmla="*/ 0 60000 65536"/>
                <a:gd name="T15" fmla="*/ 0 w 158"/>
                <a:gd name="T16" fmla="*/ 0 h 17"/>
                <a:gd name="T17" fmla="*/ 158 w 158"/>
                <a:gd name="T18" fmla="*/ 17 h 17"/>
              </a:gdLst>
              <a:ahLst/>
              <a:cxnLst>
                <a:cxn ang="T10">
                  <a:pos x="T0" y="T1"/>
                </a:cxn>
                <a:cxn ang="T11">
                  <a:pos x="T2" y="T3"/>
                </a:cxn>
                <a:cxn ang="T12">
                  <a:pos x="T4" y="T5"/>
                </a:cxn>
                <a:cxn ang="T13">
                  <a:pos x="T6" y="T7"/>
                </a:cxn>
                <a:cxn ang="T14">
                  <a:pos x="T8" y="T9"/>
                </a:cxn>
              </a:cxnLst>
              <a:rect l="T15" t="T16" r="T17" b="T18"/>
              <a:pathLst>
                <a:path w="158" h="17">
                  <a:moveTo>
                    <a:pt x="157" y="16"/>
                  </a:moveTo>
                  <a:lnTo>
                    <a:pt x="142" y="0"/>
                  </a:lnTo>
                  <a:lnTo>
                    <a:pt x="0" y="0"/>
                  </a:lnTo>
                  <a:lnTo>
                    <a:pt x="15" y="16"/>
                  </a:lnTo>
                  <a:lnTo>
                    <a:pt x="157" y="16"/>
                  </a:lnTo>
                </a:path>
              </a:pathLst>
            </a:custGeom>
            <a:solidFill>
              <a:srgbClr val="C9C9B6"/>
            </a:solidFill>
            <a:ln w="9525" cap="rnd">
              <a:noFill/>
              <a:round/>
              <a:headEnd/>
              <a:tailEnd/>
            </a:ln>
          </p:spPr>
          <p:txBody>
            <a:bodyPr/>
            <a:lstStyle/>
            <a:p>
              <a:endParaRPr lang="zh-CN" altLang="en-US"/>
            </a:p>
          </p:txBody>
        </p:sp>
        <p:sp>
          <p:nvSpPr>
            <p:cNvPr id="21707" name="Freeform 58"/>
            <p:cNvSpPr>
              <a:spLocks/>
            </p:cNvSpPr>
            <p:nvPr/>
          </p:nvSpPr>
          <p:spPr bwMode="auto">
            <a:xfrm>
              <a:off x="1118" y="2348"/>
              <a:ext cx="158" cy="17"/>
            </a:xfrm>
            <a:custGeom>
              <a:avLst/>
              <a:gdLst>
                <a:gd name="T0" fmla="*/ 157 w 158"/>
                <a:gd name="T1" fmla="*/ 16 h 17"/>
                <a:gd name="T2" fmla="*/ 142 w 158"/>
                <a:gd name="T3" fmla="*/ 0 h 17"/>
                <a:gd name="T4" fmla="*/ 0 w 158"/>
                <a:gd name="T5" fmla="*/ 0 h 17"/>
                <a:gd name="T6" fmla="*/ 15 w 158"/>
                <a:gd name="T7" fmla="*/ 16 h 17"/>
                <a:gd name="T8" fmla="*/ 157 w 158"/>
                <a:gd name="T9" fmla="*/ 16 h 17"/>
                <a:gd name="T10" fmla="*/ 0 60000 65536"/>
                <a:gd name="T11" fmla="*/ 0 60000 65536"/>
                <a:gd name="T12" fmla="*/ 0 60000 65536"/>
                <a:gd name="T13" fmla="*/ 0 60000 65536"/>
                <a:gd name="T14" fmla="*/ 0 60000 65536"/>
                <a:gd name="T15" fmla="*/ 0 w 158"/>
                <a:gd name="T16" fmla="*/ 0 h 17"/>
                <a:gd name="T17" fmla="*/ 158 w 158"/>
                <a:gd name="T18" fmla="*/ 17 h 17"/>
              </a:gdLst>
              <a:ahLst/>
              <a:cxnLst>
                <a:cxn ang="T10">
                  <a:pos x="T0" y="T1"/>
                </a:cxn>
                <a:cxn ang="T11">
                  <a:pos x="T2" y="T3"/>
                </a:cxn>
                <a:cxn ang="T12">
                  <a:pos x="T4" y="T5"/>
                </a:cxn>
                <a:cxn ang="T13">
                  <a:pos x="T6" y="T7"/>
                </a:cxn>
                <a:cxn ang="T14">
                  <a:pos x="T8" y="T9"/>
                </a:cxn>
              </a:cxnLst>
              <a:rect l="T15" t="T16" r="T17" b="T18"/>
              <a:pathLst>
                <a:path w="158" h="17">
                  <a:moveTo>
                    <a:pt x="157" y="16"/>
                  </a:moveTo>
                  <a:lnTo>
                    <a:pt x="142" y="0"/>
                  </a:lnTo>
                  <a:lnTo>
                    <a:pt x="0" y="0"/>
                  </a:lnTo>
                  <a:lnTo>
                    <a:pt x="15" y="16"/>
                  </a:lnTo>
                  <a:lnTo>
                    <a:pt x="157" y="16"/>
                  </a:lnTo>
                </a:path>
              </a:pathLst>
            </a:custGeom>
            <a:solidFill>
              <a:srgbClr val="C9C9B6"/>
            </a:solidFill>
            <a:ln w="12699" cap="rnd">
              <a:solidFill>
                <a:srgbClr val="494936"/>
              </a:solidFill>
              <a:round/>
              <a:headEnd/>
              <a:tailEnd/>
            </a:ln>
          </p:spPr>
          <p:txBody>
            <a:bodyPr/>
            <a:lstStyle/>
            <a:p>
              <a:endParaRPr lang="zh-CN" altLang="en-US"/>
            </a:p>
          </p:txBody>
        </p:sp>
        <p:sp>
          <p:nvSpPr>
            <p:cNvPr id="21708" name="Rectangle 59"/>
            <p:cNvSpPr>
              <a:spLocks noChangeArrowheads="1"/>
            </p:cNvSpPr>
            <p:nvPr/>
          </p:nvSpPr>
          <p:spPr bwMode="auto">
            <a:xfrm>
              <a:off x="1137" y="2367"/>
              <a:ext cx="136" cy="104"/>
            </a:xfrm>
            <a:prstGeom prst="rect">
              <a:avLst/>
            </a:prstGeom>
            <a:solidFill>
              <a:srgbClr val="B7B79D"/>
            </a:solidFill>
            <a:ln w="12699">
              <a:solidFill>
                <a:srgbClr val="494936"/>
              </a:solidFill>
              <a:miter lim="800000"/>
              <a:headEnd/>
              <a:tailEnd/>
            </a:ln>
          </p:spPr>
          <p:txBody>
            <a:bodyPr wrap="none" anchor="ctr"/>
            <a:lstStyle/>
            <a:p>
              <a:endParaRPr lang="zh-CN" altLang="en-US"/>
            </a:p>
          </p:txBody>
        </p:sp>
        <p:sp>
          <p:nvSpPr>
            <p:cNvPr id="21709" name="Rectangle 60"/>
            <p:cNvSpPr>
              <a:spLocks noChangeArrowheads="1"/>
            </p:cNvSpPr>
            <p:nvPr/>
          </p:nvSpPr>
          <p:spPr bwMode="auto">
            <a:xfrm>
              <a:off x="1149" y="2382"/>
              <a:ext cx="112" cy="79"/>
            </a:xfrm>
            <a:prstGeom prst="rect">
              <a:avLst/>
            </a:prstGeom>
            <a:solidFill>
              <a:srgbClr val="FFFFFF"/>
            </a:solidFill>
            <a:ln w="12699">
              <a:solidFill>
                <a:srgbClr val="494936"/>
              </a:solidFill>
              <a:miter lim="800000"/>
              <a:headEnd/>
              <a:tailEnd/>
            </a:ln>
          </p:spPr>
          <p:txBody>
            <a:bodyPr wrap="none" anchor="ctr"/>
            <a:lstStyle/>
            <a:p>
              <a:endParaRPr lang="zh-CN" altLang="en-US"/>
            </a:p>
          </p:txBody>
        </p:sp>
        <p:sp>
          <p:nvSpPr>
            <p:cNvPr id="21710" name="Freeform 61"/>
            <p:cNvSpPr>
              <a:spLocks/>
            </p:cNvSpPr>
            <p:nvPr/>
          </p:nvSpPr>
          <p:spPr bwMode="auto">
            <a:xfrm>
              <a:off x="1118" y="2348"/>
              <a:ext cx="17" cy="128"/>
            </a:xfrm>
            <a:custGeom>
              <a:avLst/>
              <a:gdLst>
                <a:gd name="T0" fmla="*/ 16 w 17"/>
                <a:gd name="T1" fmla="*/ 127 h 128"/>
                <a:gd name="T2" fmla="*/ 0 w 17"/>
                <a:gd name="T3" fmla="*/ 112 h 128"/>
                <a:gd name="T4" fmla="*/ 0 w 17"/>
                <a:gd name="T5" fmla="*/ 0 h 128"/>
                <a:gd name="T6" fmla="*/ 16 w 17"/>
                <a:gd name="T7" fmla="*/ 15 h 128"/>
                <a:gd name="T8" fmla="*/ 16 w 17"/>
                <a:gd name="T9" fmla="*/ 127 h 128"/>
                <a:gd name="T10" fmla="*/ 0 60000 65536"/>
                <a:gd name="T11" fmla="*/ 0 60000 65536"/>
                <a:gd name="T12" fmla="*/ 0 60000 65536"/>
                <a:gd name="T13" fmla="*/ 0 60000 65536"/>
                <a:gd name="T14" fmla="*/ 0 60000 65536"/>
                <a:gd name="T15" fmla="*/ 0 w 17"/>
                <a:gd name="T16" fmla="*/ 0 h 128"/>
                <a:gd name="T17" fmla="*/ 17 w 17"/>
                <a:gd name="T18" fmla="*/ 128 h 128"/>
              </a:gdLst>
              <a:ahLst/>
              <a:cxnLst>
                <a:cxn ang="T10">
                  <a:pos x="T0" y="T1"/>
                </a:cxn>
                <a:cxn ang="T11">
                  <a:pos x="T2" y="T3"/>
                </a:cxn>
                <a:cxn ang="T12">
                  <a:pos x="T4" y="T5"/>
                </a:cxn>
                <a:cxn ang="T13">
                  <a:pos x="T6" y="T7"/>
                </a:cxn>
                <a:cxn ang="T14">
                  <a:pos x="T8" y="T9"/>
                </a:cxn>
              </a:cxnLst>
              <a:rect l="T15" t="T16" r="T17" b="T18"/>
              <a:pathLst>
                <a:path w="17" h="128">
                  <a:moveTo>
                    <a:pt x="16" y="127"/>
                  </a:moveTo>
                  <a:lnTo>
                    <a:pt x="0" y="112"/>
                  </a:lnTo>
                  <a:lnTo>
                    <a:pt x="0" y="0"/>
                  </a:lnTo>
                  <a:lnTo>
                    <a:pt x="16" y="15"/>
                  </a:lnTo>
                  <a:lnTo>
                    <a:pt x="16" y="127"/>
                  </a:lnTo>
                </a:path>
              </a:pathLst>
            </a:custGeom>
            <a:solidFill>
              <a:srgbClr val="DBDBCE"/>
            </a:solidFill>
            <a:ln w="9525" cap="rnd">
              <a:noFill/>
              <a:round/>
              <a:headEnd/>
              <a:tailEnd/>
            </a:ln>
          </p:spPr>
          <p:txBody>
            <a:bodyPr/>
            <a:lstStyle/>
            <a:p>
              <a:endParaRPr lang="zh-CN" altLang="en-US"/>
            </a:p>
          </p:txBody>
        </p:sp>
        <p:sp>
          <p:nvSpPr>
            <p:cNvPr id="21711" name="Freeform 62"/>
            <p:cNvSpPr>
              <a:spLocks/>
            </p:cNvSpPr>
            <p:nvPr/>
          </p:nvSpPr>
          <p:spPr bwMode="auto">
            <a:xfrm>
              <a:off x="1118" y="2348"/>
              <a:ext cx="17" cy="128"/>
            </a:xfrm>
            <a:custGeom>
              <a:avLst/>
              <a:gdLst>
                <a:gd name="T0" fmla="*/ 16 w 17"/>
                <a:gd name="T1" fmla="*/ 127 h 128"/>
                <a:gd name="T2" fmla="*/ 0 w 17"/>
                <a:gd name="T3" fmla="*/ 112 h 128"/>
                <a:gd name="T4" fmla="*/ 0 w 17"/>
                <a:gd name="T5" fmla="*/ 0 h 128"/>
                <a:gd name="T6" fmla="*/ 16 w 17"/>
                <a:gd name="T7" fmla="*/ 15 h 128"/>
                <a:gd name="T8" fmla="*/ 16 w 17"/>
                <a:gd name="T9" fmla="*/ 127 h 128"/>
                <a:gd name="T10" fmla="*/ 0 60000 65536"/>
                <a:gd name="T11" fmla="*/ 0 60000 65536"/>
                <a:gd name="T12" fmla="*/ 0 60000 65536"/>
                <a:gd name="T13" fmla="*/ 0 60000 65536"/>
                <a:gd name="T14" fmla="*/ 0 60000 65536"/>
                <a:gd name="T15" fmla="*/ 0 w 17"/>
                <a:gd name="T16" fmla="*/ 0 h 128"/>
                <a:gd name="T17" fmla="*/ 17 w 17"/>
                <a:gd name="T18" fmla="*/ 128 h 128"/>
              </a:gdLst>
              <a:ahLst/>
              <a:cxnLst>
                <a:cxn ang="T10">
                  <a:pos x="T0" y="T1"/>
                </a:cxn>
                <a:cxn ang="T11">
                  <a:pos x="T2" y="T3"/>
                </a:cxn>
                <a:cxn ang="T12">
                  <a:pos x="T4" y="T5"/>
                </a:cxn>
                <a:cxn ang="T13">
                  <a:pos x="T6" y="T7"/>
                </a:cxn>
                <a:cxn ang="T14">
                  <a:pos x="T8" y="T9"/>
                </a:cxn>
              </a:cxnLst>
              <a:rect l="T15" t="T16" r="T17" b="T18"/>
              <a:pathLst>
                <a:path w="17" h="128">
                  <a:moveTo>
                    <a:pt x="16" y="127"/>
                  </a:moveTo>
                  <a:lnTo>
                    <a:pt x="0" y="112"/>
                  </a:lnTo>
                  <a:lnTo>
                    <a:pt x="0" y="0"/>
                  </a:lnTo>
                  <a:lnTo>
                    <a:pt x="16" y="15"/>
                  </a:lnTo>
                  <a:lnTo>
                    <a:pt x="16" y="127"/>
                  </a:lnTo>
                </a:path>
              </a:pathLst>
            </a:custGeom>
            <a:solidFill>
              <a:srgbClr val="DBDBCE"/>
            </a:solidFill>
            <a:ln w="12699" cap="rnd">
              <a:solidFill>
                <a:srgbClr val="494936"/>
              </a:solidFill>
              <a:round/>
              <a:headEnd/>
              <a:tailEnd/>
            </a:ln>
          </p:spPr>
          <p:txBody>
            <a:bodyPr/>
            <a:lstStyle/>
            <a:p>
              <a:endParaRPr lang="zh-CN" altLang="en-US"/>
            </a:p>
          </p:txBody>
        </p:sp>
        <p:sp>
          <p:nvSpPr>
            <p:cNvPr id="21712" name="Freeform 63"/>
            <p:cNvSpPr>
              <a:spLocks/>
            </p:cNvSpPr>
            <p:nvPr/>
          </p:nvSpPr>
          <p:spPr bwMode="auto">
            <a:xfrm>
              <a:off x="1125" y="2503"/>
              <a:ext cx="181" cy="28"/>
            </a:xfrm>
            <a:custGeom>
              <a:avLst/>
              <a:gdLst>
                <a:gd name="T0" fmla="*/ 180 w 181"/>
                <a:gd name="T1" fmla="*/ 27 h 28"/>
                <a:gd name="T2" fmla="*/ 157 w 181"/>
                <a:gd name="T3" fmla="*/ 0 h 28"/>
                <a:gd name="T4" fmla="*/ 0 w 181"/>
                <a:gd name="T5" fmla="*/ 0 h 28"/>
                <a:gd name="T6" fmla="*/ 23 w 181"/>
                <a:gd name="T7" fmla="*/ 27 h 28"/>
                <a:gd name="T8" fmla="*/ 180 w 181"/>
                <a:gd name="T9" fmla="*/ 27 h 28"/>
                <a:gd name="T10" fmla="*/ 0 60000 65536"/>
                <a:gd name="T11" fmla="*/ 0 60000 65536"/>
                <a:gd name="T12" fmla="*/ 0 60000 65536"/>
                <a:gd name="T13" fmla="*/ 0 60000 65536"/>
                <a:gd name="T14" fmla="*/ 0 60000 65536"/>
                <a:gd name="T15" fmla="*/ 0 w 181"/>
                <a:gd name="T16" fmla="*/ 0 h 28"/>
                <a:gd name="T17" fmla="*/ 181 w 181"/>
                <a:gd name="T18" fmla="*/ 28 h 28"/>
              </a:gdLst>
              <a:ahLst/>
              <a:cxnLst>
                <a:cxn ang="T10">
                  <a:pos x="T0" y="T1"/>
                </a:cxn>
                <a:cxn ang="T11">
                  <a:pos x="T2" y="T3"/>
                </a:cxn>
                <a:cxn ang="T12">
                  <a:pos x="T4" y="T5"/>
                </a:cxn>
                <a:cxn ang="T13">
                  <a:pos x="T6" y="T7"/>
                </a:cxn>
                <a:cxn ang="T14">
                  <a:pos x="T8" y="T9"/>
                </a:cxn>
              </a:cxnLst>
              <a:rect l="T15" t="T16" r="T17" b="T18"/>
              <a:pathLst>
                <a:path w="181" h="28">
                  <a:moveTo>
                    <a:pt x="180" y="27"/>
                  </a:moveTo>
                  <a:lnTo>
                    <a:pt x="157" y="0"/>
                  </a:lnTo>
                  <a:lnTo>
                    <a:pt x="0" y="0"/>
                  </a:lnTo>
                  <a:lnTo>
                    <a:pt x="23" y="27"/>
                  </a:lnTo>
                  <a:lnTo>
                    <a:pt x="180" y="27"/>
                  </a:lnTo>
                </a:path>
              </a:pathLst>
            </a:custGeom>
            <a:solidFill>
              <a:srgbClr val="C9C9B6"/>
            </a:solidFill>
            <a:ln w="9525" cap="rnd">
              <a:noFill/>
              <a:round/>
              <a:headEnd/>
              <a:tailEnd/>
            </a:ln>
          </p:spPr>
          <p:txBody>
            <a:bodyPr/>
            <a:lstStyle/>
            <a:p>
              <a:endParaRPr lang="zh-CN" altLang="en-US"/>
            </a:p>
          </p:txBody>
        </p:sp>
        <p:sp>
          <p:nvSpPr>
            <p:cNvPr id="21713" name="Freeform 64"/>
            <p:cNvSpPr>
              <a:spLocks/>
            </p:cNvSpPr>
            <p:nvPr/>
          </p:nvSpPr>
          <p:spPr bwMode="auto">
            <a:xfrm>
              <a:off x="1125" y="2503"/>
              <a:ext cx="181" cy="28"/>
            </a:xfrm>
            <a:custGeom>
              <a:avLst/>
              <a:gdLst>
                <a:gd name="T0" fmla="*/ 180 w 181"/>
                <a:gd name="T1" fmla="*/ 27 h 28"/>
                <a:gd name="T2" fmla="*/ 157 w 181"/>
                <a:gd name="T3" fmla="*/ 0 h 28"/>
                <a:gd name="T4" fmla="*/ 0 w 181"/>
                <a:gd name="T5" fmla="*/ 0 h 28"/>
                <a:gd name="T6" fmla="*/ 23 w 181"/>
                <a:gd name="T7" fmla="*/ 27 h 28"/>
                <a:gd name="T8" fmla="*/ 180 w 181"/>
                <a:gd name="T9" fmla="*/ 27 h 28"/>
                <a:gd name="T10" fmla="*/ 0 60000 65536"/>
                <a:gd name="T11" fmla="*/ 0 60000 65536"/>
                <a:gd name="T12" fmla="*/ 0 60000 65536"/>
                <a:gd name="T13" fmla="*/ 0 60000 65536"/>
                <a:gd name="T14" fmla="*/ 0 60000 65536"/>
                <a:gd name="T15" fmla="*/ 0 w 181"/>
                <a:gd name="T16" fmla="*/ 0 h 28"/>
                <a:gd name="T17" fmla="*/ 181 w 181"/>
                <a:gd name="T18" fmla="*/ 28 h 28"/>
              </a:gdLst>
              <a:ahLst/>
              <a:cxnLst>
                <a:cxn ang="T10">
                  <a:pos x="T0" y="T1"/>
                </a:cxn>
                <a:cxn ang="T11">
                  <a:pos x="T2" y="T3"/>
                </a:cxn>
                <a:cxn ang="T12">
                  <a:pos x="T4" y="T5"/>
                </a:cxn>
                <a:cxn ang="T13">
                  <a:pos x="T6" y="T7"/>
                </a:cxn>
                <a:cxn ang="T14">
                  <a:pos x="T8" y="T9"/>
                </a:cxn>
              </a:cxnLst>
              <a:rect l="T15" t="T16" r="T17" b="T18"/>
              <a:pathLst>
                <a:path w="181" h="28">
                  <a:moveTo>
                    <a:pt x="180" y="27"/>
                  </a:moveTo>
                  <a:lnTo>
                    <a:pt x="157" y="0"/>
                  </a:lnTo>
                  <a:lnTo>
                    <a:pt x="0" y="0"/>
                  </a:lnTo>
                  <a:lnTo>
                    <a:pt x="23" y="27"/>
                  </a:lnTo>
                  <a:lnTo>
                    <a:pt x="180" y="27"/>
                  </a:lnTo>
                </a:path>
              </a:pathLst>
            </a:custGeom>
            <a:solidFill>
              <a:srgbClr val="C9C9B6"/>
            </a:solidFill>
            <a:ln w="12699" cap="rnd">
              <a:solidFill>
                <a:srgbClr val="494936"/>
              </a:solidFill>
              <a:round/>
              <a:headEnd/>
              <a:tailEnd/>
            </a:ln>
          </p:spPr>
          <p:txBody>
            <a:bodyPr/>
            <a:lstStyle/>
            <a:p>
              <a:endParaRPr lang="zh-CN" altLang="en-US"/>
            </a:p>
          </p:txBody>
        </p:sp>
        <p:sp>
          <p:nvSpPr>
            <p:cNvPr id="21714" name="Freeform 65"/>
            <p:cNvSpPr>
              <a:spLocks/>
            </p:cNvSpPr>
            <p:nvPr/>
          </p:nvSpPr>
          <p:spPr bwMode="auto">
            <a:xfrm>
              <a:off x="1148" y="2530"/>
              <a:ext cx="158" cy="17"/>
            </a:xfrm>
            <a:custGeom>
              <a:avLst/>
              <a:gdLst>
                <a:gd name="T0" fmla="*/ 157 w 158"/>
                <a:gd name="T1" fmla="*/ 0 h 17"/>
                <a:gd name="T2" fmla="*/ 0 w 158"/>
                <a:gd name="T3" fmla="*/ 0 h 17"/>
                <a:gd name="T4" fmla="*/ 0 w 158"/>
                <a:gd name="T5" fmla="*/ 16 h 17"/>
                <a:gd name="T6" fmla="*/ 157 w 158"/>
                <a:gd name="T7" fmla="*/ 16 h 17"/>
                <a:gd name="T8" fmla="*/ 157 w 158"/>
                <a:gd name="T9" fmla="*/ 0 h 17"/>
                <a:gd name="T10" fmla="*/ 0 60000 65536"/>
                <a:gd name="T11" fmla="*/ 0 60000 65536"/>
                <a:gd name="T12" fmla="*/ 0 60000 65536"/>
                <a:gd name="T13" fmla="*/ 0 60000 65536"/>
                <a:gd name="T14" fmla="*/ 0 60000 65536"/>
                <a:gd name="T15" fmla="*/ 0 w 158"/>
                <a:gd name="T16" fmla="*/ 0 h 17"/>
                <a:gd name="T17" fmla="*/ 158 w 158"/>
                <a:gd name="T18" fmla="*/ 17 h 17"/>
              </a:gdLst>
              <a:ahLst/>
              <a:cxnLst>
                <a:cxn ang="T10">
                  <a:pos x="T0" y="T1"/>
                </a:cxn>
                <a:cxn ang="T11">
                  <a:pos x="T2" y="T3"/>
                </a:cxn>
                <a:cxn ang="T12">
                  <a:pos x="T4" y="T5"/>
                </a:cxn>
                <a:cxn ang="T13">
                  <a:pos x="T6" y="T7"/>
                </a:cxn>
                <a:cxn ang="T14">
                  <a:pos x="T8" y="T9"/>
                </a:cxn>
              </a:cxnLst>
              <a:rect l="T15" t="T16" r="T17" b="T18"/>
              <a:pathLst>
                <a:path w="158" h="17">
                  <a:moveTo>
                    <a:pt x="157" y="0"/>
                  </a:moveTo>
                  <a:lnTo>
                    <a:pt x="0" y="0"/>
                  </a:lnTo>
                  <a:lnTo>
                    <a:pt x="0" y="16"/>
                  </a:lnTo>
                  <a:lnTo>
                    <a:pt x="157" y="16"/>
                  </a:lnTo>
                  <a:lnTo>
                    <a:pt x="157" y="0"/>
                  </a:lnTo>
                </a:path>
              </a:pathLst>
            </a:custGeom>
            <a:solidFill>
              <a:srgbClr val="B7B79D"/>
            </a:solidFill>
            <a:ln w="9525" cap="rnd">
              <a:noFill/>
              <a:round/>
              <a:headEnd/>
              <a:tailEnd/>
            </a:ln>
          </p:spPr>
          <p:txBody>
            <a:bodyPr/>
            <a:lstStyle/>
            <a:p>
              <a:endParaRPr lang="zh-CN" altLang="en-US"/>
            </a:p>
          </p:txBody>
        </p:sp>
        <p:sp>
          <p:nvSpPr>
            <p:cNvPr id="21715" name="Freeform 66"/>
            <p:cNvSpPr>
              <a:spLocks/>
            </p:cNvSpPr>
            <p:nvPr/>
          </p:nvSpPr>
          <p:spPr bwMode="auto">
            <a:xfrm>
              <a:off x="1148" y="2530"/>
              <a:ext cx="158" cy="17"/>
            </a:xfrm>
            <a:custGeom>
              <a:avLst/>
              <a:gdLst>
                <a:gd name="T0" fmla="*/ 157 w 158"/>
                <a:gd name="T1" fmla="*/ 0 h 17"/>
                <a:gd name="T2" fmla="*/ 0 w 158"/>
                <a:gd name="T3" fmla="*/ 0 h 17"/>
                <a:gd name="T4" fmla="*/ 0 w 158"/>
                <a:gd name="T5" fmla="*/ 16 h 17"/>
                <a:gd name="T6" fmla="*/ 157 w 158"/>
                <a:gd name="T7" fmla="*/ 16 h 17"/>
                <a:gd name="T8" fmla="*/ 157 w 158"/>
                <a:gd name="T9" fmla="*/ 0 h 17"/>
                <a:gd name="T10" fmla="*/ 0 60000 65536"/>
                <a:gd name="T11" fmla="*/ 0 60000 65536"/>
                <a:gd name="T12" fmla="*/ 0 60000 65536"/>
                <a:gd name="T13" fmla="*/ 0 60000 65536"/>
                <a:gd name="T14" fmla="*/ 0 60000 65536"/>
                <a:gd name="T15" fmla="*/ 0 w 158"/>
                <a:gd name="T16" fmla="*/ 0 h 17"/>
                <a:gd name="T17" fmla="*/ 158 w 158"/>
                <a:gd name="T18" fmla="*/ 17 h 17"/>
              </a:gdLst>
              <a:ahLst/>
              <a:cxnLst>
                <a:cxn ang="T10">
                  <a:pos x="T0" y="T1"/>
                </a:cxn>
                <a:cxn ang="T11">
                  <a:pos x="T2" y="T3"/>
                </a:cxn>
                <a:cxn ang="T12">
                  <a:pos x="T4" y="T5"/>
                </a:cxn>
                <a:cxn ang="T13">
                  <a:pos x="T6" y="T7"/>
                </a:cxn>
                <a:cxn ang="T14">
                  <a:pos x="T8" y="T9"/>
                </a:cxn>
              </a:cxnLst>
              <a:rect l="T15" t="T16" r="T17" b="T18"/>
              <a:pathLst>
                <a:path w="158" h="17">
                  <a:moveTo>
                    <a:pt x="157" y="0"/>
                  </a:moveTo>
                  <a:lnTo>
                    <a:pt x="0" y="0"/>
                  </a:lnTo>
                  <a:lnTo>
                    <a:pt x="0" y="16"/>
                  </a:lnTo>
                  <a:lnTo>
                    <a:pt x="157" y="16"/>
                  </a:lnTo>
                  <a:lnTo>
                    <a:pt x="157" y="0"/>
                  </a:lnTo>
                </a:path>
              </a:pathLst>
            </a:custGeom>
            <a:solidFill>
              <a:srgbClr val="B7B79D"/>
            </a:solidFill>
            <a:ln w="12699" cap="rnd">
              <a:solidFill>
                <a:srgbClr val="494936"/>
              </a:solidFill>
              <a:round/>
              <a:headEnd/>
              <a:tailEnd/>
            </a:ln>
          </p:spPr>
          <p:txBody>
            <a:bodyPr/>
            <a:lstStyle/>
            <a:p>
              <a:endParaRPr lang="zh-CN" altLang="en-US"/>
            </a:p>
          </p:txBody>
        </p:sp>
      </p:grpSp>
      <p:sp>
        <p:nvSpPr>
          <p:cNvPr id="21530" name="Freeform 67"/>
          <p:cNvSpPr>
            <a:spLocks/>
          </p:cNvSpPr>
          <p:nvPr/>
        </p:nvSpPr>
        <p:spPr bwMode="auto">
          <a:xfrm>
            <a:off x="2180696" y="4435476"/>
            <a:ext cx="141023" cy="55563"/>
          </a:xfrm>
          <a:custGeom>
            <a:avLst/>
            <a:gdLst>
              <a:gd name="T0" fmla="*/ 2147483647 w 68"/>
              <a:gd name="T1" fmla="*/ 2147483647 h 31"/>
              <a:gd name="T2" fmla="*/ 2147483647 w 68"/>
              <a:gd name="T3" fmla="*/ 2147483647 h 31"/>
              <a:gd name="T4" fmla="*/ 2147483647 w 68"/>
              <a:gd name="T5" fmla="*/ 0 h 31"/>
              <a:gd name="T6" fmla="*/ 2147483647 w 68"/>
              <a:gd name="T7" fmla="*/ 2147483647 h 31"/>
              <a:gd name="T8" fmla="*/ 2147483647 w 68"/>
              <a:gd name="T9" fmla="*/ 2147483647 h 31"/>
              <a:gd name="T10" fmla="*/ 0 w 68"/>
              <a:gd name="T11" fmla="*/ 2147483647 h 31"/>
              <a:gd name="T12" fmla="*/ 2147483647 w 68"/>
              <a:gd name="T13" fmla="*/ 2147483647 h 31"/>
              <a:gd name="T14" fmla="*/ 2147483647 w 68"/>
              <a:gd name="T15" fmla="*/ 2147483647 h 31"/>
              <a:gd name="T16" fmla="*/ 2147483647 w 68"/>
              <a:gd name="T17" fmla="*/ 2147483647 h 31"/>
              <a:gd name="T18" fmla="*/ 2147483647 w 68"/>
              <a:gd name="T19" fmla="*/ 2147483647 h 31"/>
              <a:gd name="T20" fmla="*/ 2147483647 w 68"/>
              <a:gd name="T21" fmla="*/ 2147483647 h 31"/>
              <a:gd name="T22" fmla="*/ 2147483647 w 68"/>
              <a:gd name="T23" fmla="*/ 2147483647 h 31"/>
              <a:gd name="T24" fmla="*/ 2147483647 w 68"/>
              <a:gd name="T25" fmla="*/ 2147483647 h 31"/>
              <a:gd name="T26" fmla="*/ 2147483647 w 68"/>
              <a:gd name="T27" fmla="*/ 2147483647 h 31"/>
              <a:gd name="T28" fmla="*/ 2147483647 w 68"/>
              <a:gd name="T29" fmla="*/ 2147483647 h 31"/>
              <a:gd name="T30" fmla="*/ 2147483647 w 68"/>
              <a:gd name="T31" fmla="*/ 2147483647 h 31"/>
              <a:gd name="T32" fmla="*/ 2147483647 w 68"/>
              <a:gd name="T33" fmla="*/ 2147483647 h 31"/>
              <a:gd name="T34" fmla="*/ 2147483647 w 68"/>
              <a:gd name="T35" fmla="*/ 2147483647 h 3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68"/>
              <a:gd name="T55" fmla="*/ 0 h 31"/>
              <a:gd name="T56" fmla="*/ 68 w 68"/>
              <a:gd name="T57" fmla="*/ 31 h 3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68" h="31">
                <a:moveTo>
                  <a:pt x="67" y="13"/>
                </a:moveTo>
                <a:lnTo>
                  <a:pt x="47" y="13"/>
                </a:lnTo>
                <a:lnTo>
                  <a:pt x="32" y="0"/>
                </a:lnTo>
                <a:lnTo>
                  <a:pt x="12" y="8"/>
                </a:lnTo>
                <a:lnTo>
                  <a:pt x="7" y="10"/>
                </a:lnTo>
                <a:lnTo>
                  <a:pt x="0" y="15"/>
                </a:lnTo>
                <a:lnTo>
                  <a:pt x="2" y="25"/>
                </a:lnTo>
                <a:lnTo>
                  <a:pt x="7" y="25"/>
                </a:lnTo>
                <a:lnTo>
                  <a:pt x="10" y="18"/>
                </a:lnTo>
                <a:lnTo>
                  <a:pt x="12" y="15"/>
                </a:lnTo>
                <a:lnTo>
                  <a:pt x="22" y="18"/>
                </a:lnTo>
                <a:lnTo>
                  <a:pt x="15" y="20"/>
                </a:lnTo>
                <a:lnTo>
                  <a:pt x="12" y="20"/>
                </a:lnTo>
                <a:lnTo>
                  <a:pt x="12" y="25"/>
                </a:lnTo>
                <a:lnTo>
                  <a:pt x="35" y="30"/>
                </a:lnTo>
                <a:lnTo>
                  <a:pt x="50" y="25"/>
                </a:lnTo>
                <a:lnTo>
                  <a:pt x="64" y="25"/>
                </a:lnTo>
                <a:lnTo>
                  <a:pt x="67" y="13"/>
                </a:lnTo>
              </a:path>
            </a:pathLst>
          </a:custGeom>
          <a:solidFill>
            <a:srgbClr val="006C88"/>
          </a:solidFill>
          <a:ln w="9525" cap="rnd">
            <a:noFill/>
            <a:round/>
            <a:headEnd/>
            <a:tailEnd/>
          </a:ln>
        </p:spPr>
        <p:txBody>
          <a:bodyPr/>
          <a:lstStyle/>
          <a:p>
            <a:endParaRPr lang="zh-CN" altLang="en-US"/>
          </a:p>
        </p:txBody>
      </p:sp>
      <p:sp>
        <p:nvSpPr>
          <p:cNvPr id="21531" name="Freeform 68"/>
          <p:cNvSpPr>
            <a:spLocks/>
          </p:cNvSpPr>
          <p:nvPr/>
        </p:nvSpPr>
        <p:spPr bwMode="auto">
          <a:xfrm>
            <a:off x="2302802" y="4449763"/>
            <a:ext cx="187457" cy="68262"/>
          </a:xfrm>
          <a:custGeom>
            <a:avLst/>
            <a:gdLst>
              <a:gd name="T0" fmla="*/ 2147483647 w 89"/>
              <a:gd name="T1" fmla="*/ 0 h 38"/>
              <a:gd name="T2" fmla="*/ 2147483647 w 89"/>
              <a:gd name="T3" fmla="*/ 2147483647 h 38"/>
              <a:gd name="T4" fmla="*/ 0 w 89"/>
              <a:gd name="T5" fmla="*/ 2147483647 h 38"/>
              <a:gd name="T6" fmla="*/ 0 w 89"/>
              <a:gd name="T7" fmla="*/ 2147483647 h 38"/>
              <a:gd name="T8" fmla="*/ 2147483647 w 89"/>
              <a:gd name="T9" fmla="*/ 2147483647 h 38"/>
              <a:gd name="T10" fmla="*/ 2147483647 w 89"/>
              <a:gd name="T11" fmla="*/ 0 h 38"/>
              <a:gd name="T12" fmla="*/ 0 60000 65536"/>
              <a:gd name="T13" fmla="*/ 0 60000 65536"/>
              <a:gd name="T14" fmla="*/ 0 60000 65536"/>
              <a:gd name="T15" fmla="*/ 0 60000 65536"/>
              <a:gd name="T16" fmla="*/ 0 60000 65536"/>
              <a:gd name="T17" fmla="*/ 0 60000 65536"/>
              <a:gd name="T18" fmla="*/ 0 w 89"/>
              <a:gd name="T19" fmla="*/ 0 h 38"/>
              <a:gd name="T20" fmla="*/ 89 w 89"/>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89" h="38">
                <a:moveTo>
                  <a:pt x="88" y="0"/>
                </a:moveTo>
                <a:lnTo>
                  <a:pt x="5" y="2"/>
                </a:lnTo>
                <a:lnTo>
                  <a:pt x="0" y="10"/>
                </a:lnTo>
                <a:lnTo>
                  <a:pt x="0" y="25"/>
                </a:lnTo>
                <a:lnTo>
                  <a:pt x="65" y="37"/>
                </a:lnTo>
                <a:lnTo>
                  <a:pt x="88" y="0"/>
                </a:lnTo>
              </a:path>
            </a:pathLst>
          </a:custGeom>
          <a:solidFill>
            <a:srgbClr val="006C88"/>
          </a:solidFill>
          <a:ln w="9525" cap="rnd">
            <a:noFill/>
            <a:round/>
            <a:headEnd/>
            <a:tailEnd/>
          </a:ln>
        </p:spPr>
        <p:txBody>
          <a:bodyPr/>
          <a:lstStyle/>
          <a:p>
            <a:endParaRPr lang="zh-CN" altLang="en-US"/>
          </a:p>
        </p:txBody>
      </p:sp>
      <p:sp>
        <p:nvSpPr>
          <p:cNvPr id="21532" name="Freeform 69"/>
          <p:cNvSpPr>
            <a:spLocks/>
          </p:cNvSpPr>
          <p:nvPr/>
        </p:nvSpPr>
        <p:spPr bwMode="auto">
          <a:xfrm>
            <a:off x="2302802" y="4449763"/>
            <a:ext cx="187457" cy="68262"/>
          </a:xfrm>
          <a:custGeom>
            <a:avLst/>
            <a:gdLst>
              <a:gd name="T0" fmla="*/ 2147483647 w 89"/>
              <a:gd name="T1" fmla="*/ 0 h 38"/>
              <a:gd name="T2" fmla="*/ 2147483647 w 89"/>
              <a:gd name="T3" fmla="*/ 2147483647 h 38"/>
              <a:gd name="T4" fmla="*/ 0 w 89"/>
              <a:gd name="T5" fmla="*/ 2147483647 h 38"/>
              <a:gd name="T6" fmla="*/ 0 w 89"/>
              <a:gd name="T7" fmla="*/ 2147483647 h 38"/>
              <a:gd name="T8" fmla="*/ 2147483647 w 89"/>
              <a:gd name="T9" fmla="*/ 2147483647 h 38"/>
              <a:gd name="T10" fmla="*/ 2147483647 w 89"/>
              <a:gd name="T11" fmla="*/ 0 h 38"/>
              <a:gd name="T12" fmla="*/ 0 60000 65536"/>
              <a:gd name="T13" fmla="*/ 0 60000 65536"/>
              <a:gd name="T14" fmla="*/ 0 60000 65536"/>
              <a:gd name="T15" fmla="*/ 0 60000 65536"/>
              <a:gd name="T16" fmla="*/ 0 60000 65536"/>
              <a:gd name="T17" fmla="*/ 0 60000 65536"/>
              <a:gd name="T18" fmla="*/ 0 w 89"/>
              <a:gd name="T19" fmla="*/ 0 h 38"/>
              <a:gd name="T20" fmla="*/ 89 w 89"/>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89" h="38">
                <a:moveTo>
                  <a:pt x="88" y="0"/>
                </a:moveTo>
                <a:lnTo>
                  <a:pt x="5" y="2"/>
                </a:lnTo>
                <a:lnTo>
                  <a:pt x="0" y="10"/>
                </a:lnTo>
                <a:lnTo>
                  <a:pt x="0" y="25"/>
                </a:lnTo>
                <a:lnTo>
                  <a:pt x="65" y="37"/>
                </a:lnTo>
                <a:lnTo>
                  <a:pt x="88" y="0"/>
                </a:lnTo>
              </a:path>
            </a:pathLst>
          </a:custGeom>
          <a:solidFill>
            <a:srgbClr val="006C88"/>
          </a:solidFill>
          <a:ln w="12699" cap="rnd">
            <a:solidFill>
              <a:srgbClr val="000000"/>
            </a:solidFill>
            <a:round/>
            <a:headEnd/>
            <a:tailEnd/>
          </a:ln>
        </p:spPr>
        <p:txBody>
          <a:bodyPr/>
          <a:lstStyle/>
          <a:p>
            <a:endParaRPr lang="zh-CN" altLang="en-US"/>
          </a:p>
        </p:txBody>
      </p:sp>
      <p:sp>
        <p:nvSpPr>
          <p:cNvPr id="21533" name="Freeform 70"/>
          <p:cNvSpPr>
            <a:spLocks/>
          </p:cNvSpPr>
          <p:nvPr/>
        </p:nvSpPr>
        <p:spPr bwMode="auto">
          <a:xfrm>
            <a:off x="2137702" y="4779963"/>
            <a:ext cx="132423" cy="139700"/>
          </a:xfrm>
          <a:custGeom>
            <a:avLst/>
            <a:gdLst>
              <a:gd name="T0" fmla="*/ 2147483647 w 63"/>
              <a:gd name="T1" fmla="*/ 0 h 78"/>
              <a:gd name="T2" fmla="*/ 2147483647 w 63"/>
              <a:gd name="T3" fmla="*/ 2147483647 h 78"/>
              <a:gd name="T4" fmla="*/ 2147483647 w 63"/>
              <a:gd name="T5" fmla="*/ 2147483647 h 78"/>
              <a:gd name="T6" fmla="*/ 2147483647 w 63"/>
              <a:gd name="T7" fmla="*/ 2147483647 h 78"/>
              <a:gd name="T8" fmla="*/ 0 w 63"/>
              <a:gd name="T9" fmla="*/ 2147483647 h 78"/>
              <a:gd name="T10" fmla="*/ 2147483647 w 63"/>
              <a:gd name="T11" fmla="*/ 2147483647 h 78"/>
              <a:gd name="T12" fmla="*/ 2147483647 w 63"/>
              <a:gd name="T13" fmla="*/ 2147483647 h 78"/>
              <a:gd name="T14" fmla="*/ 2147483647 w 63"/>
              <a:gd name="T15" fmla="*/ 2147483647 h 78"/>
              <a:gd name="T16" fmla="*/ 2147483647 w 63"/>
              <a:gd name="T17" fmla="*/ 2147483647 h 78"/>
              <a:gd name="T18" fmla="*/ 2147483647 w 63"/>
              <a:gd name="T19" fmla="*/ 2147483647 h 78"/>
              <a:gd name="T20" fmla="*/ 2147483647 w 63"/>
              <a:gd name="T21" fmla="*/ 2147483647 h 78"/>
              <a:gd name="T22" fmla="*/ 2147483647 w 63"/>
              <a:gd name="T23" fmla="*/ 2147483647 h 78"/>
              <a:gd name="T24" fmla="*/ 2147483647 w 63"/>
              <a:gd name="T25" fmla="*/ 2147483647 h 78"/>
              <a:gd name="T26" fmla="*/ 2147483647 w 63"/>
              <a:gd name="T27" fmla="*/ 2147483647 h 78"/>
              <a:gd name="T28" fmla="*/ 2147483647 w 63"/>
              <a:gd name="T29" fmla="*/ 2147483647 h 78"/>
              <a:gd name="T30" fmla="*/ 2147483647 w 63"/>
              <a:gd name="T31" fmla="*/ 0 h 7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3"/>
              <a:gd name="T49" fmla="*/ 0 h 78"/>
              <a:gd name="T50" fmla="*/ 63 w 63"/>
              <a:gd name="T51" fmla="*/ 78 h 7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3" h="78">
                <a:moveTo>
                  <a:pt x="27" y="0"/>
                </a:moveTo>
                <a:lnTo>
                  <a:pt x="25" y="35"/>
                </a:lnTo>
                <a:lnTo>
                  <a:pt x="20" y="37"/>
                </a:lnTo>
                <a:lnTo>
                  <a:pt x="2" y="50"/>
                </a:lnTo>
                <a:lnTo>
                  <a:pt x="0" y="70"/>
                </a:lnTo>
                <a:lnTo>
                  <a:pt x="17" y="70"/>
                </a:lnTo>
                <a:lnTo>
                  <a:pt x="30" y="70"/>
                </a:lnTo>
                <a:lnTo>
                  <a:pt x="30" y="75"/>
                </a:lnTo>
                <a:lnTo>
                  <a:pt x="50" y="77"/>
                </a:lnTo>
                <a:lnTo>
                  <a:pt x="57" y="77"/>
                </a:lnTo>
                <a:lnTo>
                  <a:pt x="62" y="77"/>
                </a:lnTo>
                <a:lnTo>
                  <a:pt x="62" y="60"/>
                </a:lnTo>
                <a:lnTo>
                  <a:pt x="60" y="55"/>
                </a:lnTo>
                <a:lnTo>
                  <a:pt x="55" y="42"/>
                </a:lnTo>
                <a:lnTo>
                  <a:pt x="57" y="7"/>
                </a:lnTo>
                <a:lnTo>
                  <a:pt x="27" y="0"/>
                </a:lnTo>
              </a:path>
            </a:pathLst>
          </a:custGeom>
          <a:solidFill>
            <a:srgbClr val="006C88"/>
          </a:solidFill>
          <a:ln w="9525" cap="rnd">
            <a:noFill/>
            <a:round/>
            <a:headEnd/>
            <a:tailEnd/>
          </a:ln>
        </p:spPr>
        <p:txBody>
          <a:bodyPr/>
          <a:lstStyle/>
          <a:p>
            <a:endParaRPr lang="zh-CN" altLang="en-US"/>
          </a:p>
        </p:txBody>
      </p:sp>
      <p:sp>
        <p:nvSpPr>
          <p:cNvPr id="21534" name="Freeform 71"/>
          <p:cNvSpPr>
            <a:spLocks/>
          </p:cNvSpPr>
          <p:nvPr/>
        </p:nvSpPr>
        <p:spPr bwMode="auto">
          <a:xfrm>
            <a:off x="1981200" y="4864100"/>
            <a:ext cx="201216" cy="141288"/>
          </a:xfrm>
          <a:custGeom>
            <a:avLst/>
            <a:gdLst>
              <a:gd name="T0" fmla="*/ 2147483647 w 96"/>
              <a:gd name="T1" fmla="*/ 0 h 79"/>
              <a:gd name="T2" fmla="*/ 2147483647 w 96"/>
              <a:gd name="T3" fmla="*/ 2147483647 h 79"/>
              <a:gd name="T4" fmla="*/ 2147483647 w 96"/>
              <a:gd name="T5" fmla="*/ 2147483647 h 79"/>
              <a:gd name="T6" fmla="*/ 2147483647 w 96"/>
              <a:gd name="T7" fmla="*/ 2147483647 h 79"/>
              <a:gd name="T8" fmla="*/ 2147483647 w 96"/>
              <a:gd name="T9" fmla="*/ 2147483647 h 79"/>
              <a:gd name="T10" fmla="*/ 2147483647 w 96"/>
              <a:gd name="T11" fmla="*/ 2147483647 h 79"/>
              <a:gd name="T12" fmla="*/ 0 w 96"/>
              <a:gd name="T13" fmla="*/ 2147483647 h 79"/>
              <a:gd name="T14" fmla="*/ 2147483647 w 96"/>
              <a:gd name="T15" fmla="*/ 2147483647 h 79"/>
              <a:gd name="T16" fmla="*/ 2147483647 w 96"/>
              <a:gd name="T17" fmla="*/ 2147483647 h 79"/>
              <a:gd name="T18" fmla="*/ 2147483647 w 96"/>
              <a:gd name="T19" fmla="*/ 2147483647 h 79"/>
              <a:gd name="T20" fmla="*/ 2147483647 w 96"/>
              <a:gd name="T21" fmla="*/ 2147483647 h 79"/>
              <a:gd name="T22" fmla="*/ 2147483647 w 96"/>
              <a:gd name="T23" fmla="*/ 2147483647 h 79"/>
              <a:gd name="T24" fmla="*/ 2147483647 w 96"/>
              <a:gd name="T25" fmla="*/ 2147483647 h 79"/>
              <a:gd name="T26" fmla="*/ 2147483647 w 96"/>
              <a:gd name="T27" fmla="*/ 2147483647 h 79"/>
              <a:gd name="T28" fmla="*/ 2147483647 w 96"/>
              <a:gd name="T29" fmla="*/ 2147483647 h 79"/>
              <a:gd name="T30" fmla="*/ 2147483647 w 96"/>
              <a:gd name="T31" fmla="*/ 2147483647 h 79"/>
              <a:gd name="T32" fmla="*/ 2147483647 w 96"/>
              <a:gd name="T33" fmla="*/ 2147483647 h 79"/>
              <a:gd name="T34" fmla="*/ 2147483647 w 96"/>
              <a:gd name="T35" fmla="*/ 2147483647 h 79"/>
              <a:gd name="T36" fmla="*/ 2147483647 w 96"/>
              <a:gd name="T37" fmla="*/ 2147483647 h 79"/>
              <a:gd name="T38" fmla="*/ 2147483647 w 96"/>
              <a:gd name="T39" fmla="*/ 2147483647 h 79"/>
              <a:gd name="T40" fmla="*/ 2147483647 w 96"/>
              <a:gd name="T41" fmla="*/ 2147483647 h 79"/>
              <a:gd name="T42" fmla="*/ 2147483647 w 96"/>
              <a:gd name="T43" fmla="*/ 2147483647 h 79"/>
              <a:gd name="T44" fmla="*/ 2147483647 w 96"/>
              <a:gd name="T45" fmla="*/ 0 h 7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96"/>
              <a:gd name="T70" fmla="*/ 0 h 79"/>
              <a:gd name="T71" fmla="*/ 96 w 96"/>
              <a:gd name="T72" fmla="*/ 79 h 7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96" h="79">
                <a:moveTo>
                  <a:pt x="47" y="0"/>
                </a:moveTo>
                <a:lnTo>
                  <a:pt x="52" y="25"/>
                </a:lnTo>
                <a:lnTo>
                  <a:pt x="45" y="25"/>
                </a:lnTo>
                <a:lnTo>
                  <a:pt x="30" y="35"/>
                </a:lnTo>
                <a:lnTo>
                  <a:pt x="10" y="35"/>
                </a:lnTo>
                <a:lnTo>
                  <a:pt x="3" y="38"/>
                </a:lnTo>
                <a:lnTo>
                  <a:pt x="0" y="45"/>
                </a:lnTo>
                <a:lnTo>
                  <a:pt x="3" y="53"/>
                </a:lnTo>
                <a:lnTo>
                  <a:pt x="23" y="65"/>
                </a:lnTo>
                <a:lnTo>
                  <a:pt x="30" y="68"/>
                </a:lnTo>
                <a:lnTo>
                  <a:pt x="43" y="68"/>
                </a:lnTo>
                <a:lnTo>
                  <a:pt x="62" y="70"/>
                </a:lnTo>
                <a:lnTo>
                  <a:pt x="62" y="78"/>
                </a:lnTo>
                <a:lnTo>
                  <a:pt x="70" y="78"/>
                </a:lnTo>
                <a:lnTo>
                  <a:pt x="80" y="78"/>
                </a:lnTo>
                <a:lnTo>
                  <a:pt x="87" y="75"/>
                </a:lnTo>
                <a:lnTo>
                  <a:pt x="95" y="70"/>
                </a:lnTo>
                <a:lnTo>
                  <a:pt x="95" y="58"/>
                </a:lnTo>
                <a:lnTo>
                  <a:pt x="90" y="45"/>
                </a:lnTo>
                <a:lnTo>
                  <a:pt x="87" y="38"/>
                </a:lnTo>
                <a:lnTo>
                  <a:pt x="82" y="30"/>
                </a:lnTo>
                <a:lnTo>
                  <a:pt x="77" y="5"/>
                </a:lnTo>
                <a:lnTo>
                  <a:pt x="47" y="0"/>
                </a:lnTo>
              </a:path>
            </a:pathLst>
          </a:custGeom>
          <a:solidFill>
            <a:srgbClr val="006C88"/>
          </a:solidFill>
          <a:ln w="9525" cap="rnd">
            <a:noFill/>
            <a:round/>
            <a:headEnd/>
            <a:tailEnd/>
          </a:ln>
        </p:spPr>
        <p:txBody>
          <a:bodyPr/>
          <a:lstStyle/>
          <a:p>
            <a:endParaRPr lang="zh-CN" altLang="en-US"/>
          </a:p>
        </p:txBody>
      </p:sp>
      <p:sp>
        <p:nvSpPr>
          <p:cNvPr id="21535" name="Freeform 72"/>
          <p:cNvSpPr>
            <a:spLocks/>
          </p:cNvSpPr>
          <p:nvPr/>
        </p:nvSpPr>
        <p:spPr bwMode="auto">
          <a:xfrm>
            <a:off x="2168658" y="4752975"/>
            <a:ext cx="153061" cy="77788"/>
          </a:xfrm>
          <a:custGeom>
            <a:avLst/>
            <a:gdLst>
              <a:gd name="T0" fmla="*/ 2147483647 w 73"/>
              <a:gd name="T1" fmla="*/ 2147483647 h 43"/>
              <a:gd name="T2" fmla="*/ 2147483647 w 73"/>
              <a:gd name="T3" fmla="*/ 0 h 43"/>
              <a:gd name="T4" fmla="*/ 0 w 73"/>
              <a:gd name="T5" fmla="*/ 2147483647 h 43"/>
              <a:gd name="T6" fmla="*/ 0 w 73"/>
              <a:gd name="T7" fmla="*/ 2147483647 h 43"/>
              <a:gd name="T8" fmla="*/ 2147483647 w 73"/>
              <a:gd name="T9" fmla="*/ 2147483647 h 43"/>
              <a:gd name="T10" fmla="*/ 2147483647 w 73"/>
              <a:gd name="T11" fmla="*/ 2147483647 h 43"/>
              <a:gd name="T12" fmla="*/ 2147483647 w 73"/>
              <a:gd name="T13" fmla="*/ 2147483647 h 43"/>
              <a:gd name="T14" fmla="*/ 0 60000 65536"/>
              <a:gd name="T15" fmla="*/ 0 60000 65536"/>
              <a:gd name="T16" fmla="*/ 0 60000 65536"/>
              <a:gd name="T17" fmla="*/ 0 60000 65536"/>
              <a:gd name="T18" fmla="*/ 0 60000 65536"/>
              <a:gd name="T19" fmla="*/ 0 60000 65536"/>
              <a:gd name="T20" fmla="*/ 0 60000 65536"/>
              <a:gd name="T21" fmla="*/ 0 w 73"/>
              <a:gd name="T22" fmla="*/ 0 h 43"/>
              <a:gd name="T23" fmla="*/ 73 w 73"/>
              <a:gd name="T24" fmla="*/ 43 h 4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3" h="43">
                <a:moveTo>
                  <a:pt x="72" y="25"/>
                </a:moveTo>
                <a:lnTo>
                  <a:pt x="2" y="0"/>
                </a:lnTo>
                <a:lnTo>
                  <a:pt x="0" y="5"/>
                </a:lnTo>
                <a:lnTo>
                  <a:pt x="0" y="12"/>
                </a:lnTo>
                <a:lnTo>
                  <a:pt x="2" y="17"/>
                </a:lnTo>
                <a:lnTo>
                  <a:pt x="67" y="42"/>
                </a:lnTo>
                <a:lnTo>
                  <a:pt x="72" y="25"/>
                </a:lnTo>
              </a:path>
            </a:pathLst>
          </a:custGeom>
          <a:solidFill>
            <a:srgbClr val="006C88"/>
          </a:solidFill>
          <a:ln w="9525" cap="rnd">
            <a:noFill/>
            <a:round/>
            <a:headEnd/>
            <a:tailEnd/>
          </a:ln>
        </p:spPr>
        <p:txBody>
          <a:bodyPr/>
          <a:lstStyle/>
          <a:p>
            <a:endParaRPr lang="zh-CN" altLang="en-US"/>
          </a:p>
        </p:txBody>
      </p:sp>
      <p:sp>
        <p:nvSpPr>
          <p:cNvPr id="21536" name="Freeform 73"/>
          <p:cNvSpPr>
            <a:spLocks/>
          </p:cNvSpPr>
          <p:nvPr/>
        </p:nvSpPr>
        <p:spPr bwMode="auto">
          <a:xfrm>
            <a:off x="2041393" y="4619626"/>
            <a:ext cx="280326" cy="269875"/>
          </a:xfrm>
          <a:custGeom>
            <a:avLst/>
            <a:gdLst>
              <a:gd name="T0" fmla="*/ 2147483647 w 135"/>
              <a:gd name="T1" fmla="*/ 0 h 151"/>
              <a:gd name="T2" fmla="*/ 2147483647 w 135"/>
              <a:gd name="T3" fmla="*/ 2147483647 h 151"/>
              <a:gd name="T4" fmla="*/ 2147483647 w 135"/>
              <a:gd name="T5" fmla="*/ 2147483647 h 151"/>
              <a:gd name="T6" fmla="*/ 2147483647 w 135"/>
              <a:gd name="T7" fmla="*/ 2147483647 h 151"/>
              <a:gd name="T8" fmla="*/ 0 w 135"/>
              <a:gd name="T9" fmla="*/ 2147483647 h 151"/>
              <a:gd name="T10" fmla="*/ 2147483647 w 135"/>
              <a:gd name="T11" fmla="*/ 2147483647 h 151"/>
              <a:gd name="T12" fmla="*/ 2147483647 w 135"/>
              <a:gd name="T13" fmla="*/ 2147483647 h 151"/>
              <a:gd name="T14" fmla="*/ 2147483647 w 135"/>
              <a:gd name="T15" fmla="*/ 2147483647 h 151"/>
              <a:gd name="T16" fmla="*/ 2147483647 w 135"/>
              <a:gd name="T17" fmla="*/ 2147483647 h 151"/>
              <a:gd name="T18" fmla="*/ 2147483647 w 135"/>
              <a:gd name="T19" fmla="*/ 2147483647 h 151"/>
              <a:gd name="T20" fmla="*/ 2147483647 w 135"/>
              <a:gd name="T21" fmla="*/ 2147483647 h 151"/>
              <a:gd name="T22" fmla="*/ 2147483647 w 135"/>
              <a:gd name="T23" fmla="*/ 2147483647 h 151"/>
              <a:gd name="T24" fmla="*/ 2147483647 w 135"/>
              <a:gd name="T25" fmla="*/ 0 h 15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5"/>
              <a:gd name="T40" fmla="*/ 0 h 151"/>
              <a:gd name="T41" fmla="*/ 135 w 135"/>
              <a:gd name="T42" fmla="*/ 151 h 15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5" h="151">
                <a:moveTo>
                  <a:pt x="131" y="0"/>
                </a:moveTo>
                <a:lnTo>
                  <a:pt x="102" y="20"/>
                </a:lnTo>
                <a:lnTo>
                  <a:pt x="69" y="20"/>
                </a:lnTo>
                <a:lnTo>
                  <a:pt x="12" y="25"/>
                </a:lnTo>
                <a:lnTo>
                  <a:pt x="0" y="47"/>
                </a:lnTo>
                <a:lnTo>
                  <a:pt x="2" y="115"/>
                </a:lnTo>
                <a:lnTo>
                  <a:pt x="5" y="140"/>
                </a:lnTo>
                <a:lnTo>
                  <a:pt x="29" y="150"/>
                </a:lnTo>
                <a:lnTo>
                  <a:pt x="57" y="147"/>
                </a:lnTo>
                <a:lnTo>
                  <a:pt x="49" y="75"/>
                </a:lnTo>
                <a:lnTo>
                  <a:pt x="64" y="75"/>
                </a:lnTo>
                <a:lnTo>
                  <a:pt x="134" y="100"/>
                </a:lnTo>
                <a:lnTo>
                  <a:pt x="131" y="0"/>
                </a:lnTo>
              </a:path>
            </a:pathLst>
          </a:custGeom>
          <a:solidFill>
            <a:srgbClr val="006C88"/>
          </a:solidFill>
          <a:ln w="9525" cap="rnd">
            <a:noFill/>
            <a:round/>
            <a:headEnd/>
            <a:tailEnd/>
          </a:ln>
        </p:spPr>
        <p:txBody>
          <a:bodyPr/>
          <a:lstStyle/>
          <a:p>
            <a:endParaRPr lang="zh-CN" altLang="en-US"/>
          </a:p>
        </p:txBody>
      </p:sp>
      <p:sp>
        <p:nvSpPr>
          <p:cNvPr id="21537" name="Freeform 74"/>
          <p:cNvSpPr>
            <a:spLocks/>
          </p:cNvSpPr>
          <p:nvPr/>
        </p:nvSpPr>
        <p:spPr bwMode="auto">
          <a:xfrm>
            <a:off x="2044833" y="4489450"/>
            <a:ext cx="116946" cy="77788"/>
          </a:xfrm>
          <a:custGeom>
            <a:avLst/>
            <a:gdLst>
              <a:gd name="T0" fmla="*/ 2147483647 w 56"/>
              <a:gd name="T1" fmla="*/ 2147483647 h 44"/>
              <a:gd name="T2" fmla="*/ 2147483647 w 56"/>
              <a:gd name="T3" fmla="*/ 2147483647 h 44"/>
              <a:gd name="T4" fmla="*/ 2147483647 w 56"/>
              <a:gd name="T5" fmla="*/ 2147483647 h 44"/>
              <a:gd name="T6" fmla="*/ 2147483647 w 56"/>
              <a:gd name="T7" fmla="*/ 0 h 44"/>
              <a:gd name="T8" fmla="*/ 2147483647 w 56"/>
              <a:gd name="T9" fmla="*/ 0 h 44"/>
              <a:gd name="T10" fmla="*/ 2147483647 w 56"/>
              <a:gd name="T11" fmla="*/ 2147483647 h 44"/>
              <a:gd name="T12" fmla="*/ 2147483647 w 56"/>
              <a:gd name="T13" fmla="*/ 2147483647 h 44"/>
              <a:gd name="T14" fmla="*/ 2147483647 w 56"/>
              <a:gd name="T15" fmla="*/ 0 h 44"/>
              <a:gd name="T16" fmla="*/ 0 w 56"/>
              <a:gd name="T17" fmla="*/ 2147483647 h 44"/>
              <a:gd name="T18" fmla="*/ 2147483647 w 56"/>
              <a:gd name="T19" fmla="*/ 2147483647 h 44"/>
              <a:gd name="T20" fmla="*/ 2147483647 w 56"/>
              <a:gd name="T21" fmla="*/ 2147483647 h 44"/>
              <a:gd name="T22" fmla="*/ 2147483647 w 56"/>
              <a:gd name="T23" fmla="*/ 2147483647 h 44"/>
              <a:gd name="T24" fmla="*/ 2147483647 w 56"/>
              <a:gd name="T25" fmla="*/ 2147483647 h 44"/>
              <a:gd name="T26" fmla="*/ 2147483647 w 56"/>
              <a:gd name="T27" fmla="*/ 2147483647 h 44"/>
              <a:gd name="T28" fmla="*/ 2147483647 w 56"/>
              <a:gd name="T29" fmla="*/ 2147483647 h 4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6"/>
              <a:gd name="T46" fmla="*/ 0 h 44"/>
              <a:gd name="T47" fmla="*/ 56 w 56"/>
              <a:gd name="T48" fmla="*/ 44 h 4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6" h="44">
                <a:moveTo>
                  <a:pt x="55" y="28"/>
                </a:moveTo>
                <a:lnTo>
                  <a:pt x="37" y="18"/>
                </a:lnTo>
                <a:lnTo>
                  <a:pt x="37" y="5"/>
                </a:lnTo>
                <a:lnTo>
                  <a:pt x="25" y="0"/>
                </a:lnTo>
                <a:lnTo>
                  <a:pt x="22" y="0"/>
                </a:lnTo>
                <a:lnTo>
                  <a:pt x="22" y="5"/>
                </a:lnTo>
                <a:lnTo>
                  <a:pt x="13" y="3"/>
                </a:lnTo>
                <a:lnTo>
                  <a:pt x="3" y="0"/>
                </a:lnTo>
                <a:lnTo>
                  <a:pt x="0" y="5"/>
                </a:lnTo>
                <a:lnTo>
                  <a:pt x="3" y="8"/>
                </a:lnTo>
                <a:lnTo>
                  <a:pt x="3" y="30"/>
                </a:lnTo>
                <a:lnTo>
                  <a:pt x="20" y="40"/>
                </a:lnTo>
                <a:lnTo>
                  <a:pt x="25" y="40"/>
                </a:lnTo>
                <a:lnTo>
                  <a:pt x="35" y="43"/>
                </a:lnTo>
                <a:lnTo>
                  <a:pt x="55" y="28"/>
                </a:lnTo>
              </a:path>
            </a:pathLst>
          </a:custGeom>
          <a:solidFill>
            <a:srgbClr val="006C88"/>
          </a:solidFill>
          <a:ln w="9525" cap="rnd">
            <a:noFill/>
            <a:round/>
            <a:headEnd/>
            <a:tailEnd/>
          </a:ln>
        </p:spPr>
        <p:txBody>
          <a:bodyPr/>
          <a:lstStyle/>
          <a:p>
            <a:endParaRPr lang="zh-CN" altLang="en-US"/>
          </a:p>
        </p:txBody>
      </p:sp>
      <p:sp>
        <p:nvSpPr>
          <p:cNvPr id="21538" name="Freeform 75"/>
          <p:cNvSpPr>
            <a:spLocks/>
          </p:cNvSpPr>
          <p:nvPr/>
        </p:nvSpPr>
        <p:spPr bwMode="auto">
          <a:xfrm>
            <a:off x="416190" y="5095876"/>
            <a:ext cx="3444743" cy="809625"/>
          </a:xfrm>
          <a:custGeom>
            <a:avLst/>
            <a:gdLst>
              <a:gd name="T0" fmla="*/ 2147483647 w 1644"/>
              <a:gd name="T1" fmla="*/ 0 h 453"/>
              <a:gd name="T2" fmla="*/ 2147483647 w 1644"/>
              <a:gd name="T3" fmla="*/ 2147483647 h 453"/>
              <a:gd name="T4" fmla="*/ 0 w 1644"/>
              <a:gd name="T5" fmla="*/ 2147483647 h 453"/>
              <a:gd name="T6" fmla="*/ 2147483647 w 1644"/>
              <a:gd name="T7" fmla="*/ 2147483647 h 453"/>
              <a:gd name="T8" fmla="*/ 2147483647 w 1644"/>
              <a:gd name="T9" fmla="*/ 2147483647 h 453"/>
              <a:gd name="T10" fmla="*/ 2147483647 w 1644"/>
              <a:gd name="T11" fmla="*/ 2147483647 h 453"/>
              <a:gd name="T12" fmla="*/ 0 60000 65536"/>
              <a:gd name="T13" fmla="*/ 0 60000 65536"/>
              <a:gd name="T14" fmla="*/ 0 60000 65536"/>
              <a:gd name="T15" fmla="*/ 0 60000 65536"/>
              <a:gd name="T16" fmla="*/ 0 60000 65536"/>
              <a:gd name="T17" fmla="*/ 0 60000 65536"/>
              <a:gd name="T18" fmla="*/ 0 w 1644"/>
              <a:gd name="T19" fmla="*/ 0 h 453"/>
              <a:gd name="T20" fmla="*/ 1644 w 1644"/>
              <a:gd name="T21" fmla="*/ 453 h 453"/>
            </a:gdLst>
            <a:ahLst/>
            <a:cxnLst>
              <a:cxn ang="T12">
                <a:pos x="T0" y="T1"/>
              </a:cxn>
              <a:cxn ang="T13">
                <a:pos x="T2" y="T3"/>
              </a:cxn>
              <a:cxn ang="T14">
                <a:pos x="T4" y="T5"/>
              </a:cxn>
              <a:cxn ang="T15">
                <a:pos x="T6" y="T7"/>
              </a:cxn>
              <a:cxn ang="T16">
                <a:pos x="T8" y="T9"/>
              </a:cxn>
              <a:cxn ang="T17">
                <a:pos x="T10" y="T11"/>
              </a:cxn>
            </a:cxnLst>
            <a:rect l="T18" t="T19" r="T20" b="T21"/>
            <a:pathLst>
              <a:path w="1644" h="453">
                <a:moveTo>
                  <a:pt x="359" y="0"/>
                </a:moveTo>
                <a:lnTo>
                  <a:pt x="359" y="100"/>
                </a:lnTo>
                <a:lnTo>
                  <a:pt x="0" y="452"/>
                </a:lnTo>
                <a:lnTo>
                  <a:pt x="1578" y="442"/>
                </a:lnTo>
                <a:lnTo>
                  <a:pt x="1578" y="36"/>
                </a:lnTo>
                <a:lnTo>
                  <a:pt x="1643" y="36"/>
                </a:lnTo>
              </a:path>
            </a:pathLst>
          </a:custGeom>
          <a:noFill/>
          <a:ln w="25399" cap="rnd">
            <a:solidFill>
              <a:schemeClr val="accent2"/>
            </a:solidFill>
            <a:round/>
            <a:headEnd type="none" w="sm" len="sm"/>
            <a:tailEnd type="none" w="sm" len="sm"/>
          </a:ln>
        </p:spPr>
        <p:txBody>
          <a:bodyPr/>
          <a:lstStyle/>
          <a:p>
            <a:endParaRPr lang="zh-CN" altLang="en-US"/>
          </a:p>
        </p:txBody>
      </p:sp>
      <p:sp>
        <p:nvSpPr>
          <p:cNvPr id="21539" name="Rectangle 76"/>
          <p:cNvSpPr>
            <a:spLocks noChangeArrowheads="1"/>
          </p:cNvSpPr>
          <p:nvPr/>
        </p:nvSpPr>
        <p:spPr bwMode="auto">
          <a:xfrm>
            <a:off x="3819658" y="4767264"/>
            <a:ext cx="218413" cy="346075"/>
          </a:xfrm>
          <a:prstGeom prst="rect">
            <a:avLst/>
          </a:prstGeom>
          <a:solidFill>
            <a:schemeClr val="folHlink"/>
          </a:solidFill>
          <a:ln w="25399">
            <a:solidFill>
              <a:schemeClr val="accent2"/>
            </a:solidFill>
            <a:miter lim="800000"/>
            <a:headEnd/>
            <a:tailEnd/>
          </a:ln>
        </p:spPr>
        <p:txBody>
          <a:bodyPr wrap="none" anchor="ctr"/>
          <a:lstStyle/>
          <a:p>
            <a:endParaRPr lang="zh-CN" altLang="en-US"/>
          </a:p>
        </p:txBody>
      </p:sp>
      <p:sp>
        <p:nvSpPr>
          <p:cNvPr id="21540" name="Freeform 77"/>
          <p:cNvSpPr>
            <a:spLocks/>
          </p:cNvSpPr>
          <p:nvPr/>
        </p:nvSpPr>
        <p:spPr bwMode="auto">
          <a:xfrm>
            <a:off x="7357269" y="3705225"/>
            <a:ext cx="178858" cy="603250"/>
          </a:xfrm>
          <a:custGeom>
            <a:avLst/>
            <a:gdLst>
              <a:gd name="T0" fmla="*/ 0 w 85"/>
              <a:gd name="T1" fmla="*/ 2147483647 h 338"/>
              <a:gd name="T2" fmla="*/ 0 w 85"/>
              <a:gd name="T3" fmla="*/ 2147483647 h 338"/>
              <a:gd name="T4" fmla="*/ 2147483647 w 85"/>
              <a:gd name="T5" fmla="*/ 0 h 338"/>
              <a:gd name="T6" fmla="*/ 2147483647 w 85"/>
              <a:gd name="T7" fmla="*/ 2147483647 h 338"/>
              <a:gd name="T8" fmla="*/ 0 w 85"/>
              <a:gd name="T9" fmla="*/ 2147483647 h 338"/>
              <a:gd name="T10" fmla="*/ 0 60000 65536"/>
              <a:gd name="T11" fmla="*/ 0 60000 65536"/>
              <a:gd name="T12" fmla="*/ 0 60000 65536"/>
              <a:gd name="T13" fmla="*/ 0 60000 65536"/>
              <a:gd name="T14" fmla="*/ 0 60000 65536"/>
              <a:gd name="T15" fmla="*/ 0 w 85"/>
              <a:gd name="T16" fmla="*/ 0 h 338"/>
              <a:gd name="T17" fmla="*/ 85 w 85"/>
              <a:gd name="T18" fmla="*/ 338 h 338"/>
            </a:gdLst>
            <a:ahLst/>
            <a:cxnLst>
              <a:cxn ang="T10">
                <a:pos x="T0" y="T1"/>
              </a:cxn>
              <a:cxn ang="T11">
                <a:pos x="T2" y="T3"/>
              </a:cxn>
              <a:cxn ang="T12">
                <a:pos x="T4" y="T5"/>
              </a:cxn>
              <a:cxn ang="T13">
                <a:pos x="T6" y="T7"/>
              </a:cxn>
              <a:cxn ang="T14">
                <a:pos x="T8" y="T9"/>
              </a:cxn>
            </a:cxnLst>
            <a:rect l="T15" t="T16" r="T17" b="T18"/>
            <a:pathLst>
              <a:path w="85" h="338">
                <a:moveTo>
                  <a:pt x="0" y="337"/>
                </a:moveTo>
                <a:lnTo>
                  <a:pt x="0" y="84"/>
                </a:lnTo>
                <a:lnTo>
                  <a:pt x="84" y="0"/>
                </a:lnTo>
                <a:lnTo>
                  <a:pt x="84" y="253"/>
                </a:lnTo>
                <a:lnTo>
                  <a:pt x="0" y="337"/>
                </a:lnTo>
              </a:path>
            </a:pathLst>
          </a:custGeom>
          <a:solidFill>
            <a:schemeClr val="tx2"/>
          </a:solidFill>
          <a:ln w="25399" cap="rnd">
            <a:solidFill>
              <a:schemeClr val="accent2"/>
            </a:solidFill>
            <a:round/>
            <a:headEnd/>
            <a:tailEnd/>
          </a:ln>
        </p:spPr>
        <p:txBody>
          <a:bodyPr/>
          <a:lstStyle/>
          <a:p>
            <a:endParaRPr lang="zh-CN" altLang="en-US"/>
          </a:p>
        </p:txBody>
      </p:sp>
      <p:sp>
        <p:nvSpPr>
          <p:cNvPr id="21541" name="Freeform 78"/>
          <p:cNvSpPr>
            <a:spLocks/>
          </p:cNvSpPr>
          <p:nvPr/>
        </p:nvSpPr>
        <p:spPr bwMode="auto">
          <a:xfrm>
            <a:off x="1456665" y="3101976"/>
            <a:ext cx="6215327" cy="2189163"/>
          </a:xfrm>
          <a:custGeom>
            <a:avLst/>
            <a:gdLst>
              <a:gd name="T0" fmla="*/ 0 w 2967"/>
              <a:gd name="T1" fmla="*/ 2147483647 h 1226"/>
              <a:gd name="T2" fmla="*/ 0 w 2967"/>
              <a:gd name="T3" fmla="*/ 2147483647 h 1226"/>
              <a:gd name="T4" fmla="*/ 2147483647 w 2967"/>
              <a:gd name="T5" fmla="*/ 2147483647 h 1226"/>
              <a:gd name="T6" fmla="*/ 2147483647 w 2967"/>
              <a:gd name="T7" fmla="*/ 2147483647 h 1226"/>
              <a:gd name="T8" fmla="*/ 2147483647 w 2967"/>
              <a:gd name="T9" fmla="*/ 2147483647 h 1226"/>
              <a:gd name="T10" fmla="*/ 2147483647 w 2967"/>
              <a:gd name="T11" fmla="*/ 2147483647 h 1226"/>
              <a:gd name="T12" fmla="*/ 2147483647 w 2967"/>
              <a:gd name="T13" fmla="*/ 2147483647 h 1226"/>
              <a:gd name="T14" fmla="*/ 2147483647 w 2967"/>
              <a:gd name="T15" fmla="*/ 0 h 1226"/>
              <a:gd name="T16" fmla="*/ 0 60000 65536"/>
              <a:gd name="T17" fmla="*/ 0 60000 65536"/>
              <a:gd name="T18" fmla="*/ 0 60000 65536"/>
              <a:gd name="T19" fmla="*/ 0 60000 65536"/>
              <a:gd name="T20" fmla="*/ 0 60000 65536"/>
              <a:gd name="T21" fmla="*/ 0 60000 65536"/>
              <a:gd name="T22" fmla="*/ 0 60000 65536"/>
              <a:gd name="T23" fmla="*/ 0 60000 65536"/>
              <a:gd name="T24" fmla="*/ 0 w 2967"/>
              <a:gd name="T25" fmla="*/ 0 h 1226"/>
              <a:gd name="T26" fmla="*/ 2967 w 2967"/>
              <a:gd name="T27" fmla="*/ 1226 h 122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67" h="1226">
                <a:moveTo>
                  <a:pt x="0" y="945"/>
                </a:moveTo>
                <a:lnTo>
                  <a:pt x="0" y="1225"/>
                </a:lnTo>
                <a:lnTo>
                  <a:pt x="636" y="1225"/>
                </a:lnTo>
                <a:lnTo>
                  <a:pt x="917" y="902"/>
                </a:lnTo>
                <a:lnTo>
                  <a:pt x="917" y="229"/>
                </a:lnTo>
                <a:lnTo>
                  <a:pt x="2919" y="221"/>
                </a:lnTo>
                <a:lnTo>
                  <a:pt x="2919" y="110"/>
                </a:lnTo>
                <a:lnTo>
                  <a:pt x="2966" y="0"/>
                </a:lnTo>
              </a:path>
            </a:pathLst>
          </a:custGeom>
          <a:noFill/>
          <a:ln w="25399" cap="rnd">
            <a:solidFill>
              <a:schemeClr val="accent2"/>
            </a:solidFill>
            <a:round/>
            <a:headEnd type="none" w="sm" len="sm"/>
            <a:tailEnd type="none" w="sm" len="sm"/>
          </a:ln>
        </p:spPr>
        <p:txBody>
          <a:bodyPr/>
          <a:lstStyle/>
          <a:p>
            <a:endParaRPr lang="zh-CN" altLang="en-US"/>
          </a:p>
        </p:txBody>
      </p:sp>
      <p:sp>
        <p:nvSpPr>
          <p:cNvPr id="21542" name="AutoShape 79"/>
          <p:cNvSpPr>
            <a:spLocks noChangeArrowheads="1"/>
          </p:cNvSpPr>
          <p:nvPr/>
        </p:nvSpPr>
        <p:spPr bwMode="auto">
          <a:xfrm>
            <a:off x="1124744" y="4643439"/>
            <a:ext cx="548614" cy="509587"/>
          </a:xfrm>
          <a:prstGeom prst="cube">
            <a:avLst>
              <a:gd name="adj" fmla="val 24995"/>
            </a:avLst>
          </a:prstGeom>
          <a:solidFill>
            <a:schemeClr val="folHlink"/>
          </a:solidFill>
          <a:ln w="12699">
            <a:solidFill>
              <a:schemeClr val="accent2"/>
            </a:solidFill>
            <a:miter lim="800000"/>
            <a:headEnd/>
            <a:tailEnd/>
          </a:ln>
        </p:spPr>
        <p:txBody>
          <a:bodyPr wrap="none" anchor="ctr"/>
          <a:lstStyle/>
          <a:p>
            <a:endParaRPr lang="zh-CN" altLang="en-US"/>
          </a:p>
        </p:txBody>
      </p:sp>
      <p:sp>
        <p:nvSpPr>
          <p:cNvPr id="21543" name="Rectangle 80"/>
          <p:cNvSpPr>
            <a:spLocks noChangeArrowheads="1"/>
          </p:cNvSpPr>
          <p:nvPr/>
        </p:nvSpPr>
        <p:spPr bwMode="auto">
          <a:xfrm>
            <a:off x="4839494" y="4527551"/>
            <a:ext cx="770467" cy="1427163"/>
          </a:xfrm>
          <a:prstGeom prst="rect">
            <a:avLst/>
          </a:prstGeom>
          <a:gradFill rotWithShape="0">
            <a:gsLst>
              <a:gs pos="0">
                <a:srgbClr val="2A71CC"/>
              </a:gs>
              <a:gs pos="50000">
                <a:srgbClr val="358DFF"/>
              </a:gs>
              <a:gs pos="100000">
                <a:srgbClr val="2A71CC"/>
              </a:gs>
            </a:gsLst>
            <a:lin ang="2700000" scaled="1"/>
          </a:gradFill>
          <a:ln w="25399">
            <a:solidFill>
              <a:srgbClr val="00CCFF"/>
            </a:solidFill>
            <a:miter lim="800000"/>
            <a:headEnd/>
            <a:tailEnd/>
          </a:ln>
        </p:spPr>
        <p:txBody>
          <a:bodyPr wrap="none" anchor="ctr"/>
          <a:lstStyle/>
          <a:p>
            <a:endParaRPr lang="zh-CN" altLang="en-US"/>
          </a:p>
        </p:txBody>
      </p:sp>
      <p:grpSp>
        <p:nvGrpSpPr>
          <p:cNvPr id="6" name="Group 81"/>
          <p:cNvGrpSpPr>
            <a:grpSpLocks/>
          </p:cNvGrpSpPr>
          <p:nvPr/>
        </p:nvGrpSpPr>
        <p:grpSpPr bwMode="auto">
          <a:xfrm>
            <a:off x="3816218" y="5141913"/>
            <a:ext cx="431667" cy="368300"/>
            <a:chOff x="1959" y="2881"/>
            <a:chExt cx="206" cy="206"/>
          </a:xfrm>
        </p:grpSpPr>
        <p:sp>
          <p:nvSpPr>
            <p:cNvPr id="21690" name="Rectangle 82"/>
            <p:cNvSpPr>
              <a:spLocks noChangeArrowheads="1"/>
            </p:cNvSpPr>
            <p:nvPr/>
          </p:nvSpPr>
          <p:spPr bwMode="auto">
            <a:xfrm>
              <a:off x="1959" y="2881"/>
              <a:ext cx="206" cy="206"/>
            </a:xfrm>
            <a:prstGeom prst="rect">
              <a:avLst/>
            </a:prstGeom>
            <a:solidFill>
              <a:schemeClr val="bg2"/>
            </a:solidFill>
            <a:ln w="25399">
              <a:solidFill>
                <a:schemeClr val="accent2"/>
              </a:solidFill>
              <a:miter lim="800000"/>
              <a:headEnd/>
              <a:tailEnd/>
            </a:ln>
          </p:spPr>
          <p:txBody>
            <a:bodyPr wrap="none" anchor="ctr"/>
            <a:lstStyle/>
            <a:p>
              <a:endParaRPr lang="zh-CN" altLang="en-US"/>
            </a:p>
          </p:txBody>
        </p:sp>
        <p:sp>
          <p:nvSpPr>
            <p:cNvPr id="21691" name="Oval 83"/>
            <p:cNvSpPr>
              <a:spLocks noChangeArrowheads="1"/>
            </p:cNvSpPr>
            <p:nvPr/>
          </p:nvSpPr>
          <p:spPr bwMode="auto">
            <a:xfrm>
              <a:off x="1991" y="2902"/>
              <a:ext cx="74" cy="75"/>
            </a:xfrm>
            <a:prstGeom prst="ellipse">
              <a:avLst/>
            </a:prstGeom>
            <a:solidFill>
              <a:srgbClr val="34E07D"/>
            </a:solidFill>
            <a:ln w="12699">
              <a:solidFill>
                <a:schemeClr val="tx1"/>
              </a:solidFill>
              <a:round/>
              <a:headEnd/>
              <a:tailEnd/>
            </a:ln>
          </p:spPr>
          <p:txBody>
            <a:bodyPr wrap="none" anchor="ctr"/>
            <a:lstStyle/>
            <a:p>
              <a:endParaRPr lang="zh-CN" altLang="en-US"/>
            </a:p>
          </p:txBody>
        </p:sp>
        <p:sp>
          <p:nvSpPr>
            <p:cNvPr id="21692" name="Oval 84"/>
            <p:cNvSpPr>
              <a:spLocks noChangeArrowheads="1"/>
            </p:cNvSpPr>
            <p:nvPr/>
          </p:nvSpPr>
          <p:spPr bwMode="auto">
            <a:xfrm>
              <a:off x="1991" y="2994"/>
              <a:ext cx="74" cy="74"/>
            </a:xfrm>
            <a:prstGeom prst="ellipse">
              <a:avLst/>
            </a:prstGeom>
            <a:solidFill>
              <a:srgbClr val="FF3300"/>
            </a:solidFill>
            <a:ln w="12699">
              <a:solidFill>
                <a:schemeClr val="tx1"/>
              </a:solidFill>
              <a:round/>
              <a:headEnd/>
              <a:tailEnd/>
            </a:ln>
          </p:spPr>
          <p:txBody>
            <a:bodyPr wrap="none" anchor="ctr"/>
            <a:lstStyle/>
            <a:p>
              <a:endParaRPr lang="zh-CN" altLang="en-US"/>
            </a:p>
          </p:txBody>
        </p:sp>
      </p:grpSp>
      <p:sp>
        <p:nvSpPr>
          <p:cNvPr id="21545" name="Rectangle 85"/>
          <p:cNvSpPr>
            <a:spLocks noChangeArrowheads="1"/>
          </p:cNvSpPr>
          <p:nvPr/>
        </p:nvSpPr>
        <p:spPr bwMode="auto">
          <a:xfrm>
            <a:off x="4106863" y="5189538"/>
            <a:ext cx="51594" cy="265112"/>
          </a:xfrm>
          <a:prstGeom prst="rect">
            <a:avLst/>
          </a:prstGeom>
          <a:noFill/>
          <a:ln w="12699">
            <a:solidFill>
              <a:schemeClr val="hlink"/>
            </a:solidFill>
            <a:miter lim="800000"/>
            <a:headEnd/>
            <a:tailEnd/>
          </a:ln>
        </p:spPr>
        <p:txBody>
          <a:bodyPr wrap="none" anchor="ctr"/>
          <a:lstStyle/>
          <a:p>
            <a:endParaRPr lang="zh-CN" altLang="en-US"/>
          </a:p>
        </p:txBody>
      </p:sp>
      <p:sp>
        <p:nvSpPr>
          <p:cNvPr id="21546" name="AutoShape 86"/>
          <p:cNvSpPr>
            <a:spLocks noChangeArrowheads="1"/>
          </p:cNvSpPr>
          <p:nvPr/>
        </p:nvSpPr>
        <p:spPr bwMode="auto">
          <a:xfrm>
            <a:off x="4096545" y="5249863"/>
            <a:ext cx="232172" cy="139700"/>
          </a:xfrm>
          <a:prstGeom prst="roundRect">
            <a:avLst>
              <a:gd name="adj" fmla="val 12495"/>
            </a:avLst>
          </a:prstGeom>
          <a:solidFill>
            <a:srgbClr val="34E07D"/>
          </a:solidFill>
          <a:ln w="12699">
            <a:solidFill>
              <a:schemeClr val="bg2"/>
            </a:solidFill>
            <a:round/>
            <a:headEnd/>
            <a:tailEnd/>
          </a:ln>
        </p:spPr>
        <p:txBody>
          <a:bodyPr wrap="none" anchor="ctr"/>
          <a:lstStyle/>
          <a:p>
            <a:endParaRPr lang="zh-CN" altLang="en-US"/>
          </a:p>
        </p:txBody>
      </p:sp>
      <p:sp>
        <p:nvSpPr>
          <p:cNvPr id="21547" name="Line 87"/>
          <p:cNvSpPr>
            <a:spLocks noChangeShapeType="1"/>
          </p:cNvSpPr>
          <p:nvPr/>
        </p:nvSpPr>
        <p:spPr bwMode="auto">
          <a:xfrm>
            <a:off x="4106863" y="5181600"/>
            <a:ext cx="0" cy="280988"/>
          </a:xfrm>
          <a:prstGeom prst="line">
            <a:avLst/>
          </a:prstGeom>
          <a:noFill/>
          <a:ln w="25399">
            <a:solidFill>
              <a:schemeClr val="hlink"/>
            </a:solidFill>
            <a:round/>
            <a:headEnd type="none" w="sm" len="sm"/>
            <a:tailEnd type="none" w="sm" len="sm"/>
          </a:ln>
        </p:spPr>
        <p:txBody>
          <a:bodyPr wrap="none" anchor="ctr"/>
          <a:lstStyle/>
          <a:p>
            <a:endParaRPr lang="zh-CN" altLang="en-US"/>
          </a:p>
        </p:txBody>
      </p:sp>
      <p:grpSp>
        <p:nvGrpSpPr>
          <p:cNvPr id="7" name="Group 88"/>
          <p:cNvGrpSpPr>
            <a:grpSpLocks/>
          </p:cNvGrpSpPr>
          <p:nvPr/>
        </p:nvGrpSpPr>
        <p:grpSpPr bwMode="auto">
          <a:xfrm>
            <a:off x="8377106" y="3648075"/>
            <a:ext cx="1303602" cy="585788"/>
            <a:chOff x="4136" y="2044"/>
            <a:chExt cx="622" cy="328"/>
          </a:xfrm>
        </p:grpSpPr>
        <p:sp>
          <p:nvSpPr>
            <p:cNvPr id="21653" name="Freeform 89"/>
            <p:cNvSpPr>
              <a:spLocks/>
            </p:cNvSpPr>
            <p:nvPr/>
          </p:nvSpPr>
          <p:spPr bwMode="auto">
            <a:xfrm>
              <a:off x="4609" y="2221"/>
              <a:ext cx="103" cy="98"/>
            </a:xfrm>
            <a:custGeom>
              <a:avLst/>
              <a:gdLst>
                <a:gd name="T0" fmla="*/ 98 w 103"/>
                <a:gd name="T1" fmla="*/ 30 h 98"/>
                <a:gd name="T2" fmla="*/ 102 w 103"/>
                <a:gd name="T3" fmla="*/ 45 h 98"/>
                <a:gd name="T4" fmla="*/ 98 w 103"/>
                <a:gd name="T5" fmla="*/ 61 h 98"/>
                <a:gd name="T6" fmla="*/ 92 w 103"/>
                <a:gd name="T7" fmla="*/ 72 h 98"/>
                <a:gd name="T8" fmla="*/ 86 w 103"/>
                <a:gd name="T9" fmla="*/ 82 h 98"/>
                <a:gd name="T10" fmla="*/ 76 w 103"/>
                <a:gd name="T11" fmla="*/ 87 h 98"/>
                <a:gd name="T12" fmla="*/ 67 w 103"/>
                <a:gd name="T13" fmla="*/ 93 h 98"/>
                <a:gd name="T14" fmla="*/ 58 w 103"/>
                <a:gd name="T15" fmla="*/ 97 h 98"/>
                <a:gd name="T16" fmla="*/ 49 w 103"/>
                <a:gd name="T17" fmla="*/ 97 h 98"/>
                <a:gd name="T18" fmla="*/ 43 w 103"/>
                <a:gd name="T19" fmla="*/ 97 h 98"/>
                <a:gd name="T20" fmla="*/ 30 w 103"/>
                <a:gd name="T21" fmla="*/ 90 h 98"/>
                <a:gd name="T22" fmla="*/ 21 w 103"/>
                <a:gd name="T23" fmla="*/ 87 h 98"/>
                <a:gd name="T24" fmla="*/ 14 w 103"/>
                <a:gd name="T25" fmla="*/ 82 h 98"/>
                <a:gd name="T26" fmla="*/ 11 w 103"/>
                <a:gd name="T27" fmla="*/ 79 h 98"/>
                <a:gd name="T28" fmla="*/ 6 w 103"/>
                <a:gd name="T29" fmla="*/ 72 h 98"/>
                <a:gd name="T30" fmla="*/ 3 w 103"/>
                <a:gd name="T31" fmla="*/ 63 h 98"/>
                <a:gd name="T32" fmla="*/ 0 w 103"/>
                <a:gd name="T33" fmla="*/ 51 h 98"/>
                <a:gd name="T34" fmla="*/ 0 w 103"/>
                <a:gd name="T35" fmla="*/ 45 h 98"/>
                <a:gd name="T36" fmla="*/ 0 w 103"/>
                <a:gd name="T37" fmla="*/ 33 h 98"/>
                <a:gd name="T38" fmla="*/ 3 w 103"/>
                <a:gd name="T39" fmla="*/ 24 h 98"/>
                <a:gd name="T40" fmla="*/ 8 w 103"/>
                <a:gd name="T41" fmla="*/ 17 h 98"/>
                <a:gd name="T42" fmla="*/ 11 w 103"/>
                <a:gd name="T43" fmla="*/ 11 h 98"/>
                <a:gd name="T44" fmla="*/ 40 w 103"/>
                <a:gd name="T45" fmla="*/ 6 h 98"/>
                <a:gd name="T46" fmla="*/ 49 w 103"/>
                <a:gd name="T47" fmla="*/ 14 h 98"/>
                <a:gd name="T48" fmla="*/ 40 w 103"/>
                <a:gd name="T49" fmla="*/ 17 h 98"/>
                <a:gd name="T50" fmla="*/ 33 w 103"/>
                <a:gd name="T51" fmla="*/ 17 h 98"/>
                <a:gd name="T52" fmla="*/ 30 w 103"/>
                <a:gd name="T53" fmla="*/ 24 h 98"/>
                <a:gd name="T54" fmla="*/ 24 w 103"/>
                <a:gd name="T55" fmla="*/ 30 h 98"/>
                <a:gd name="T56" fmla="*/ 21 w 103"/>
                <a:gd name="T57" fmla="*/ 35 h 98"/>
                <a:gd name="T58" fmla="*/ 18 w 103"/>
                <a:gd name="T59" fmla="*/ 45 h 98"/>
                <a:gd name="T60" fmla="*/ 18 w 103"/>
                <a:gd name="T61" fmla="*/ 51 h 98"/>
                <a:gd name="T62" fmla="*/ 21 w 103"/>
                <a:gd name="T63" fmla="*/ 61 h 98"/>
                <a:gd name="T64" fmla="*/ 24 w 103"/>
                <a:gd name="T65" fmla="*/ 66 h 98"/>
                <a:gd name="T66" fmla="*/ 30 w 103"/>
                <a:gd name="T67" fmla="*/ 69 h 98"/>
                <a:gd name="T68" fmla="*/ 36 w 103"/>
                <a:gd name="T69" fmla="*/ 75 h 98"/>
                <a:gd name="T70" fmla="*/ 43 w 103"/>
                <a:gd name="T71" fmla="*/ 75 h 98"/>
                <a:gd name="T72" fmla="*/ 52 w 103"/>
                <a:gd name="T73" fmla="*/ 75 h 98"/>
                <a:gd name="T74" fmla="*/ 64 w 103"/>
                <a:gd name="T75" fmla="*/ 72 h 98"/>
                <a:gd name="T76" fmla="*/ 70 w 103"/>
                <a:gd name="T77" fmla="*/ 69 h 98"/>
                <a:gd name="T78" fmla="*/ 76 w 103"/>
                <a:gd name="T79" fmla="*/ 63 h 98"/>
                <a:gd name="T80" fmla="*/ 80 w 103"/>
                <a:gd name="T81" fmla="*/ 54 h 98"/>
                <a:gd name="T82" fmla="*/ 83 w 103"/>
                <a:gd name="T83" fmla="*/ 48 h 98"/>
                <a:gd name="T84" fmla="*/ 80 w 103"/>
                <a:gd name="T85" fmla="*/ 35 h 98"/>
                <a:gd name="T86" fmla="*/ 73 w 103"/>
                <a:gd name="T87" fmla="*/ 27 h 98"/>
                <a:gd name="T88" fmla="*/ 67 w 103"/>
                <a:gd name="T89" fmla="*/ 21 h 98"/>
                <a:gd name="T90" fmla="*/ 61 w 103"/>
                <a:gd name="T91" fmla="*/ 17 h 98"/>
                <a:gd name="T92" fmla="*/ 58 w 103"/>
                <a:gd name="T93" fmla="*/ 9 h 98"/>
                <a:gd name="T94" fmla="*/ 67 w 103"/>
                <a:gd name="T95" fmla="*/ 0 h 98"/>
                <a:gd name="T96" fmla="*/ 83 w 103"/>
                <a:gd name="T97" fmla="*/ 6 h 98"/>
                <a:gd name="T98" fmla="*/ 95 w 103"/>
                <a:gd name="T99" fmla="*/ 21 h 98"/>
                <a:gd name="T100" fmla="*/ 98 w 103"/>
                <a:gd name="T101" fmla="*/ 30 h 9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03"/>
                <a:gd name="T154" fmla="*/ 0 h 98"/>
                <a:gd name="T155" fmla="*/ 103 w 103"/>
                <a:gd name="T156" fmla="*/ 98 h 9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03" h="98">
                  <a:moveTo>
                    <a:pt x="98" y="30"/>
                  </a:moveTo>
                  <a:lnTo>
                    <a:pt x="102" y="45"/>
                  </a:lnTo>
                  <a:lnTo>
                    <a:pt x="98" y="61"/>
                  </a:lnTo>
                  <a:lnTo>
                    <a:pt x="92" y="72"/>
                  </a:lnTo>
                  <a:lnTo>
                    <a:pt x="86" y="82"/>
                  </a:lnTo>
                  <a:lnTo>
                    <a:pt x="76" y="87"/>
                  </a:lnTo>
                  <a:lnTo>
                    <a:pt x="67" y="93"/>
                  </a:lnTo>
                  <a:lnTo>
                    <a:pt x="58" y="97"/>
                  </a:lnTo>
                  <a:lnTo>
                    <a:pt x="49" y="97"/>
                  </a:lnTo>
                  <a:lnTo>
                    <a:pt x="43" y="97"/>
                  </a:lnTo>
                  <a:lnTo>
                    <a:pt x="30" y="90"/>
                  </a:lnTo>
                  <a:lnTo>
                    <a:pt x="21" y="87"/>
                  </a:lnTo>
                  <a:lnTo>
                    <a:pt x="14" y="82"/>
                  </a:lnTo>
                  <a:lnTo>
                    <a:pt x="11" y="79"/>
                  </a:lnTo>
                  <a:lnTo>
                    <a:pt x="6" y="72"/>
                  </a:lnTo>
                  <a:lnTo>
                    <a:pt x="3" y="63"/>
                  </a:lnTo>
                  <a:lnTo>
                    <a:pt x="0" y="51"/>
                  </a:lnTo>
                  <a:lnTo>
                    <a:pt x="0" y="45"/>
                  </a:lnTo>
                  <a:lnTo>
                    <a:pt x="0" y="33"/>
                  </a:lnTo>
                  <a:lnTo>
                    <a:pt x="3" y="24"/>
                  </a:lnTo>
                  <a:lnTo>
                    <a:pt x="8" y="17"/>
                  </a:lnTo>
                  <a:lnTo>
                    <a:pt x="11" y="11"/>
                  </a:lnTo>
                  <a:lnTo>
                    <a:pt x="40" y="6"/>
                  </a:lnTo>
                  <a:lnTo>
                    <a:pt x="49" y="14"/>
                  </a:lnTo>
                  <a:lnTo>
                    <a:pt x="40" y="17"/>
                  </a:lnTo>
                  <a:lnTo>
                    <a:pt x="33" y="17"/>
                  </a:lnTo>
                  <a:lnTo>
                    <a:pt x="30" y="24"/>
                  </a:lnTo>
                  <a:lnTo>
                    <a:pt x="24" y="30"/>
                  </a:lnTo>
                  <a:lnTo>
                    <a:pt x="21" y="35"/>
                  </a:lnTo>
                  <a:lnTo>
                    <a:pt x="18" y="45"/>
                  </a:lnTo>
                  <a:lnTo>
                    <a:pt x="18" y="51"/>
                  </a:lnTo>
                  <a:lnTo>
                    <a:pt x="21" y="61"/>
                  </a:lnTo>
                  <a:lnTo>
                    <a:pt x="24" y="66"/>
                  </a:lnTo>
                  <a:lnTo>
                    <a:pt x="30" y="69"/>
                  </a:lnTo>
                  <a:lnTo>
                    <a:pt x="36" y="75"/>
                  </a:lnTo>
                  <a:lnTo>
                    <a:pt x="43" y="75"/>
                  </a:lnTo>
                  <a:lnTo>
                    <a:pt x="52" y="75"/>
                  </a:lnTo>
                  <a:lnTo>
                    <a:pt x="64" y="72"/>
                  </a:lnTo>
                  <a:lnTo>
                    <a:pt x="70" y="69"/>
                  </a:lnTo>
                  <a:lnTo>
                    <a:pt x="76" y="63"/>
                  </a:lnTo>
                  <a:lnTo>
                    <a:pt x="80" y="54"/>
                  </a:lnTo>
                  <a:lnTo>
                    <a:pt x="83" y="48"/>
                  </a:lnTo>
                  <a:lnTo>
                    <a:pt x="80" y="35"/>
                  </a:lnTo>
                  <a:lnTo>
                    <a:pt x="73" y="27"/>
                  </a:lnTo>
                  <a:lnTo>
                    <a:pt x="67" y="21"/>
                  </a:lnTo>
                  <a:lnTo>
                    <a:pt x="61" y="17"/>
                  </a:lnTo>
                  <a:lnTo>
                    <a:pt x="58" y="9"/>
                  </a:lnTo>
                  <a:lnTo>
                    <a:pt x="67" y="0"/>
                  </a:lnTo>
                  <a:lnTo>
                    <a:pt x="83" y="6"/>
                  </a:lnTo>
                  <a:lnTo>
                    <a:pt x="95" y="21"/>
                  </a:lnTo>
                  <a:lnTo>
                    <a:pt x="98" y="30"/>
                  </a:lnTo>
                </a:path>
              </a:pathLst>
            </a:custGeom>
            <a:solidFill>
              <a:srgbClr val="93936C"/>
            </a:solidFill>
            <a:ln w="9525" cap="rnd">
              <a:noFill/>
              <a:round/>
              <a:headEnd/>
              <a:tailEnd/>
            </a:ln>
          </p:spPr>
          <p:txBody>
            <a:bodyPr/>
            <a:lstStyle/>
            <a:p>
              <a:endParaRPr lang="zh-CN" altLang="en-US"/>
            </a:p>
          </p:txBody>
        </p:sp>
        <p:sp>
          <p:nvSpPr>
            <p:cNvPr id="21654" name="Freeform 90"/>
            <p:cNvSpPr>
              <a:spLocks/>
            </p:cNvSpPr>
            <p:nvPr/>
          </p:nvSpPr>
          <p:spPr bwMode="auto">
            <a:xfrm>
              <a:off x="4609" y="2221"/>
              <a:ext cx="103" cy="98"/>
            </a:xfrm>
            <a:custGeom>
              <a:avLst/>
              <a:gdLst>
                <a:gd name="T0" fmla="*/ 98 w 103"/>
                <a:gd name="T1" fmla="*/ 30 h 98"/>
                <a:gd name="T2" fmla="*/ 102 w 103"/>
                <a:gd name="T3" fmla="*/ 45 h 98"/>
                <a:gd name="T4" fmla="*/ 98 w 103"/>
                <a:gd name="T5" fmla="*/ 61 h 98"/>
                <a:gd name="T6" fmla="*/ 92 w 103"/>
                <a:gd name="T7" fmla="*/ 72 h 98"/>
                <a:gd name="T8" fmla="*/ 86 w 103"/>
                <a:gd name="T9" fmla="*/ 82 h 98"/>
                <a:gd name="T10" fmla="*/ 76 w 103"/>
                <a:gd name="T11" fmla="*/ 87 h 98"/>
                <a:gd name="T12" fmla="*/ 67 w 103"/>
                <a:gd name="T13" fmla="*/ 93 h 98"/>
                <a:gd name="T14" fmla="*/ 58 w 103"/>
                <a:gd name="T15" fmla="*/ 97 h 98"/>
                <a:gd name="T16" fmla="*/ 49 w 103"/>
                <a:gd name="T17" fmla="*/ 97 h 98"/>
                <a:gd name="T18" fmla="*/ 43 w 103"/>
                <a:gd name="T19" fmla="*/ 97 h 98"/>
                <a:gd name="T20" fmla="*/ 30 w 103"/>
                <a:gd name="T21" fmla="*/ 90 h 98"/>
                <a:gd name="T22" fmla="*/ 21 w 103"/>
                <a:gd name="T23" fmla="*/ 87 h 98"/>
                <a:gd name="T24" fmla="*/ 14 w 103"/>
                <a:gd name="T25" fmla="*/ 82 h 98"/>
                <a:gd name="T26" fmla="*/ 11 w 103"/>
                <a:gd name="T27" fmla="*/ 79 h 98"/>
                <a:gd name="T28" fmla="*/ 6 w 103"/>
                <a:gd name="T29" fmla="*/ 72 h 98"/>
                <a:gd name="T30" fmla="*/ 3 w 103"/>
                <a:gd name="T31" fmla="*/ 63 h 98"/>
                <a:gd name="T32" fmla="*/ 0 w 103"/>
                <a:gd name="T33" fmla="*/ 51 h 98"/>
                <a:gd name="T34" fmla="*/ 0 w 103"/>
                <a:gd name="T35" fmla="*/ 45 h 98"/>
                <a:gd name="T36" fmla="*/ 0 w 103"/>
                <a:gd name="T37" fmla="*/ 33 h 98"/>
                <a:gd name="T38" fmla="*/ 3 w 103"/>
                <a:gd name="T39" fmla="*/ 24 h 98"/>
                <a:gd name="T40" fmla="*/ 8 w 103"/>
                <a:gd name="T41" fmla="*/ 17 h 98"/>
                <a:gd name="T42" fmla="*/ 11 w 103"/>
                <a:gd name="T43" fmla="*/ 11 h 98"/>
                <a:gd name="T44" fmla="*/ 40 w 103"/>
                <a:gd name="T45" fmla="*/ 6 h 98"/>
                <a:gd name="T46" fmla="*/ 49 w 103"/>
                <a:gd name="T47" fmla="*/ 14 h 98"/>
                <a:gd name="T48" fmla="*/ 40 w 103"/>
                <a:gd name="T49" fmla="*/ 17 h 98"/>
                <a:gd name="T50" fmla="*/ 33 w 103"/>
                <a:gd name="T51" fmla="*/ 17 h 98"/>
                <a:gd name="T52" fmla="*/ 30 w 103"/>
                <a:gd name="T53" fmla="*/ 24 h 98"/>
                <a:gd name="T54" fmla="*/ 24 w 103"/>
                <a:gd name="T55" fmla="*/ 30 h 98"/>
                <a:gd name="T56" fmla="*/ 21 w 103"/>
                <a:gd name="T57" fmla="*/ 35 h 98"/>
                <a:gd name="T58" fmla="*/ 18 w 103"/>
                <a:gd name="T59" fmla="*/ 45 h 98"/>
                <a:gd name="T60" fmla="*/ 18 w 103"/>
                <a:gd name="T61" fmla="*/ 51 h 98"/>
                <a:gd name="T62" fmla="*/ 21 w 103"/>
                <a:gd name="T63" fmla="*/ 61 h 98"/>
                <a:gd name="T64" fmla="*/ 24 w 103"/>
                <a:gd name="T65" fmla="*/ 66 h 98"/>
                <a:gd name="T66" fmla="*/ 30 w 103"/>
                <a:gd name="T67" fmla="*/ 69 h 98"/>
                <a:gd name="T68" fmla="*/ 36 w 103"/>
                <a:gd name="T69" fmla="*/ 75 h 98"/>
                <a:gd name="T70" fmla="*/ 43 w 103"/>
                <a:gd name="T71" fmla="*/ 75 h 98"/>
                <a:gd name="T72" fmla="*/ 52 w 103"/>
                <a:gd name="T73" fmla="*/ 75 h 98"/>
                <a:gd name="T74" fmla="*/ 64 w 103"/>
                <a:gd name="T75" fmla="*/ 72 h 98"/>
                <a:gd name="T76" fmla="*/ 70 w 103"/>
                <a:gd name="T77" fmla="*/ 69 h 98"/>
                <a:gd name="T78" fmla="*/ 76 w 103"/>
                <a:gd name="T79" fmla="*/ 63 h 98"/>
                <a:gd name="T80" fmla="*/ 80 w 103"/>
                <a:gd name="T81" fmla="*/ 54 h 98"/>
                <a:gd name="T82" fmla="*/ 83 w 103"/>
                <a:gd name="T83" fmla="*/ 48 h 98"/>
                <a:gd name="T84" fmla="*/ 80 w 103"/>
                <a:gd name="T85" fmla="*/ 35 h 98"/>
                <a:gd name="T86" fmla="*/ 73 w 103"/>
                <a:gd name="T87" fmla="*/ 27 h 98"/>
                <a:gd name="T88" fmla="*/ 67 w 103"/>
                <a:gd name="T89" fmla="*/ 21 h 98"/>
                <a:gd name="T90" fmla="*/ 61 w 103"/>
                <a:gd name="T91" fmla="*/ 17 h 98"/>
                <a:gd name="T92" fmla="*/ 58 w 103"/>
                <a:gd name="T93" fmla="*/ 9 h 98"/>
                <a:gd name="T94" fmla="*/ 67 w 103"/>
                <a:gd name="T95" fmla="*/ 0 h 98"/>
                <a:gd name="T96" fmla="*/ 83 w 103"/>
                <a:gd name="T97" fmla="*/ 6 h 98"/>
                <a:gd name="T98" fmla="*/ 95 w 103"/>
                <a:gd name="T99" fmla="*/ 21 h 98"/>
                <a:gd name="T100" fmla="*/ 98 w 103"/>
                <a:gd name="T101" fmla="*/ 30 h 9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03"/>
                <a:gd name="T154" fmla="*/ 0 h 98"/>
                <a:gd name="T155" fmla="*/ 103 w 103"/>
                <a:gd name="T156" fmla="*/ 98 h 9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03" h="98">
                  <a:moveTo>
                    <a:pt x="98" y="30"/>
                  </a:moveTo>
                  <a:lnTo>
                    <a:pt x="102" y="45"/>
                  </a:lnTo>
                  <a:lnTo>
                    <a:pt x="98" y="61"/>
                  </a:lnTo>
                  <a:lnTo>
                    <a:pt x="92" y="72"/>
                  </a:lnTo>
                  <a:lnTo>
                    <a:pt x="86" y="82"/>
                  </a:lnTo>
                  <a:lnTo>
                    <a:pt x="76" y="87"/>
                  </a:lnTo>
                  <a:lnTo>
                    <a:pt x="67" y="93"/>
                  </a:lnTo>
                  <a:lnTo>
                    <a:pt x="58" y="97"/>
                  </a:lnTo>
                  <a:lnTo>
                    <a:pt x="49" y="97"/>
                  </a:lnTo>
                  <a:lnTo>
                    <a:pt x="43" y="97"/>
                  </a:lnTo>
                  <a:lnTo>
                    <a:pt x="30" y="90"/>
                  </a:lnTo>
                  <a:lnTo>
                    <a:pt x="21" y="87"/>
                  </a:lnTo>
                  <a:lnTo>
                    <a:pt x="14" y="82"/>
                  </a:lnTo>
                  <a:lnTo>
                    <a:pt x="11" y="79"/>
                  </a:lnTo>
                  <a:lnTo>
                    <a:pt x="6" y="72"/>
                  </a:lnTo>
                  <a:lnTo>
                    <a:pt x="3" y="63"/>
                  </a:lnTo>
                  <a:lnTo>
                    <a:pt x="0" y="51"/>
                  </a:lnTo>
                  <a:lnTo>
                    <a:pt x="0" y="45"/>
                  </a:lnTo>
                  <a:lnTo>
                    <a:pt x="0" y="33"/>
                  </a:lnTo>
                  <a:lnTo>
                    <a:pt x="3" y="24"/>
                  </a:lnTo>
                  <a:lnTo>
                    <a:pt x="8" y="17"/>
                  </a:lnTo>
                  <a:lnTo>
                    <a:pt x="11" y="11"/>
                  </a:lnTo>
                  <a:lnTo>
                    <a:pt x="40" y="6"/>
                  </a:lnTo>
                  <a:lnTo>
                    <a:pt x="49" y="14"/>
                  </a:lnTo>
                  <a:lnTo>
                    <a:pt x="40" y="17"/>
                  </a:lnTo>
                  <a:lnTo>
                    <a:pt x="33" y="17"/>
                  </a:lnTo>
                  <a:lnTo>
                    <a:pt x="30" y="24"/>
                  </a:lnTo>
                  <a:lnTo>
                    <a:pt x="24" y="30"/>
                  </a:lnTo>
                  <a:lnTo>
                    <a:pt x="21" y="35"/>
                  </a:lnTo>
                  <a:lnTo>
                    <a:pt x="18" y="45"/>
                  </a:lnTo>
                  <a:lnTo>
                    <a:pt x="18" y="51"/>
                  </a:lnTo>
                  <a:lnTo>
                    <a:pt x="21" y="61"/>
                  </a:lnTo>
                  <a:lnTo>
                    <a:pt x="24" y="66"/>
                  </a:lnTo>
                  <a:lnTo>
                    <a:pt x="30" y="69"/>
                  </a:lnTo>
                  <a:lnTo>
                    <a:pt x="36" y="75"/>
                  </a:lnTo>
                  <a:lnTo>
                    <a:pt x="43" y="75"/>
                  </a:lnTo>
                  <a:lnTo>
                    <a:pt x="52" y="75"/>
                  </a:lnTo>
                  <a:lnTo>
                    <a:pt x="64" y="72"/>
                  </a:lnTo>
                  <a:lnTo>
                    <a:pt x="70" y="69"/>
                  </a:lnTo>
                  <a:lnTo>
                    <a:pt x="76" y="63"/>
                  </a:lnTo>
                  <a:lnTo>
                    <a:pt x="80" y="54"/>
                  </a:lnTo>
                  <a:lnTo>
                    <a:pt x="83" y="48"/>
                  </a:lnTo>
                  <a:lnTo>
                    <a:pt x="80" y="35"/>
                  </a:lnTo>
                  <a:lnTo>
                    <a:pt x="73" y="27"/>
                  </a:lnTo>
                  <a:lnTo>
                    <a:pt x="67" y="21"/>
                  </a:lnTo>
                  <a:lnTo>
                    <a:pt x="61" y="17"/>
                  </a:lnTo>
                  <a:lnTo>
                    <a:pt x="58" y="9"/>
                  </a:lnTo>
                  <a:lnTo>
                    <a:pt x="67" y="0"/>
                  </a:lnTo>
                  <a:lnTo>
                    <a:pt x="83" y="6"/>
                  </a:lnTo>
                  <a:lnTo>
                    <a:pt x="95" y="21"/>
                  </a:lnTo>
                  <a:lnTo>
                    <a:pt x="98" y="30"/>
                  </a:lnTo>
                </a:path>
              </a:pathLst>
            </a:custGeom>
            <a:solidFill>
              <a:srgbClr val="FFCC00"/>
            </a:solidFill>
            <a:ln w="12699" cap="rnd">
              <a:solidFill>
                <a:srgbClr val="FFCC00"/>
              </a:solidFill>
              <a:round/>
              <a:headEnd/>
              <a:tailEnd/>
            </a:ln>
          </p:spPr>
          <p:txBody>
            <a:bodyPr/>
            <a:lstStyle/>
            <a:p>
              <a:endParaRPr lang="zh-CN" altLang="en-US"/>
            </a:p>
          </p:txBody>
        </p:sp>
        <p:sp>
          <p:nvSpPr>
            <p:cNvPr id="21655" name="Freeform 91"/>
            <p:cNvSpPr>
              <a:spLocks/>
            </p:cNvSpPr>
            <p:nvPr/>
          </p:nvSpPr>
          <p:spPr bwMode="auto">
            <a:xfrm>
              <a:off x="4609" y="2118"/>
              <a:ext cx="103" cy="95"/>
            </a:xfrm>
            <a:custGeom>
              <a:avLst/>
              <a:gdLst>
                <a:gd name="T0" fmla="*/ 98 w 103"/>
                <a:gd name="T1" fmla="*/ 66 h 95"/>
                <a:gd name="T2" fmla="*/ 102 w 103"/>
                <a:gd name="T3" fmla="*/ 57 h 95"/>
                <a:gd name="T4" fmla="*/ 102 w 103"/>
                <a:gd name="T5" fmla="*/ 51 h 95"/>
                <a:gd name="T6" fmla="*/ 102 w 103"/>
                <a:gd name="T7" fmla="*/ 42 h 95"/>
                <a:gd name="T8" fmla="*/ 98 w 103"/>
                <a:gd name="T9" fmla="*/ 36 h 95"/>
                <a:gd name="T10" fmla="*/ 95 w 103"/>
                <a:gd name="T11" fmla="*/ 30 h 95"/>
                <a:gd name="T12" fmla="*/ 92 w 103"/>
                <a:gd name="T13" fmla="*/ 24 h 95"/>
                <a:gd name="T14" fmla="*/ 89 w 103"/>
                <a:gd name="T15" fmla="*/ 18 h 95"/>
                <a:gd name="T16" fmla="*/ 83 w 103"/>
                <a:gd name="T17" fmla="*/ 11 h 95"/>
                <a:gd name="T18" fmla="*/ 76 w 103"/>
                <a:gd name="T19" fmla="*/ 9 h 95"/>
                <a:gd name="T20" fmla="*/ 67 w 103"/>
                <a:gd name="T21" fmla="*/ 3 h 95"/>
                <a:gd name="T22" fmla="*/ 58 w 103"/>
                <a:gd name="T23" fmla="*/ 3 h 95"/>
                <a:gd name="T24" fmla="*/ 49 w 103"/>
                <a:gd name="T25" fmla="*/ 0 h 95"/>
                <a:gd name="T26" fmla="*/ 43 w 103"/>
                <a:gd name="T27" fmla="*/ 3 h 95"/>
                <a:gd name="T28" fmla="*/ 36 w 103"/>
                <a:gd name="T29" fmla="*/ 3 h 95"/>
                <a:gd name="T30" fmla="*/ 30 w 103"/>
                <a:gd name="T31" fmla="*/ 3 h 95"/>
                <a:gd name="T32" fmla="*/ 21 w 103"/>
                <a:gd name="T33" fmla="*/ 9 h 95"/>
                <a:gd name="T34" fmla="*/ 11 w 103"/>
                <a:gd name="T35" fmla="*/ 18 h 95"/>
                <a:gd name="T36" fmla="*/ 6 w 103"/>
                <a:gd name="T37" fmla="*/ 24 h 95"/>
                <a:gd name="T38" fmla="*/ 3 w 103"/>
                <a:gd name="T39" fmla="*/ 33 h 95"/>
                <a:gd name="T40" fmla="*/ 0 w 103"/>
                <a:gd name="T41" fmla="*/ 45 h 95"/>
                <a:gd name="T42" fmla="*/ 0 w 103"/>
                <a:gd name="T43" fmla="*/ 51 h 95"/>
                <a:gd name="T44" fmla="*/ 0 w 103"/>
                <a:gd name="T45" fmla="*/ 63 h 95"/>
                <a:gd name="T46" fmla="*/ 3 w 103"/>
                <a:gd name="T47" fmla="*/ 72 h 95"/>
                <a:gd name="T48" fmla="*/ 8 w 103"/>
                <a:gd name="T49" fmla="*/ 79 h 95"/>
                <a:gd name="T50" fmla="*/ 11 w 103"/>
                <a:gd name="T51" fmla="*/ 85 h 95"/>
                <a:gd name="T52" fmla="*/ 40 w 103"/>
                <a:gd name="T53" fmla="*/ 94 h 95"/>
                <a:gd name="T54" fmla="*/ 49 w 103"/>
                <a:gd name="T55" fmla="*/ 82 h 95"/>
                <a:gd name="T56" fmla="*/ 40 w 103"/>
                <a:gd name="T57" fmla="*/ 82 h 95"/>
                <a:gd name="T58" fmla="*/ 30 w 103"/>
                <a:gd name="T59" fmla="*/ 75 h 95"/>
                <a:gd name="T60" fmla="*/ 24 w 103"/>
                <a:gd name="T61" fmla="*/ 69 h 95"/>
                <a:gd name="T62" fmla="*/ 21 w 103"/>
                <a:gd name="T63" fmla="*/ 61 h 95"/>
                <a:gd name="T64" fmla="*/ 18 w 103"/>
                <a:gd name="T65" fmla="*/ 48 h 95"/>
                <a:gd name="T66" fmla="*/ 21 w 103"/>
                <a:gd name="T67" fmla="*/ 39 h 95"/>
                <a:gd name="T68" fmla="*/ 27 w 103"/>
                <a:gd name="T69" fmla="*/ 30 h 95"/>
                <a:gd name="T70" fmla="*/ 33 w 103"/>
                <a:gd name="T71" fmla="*/ 24 h 95"/>
                <a:gd name="T72" fmla="*/ 43 w 103"/>
                <a:gd name="T73" fmla="*/ 21 h 95"/>
                <a:gd name="T74" fmla="*/ 52 w 103"/>
                <a:gd name="T75" fmla="*/ 21 h 95"/>
                <a:gd name="T76" fmla="*/ 61 w 103"/>
                <a:gd name="T77" fmla="*/ 21 h 95"/>
                <a:gd name="T78" fmla="*/ 67 w 103"/>
                <a:gd name="T79" fmla="*/ 24 h 95"/>
                <a:gd name="T80" fmla="*/ 70 w 103"/>
                <a:gd name="T81" fmla="*/ 27 h 95"/>
                <a:gd name="T82" fmla="*/ 76 w 103"/>
                <a:gd name="T83" fmla="*/ 33 h 95"/>
                <a:gd name="T84" fmla="*/ 80 w 103"/>
                <a:gd name="T85" fmla="*/ 42 h 95"/>
                <a:gd name="T86" fmla="*/ 83 w 103"/>
                <a:gd name="T87" fmla="*/ 51 h 95"/>
                <a:gd name="T88" fmla="*/ 80 w 103"/>
                <a:gd name="T89" fmla="*/ 63 h 95"/>
                <a:gd name="T90" fmla="*/ 73 w 103"/>
                <a:gd name="T91" fmla="*/ 69 h 95"/>
                <a:gd name="T92" fmla="*/ 67 w 103"/>
                <a:gd name="T93" fmla="*/ 75 h 95"/>
                <a:gd name="T94" fmla="*/ 61 w 103"/>
                <a:gd name="T95" fmla="*/ 79 h 95"/>
                <a:gd name="T96" fmla="*/ 58 w 103"/>
                <a:gd name="T97" fmla="*/ 87 h 95"/>
                <a:gd name="T98" fmla="*/ 83 w 103"/>
                <a:gd name="T99" fmla="*/ 85 h 95"/>
                <a:gd name="T100" fmla="*/ 98 w 103"/>
                <a:gd name="T101" fmla="*/ 69 h 95"/>
                <a:gd name="T102" fmla="*/ 98 w 103"/>
                <a:gd name="T103" fmla="*/ 66 h 95"/>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03"/>
                <a:gd name="T157" fmla="*/ 0 h 95"/>
                <a:gd name="T158" fmla="*/ 103 w 103"/>
                <a:gd name="T159" fmla="*/ 95 h 95"/>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03" h="95">
                  <a:moveTo>
                    <a:pt x="98" y="66"/>
                  </a:moveTo>
                  <a:lnTo>
                    <a:pt x="102" y="57"/>
                  </a:lnTo>
                  <a:lnTo>
                    <a:pt x="102" y="51"/>
                  </a:lnTo>
                  <a:lnTo>
                    <a:pt x="102" y="42"/>
                  </a:lnTo>
                  <a:lnTo>
                    <a:pt x="98" y="36"/>
                  </a:lnTo>
                  <a:lnTo>
                    <a:pt x="95" y="30"/>
                  </a:lnTo>
                  <a:lnTo>
                    <a:pt x="92" y="24"/>
                  </a:lnTo>
                  <a:lnTo>
                    <a:pt x="89" y="18"/>
                  </a:lnTo>
                  <a:lnTo>
                    <a:pt x="83" y="11"/>
                  </a:lnTo>
                  <a:lnTo>
                    <a:pt x="76" y="9"/>
                  </a:lnTo>
                  <a:lnTo>
                    <a:pt x="67" y="3"/>
                  </a:lnTo>
                  <a:lnTo>
                    <a:pt x="58" y="3"/>
                  </a:lnTo>
                  <a:lnTo>
                    <a:pt x="49" y="0"/>
                  </a:lnTo>
                  <a:lnTo>
                    <a:pt x="43" y="3"/>
                  </a:lnTo>
                  <a:lnTo>
                    <a:pt x="36" y="3"/>
                  </a:lnTo>
                  <a:lnTo>
                    <a:pt x="30" y="3"/>
                  </a:lnTo>
                  <a:lnTo>
                    <a:pt x="21" y="9"/>
                  </a:lnTo>
                  <a:lnTo>
                    <a:pt x="11" y="18"/>
                  </a:lnTo>
                  <a:lnTo>
                    <a:pt x="6" y="24"/>
                  </a:lnTo>
                  <a:lnTo>
                    <a:pt x="3" y="33"/>
                  </a:lnTo>
                  <a:lnTo>
                    <a:pt x="0" y="45"/>
                  </a:lnTo>
                  <a:lnTo>
                    <a:pt x="0" y="51"/>
                  </a:lnTo>
                  <a:lnTo>
                    <a:pt x="0" y="63"/>
                  </a:lnTo>
                  <a:lnTo>
                    <a:pt x="3" y="72"/>
                  </a:lnTo>
                  <a:lnTo>
                    <a:pt x="8" y="79"/>
                  </a:lnTo>
                  <a:lnTo>
                    <a:pt x="11" y="85"/>
                  </a:lnTo>
                  <a:lnTo>
                    <a:pt x="40" y="94"/>
                  </a:lnTo>
                  <a:lnTo>
                    <a:pt x="49" y="82"/>
                  </a:lnTo>
                  <a:lnTo>
                    <a:pt x="40" y="82"/>
                  </a:lnTo>
                  <a:lnTo>
                    <a:pt x="30" y="75"/>
                  </a:lnTo>
                  <a:lnTo>
                    <a:pt x="24" y="69"/>
                  </a:lnTo>
                  <a:lnTo>
                    <a:pt x="21" y="61"/>
                  </a:lnTo>
                  <a:lnTo>
                    <a:pt x="18" y="48"/>
                  </a:lnTo>
                  <a:lnTo>
                    <a:pt x="21" y="39"/>
                  </a:lnTo>
                  <a:lnTo>
                    <a:pt x="27" y="30"/>
                  </a:lnTo>
                  <a:lnTo>
                    <a:pt x="33" y="24"/>
                  </a:lnTo>
                  <a:lnTo>
                    <a:pt x="43" y="21"/>
                  </a:lnTo>
                  <a:lnTo>
                    <a:pt x="52" y="21"/>
                  </a:lnTo>
                  <a:lnTo>
                    <a:pt x="61" y="21"/>
                  </a:lnTo>
                  <a:lnTo>
                    <a:pt x="67" y="24"/>
                  </a:lnTo>
                  <a:lnTo>
                    <a:pt x="70" y="27"/>
                  </a:lnTo>
                  <a:lnTo>
                    <a:pt x="76" y="33"/>
                  </a:lnTo>
                  <a:lnTo>
                    <a:pt x="80" y="42"/>
                  </a:lnTo>
                  <a:lnTo>
                    <a:pt x="83" y="51"/>
                  </a:lnTo>
                  <a:lnTo>
                    <a:pt x="80" y="63"/>
                  </a:lnTo>
                  <a:lnTo>
                    <a:pt x="73" y="69"/>
                  </a:lnTo>
                  <a:lnTo>
                    <a:pt x="67" y="75"/>
                  </a:lnTo>
                  <a:lnTo>
                    <a:pt x="61" y="79"/>
                  </a:lnTo>
                  <a:lnTo>
                    <a:pt x="58" y="87"/>
                  </a:lnTo>
                  <a:lnTo>
                    <a:pt x="83" y="85"/>
                  </a:lnTo>
                  <a:lnTo>
                    <a:pt x="98" y="69"/>
                  </a:lnTo>
                  <a:lnTo>
                    <a:pt x="98" y="66"/>
                  </a:lnTo>
                </a:path>
              </a:pathLst>
            </a:custGeom>
            <a:solidFill>
              <a:srgbClr val="93936C"/>
            </a:solidFill>
            <a:ln w="9525" cap="rnd">
              <a:noFill/>
              <a:round/>
              <a:headEnd/>
              <a:tailEnd/>
            </a:ln>
          </p:spPr>
          <p:txBody>
            <a:bodyPr/>
            <a:lstStyle/>
            <a:p>
              <a:endParaRPr lang="zh-CN" altLang="en-US"/>
            </a:p>
          </p:txBody>
        </p:sp>
        <p:sp>
          <p:nvSpPr>
            <p:cNvPr id="21656" name="Freeform 92"/>
            <p:cNvSpPr>
              <a:spLocks/>
            </p:cNvSpPr>
            <p:nvPr/>
          </p:nvSpPr>
          <p:spPr bwMode="auto">
            <a:xfrm>
              <a:off x="4609" y="2118"/>
              <a:ext cx="103" cy="118"/>
            </a:xfrm>
            <a:custGeom>
              <a:avLst/>
              <a:gdLst>
                <a:gd name="T0" fmla="*/ 98 w 103"/>
                <a:gd name="T1" fmla="*/ 66 h 118"/>
                <a:gd name="T2" fmla="*/ 102 w 103"/>
                <a:gd name="T3" fmla="*/ 58 h 118"/>
                <a:gd name="T4" fmla="*/ 102 w 103"/>
                <a:gd name="T5" fmla="*/ 51 h 118"/>
                <a:gd name="T6" fmla="*/ 102 w 103"/>
                <a:gd name="T7" fmla="*/ 42 h 118"/>
                <a:gd name="T8" fmla="*/ 98 w 103"/>
                <a:gd name="T9" fmla="*/ 36 h 118"/>
                <a:gd name="T10" fmla="*/ 95 w 103"/>
                <a:gd name="T11" fmla="*/ 30 h 118"/>
                <a:gd name="T12" fmla="*/ 92 w 103"/>
                <a:gd name="T13" fmla="*/ 24 h 118"/>
                <a:gd name="T14" fmla="*/ 89 w 103"/>
                <a:gd name="T15" fmla="*/ 18 h 118"/>
                <a:gd name="T16" fmla="*/ 83 w 103"/>
                <a:gd name="T17" fmla="*/ 11 h 118"/>
                <a:gd name="T18" fmla="*/ 76 w 103"/>
                <a:gd name="T19" fmla="*/ 9 h 118"/>
                <a:gd name="T20" fmla="*/ 67 w 103"/>
                <a:gd name="T21" fmla="*/ 3 h 118"/>
                <a:gd name="T22" fmla="*/ 58 w 103"/>
                <a:gd name="T23" fmla="*/ 3 h 118"/>
                <a:gd name="T24" fmla="*/ 49 w 103"/>
                <a:gd name="T25" fmla="*/ 0 h 118"/>
                <a:gd name="T26" fmla="*/ 43 w 103"/>
                <a:gd name="T27" fmla="*/ 3 h 118"/>
                <a:gd name="T28" fmla="*/ 36 w 103"/>
                <a:gd name="T29" fmla="*/ 3 h 118"/>
                <a:gd name="T30" fmla="*/ 30 w 103"/>
                <a:gd name="T31" fmla="*/ 3 h 118"/>
                <a:gd name="T32" fmla="*/ 21 w 103"/>
                <a:gd name="T33" fmla="*/ 9 h 118"/>
                <a:gd name="T34" fmla="*/ 11 w 103"/>
                <a:gd name="T35" fmla="*/ 18 h 118"/>
                <a:gd name="T36" fmla="*/ 6 w 103"/>
                <a:gd name="T37" fmla="*/ 24 h 118"/>
                <a:gd name="T38" fmla="*/ 3 w 103"/>
                <a:gd name="T39" fmla="*/ 33 h 118"/>
                <a:gd name="T40" fmla="*/ 0 w 103"/>
                <a:gd name="T41" fmla="*/ 45 h 118"/>
                <a:gd name="T42" fmla="*/ 0 w 103"/>
                <a:gd name="T43" fmla="*/ 51 h 118"/>
                <a:gd name="T44" fmla="*/ 0 w 103"/>
                <a:gd name="T45" fmla="*/ 63 h 118"/>
                <a:gd name="T46" fmla="*/ 3 w 103"/>
                <a:gd name="T47" fmla="*/ 73 h 118"/>
                <a:gd name="T48" fmla="*/ 8 w 103"/>
                <a:gd name="T49" fmla="*/ 79 h 118"/>
                <a:gd name="T50" fmla="*/ 8 w 103"/>
                <a:gd name="T51" fmla="*/ 111 h 118"/>
                <a:gd name="T52" fmla="*/ 58 w 103"/>
                <a:gd name="T53" fmla="*/ 117 h 118"/>
                <a:gd name="T54" fmla="*/ 77 w 103"/>
                <a:gd name="T55" fmla="*/ 84 h 118"/>
                <a:gd name="T56" fmla="*/ 40 w 103"/>
                <a:gd name="T57" fmla="*/ 82 h 118"/>
                <a:gd name="T58" fmla="*/ 30 w 103"/>
                <a:gd name="T59" fmla="*/ 76 h 118"/>
                <a:gd name="T60" fmla="*/ 24 w 103"/>
                <a:gd name="T61" fmla="*/ 69 h 118"/>
                <a:gd name="T62" fmla="*/ 21 w 103"/>
                <a:gd name="T63" fmla="*/ 61 h 118"/>
                <a:gd name="T64" fmla="*/ 18 w 103"/>
                <a:gd name="T65" fmla="*/ 48 h 118"/>
                <a:gd name="T66" fmla="*/ 21 w 103"/>
                <a:gd name="T67" fmla="*/ 39 h 118"/>
                <a:gd name="T68" fmla="*/ 27 w 103"/>
                <a:gd name="T69" fmla="*/ 30 h 118"/>
                <a:gd name="T70" fmla="*/ 33 w 103"/>
                <a:gd name="T71" fmla="*/ 24 h 118"/>
                <a:gd name="T72" fmla="*/ 43 w 103"/>
                <a:gd name="T73" fmla="*/ 21 h 118"/>
                <a:gd name="T74" fmla="*/ 52 w 103"/>
                <a:gd name="T75" fmla="*/ 21 h 118"/>
                <a:gd name="T76" fmla="*/ 61 w 103"/>
                <a:gd name="T77" fmla="*/ 21 h 118"/>
                <a:gd name="T78" fmla="*/ 67 w 103"/>
                <a:gd name="T79" fmla="*/ 24 h 118"/>
                <a:gd name="T80" fmla="*/ 70 w 103"/>
                <a:gd name="T81" fmla="*/ 27 h 118"/>
                <a:gd name="T82" fmla="*/ 76 w 103"/>
                <a:gd name="T83" fmla="*/ 33 h 118"/>
                <a:gd name="T84" fmla="*/ 80 w 103"/>
                <a:gd name="T85" fmla="*/ 42 h 118"/>
                <a:gd name="T86" fmla="*/ 83 w 103"/>
                <a:gd name="T87" fmla="*/ 51 h 118"/>
                <a:gd name="T88" fmla="*/ 80 w 103"/>
                <a:gd name="T89" fmla="*/ 63 h 118"/>
                <a:gd name="T90" fmla="*/ 73 w 103"/>
                <a:gd name="T91" fmla="*/ 69 h 118"/>
                <a:gd name="T92" fmla="*/ 67 w 103"/>
                <a:gd name="T93" fmla="*/ 76 h 118"/>
                <a:gd name="T94" fmla="*/ 61 w 103"/>
                <a:gd name="T95" fmla="*/ 79 h 118"/>
                <a:gd name="T96" fmla="*/ 58 w 103"/>
                <a:gd name="T97" fmla="*/ 87 h 118"/>
                <a:gd name="T98" fmla="*/ 83 w 103"/>
                <a:gd name="T99" fmla="*/ 85 h 118"/>
                <a:gd name="T100" fmla="*/ 98 w 103"/>
                <a:gd name="T101" fmla="*/ 69 h 118"/>
                <a:gd name="T102" fmla="*/ 98 w 103"/>
                <a:gd name="T103" fmla="*/ 66 h 11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03"/>
                <a:gd name="T157" fmla="*/ 0 h 118"/>
                <a:gd name="T158" fmla="*/ 103 w 103"/>
                <a:gd name="T159" fmla="*/ 118 h 11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03" h="118">
                  <a:moveTo>
                    <a:pt x="98" y="66"/>
                  </a:moveTo>
                  <a:lnTo>
                    <a:pt x="102" y="58"/>
                  </a:lnTo>
                  <a:lnTo>
                    <a:pt x="102" y="51"/>
                  </a:lnTo>
                  <a:lnTo>
                    <a:pt x="102" y="42"/>
                  </a:lnTo>
                  <a:lnTo>
                    <a:pt x="98" y="36"/>
                  </a:lnTo>
                  <a:lnTo>
                    <a:pt x="95" y="30"/>
                  </a:lnTo>
                  <a:lnTo>
                    <a:pt x="92" y="24"/>
                  </a:lnTo>
                  <a:lnTo>
                    <a:pt x="89" y="18"/>
                  </a:lnTo>
                  <a:lnTo>
                    <a:pt x="83" y="11"/>
                  </a:lnTo>
                  <a:lnTo>
                    <a:pt x="76" y="9"/>
                  </a:lnTo>
                  <a:lnTo>
                    <a:pt x="67" y="3"/>
                  </a:lnTo>
                  <a:lnTo>
                    <a:pt x="58" y="3"/>
                  </a:lnTo>
                  <a:lnTo>
                    <a:pt x="49" y="0"/>
                  </a:lnTo>
                  <a:lnTo>
                    <a:pt x="43" y="3"/>
                  </a:lnTo>
                  <a:lnTo>
                    <a:pt x="36" y="3"/>
                  </a:lnTo>
                  <a:lnTo>
                    <a:pt x="30" y="3"/>
                  </a:lnTo>
                  <a:lnTo>
                    <a:pt x="21" y="9"/>
                  </a:lnTo>
                  <a:lnTo>
                    <a:pt x="11" y="18"/>
                  </a:lnTo>
                  <a:lnTo>
                    <a:pt x="6" y="24"/>
                  </a:lnTo>
                  <a:lnTo>
                    <a:pt x="3" y="33"/>
                  </a:lnTo>
                  <a:lnTo>
                    <a:pt x="0" y="45"/>
                  </a:lnTo>
                  <a:lnTo>
                    <a:pt x="0" y="51"/>
                  </a:lnTo>
                  <a:lnTo>
                    <a:pt x="0" y="63"/>
                  </a:lnTo>
                  <a:lnTo>
                    <a:pt x="3" y="73"/>
                  </a:lnTo>
                  <a:lnTo>
                    <a:pt x="8" y="79"/>
                  </a:lnTo>
                  <a:lnTo>
                    <a:pt x="8" y="111"/>
                  </a:lnTo>
                  <a:lnTo>
                    <a:pt x="58" y="117"/>
                  </a:lnTo>
                  <a:lnTo>
                    <a:pt x="77" y="84"/>
                  </a:lnTo>
                  <a:lnTo>
                    <a:pt x="40" y="82"/>
                  </a:lnTo>
                  <a:lnTo>
                    <a:pt x="30" y="76"/>
                  </a:lnTo>
                  <a:lnTo>
                    <a:pt x="24" y="69"/>
                  </a:lnTo>
                  <a:lnTo>
                    <a:pt x="21" y="61"/>
                  </a:lnTo>
                  <a:lnTo>
                    <a:pt x="18" y="48"/>
                  </a:lnTo>
                  <a:lnTo>
                    <a:pt x="21" y="39"/>
                  </a:lnTo>
                  <a:lnTo>
                    <a:pt x="27" y="30"/>
                  </a:lnTo>
                  <a:lnTo>
                    <a:pt x="33" y="24"/>
                  </a:lnTo>
                  <a:lnTo>
                    <a:pt x="43" y="21"/>
                  </a:lnTo>
                  <a:lnTo>
                    <a:pt x="52" y="21"/>
                  </a:lnTo>
                  <a:lnTo>
                    <a:pt x="61" y="21"/>
                  </a:lnTo>
                  <a:lnTo>
                    <a:pt x="67" y="24"/>
                  </a:lnTo>
                  <a:lnTo>
                    <a:pt x="70" y="27"/>
                  </a:lnTo>
                  <a:lnTo>
                    <a:pt x="76" y="33"/>
                  </a:lnTo>
                  <a:lnTo>
                    <a:pt x="80" y="42"/>
                  </a:lnTo>
                  <a:lnTo>
                    <a:pt x="83" y="51"/>
                  </a:lnTo>
                  <a:lnTo>
                    <a:pt x="80" y="63"/>
                  </a:lnTo>
                  <a:lnTo>
                    <a:pt x="73" y="69"/>
                  </a:lnTo>
                  <a:lnTo>
                    <a:pt x="67" y="76"/>
                  </a:lnTo>
                  <a:lnTo>
                    <a:pt x="61" y="79"/>
                  </a:lnTo>
                  <a:lnTo>
                    <a:pt x="58" y="87"/>
                  </a:lnTo>
                  <a:lnTo>
                    <a:pt x="83" y="85"/>
                  </a:lnTo>
                  <a:lnTo>
                    <a:pt x="98" y="69"/>
                  </a:lnTo>
                  <a:lnTo>
                    <a:pt x="98" y="66"/>
                  </a:lnTo>
                </a:path>
              </a:pathLst>
            </a:custGeom>
            <a:solidFill>
              <a:srgbClr val="FFCC00"/>
            </a:solidFill>
            <a:ln w="12699" cap="rnd">
              <a:solidFill>
                <a:srgbClr val="FFCC00"/>
              </a:solidFill>
              <a:round/>
              <a:headEnd/>
              <a:tailEnd/>
            </a:ln>
          </p:spPr>
          <p:txBody>
            <a:bodyPr/>
            <a:lstStyle/>
            <a:p>
              <a:endParaRPr lang="zh-CN" altLang="en-US"/>
            </a:p>
          </p:txBody>
        </p:sp>
        <p:sp>
          <p:nvSpPr>
            <p:cNvPr id="21657" name="Freeform 93"/>
            <p:cNvSpPr>
              <a:spLocks/>
            </p:cNvSpPr>
            <p:nvPr/>
          </p:nvSpPr>
          <p:spPr bwMode="auto">
            <a:xfrm>
              <a:off x="4680" y="2181"/>
              <a:ext cx="75" cy="75"/>
            </a:xfrm>
            <a:custGeom>
              <a:avLst/>
              <a:gdLst>
                <a:gd name="T0" fmla="*/ 28 w 75"/>
                <a:gd name="T1" fmla="*/ 0 h 75"/>
                <a:gd name="T2" fmla="*/ 37 w 75"/>
                <a:gd name="T3" fmla="*/ 0 h 75"/>
                <a:gd name="T4" fmla="*/ 43 w 75"/>
                <a:gd name="T5" fmla="*/ 0 h 75"/>
                <a:gd name="T6" fmla="*/ 52 w 75"/>
                <a:gd name="T7" fmla="*/ 3 h 75"/>
                <a:gd name="T8" fmla="*/ 58 w 75"/>
                <a:gd name="T9" fmla="*/ 6 h 75"/>
                <a:gd name="T10" fmla="*/ 64 w 75"/>
                <a:gd name="T11" fmla="*/ 12 h 75"/>
                <a:gd name="T12" fmla="*/ 67 w 75"/>
                <a:gd name="T13" fmla="*/ 18 h 75"/>
                <a:gd name="T14" fmla="*/ 70 w 75"/>
                <a:gd name="T15" fmla="*/ 24 h 75"/>
                <a:gd name="T16" fmla="*/ 74 w 75"/>
                <a:gd name="T17" fmla="*/ 30 h 75"/>
                <a:gd name="T18" fmla="*/ 74 w 75"/>
                <a:gd name="T19" fmla="*/ 37 h 75"/>
                <a:gd name="T20" fmla="*/ 74 w 75"/>
                <a:gd name="T21" fmla="*/ 46 h 75"/>
                <a:gd name="T22" fmla="*/ 74 w 75"/>
                <a:gd name="T23" fmla="*/ 49 h 75"/>
                <a:gd name="T24" fmla="*/ 67 w 75"/>
                <a:gd name="T25" fmla="*/ 58 h 75"/>
                <a:gd name="T26" fmla="*/ 67 w 75"/>
                <a:gd name="T27" fmla="*/ 61 h 75"/>
                <a:gd name="T28" fmla="*/ 61 w 75"/>
                <a:gd name="T29" fmla="*/ 64 h 75"/>
                <a:gd name="T30" fmla="*/ 55 w 75"/>
                <a:gd name="T31" fmla="*/ 70 h 75"/>
                <a:gd name="T32" fmla="*/ 46 w 75"/>
                <a:gd name="T33" fmla="*/ 74 h 75"/>
                <a:gd name="T34" fmla="*/ 37 w 75"/>
                <a:gd name="T35" fmla="*/ 74 h 75"/>
                <a:gd name="T36" fmla="*/ 24 w 75"/>
                <a:gd name="T37" fmla="*/ 70 h 75"/>
                <a:gd name="T38" fmla="*/ 18 w 75"/>
                <a:gd name="T39" fmla="*/ 55 h 75"/>
                <a:gd name="T40" fmla="*/ 21 w 75"/>
                <a:gd name="T41" fmla="*/ 58 h 75"/>
                <a:gd name="T42" fmla="*/ 28 w 75"/>
                <a:gd name="T43" fmla="*/ 58 h 75"/>
                <a:gd name="T44" fmla="*/ 34 w 75"/>
                <a:gd name="T45" fmla="*/ 61 h 75"/>
                <a:gd name="T46" fmla="*/ 37 w 75"/>
                <a:gd name="T47" fmla="*/ 61 h 75"/>
                <a:gd name="T48" fmla="*/ 43 w 75"/>
                <a:gd name="T49" fmla="*/ 61 h 75"/>
                <a:gd name="T50" fmla="*/ 52 w 75"/>
                <a:gd name="T51" fmla="*/ 55 h 75"/>
                <a:gd name="T52" fmla="*/ 55 w 75"/>
                <a:gd name="T53" fmla="*/ 51 h 75"/>
                <a:gd name="T54" fmla="*/ 58 w 75"/>
                <a:gd name="T55" fmla="*/ 49 h 75"/>
                <a:gd name="T56" fmla="*/ 61 w 75"/>
                <a:gd name="T57" fmla="*/ 43 h 75"/>
                <a:gd name="T58" fmla="*/ 61 w 75"/>
                <a:gd name="T59" fmla="*/ 37 h 75"/>
                <a:gd name="T60" fmla="*/ 61 w 75"/>
                <a:gd name="T61" fmla="*/ 30 h 75"/>
                <a:gd name="T62" fmla="*/ 58 w 75"/>
                <a:gd name="T63" fmla="*/ 24 h 75"/>
                <a:gd name="T64" fmla="*/ 52 w 75"/>
                <a:gd name="T65" fmla="*/ 18 h 75"/>
                <a:gd name="T66" fmla="*/ 46 w 75"/>
                <a:gd name="T67" fmla="*/ 15 h 75"/>
                <a:gd name="T68" fmla="*/ 37 w 75"/>
                <a:gd name="T69" fmla="*/ 12 h 75"/>
                <a:gd name="T70" fmla="*/ 31 w 75"/>
                <a:gd name="T71" fmla="*/ 12 h 75"/>
                <a:gd name="T72" fmla="*/ 21 w 75"/>
                <a:gd name="T73" fmla="*/ 15 h 75"/>
                <a:gd name="T74" fmla="*/ 15 w 75"/>
                <a:gd name="T75" fmla="*/ 24 h 75"/>
                <a:gd name="T76" fmla="*/ 12 w 75"/>
                <a:gd name="T77" fmla="*/ 30 h 75"/>
                <a:gd name="T78" fmla="*/ 12 w 75"/>
                <a:gd name="T79" fmla="*/ 37 h 75"/>
                <a:gd name="T80" fmla="*/ 12 w 75"/>
                <a:gd name="T81" fmla="*/ 43 h 75"/>
                <a:gd name="T82" fmla="*/ 15 w 75"/>
                <a:gd name="T83" fmla="*/ 49 h 75"/>
                <a:gd name="T84" fmla="*/ 0 w 75"/>
                <a:gd name="T85" fmla="*/ 43 h 75"/>
                <a:gd name="T86" fmla="*/ 0 w 75"/>
                <a:gd name="T87" fmla="*/ 24 h 75"/>
                <a:gd name="T88" fmla="*/ 18 w 75"/>
                <a:gd name="T89" fmla="*/ 9 h 75"/>
                <a:gd name="T90" fmla="*/ 28 w 75"/>
                <a:gd name="T91" fmla="*/ 0 h 7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75"/>
                <a:gd name="T139" fmla="*/ 0 h 75"/>
                <a:gd name="T140" fmla="*/ 75 w 75"/>
                <a:gd name="T141" fmla="*/ 75 h 7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75" h="75">
                  <a:moveTo>
                    <a:pt x="28" y="0"/>
                  </a:moveTo>
                  <a:lnTo>
                    <a:pt x="37" y="0"/>
                  </a:lnTo>
                  <a:lnTo>
                    <a:pt x="43" y="0"/>
                  </a:lnTo>
                  <a:lnTo>
                    <a:pt x="52" y="3"/>
                  </a:lnTo>
                  <a:lnTo>
                    <a:pt x="58" y="6"/>
                  </a:lnTo>
                  <a:lnTo>
                    <a:pt x="64" y="12"/>
                  </a:lnTo>
                  <a:lnTo>
                    <a:pt x="67" y="18"/>
                  </a:lnTo>
                  <a:lnTo>
                    <a:pt x="70" y="24"/>
                  </a:lnTo>
                  <a:lnTo>
                    <a:pt x="74" y="30"/>
                  </a:lnTo>
                  <a:lnTo>
                    <a:pt x="74" y="37"/>
                  </a:lnTo>
                  <a:lnTo>
                    <a:pt x="74" y="46"/>
                  </a:lnTo>
                  <a:lnTo>
                    <a:pt x="74" y="49"/>
                  </a:lnTo>
                  <a:lnTo>
                    <a:pt x="67" y="58"/>
                  </a:lnTo>
                  <a:lnTo>
                    <a:pt x="67" y="61"/>
                  </a:lnTo>
                  <a:lnTo>
                    <a:pt x="61" y="64"/>
                  </a:lnTo>
                  <a:lnTo>
                    <a:pt x="55" y="70"/>
                  </a:lnTo>
                  <a:lnTo>
                    <a:pt x="46" y="74"/>
                  </a:lnTo>
                  <a:lnTo>
                    <a:pt x="37" y="74"/>
                  </a:lnTo>
                  <a:lnTo>
                    <a:pt x="24" y="70"/>
                  </a:lnTo>
                  <a:lnTo>
                    <a:pt x="18" y="55"/>
                  </a:lnTo>
                  <a:lnTo>
                    <a:pt x="21" y="58"/>
                  </a:lnTo>
                  <a:lnTo>
                    <a:pt x="28" y="58"/>
                  </a:lnTo>
                  <a:lnTo>
                    <a:pt x="34" y="61"/>
                  </a:lnTo>
                  <a:lnTo>
                    <a:pt x="37" y="61"/>
                  </a:lnTo>
                  <a:lnTo>
                    <a:pt x="43" y="61"/>
                  </a:lnTo>
                  <a:lnTo>
                    <a:pt x="52" y="55"/>
                  </a:lnTo>
                  <a:lnTo>
                    <a:pt x="55" y="51"/>
                  </a:lnTo>
                  <a:lnTo>
                    <a:pt x="58" y="49"/>
                  </a:lnTo>
                  <a:lnTo>
                    <a:pt x="61" y="43"/>
                  </a:lnTo>
                  <a:lnTo>
                    <a:pt x="61" y="37"/>
                  </a:lnTo>
                  <a:lnTo>
                    <a:pt x="61" y="30"/>
                  </a:lnTo>
                  <a:lnTo>
                    <a:pt x="58" y="24"/>
                  </a:lnTo>
                  <a:lnTo>
                    <a:pt x="52" y="18"/>
                  </a:lnTo>
                  <a:lnTo>
                    <a:pt x="46" y="15"/>
                  </a:lnTo>
                  <a:lnTo>
                    <a:pt x="37" y="12"/>
                  </a:lnTo>
                  <a:lnTo>
                    <a:pt x="31" y="12"/>
                  </a:lnTo>
                  <a:lnTo>
                    <a:pt x="21" y="15"/>
                  </a:lnTo>
                  <a:lnTo>
                    <a:pt x="15" y="24"/>
                  </a:lnTo>
                  <a:lnTo>
                    <a:pt x="12" y="30"/>
                  </a:lnTo>
                  <a:lnTo>
                    <a:pt x="12" y="37"/>
                  </a:lnTo>
                  <a:lnTo>
                    <a:pt x="12" y="43"/>
                  </a:lnTo>
                  <a:lnTo>
                    <a:pt x="15" y="49"/>
                  </a:lnTo>
                  <a:lnTo>
                    <a:pt x="0" y="43"/>
                  </a:lnTo>
                  <a:lnTo>
                    <a:pt x="0" y="24"/>
                  </a:lnTo>
                  <a:lnTo>
                    <a:pt x="18" y="9"/>
                  </a:lnTo>
                  <a:lnTo>
                    <a:pt x="28" y="0"/>
                  </a:lnTo>
                </a:path>
              </a:pathLst>
            </a:custGeom>
            <a:solidFill>
              <a:srgbClr val="93936C"/>
            </a:solidFill>
            <a:ln w="9525" cap="rnd">
              <a:noFill/>
              <a:round/>
              <a:headEnd/>
              <a:tailEnd/>
            </a:ln>
          </p:spPr>
          <p:txBody>
            <a:bodyPr/>
            <a:lstStyle/>
            <a:p>
              <a:endParaRPr lang="zh-CN" altLang="en-US"/>
            </a:p>
          </p:txBody>
        </p:sp>
        <p:sp>
          <p:nvSpPr>
            <p:cNvPr id="21658" name="Freeform 94"/>
            <p:cNvSpPr>
              <a:spLocks/>
            </p:cNvSpPr>
            <p:nvPr/>
          </p:nvSpPr>
          <p:spPr bwMode="auto">
            <a:xfrm>
              <a:off x="4680" y="2181"/>
              <a:ext cx="75" cy="75"/>
            </a:xfrm>
            <a:custGeom>
              <a:avLst/>
              <a:gdLst>
                <a:gd name="T0" fmla="*/ 28 w 75"/>
                <a:gd name="T1" fmla="*/ 0 h 75"/>
                <a:gd name="T2" fmla="*/ 37 w 75"/>
                <a:gd name="T3" fmla="*/ 0 h 75"/>
                <a:gd name="T4" fmla="*/ 43 w 75"/>
                <a:gd name="T5" fmla="*/ 0 h 75"/>
                <a:gd name="T6" fmla="*/ 52 w 75"/>
                <a:gd name="T7" fmla="*/ 3 h 75"/>
                <a:gd name="T8" fmla="*/ 58 w 75"/>
                <a:gd name="T9" fmla="*/ 6 h 75"/>
                <a:gd name="T10" fmla="*/ 64 w 75"/>
                <a:gd name="T11" fmla="*/ 12 h 75"/>
                <a:gd name="T12" fmla="*/ 67 w 75"/>
                <a:gd name="T13" fmla="*/ 18 h 75"/>
                <a:gd name="T14" fmla="*/ 70 w 75"/>
                <a:gd name="T15" fmla="*/ 24 h 75"/>
                <a:gd name="T16" fmla="*/ 74 w 75"/>
                <a:gd name="T17" fmla="*/ 30 h 75"/>
                <a:gd name="T18" fmla="*/ 74 w 75"/>
                <a:gd name="T19" fmla="*/ 37 h 75"/>
                <a:gd name="T20" fmla="*/ 74 w 75"/>
                <a:gd name="T21" fmla="*/ 46 h 75"/>
                <a:gd name="T22" fmla="*/ 74 w 75"/>
                <a:gd name="T23" fmla="*/ 49 h 75"/>
                <a:gd name="T24" fmla="*/ 67 w 75"/>
                <a:gd name="T25" fmla="*/ 58 h 75"/>
                <a:gd name="T26" fmla="*/ 67 w 75"/>
                <a:gd name="T27" fmla="*/ 61 h 75"/>
                <a:gd name="T28" fmla="*/ 61 w 75"/>
                <a:gd name="T29" fmla="*/ 64 h 75"/>
                <a:gd name="T30" fmla="*/ 55 w 75"/>
                <a:gd name="T31" fmla="*/ 70 h 75"/>
                <a:gd name="T32" fmla="*/ 46 w 75"/>
                <a:gd name="T33" fmla="*/ 74 h 75"/>
                <a:gd name="T34" fmla="*/ 37 w 75"/>
                <a:gd name="T35" fmla="*/ 74 h 75"/>
                <a:gd name="T36" fmla="*/ 24 w 75"/>
                <a:gd name="T37" fmla="*/ 70 h 75"/>
                <a:gd name="T38" fmla="*/ 18 w 75"/>
                <a:gd name="T39" fmla="*/ 55 h 75"/>
                <a:gd name="T40" fmla="*/ 21 w 75"/>
                <a:gd name="T41" fmla="*/ 58 h 75"/>
                <a:gd name="T42" fmla="*/ 28 w 75"/>
                <a:gd name="T43" fmla="*/ 58 h 75"/>
                <a:gd name="T44" fmla="*/ 34 w 75"/>
                <a:gd name="T45" fmla="*/ 61 h 75"/>
                <a:gd name="T46" fmla="*/ 37 w 75"/>
                <a:gd name="T47" fmla="*/ 61 h 75"/>
                <a:gd name="T48" fmla="*/ 43 w 75"/>
                <a:gd name="T49" fmla="*/ 61 h 75"/>
                <a:gd name="T50" fmla="*/ 52 w 75"/>
                <a:gd name="T51" fmla="*/ 55 h 75"/>
                <a:gd name="T52" fmla="*/ 55 w 75"/>
                <a:gd name="T53" fmla="*/ 51 h 75"/>
                <a:gd name="T54" fmla="*/ 58 w 75"/>
                <a:gd name="T55" fmla="*/ 49 h 75"/>
                <a:gd name="T56" fmla="*/ 61 w 75"/>
                <a:gd name="T57" fmla="*/ 43 h 75"/>
                <a:gd name="T58" fmla="*/ 61 w 75"/>
                <a:gd name="T59" fmla="*/ 37 h 75"/>
                <a:gd name="T60" fmla="*/ 61 w 75"/>
                <a:gd name="T61" fmla="*/ 30 h 75"/>
                <a:gd name="T62" fmla="*/ 58 w 75"/>
                <a:gd name="T63" fmla="*/ 24 h 75"/>
                <a:gd name="T64" fmla="*/ 52 w 75"/>
                <a:gd name="T65" fmla="*/ 18 h 75"/>
                <a:gd name="T66" fmla="*/ 46 w 75"/>
                <a:gd name="T67" fmla="*/ 15 h 75"/>
                <a:gd name="T68" fmla="*/ 37 w 75"/>
                <a:gd name="T69" fmla="*/ 12 h 75"/>
                <a:gd name="T70" fmla="*/ 31 w 75"/>
                <a:gd name="T71" fmla="*/ 12 h 75"/>
                <a:gd name="T72" fmla="*/ 21 w 75"/>
                <a:gd name="T73" fmla="*/ 15 h 75"/>
                <a:gd name="T74" fmla="*/ 15 w 75"/>
                <a:gd name="T75" fmla="*/ 24 h 75"/>
                <a:gd name="T76" fmla="*/ 12 w 75"/>
                <a:gd name="T77" fmla="*/ 30 h 75"/>
                <a:gd name="T78" fmla="*/ 12 w 75"/>
                <a:gd name="T79" fmla="*/ 37 h 75"/>
                <a:gd name="T80" fmla="*/ 12 w 75"/>
                <a:gd name="T81" fmla="*/ 43 h 75"/>
                <a:gd name="T82" fmla="*/ 15 w 75"/>
                <a:gd name="T83" fmla="*/ 49 h 75"/>
                <a:gd name="T84" fmla="*/ 0 w 75"/>
                <a:gd name="T85" fmla="*/ 43 h 75"/>
                <a:gd name="T86" fmla="*/ 0 w 75"/>
                <a:gd name="T87" fmla="*/ 24 h 75"/>
                <a:gd name="T88" fmla="*/ 18 w 75"/>
                <a:gd name="T89" fmla="*/ 9 h 75"/>
                <a:gd name="T90" fmla="*/ 28 w 75"/>
                <a:gd name="T91" fmla="*/ 0 h 7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75"/>
                <a:gd name="T139" fmla="*/ 0 h 75"/>
                <a:gd name="T140" fmla="*/ 75 w 75"/>
                <a:gd name="T141" fmla="*/ 75 h 7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75" h="75">
                  <a:moveTo>
                    <a:pt x="28" y="0"/>
                  </a:moveTo>
                  <a:lnTo>
                    <a:pt x="37" y="0"/>
                  </a:lnTo>
                  <a:lnTo>
                    <a:pt x="43" y="0"/>
                  </a:lnTo>
                  <a:lnTo>
                    <a:pt x="52" y="3"/>
                  </a:lnTo>
                  <a:lnTo>
                    <a:pt x="58" y="6"/>
                  </a:lnTo>
                  <a:lnTo>
                    <a:pt x="64" y="12"/>
                  </a:lnTo>
                  <a:lnTo>
                    <a:pt x="67" y="18"/>
                  </a:lnTo>
                  <a:lnTo>
                    <a:pt x="70" y="24"/>
                  </a:lnTo>
                  <a:lnTo>
                    <a:pt x="74" y="30"/>
                  </a:lnTo>
                  <a:lnTo>
                    <a:pt x="74" y="37"/>
                  </a:lnTo>
                  <a:lnTo>
                    <a:pt x="74" y="46"/>
                  </a:lnTo>
                  <a:lnTo>
                    <a:pt x="74" y="49"/>
                  </a:lnTo>
                  <a:lnTo>
                    <a:pt x="67" y="58"/>
                  </a:lnTo>
                  <a:lnTo>
                    <a:pt x="67" y="61"/>
                  </a:lnTo>
                  <a:lnTo>
                    <a:pt x="61" y="64"/>
                  </a:lnTo>
                  <a:lnTo>
                    <a:pt x="55" y="70"/>
                  </a:lnTo>
                  <a:lnTo>
                    <a:pt x="46" y="74"/>
                  </a:lnTo>
                  <a:lnTo>
                    <a:pt x="37" y="74"/>
                  </a:lnTo>
                  <a:lnTo>
                    <a:pt x="24" y="70"/>
                  </a:lnTo>
                  <a:lnTo>
                    <a:pt x="18" y="55"/>
                  </a:lnTo>
                  <a:lnTo>
                    <a:pt x="21" y="58"/>
                  </a:lnTo>
                  <a:lnTo>
                    <a:pt x="28" y="58"/>
                  </a:lnTo>
                  <a:lnTo>
                    <a:pt x="34" y="61"/>
                  </a:lnTo>
                  <a:lnTo>
                    <a:pt x="37" y="61"/>
                  </a:lnTo>
                  <a:lnTo>
                    <a:pt x="43" y="61"/>
                  </a:lnTo>
                  <a:lnTo>
                    <a:pt x="52" y="55"/>
                  </a:lnTo>
                  <a:lnTo>
                    <a:pt x="55" y="51"/>
                  </a:lnTo>
                  <a:lnTo>
                    <a:pt x="58" y="49"/>
                  </a:lnTo>
                  <a:lnTo>
                    <a:pt x="61" y="43"/>
                  </a:lnTo>
                  <a:lnTo>
                    <a:pt x="61" y="37"/>
                  </a:lnTo>
                  <a:lnTo>
                    <a:pt x="61" y="30"/>
                  </a:lnTo>
                  <a:lnTo>
                    <a:pt x="58" y="24"/>
                  </a:lnTo>
                  <a:lnTo>
                    <a:pt x="52" y="18"/>
                  </a:lnTo>
                  <a:lnTo>
                    <a:pt x="46" y="15"/>
                  </a:lnTo>
                  <a:lnTo>
                    <a:pt x="37" y="12"/>
                  </a:lnTo>
                  <a:lnTo>
                    <a:pt x="31" y="12"/>
                  </a:lnTo>
                  <a:lnTo>
                    <a:pt x="21" y="15"/>
                  </a:lnTo>
                  <a:lnTo>
                    <a:pt x="15" y="24"/>
                  </a:lnTo>
                  <a:lnTo>
                    <a:pt x="12" y="30"/>
                  </a:lnTo>
                  <a:lnTo>
                    <a:pt x="12" y="37"/>
                  </a:lnTo>
                  <a:lnTo>
                    <a:pt x="12" y="43"/>
                  </a:lnTo>
                  <a:lnTo>
                    <a:pt x="15" y="49"/>
                  </a:lnTo>
                  <a:lnTo>
                    <a:pt x="0" y="43"/>
                  </a:lnTo>
                  <a:lnTo>
                    <a:pt x="0" y="24"/>
                  </a:lnTo>
                  <a:lnTo>
                    <a:pt x="18" y="9"/>
                  </a:lnTo>
                  <a:lnTo>
                    <a:pt x="28" y="0"/>
                  </a:lnTo>
                </a:path>
              </a:pathLst>
            </a:custGeom>
            <a:solidFill>
              <a:srgbClr val="FFCC00"/>
            </a:solidFill>
            <a:ln w="12699" cap="rnd">
              <a:solidFill>
                <a:srgbClr val="FFCC00"/>
              </a:solidFill>
              <a:round/>
              <a:headEnd/>
              <a:tailEnd/>
            </a:ln>
          </p:spPr>
          <p:txBody>
            <a:bodyPr/>
            <a:lstStyle/>
            <a:p>
              <a:endParaRPr lang="zh-CN" altLang="en-US"/>
            </a:p>
          </p:txBody>
        </p:sp>
        <p:sp>
          <p:nvSpPr>
            <p:cNvPr id="21659" name="Freeform 95"/>
            <p:cNvSpPr>
              <a:spLocks/>
            </p:cNvSpPr>
            <p:nvPr/>
          </p:nvSpPr>
          <p:spPr bwMode="auto">
            <a:xfrm>
              <a:off x="4307" y="2181"/>
              <a:ext cx="315" cy="120"/>
            </a:xfrm>
            <a:custGeom>
              <a:avLst/>
              <a:gdLst>
                <a:gd name="T0" fmla="*/ 314 w 315"/>
                <a:gd name="T1" fmla="*/ 18 h 120"/>
                <a:gd name="T2" fmla="*/ 286 w 315"/>
                <a:gd name="T3" fmla="*/ 18 h 120"/>
                <a:gd name="T4" fmla="*/ 286 w 315"/>
                <a:gd name="T5" fmla="*/ 0 h 120"/>
                <a:gd name="T6" fmla="*/ 261 w 315"/>
                <a:gd name="T7" fmla="*/ 0 h 120"/>
                <a:gd name="T8" fmla="*/ 261 w 315"/>
                <a:gd name="T9" fmla="*/ 18 h 120"/>
                <a:gd name="T10" fmla="*/ 252 w 315"/>
                <a:gd name="T11" fmla="*/ 18 h 120"/>
                <a:gd name="T12" fmla="*/ 252 w 315"/>
                <a:gd name="T13" fmla="*/ 0 h 120"/>
                <a:gd name="T14" fmla="*/ 231 w 315"/>
                <a:gd name="T15" fmla="*/ 0 h 120"/>
                <a:gd name="T16" fmla="*/ 231 w 315"/>
                <a:gd name="T17" fmla="*/ 18 h 120"/>
                <a:gd name="T18" fmla="*/ 0 w 315"/>
                <a:gd name="T19" fmla="*/ 18 h 120"/>
                <a:gd name="T20" fmla="*/ 0 w 315"/>
                <a:gd name="T21" fmla="*/ 51 h 120"/>
                <a:gd name="T22" fmla="*/ 39 w 315"/>
                <a:gd name="T23" fmla="*/ 51 h 120"/>
                <a:gd name="T24" fmla="*/ 39 w 315"/>
                <a:gd name="T25" fmla="*/ 61 h 120"/>
                <a:gd name="T26" fmla="*/ 15 w 315"/>
                <a:gd name="T27" fmla="*/ 61 h 120"/>
                <a:gd name="T28" fmla="*/ 15 w 315"/>
                <a:gd name="T29" fmla="*/ 79 h 120"/>
                <a:gd name="T30" fmla="*/ 39 w 315"/>
                <a:gd name="T31" fmla="*/ 79 h 120"/>
                <a:gd name="T32" fmla="*/ 39 w 315"/>
                <a:gd name="T33" fmla="*/ 91 h 120"/>
                <a:gd name="T34" fmla="*/ 15 w 315"/>
                <a:gd name="T35" fmla="*/ 91 h 120"/>
                <a:gd name="T36" fmla="*/ 15 w 315"/>
                <a:gd name="T37" fmla="*/ 119 h 120"/>
                <a:gd name="T38" fmla="*/ 67 w 315"/>
                <a:gd name="T39" fmla="*/ 119 h 120"/>
                <a:gd name="T40" fmla="*/ 67 w 315"/>
                <a:gd name="T41" fmla="*/ 51 h 120"/>
                <a:gd name="T42" fmla="*/ 231 w 315"/>
                <a:gd name="T43" fmla="*/ 51 h 120"/>
                <a:gd name="T44" fmla="*/ 231 w 315"/>
                <a:gd name="T45" fmla="*/ 73 h 120"/>
                <a:gd name="T46" fmla="*/ 252 w 315"/>
                <a:gd name="T47" fmla="*/ 73 h 120"/>
                <a:gd name="T48" fmla="*/ 252 w 315"/>
                <a:gd name="T49" fmla="*/ 51 h 120"/>
                <a:gd name="T50" fmla="*/ 261 w 315"/>
                <a:gd name="T51" fmla="*/ 51 h 120"/>
                <a:gd name="T52" fmla="*/ 261 w 315"/>
                <a:gd name="T53" fmla="*/ 73 h 120"/>
                <a:gd name="T54" fmla="*/ 286 w 315"/>
                <a:gd name="T55" fmla="*/ 73 h 120"/>
                <a:gd name="T56" fmla="*/ 286 w 315"/>
                <a:gd name="T57" fmla="*/ 51 h 120"/>
                <a:gd name="T58" fmla="*/ 314 w 315"/>
                <a:gd name="T59" fmla="*/ 51 h 120"/>
                <a:gd name="T60" fmla="*/ 314 w 315"/>
                <a:gd name="T61" fmla="*/ 18 h 12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15"/>
                <a:gd name="T94" fmla="*/ 0 h 120"/>
                <a:gd name="T95" fmla="*/ 315 w 315"/>
                <a:gd name="T96" fmla="*/ 120 h 120"/>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15" h="120">
                  <a:moveTo>
                    <a:pt x="314" y="18"/>
                  </a:moveTo>
                  <a:lnTo>
                    <a:pt x="286" y="18"/>
                  </a:lnTo>
                  <a:lnTo>
                    <a:pt x="286" y="0"/>
                  </a:lnTo>
                  <a:lnTo>
                    <a:pt x="261" y="0"/>
                  </a:lnTo>
                  <a:lnTo>
                    <a:pt x="261" y="18"/>
                  </a:lnTo>
                  <a:lnTo>
                    <a:pt x="252" y="18"/>
                  </a:lnTo>
                  <a:lnTo>
                    <a:pt x="252" y="0"/>
                  </a:lnTo>
                  <a:lnTo>
                    <a:pt x="231" y="0"/>
                  </a:lnTo>
                  <a:lnTo>
                    <a:pt x="231" y="18"/>
                  </a:lnTo>
                  <a:lnTo>
                    <a:pt x="0" y="18"/>
                  </a:lnTo>
                  <a:lnTo>
                    <a:pt x="0" y="51"/>
                  </a:lnTo>
                  <a:lnTo>
                    <a:pt x="39" y="51"/>
                  </a:lnTo>
                  <a:lnTo>
                    <a:pt x="39" y="61"/>
                  </a:lnTo>
                  <a:lnTo>
                    <a:pt x="15" y="61"/>
                  </a:lnTo>
                  <a:lnTo>
                    <a:pt x="15" y="79"/>
                  </a:lnTo>
                  <a:lnTo>
                    <a:pt x="39" y="79"/>
                  </a:lnTo>
                  <a:lnTo>
                    <a:pt x="39" y="91"/>
                  </a:lnTo>
                  <a:lnTo>
                    <a:pt x="15" y="91"/>
                  </a:lnTo>
                  <a:lnTo>
                    <a:pt x="15" y="119"/>
                  </a:lnTo>
                  <a:lnTo>
                    <a:pt x="67" y="119"/>
                  </a:lnTo>
                  <a:lnTo>
                    <a:pt x="67" y="51"/>
                  </a:lnTo>
                  <a:lnTo>
                    <a:pt x="231" y="51"/>
                  </a:lnTo>
                  <a:lnTo>
                    <a:pt x="231" y="73"/>
                  </a:lnTo>
                  <a:lnTo>
                    <a:pt x="252" y="73"/>
                  </a:lnTo>
                  <a:lnTo>
                    <a:pt x="252" y="51"/>
                  </a:lnTo>
                  <a:lnTo>
                    <a:pt x="261" y="51"/>
                  </a:lnTo>
                  <a:lnTo>
                    <a:pt x="261" y="73"/>
                  </a:lnTo>
                  <a:lnTo>
                    <a:pt x="286" y="73"/>
                  </a:lnTo>
                  <a:lnTo>
                    <a:pt x="286" y="51"/>
                  </a:lnTo>
                  <a:lnTo>
                    <a:pt x="314" y="51"/>
                  </a:lnTo>
                  <a:lnTo>
                    <a:pt x="314" y="18"/>
                  </a:lnTo>
                </a:path>
              </a:pathLst>
            </a:custGeom>
            <a:solidFill>
              <a:srgbClr val="93936C"/>
            </a:solidFill>
            <a:ln w="9525" cap="rnd">
              <a:noFill/>
              <a:round/>
              <a:headEnd/>
              <a:tailEnd/>
            </a:ln>
          </p:spPr>
          <p:txBody>
            <a:bodyPr/>
            <a:lstStyle/>
            <a:p>
              <a:endParaRPr lang="zh-CN" altLang="en-US"/>
            </a:p>
          </p:txBody>
        </p:sp>
        <p:sp>
          <p:nvSpPr>
            <p:cNvPr id="21660" name="Freeform 96"/>
            <p:cNvSpPr>
              <a:spLocks/>
            </p:cNvSpPr>
            <p:nvPr/>
          </p:nvSpPr>
          <p:spPr bwMode="auto">
            <a:xfrm>
              <a:off x="4307" y="2181"/>
              <a:ext cx="315" cy="120"/>
            </a:xfrm>
            <a:custGeom>
              <a:avLst/>
              <a:gdLst>
                <a:gd name="T0" fmla="*/ 314 w 315"/>
                <a:gd name="T1" fmla="*/ 18 h 120"/>
                <a:gd name="T2" fmla="*/ 286 w 315"/>
                <a:gd name="T3" fmla="*/ 18 h 120"/>
                <a:gd name="T4" fmla="*/ 286 w 315"/>
                <a:gd name="T5" fmla="*/ 0 h 120"/>
                <a:gd name="T6" fmla="*/ 261 w 315"/>
                <a:gd name="T7" fmla="*/ 0 h 120"/>
                <a:gd name="T8" fmla="*/ 261 w 315"/>
                <a:gd name="T9" fmla="*/ 18 h 120"/>
                <a:gd name="T10" fmla="*/ 252 w 315"/>
                <a:gd name="T11" fmla="*/ 18 h 120"/>
                <a:gd name="T12" fmla="*/ 252 w 315"/>
                <a:gd name="T13" fmla="*/ 0 h 120"/>
                <a:gd name="T14" fmla="*/ 231 w 315"/>
                <a:gd name="T15" fmla="*/ 0 h 120"/>
                <a:gd name="T16" fmla="*/ 231 w 315"/>
                <a:gd name="T17" fmla="*/ 18 h 120"/>
                <a:gd name="T18" fmla="*/ 0 w 315"/>
                <a:gd name="T19" fmla="*/ 18 h 120"/>
                <a:gd name="T20" fmla="*/ 0 w 315"/>
                <a:gd name="T21" fmla="*/ 51 h 120"/>
                <a:gd name="T22" fmla="*/ 39 w 315"/>
                <a:gd name="T23" fmla="*/ 51 h 120"/>
                <a:gd name="T24" fmla="*/ 39 w 315"/>
                <a:gd name="T25" fmla="*/ 61 h 120"/>
                <a:gd name="T26" fmla="*/ 15 w 315"/>
                <a:gd name="T27" fmla="*/ 61 h 120"/>
                <a:gd name="T28" fmla="*/ 15 w 315"/>
                <a:gd name="T29" fmla="*/ 79 h 120"/>
                <a:gd name="T30" fmla="*/ 39 w 315"/>
                <a:gd name="T31" fmla="*/ 79 h 120"/>
                <a:gd name="T32" fmla="*/ 39 w 315"/>
                <a:gd name="T33" fmla="*/ 91 h 120"/>
                <a:gd name="T34" fmla="*/ 15 w 315"/>
                <a:gd name="T35" fmla="*/ 91 h 120"/>
                <a:gd name="T36" fmla="*/ 15 w 315"/>
                <a:gd name="T37" fmla="*/ 119 h 120"/>
                <a:gd name="T38" fmla="*/ 67 w 315"/>
                <a:gd name="T39" fmla="*/ 119 h 120"/>
                <a:gd name="T40" fmla="*/ 67 w 315"/>
                <a:gd name="T41" fmla="*/ 51 h 120"/>
                <a:gd name="T42" fmla="*/ 231 w 315"/>
                <a:gd name="T43" fmla="*/ 51 h 120"/>
                <a:gd name="T44" fmla="*/ 231 w 315"/>
                <a:gd name="T45" fmla="*/ 73 h 120"/>
                <a:gd name="T46" fmla="*/ 252 w 315"/>
                <a:gd name="T47" fmla="*/ 73 h 120"/>
                <a:gd name="T48" fmla="*/ 252 w 315"/>
                <a:gd name="T49" fmla="*/ 51 h 120"/>
                <a:gd name="T50" fmla="*/ 261 w 315"/>
                <a:gd name="T51" fmla="*/ 51 h 120"/>
                <a:gd name="T52" fmla="*/ 261 w 315"/>
                <a:gd name="T53" fmla="*/ 73 h 120"/>
                <a:gd name="T54" fmla="*/ 286 w 315"/>
                <a:gd name="T55" fmla="*/ 73 h 120"/>
                <a:gd name="T56" fmla="*/ 286 w 315"/>
                <a:gd name="T57" fmla="*/ 51 h 120"/>
                <a:gd name="T58" fmla="*/ 314 w 315"/>
                <a:gd name="T59" fmla="*/ 51 h 120"/>
                <a:gd name="T60" fmla="*/ 314 w 315"/>
                <a:gd name="T61" fmla="*/ 18 h 12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15"/>
                <a:gd name="T94" fmla="*/ 0 h 120"/>
                <a:gd name="T95" fmla="*/ 315 w 315"/>
                <a:gd name="T96" fmla="*/ 120 h 120"/>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15" h="120">
                  <a:moveTo>
                    <a:pt x="314" y="18"/>
                  </a:moveTo>
                  <a:lnTo>
                    <a:pt x="286" y="18"/>
                  </a:lnTo>
                  <a:lnTo>
                    <a:pt x="286" y="0"/>
                  </a:lnTo>
                  <a:lnTo>
                    <a:pt x="261" y="0"/>
                  </a:lnTo>
                  <a:lnTo>
                    <a:pt x="261" y="18"/>
                  </a:lnTo>
                  <a:lnTo>
                    <a:pt x="252" y="18"/>
                  </a:lnTo>
                  <a:lnTo>
                    <a:pt x="252" y="0"/>
                  </a:lnTo>
                  <a:lnTo>
                    <a:pt x="231" y="0"/>
                  </a:lnTo>
                  <a:lnTo>
                    <a:pt x="231" y="18"/>
                  </a:lnTo>
                  <a:lnTo>
                    <a:pt x="0" y="18"/>
                  </a:lnTo>
                  <a:lnTo>
                    <a:pt x="0" y="51"/>
                  </a:lnTo>
                  <a:lnTo>
                    <a:pt x="39" y="51"/>
                  </a:lnTo>
                  <a:lnTo>
                    <a:pt x="39" y="61"/>
                  </a:lnTo>
                  <a:lnTo>
                    <a:pt x="15" y="61"/>
                  </a:lnTo>
                  <a:lnTo>
                    <a:pt x="15" y="79"/>
                  </a:lnTo>
                  <a:lnTo>
                    <a:pt x="39" y="79"/>
                  </a:lnTo>
                  <a:lnTo>
                    <a:pt x="39" y="91"/>
                  </a:lnTo>
                  <a:lnTo>
                    <a:pt x="15" y="91"/>
                  </a:lnTo>
                  <a:lnTo>
                    <a:pt x="15" y="119"/>
                  </a:lnTo>
                  <a:lnTo>
                    <a:pt x="67" y="119"/>
                  </a:lnTo>
                  <a:lnTo>
                    <a:pt x="67" y="51"/>
                  </a:lnTo>
                  <a:lnTo>
                    <a:pt x="231" y="51"/>
                  </a:lnTo>
                  <a:lnTo>
                    <a:pt x="231" y="73"/>
                  </a:lnTo>
                  <a:lnTo>
                    <a:pt x="252" y="73"/>
                  </a:lnTo>
                  <a:lnTo>
                    <a:pt x="252" y="51"/>
                  </a:lnTo>
                  <a:lnTo>
                    <a:pt x="261" y="51"/>
                  </a:lnTo>
                  <a:lnTo>
                    <a:pt x="261" y="73"/>
                  </a:lnTo>
                  <a:lnTo>
                    <a:pt x="286" y="73"/>
                  </a:lnTo>
                  <a:lnTo>
                    <a:pt x="286" y="51"/>
                  </a:lnTo>
                  <a:lnTo>
                    <a:pt x="314" y="51"/>
                  </a:lnTo>
                  <a:lnTo>
                    <a:pt x="314" y="18"/>
                  </a:lnTo>
                </a:path>
              </a:pathLst>
            </a:custGeom>
            <a:solidFill>
              <a:srgbClr val="FFCC00"/>
            </a:solidFill>
            <a:ln w="9525" cap="rnd">
              <a:noFill/>
              <a:round/>
              <a:headEnd/>
              <a:tailEnd/>
            </a:ln>
          </p:spPr>
          <p:txBody>
            <a:bodyPr/>
            <a:lstStyle/>
            <a:p>
              <a:endParaRPr lang="zh-CN" altLang="en-US"/>
            </a:p>
          </p:txBody>
        </p:sp>
        <p:sp>
          <p:nvSpPr>
            <p:cNvPr id="21661" name="Freeform 97"/>
            <p:cNvSpPr>
              <a:spLocks/>
            </p:cNvSpPr>
            <p:nvPr/>
          </p:nvSpPr>
          <p:spPr bwMode="auto">
            <a:xfrm>
              <a:off x="4307" y="2181"/>
              <a:ext cx="315" cy="120"/>
            </a:xfrm>
            <a:custGeom>
              <a:avLst/>
              <a:gdLst>
                <a:gd name="T0" fmla="*/ 314 w 315"/>
                <a:gd name="T1" fmla="*/ 18 h 120"/>
                <a:gd name="T2" fmla="*/ 286 w 315"/>
                <a:gd name="T3" fmla="*/ 18 h 120"/>
                <a:gd name="T4" fmla="*/ 286 w 315"/>
                <a:gd name="T5" fmla="*/ 0 h 120"/>
                <a:gd name="T6" fmla="*/ 261 w 315"/>
                <a:gd name="T7" fmla="*/ 0 h 120"/>
                <a:gd name="T8" fmla="*/ 261 w 315"/>
                <a:gd name="T9" fmla="*/ 18 h 120"/>
                <a:gd name="T10" fmla="*/ 252 w 315"/>
                <a:gd name="T11" fmla="*/ 18 h 120"/>
                <a:gd name="T12" fmla="*/ 252 w 315"/>
                <a:gd name="T13" fmla="*/ 0 h 120"/>
                <a:gd name="T14" fmla="*/ 231 w 315"/>
                <a:gd name="T15" fmla="*/ 0 h 120"/>
                <a:gd name="T16" fmla="*/ 231 w 315"/>
                <a:gd name="T17" fmla="*/ 18 h 120"/>
                <a:gd name="T18" fmla="*/ 0 w 315"/>
                <a:gd name="T19" fmla="*/ 18 h 120"/>
                <a:gd name="T20" fmla="*/ 0 w 315"/>
                <a:gd name="T21" fmla="*/ 51 h 120"/>
                <a:gd name="T22" fmla="*/ 39 w 315"/>
                <a:gd name="T23" fmla="*/ 51 h 120"/>
                <a:gd name="T24" fmla="*/ 39 w 315"/>
                <a:gd name="T25" fmla="*/ 61 h 120"/>
                <a:gd name="T26" fmla="*/ 15 w 315"/>
                <a:gd name="T27" fmla="*/ 61 h 120"/>
                <a:gd name="T28" fmla="*/ 15 w 315"/>
                <a:gd name="T29" fmla="*/ 79 h 120"/>
                <a:gd name="T30" fmla="*/ 39 w 315"/>
                <a:gd name="T31" fmla="*/ 79 h 120"/>
                <a:gd name="T32" fmla="*/ 39 w 315"/>
                <a:gd name="T33" fmla="*/ 91 h 120"/>
                <a:gd name="T34" fmla="*/ 15 w 315"/>
                <a:gd name="T35" fmla="*/ 91 h 120"/>
                <a:gd name="T36" fmla="*/ 15 w 315"/>
                <a:gd name="T37" fmla="*/ 119 h 120"/>
                <a:gd name="T38" fmla="*/ 67 w 315"/>
                <a:gd name="T39" fmla="*/ 119 h 120"/>
                <a:gd name="T40" fmla="*/ 67 w 315"/>
                <a:gd name="T41" fmla="*/ 51 h 120"/>
                <a:gd name="T42" fmla="*/ 231 w 315"/>
                <a:gd name="T43" fmla="*/ 51 h 120"/>
                <a:gd name="T44" fmla="*/ 231 w 315"/>
                <a:gd name="T45" fmla="*/ 73 h 120"/>
                <a:gd name="T46" fmla="*/ 252 w 315"/>
                <a:gd name="T47" fmla="*/ 73 h 120"/>
                <a:gd name="T48" fmla="*/ 252 w 315"/>
                <a:gd name="T49" fmla="*/ 51 h 120"/>
                <a:gd name="T50" fmla="*/ 261 w 315"/>
                <a:gd name="T51" fmla="*/ 51 h 120"/>
                <a:gd name="T52" fmla="*/ 261 w 315"/>
                <a:gd name="T53" fmla="*/ 73 h 120"/>
                <a:gd name="T54" fmla="*/ 286 w 315"/>
                <a:gd name="T55" fmla="*/ 73 h 120"/>
                <a:gd name="T56" fmla="*/ 286 w 315"/>
                <a:gd name="T57" fmla="*/ 51 h 120"/>
                <a:gd name="T58" fmla="*/ 314 w 315"/>
                <a:gd name="T59" fmla="*/ 51 h 12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15"/>
                <a:gd name="T91" fmla="*/ 0 h 120"/>
                <a:gd name="T92" fmla="*/ 315 w 315"/>
                <a:gd name="T93" fmla="*/ 120 h 120"/>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15" h="120">
                  <a:moveTo>
                    <a:pt x="314" y="18"/>
                  </a:moveTo>
                  <a:lnTo>
                    <a:pt x="286" y="18"/>
                  </a:lnTo>
                  <a:lnTo>
                    <a:pt x="286" y="0"/>
                  </a:lnTo>
                  <a:lnTo>
                    <a:pt x="261" y="0"/>
                  </a:lnTo>
                  <a:lnTo>
                    <a:pt x="261" y="18"/>
                  </a:lnTo>
                  <a:lnTo>
                    <a:pt x="252" y="18"/>
                  </a:lnTo>
                  <a:lnTo>
                    <a:pt x="252" y="0"/>
                  </a:lnTo>
                  <a:lnTo>
                    <a:pt x="231" y="0"/>
                  </a:lnTo>
                  <a:lnTo>
                    <a:pt x="231" y="18"/>
                  </a:lnTo>
                  <a:lnTo>
                    <a:pt x="0" y="18"/>
                  </a:lnTo>
                  <a:lnTo>
                    <a:pt x="0" y="51"/>
                  </a:lnTo>
                  <a:lnTo>
                    <a:pt x="39" y="51"/>
                  </a:lnTo>
                  <a:lnTo>
                    <a:pt x="39" y="61"/>
                  </a:lnTo>
                  <a:lnTo>
                    <a:pt x="15" y="61"/>
                  </a:lnTo>
                  <a:lnTo>
                    <a:pt x="15" y="79"/>
                  </a:lnTo>
                  <a:lnTo>
                    <a:pt x="39" y="79"/>
                  </a:lnTo>
                  <a:lnTo>
                    <a:pt x="39" y="91"/>
                  </a:lnTo>
                  <a:lnTo>
                    <a:pt x="15" y="91"/>
                  </a:lnTo>
                  <a:lnTo>
                    <a:pt x="15" y="119"/>
                  </a:lnTo>
                  <a:lnTo>
                    <a:pt x="67" y="119"/>
                  </a:lnTo>
                  <a:lnTo>
                    <a:pt x="67" y="51"/>
                  </a:lnTo>
                  <a:lnTo>
                    <a:pt x="231" y="51"/>
                  </a:lnTo>
                  <a:lnTo>
                    <a:pt x="231" y="73"/>
                  </a:lnTo>
                  <a:lnTo>
                    <a:pt x="252" y="73"/>
                  </a:lnTo>
                  <a:lnTo>
                    <a:pt x="252" y="51"/>
                  </a:lnTo>
                  <a:lnTo>
                    <a:pt x="261" y="51"/>
                  </a:lnTo>
                  <a:lnTo>
                    <a:pt x="261" y="73"/>
                  </a:lnTo>
                  <a:lnTo>
                    <a:pt x="286" y="73"/>
                  </a:lnTo>
                  <a:lnTo>
                    <a:pt x="286" y="51"/>
                  </a:lnTo>
                  <a:lnTo>
                    <a:pt x="314" y="51"/>
                  </a:lnTo>
                </a:path>
              </a:pathLst>
            </a:custGeom>
            <a:noFill/>
            <a:ln w="12699" cap="rnd">
              <a:solidFill>
                <a:srgbClr val="494936"/>
              </a:solidFill>
              <a:round/>
              <a:headEnd type="none" w="sm" len="sm"/>
              <a:tailEnd type="none" w="sm" len="sm"/>
            </a:ln>
          </p:spPr>
          <p:txBody>
            <a:bodyPr/>
            <a:lstStyle/>
            <a:p>
              <a:endParaRPr lang="zh-CN" altLang="en-US"/>
            </a:p>
          </p:txBody>
        </p:sp>
        <p:sp>
          <p:nvSpPr>
            <p:cNvPr id="21662" name="Oval 98"/>
            <p:cNvSpPr>
              <a:spLocks noChangeArrowheads="1"/>
            </p:cNvSpPr>
            <p:nvPr/>
          </p:nvSpPr>
          <p:spPr bwMode="auto">
            <a:xfrm>
              <a:off x="4632" y="2141"/>
              <a:ext cx="56" cy="59"/>
            </a:xfrm>
            <a:prstGeom prst="ellipse">
              <a:avLst/>
            </a:prstGeom>
            <a:noFill/>
            <a:ln w="12699">
              <a:solidFill>
                <a:srgbClr val="494936"/>
              </a:solidFill>
              <a:round/>
              <a:headEnd/>
              <a:tailEnd/>
            </a:ln>
          </p:spPr>
          <p:txBody>
            <a:bodyPr wrap="none" anchor="ctr"/>
            <a:lstStyle/>
            <a:p>
              <a:endParaRPr lang="zh-CN" altLang="en-US"/>
            </a:p>
          </p:txBody>
        </p:sp>
        <p:sp>
          <p:nvSpPr>
            <p:cNvPr id="21663" name="Oval 99"/>
            <p:cNvSpPr>
              <a:spLocks noChangeArrowheads="1"/>
            </p:cNvSpPr>
            <p:nvPr/>
          </p:nvSpPr>
          <p:spPr bwMode="auto">
            <a:xfrm>
              <a:off x="4632" y="2240"/>
              <a:ext cx="56" cy="56"/>
            </a:xfrm>
            <a:prstGeom prst="ellipse">
              <a:avLst/>
            </a:prstGeom>
            <a:noFill/>
            <a:ln w="12699">
              <a:solidFill>
                <a:srgbClr val="494936"/>
              </a:solidFill>
              <a:round/>
              <a:headEnd/>
              <a:tailEnd/>
            </a:ln>
          </p:spPr>
          <p:txBody>
            <a:bodyPr wrap="none" anchor="ctr"/>
            <a:lstStyle/>
            <a:p>
              <a:endParaRPr lang="zh-CN" altLang="en-US"/>
            </a:p>
          </p:txBody>
        </p:sp>
        <p:sp>
          <p:nvSpPr>
            <p:cNvPr id="21664" name="Oval 100"/>
            <p:cNvSpPr>
              <a:spLocks noChangeArrowheads="1"/>
            </p:cNvSpPr>
            <p:nvPr/>
          </p:nvSpPr>
          <p:spPr bwMode="auto">
            <a:xfrm>
              <a:off x="4693" y="2198"/>
              <a:ext cx="44" cy="44"/>
            </a:xfrm>
            <a:prstGeom prst="ellipse">
              <a:avLst/>
            </a:prstGeom>
            <a:noFill/>
            <a:ln w="12699">
              <a:solidFill>
                <a:srgbClr val="494936"/>
              </a:solidFill>
              <a:round/>
              <a:headEnd/>
              <a:tailEnd/>
            </a:ln>
          </p:spPr>
          <p:txBody>
            <a:bodyPr wrap="none" anchor="ctr"/>
            <a:lstStyle/>
            <a:p>
              <a:endParaRPr lang="zh-CN" altLang="en-US"/>
            </a:p>
          </p:txBody>
        </p:sp>
        <p:sp>
          <p:nvSpPr>
            <p:cNvPr id="21665" name="Arc 101"/>
            <p:cNvSpPr>
              <a:spLocks/>
            </p:cNvSpPr>
            <p:nvPr/>
          </p:nvSpPr>
          <p:spPr bwMode="auto">
            <a:xfrm>
              <a:off x="4707" y="2181"/>
              <a:ext cx="51" cy="77"/>
            </a:xfrm>
            <a:custGeom>
              <a:avLst/>
              <a:gdLst>
                <a:gd name="T0" fmla="*/ 0 w 28431"/>
                <a:gd name="T1" fmla="*/ 0 h 43200"/>
                <a:gd name="T2" fmla="*/ 0 w 28431"/>
                <a:gd name="T3" fmla="*/ 0 h 43200"/>
                <a:gd name="T4" fmla="*/ 0 w 28431"/>
                <a:gd name="T5" fmla="*/ 0 h 43200"/>
                <a:gd name="T6" fmla="*/ 0 60000 65536"/>
                <a:gd name="T7" fmla="*/ 0 60000 65536"/>
                <a:gd name="T8" fmla="*/ 0 60000 65536"/>
                <a:gd name="T9" fmla="*/ 0 w 28431"/>
                <a:gd name="T10" fmla="*/ 0 h 43200"/>
                <a:gd name="T11" fmla="*/ 28431 w 28431"/>
                <a:gd name="T12" fmla="*/ 43200 h 43200"/>
              </a:gdLst>
              <a:ahLst/>
              <a:cxnLst>
                <a:cxn ang="T6">
                  <a:pos x="T0" y="T1"/>
                </a:cxn>
                <a:cxn ang="T7">
                  <a:pos x="T2" y="T3"/>
                </a:cxn>
                <a:cxn ang="T8">
                  <a:pos x="T4" y="T5"/>
                </a:cxn>
              </a:cxnLst>
              <a:rect l="T9" t="T10" r="T11" b="T12"/>
              <a:pathLst>
                <a:path w="28431" h="43200" fill="none" extrusionOk="0">
                  <a:moveTo>
                    <a:pt x="326" y="1002"/>
                  </a:moveTo>
                  <a:cubicBezTo>
                    <a:pt x="2430" y="338"/>
                    <a:pt x="4624" y="-1"/>
                    <a:pt x="6831" y="0"/>
                  </a:cubicBezTo>
                  <a:cubicBezTo>
                    <a:pt x="18760" y="0"/>
                    <a:pt x="28431" y="9670"/>
                    <a:pt x="28431" y="21600"/>
                  </a:cubicBezTo>
                  <a:cubicBezTo>
                    <a:pt x="28431" y="33529"/>
                    <a:pt x="18760" y="43200"/>
                    <a:pt x="6831" y="43200"/>
                  </a:cubicBezTo>
                  <a:cubicBezTo>
                    <a:pt x="4509" y="43200"/>
                    <a:pt x="2202" y="42825"/>
                    <a:pt x="0" y="42091"/>
                  </a:cubicBezTo>
                </a:path>
                <a:path w="28431" h="43200" stroke="0" extrusionOk="0">
                  <a:moveTo>
                    <a:pt x="326" y="1002"/>
                  </a:moveTo>
                  <a:cubicBezTo>
                    <a:pt x="2430" y="338"/>
                    <a:pt x="4624" y="-1"/>
                    <a:pt x="6831" y="0"/>
                  </a:cubicBezTo>
                  <a:cubicBezTo>
                    <a:pt x="18760" y="0"/>
                    <a:pt x="28431" y="9670"/>
                    <a:pt x="28431" y="21600"/>
                  </a:cubicBezTo>
                  <a:cubicBezTo>
                    <a:pt x="28431" y="33529"/>
                    <a:pt x="18760" y="43200"/>
                    <a:pt x="6831" y="43200"/>
                  </a:cubicBezTo>
                  <a:cubicBezTo>
                    <a:pt x="4509" y="43200"/>
                    <a:pt x="2202" y="42825"/>
                    <a:pt x="0" y="42091"/>
                  </a:cubicBezTo>
                  <a:lnTo>
                    <a:pt x="6831" y="21600"/>
                  </a:lnTo>
                  <a:close/>
                </a:path>
              </a:pathLst>
            </a:custGeom>
            <a:noFill/>
            <a:ln w="12699" cap="rnd">
              <a:solidFill>
                <a:srgbClr val="494936"/>
              </a:solidFill>
              <a:round/>
              <a:headEnd type="none" w="sm" len="sm"/>
              <a:tailEnd type="none" w="sm" len="sm"/>
            </a:ln>
          </p:spPr>
          <p:txBody>
            <a:bodyPr wrap="none" anchor="ctr"/>
            <a:lstStyle/>
            <a:p>
              <a:endParaRPr lang="zh-CN" altLang="en-US"/>
            </a:p>
          </p:txBody>
        </p:sp>
        <p:sp>
          <p:nvSpPr>
            <p:cNvPr id="21666" name="Arc 102"/>
            <p:cNvSpPr>
              <a:spLocks/>
            </p:cNvSpPr>
            <p:nvPr/>
          </p:nvSpPr>
          <p:spPr bwMode="auto">
            <a:xfrm>
              <a:off x="4607" y="2118"/>
              <a:ext cx="105" cy="84"/>
            </a:xfrm>
            <a:custGeom>
              <a:avLst/>
              <a:gdLst>
                <a:gd name="T0" fmla="*/ 0 w 43200"/>
                <a:gd name="T1" fmla="*/ 0 h 35301"/>
                <a:gd name="T2" fmla="*/ 0 w 43200"/>
                <a:gd name="T3" fmla="*/ 0 h 35301"/>
                <a:gd name="T4" fmla="*/ 0 w 43200"/>
                <a:gd name="T5" fmla="*/ 0 h 35301"/>
                <a:gd name="T6" fmla="*/ 0 60000 65536"/>
                <a:gd name="T7" fmla="*/ 0 60000 65536"/>
                <a:gd name="T8" fmla="*/ 0 60000 65536"/>
                <a:gd name="T9" fmla="*/ 0 w 43200"/>
                <a:gd name="T10" fmla="*/ 0 h 35301"/>
                <a:gd name="T11" fmla="*/ 43200 w 43200"/>
                <a:gd name="T12" fmla="*/ 35301 h 35301"/>
              </a:gdLst>
              <a:ahLst/>
              <a:cxnLst>
                <a:cxn ang="T6">
                  <a:pos x="T0" y="T1"/>
                </a:cxn>
                <a:cxn ang="T7">
                  <a:pos x="T2" y="T3"/>
                </a:cxn>
                <a:cxn ang="T8">
                  <a:pos x="T4" y="T5"/>
                </a:cxn>
              </a:cxnLst>
              <a:rect l="T9" t="T10" r="T11" b="T12"/>
              <a:pathLst>
                <a:path w="43200" h="35301" fill="none" extrusionOk="0">
                  <a:moveTo>
                    <a:pt x="4901" y="35301"/>
                  </a:moveTo>
                  <a:cubicBezTo>
                    <a:pt x="1732" y="31438"/>
                    <a:pt x="0" y="26596"/>
                    <a:pt x="0" y="21600"/>
                  </a:cubicBezTo>
                  <a:cubicBezTo>
                    <a:pt x="0" y="9670"/>
                    <a:pt x="9670" y="0"/>
                    <a:pt x="21600" y="0"/>
                  </a:cubicBezTo>
                  <a:cubicBezTo>
                    <a:pt x="33529" y="0"/>
                    <a:pt x="43200" y="9670"/>
                    <a:pt x="43200" y="21600"/>
                  </a:cubicBezTo>
                  <a:cubicBezTo>
                    <a:pt x="43200" y="23329"/>
                    <a:pt x="42992" y="25052"/>
                    <a:pt x="42581" y="26733"/>
                  </a:cubicBezTo>
                </a:path>
                <a:path w="43200" h="35301" stroke="0" extrusionOk="0">
                  <a:moveTo>
                    <a:pt x="4901" y="35301"/>
                  </a:moveTo>
                  <a:cubicBezTo>
                    <a:pt x="1732" y="31438"/>
                    <a:pt x="0" y="26596"/>
                    <a:pt x="0" y="21600"/>
                  </a:cubicBezTo>
                  <a:cubicBezTo>
                    <a:pt x="0" y="9670"/>
                    <a:pt x="9670" y="0"/>
                    <a:pt x="21600" y="0"/>
                  </a:cubicBezTo>
                  <a:cubicBezTo>
                    <a:pt x="33529" y="0"/>
                    <a:pt x="43200" y="9670"/>
                    <a:pt x="43200" y="21600"/>
                  </a:cubicBezTo>
                  <a:cubicBezTo>
                    <a:pt x="43200" y="23329"/>
                    <a:pt x="42992" y="25052"/>
                    <a:pt x="42581" y="26733"/>
                  </a:cubicBezTo>
                  <a:lnTo>
                    <a:pt x="21600" y="21600"/>
                  </a:lnTo>
                  <a:close/>
                </a:path>
              </a:pathLst>
            </a:custGeom>
            <a:noFill/>
            <a:ln w="12699" cap="rnd">
              <a:solidFill>
                <a:srgbClr val="494936"/>
              </a:solidFill>
              <a:round/>
              <a:headEnd type="none" w="sm" len="sm"/>
              <a:tailEnd type="none" w="sm" len="sm"/>
            </a:ln>
          </p:spPr>
          <p:txBody>
            <a:bodyPr wrap="none" anchor="ctr"/>
            <a:lstStyle/>
            <a:p>
              <a:endParaRPr lang="zh-CN" altLang="en-US"/>
            </a:p>
          </p:txBody>
        </p:sp>
        <p:sp>
          <p:nvSpPr>
            <p:cNvPr id="21667" name="Arc 103"/>
            <p:cNvSpPr>
              <a:spLocks/>
            </p:cNvSpPr>
            <p:nvPr/>
          </p:nvSpPr>
          <p:spPr bwMode="auto">
            <a:xfrm>
              <a:off x="4607" y="2234"/>
              <a:ext cx="105" cy="85"/>
            </a:xfrm>
            <a:custGeom>
              <a:avLst/>
              <a:gdLst>
                <a:gd name="T0" fmla="*/ 0 w 43200"/>
                <a:gd name="T1" fmla="*/ 0 h 35545"/>
                <a:gd name="T2" fmla="*/ 0 w 43200"/>
                <a:gd name="T3" fmla="*/ 0 h 35545"/>
                <a:gd name="T4" fmla="*/ 0 w 43200"/>
                <a:gd name="T5" fmla="*/ 0 h 35545"/>
                <a:gd name="T6" fmla="*/ 0 60000 65536"/>
                <a:gd name="T7" fmla="*/ 0 60000 65536"/>
                <a:gd name="T8" fmla="*/ 0 60000 65536"/>
                <a:gd name="T9" fmla="*/ 0 w 43200"/>
                <a:gd name="T10" fmla="*/ 0 h 35545"/>
                <a:gd name="T11" fmla="*/ 43200 w 43200"/>
                <a:gd name="T12" fmla="*/ 35545 h 35545"/>
              </a:gdLst>
              <a:ahLst/>
              <a:cxnLst>
                <a:cxn ang="T6">
                  <a:pos x="T0" y="T1"/>
                </a:cxn>
                <a:cxn ang="T7">
                  <a:pos x="T2" y="T3"/>
                </a:cxn>
                <a:cxn ang="T8">
                  <a:pos x="T4" y="T5"/>
                </a:cxn>
              </a:cxnLst>
              <a:rect l="T9" t="T10" r="T11" b="T12"/>
              <a:pathLst>
                <a:path w="43200" h="35545" fill="none" extrusionOk="0">
                  <a:moveTo>
                    <a:pt x="42370" y="8015"/>
                  </a:moveTo>
                  <a:cubicBezTo>
                    <a:pt x="42920" y="9944"/>
                    <a:pt x="43200" y="11939"/>
                    <a:pt x="43200" y="13945"/>
                  </a:cubicBezTo>
                  <a:cubicBezTo>
                    <a:pt x="43200" y="25874"/>
                    <a:pt x="33529" y="35545"/>
                    <a:pt x="21600" y="35545"/>
                  </a:cubicBezTo>
                  <a:cubicBezTo>
                    <a:pt x="9670" y="35545"/>
                    <a:pt x="0" y="25874"/>
                    <a:pt x="0" y="13945"/>
                  </a:cubicBezTo>
                  <a:cubicBezTo>
                    <a:pt x="-1" y="8839"/>
                    <a:pt x="1808" y="3899"/>
                    <a:pt x="5104" y="0"/>
                  </a:cubicBezTo>
                </a:path>
                <a:path w="43200" h="35545" stroke="0" extrusionOk="0">
                  <a:moveTo>
                    <a:pt x="42370" y="8015"/>
                  </a:moveTo>
                  <a:cubicBezTo>
                    <a:pt x="42920" y="9944"/>
                    <a:pt x="43200" y="11939"/>
                    <a:pt x="43200" y="13945"/>
                  </a:cubicBezTo>
                  <a:cubicBezTo>
                    <a:pt x="43200" y="25874"/>
                    <a:pt x="33529" y="35545"/>
                    <a:pt x="21600" y="35545"/>
                  </a:cubicBezTo>
                  <a:cubicBezTo>
                    <a:pt x="9670" y="35545"/>
                    <a:pt x="0" y="25874"/>
                    <a:pt x="0" y="13945"/>
                  </a:cubicBezTo>
                  <a:cubicBezTo>
                    <a:pt x="-1" y="8839"/>
                    <a:pt x="1808" y="3899"/>
                    <a:pt x="5104" y="0"/>
                  </a:cubicBezTo>
                  <a:lnTo>
                    <a:pt x="21600" y="13945"/>
                  </a:lnTo>
                  <a:close/>
                </a:path>
              </a:pathLst>
            </a:custGeom>
            <a:noFill/>
            <a:ln w="12699" cap="rnd">
              <a:solidFill>
                <a:srgbClr val="494936"/>
              </a:solidFill>
              <a:round/>
              <a:headEnd type="none" w="sm" len="sm"/>
              <a:tailEnd type="none" w="sm" len="sm"/>
            </a:ln>
          </p:spPr>
          <p:txBody>
            <a:bodyPr wrap="none" anchor="ctr"/>
            <a:lstStyle/>
            <a:p>
              <a:endParaRPr lang="zh-CN" altLang="en-US"/>
            </a:p>
          </p:txBody>
        </p:sp>
        <p:sp>
          <p:nvSpPr>
            <p:cNvPr id="21668" name="Arc 104"/>
            <p:cNvSpPr>
              <a:spLocks/>
            </p:cNvSpPr>
            <p:nvPr/>
          </p:nvSpPr>
          <p:spPr bwMode="auto">
            <a:xfrm>
              <a:off x="4659" y="2125"/>
              <a:ext cx="47" cy="46"/>
            </a:xfrm>
            <a:custGeom>
              <a:avLst/>
              <a:gdLst>
                <a:gd name="T0" fmla="*/ 0 w 22054"/>
                <a:gd name="T1" fmla="*/ 0 h 21600"/>
                <a:gd name="T2" fmla="*/ 0 w 22054"/>
                <a:gd name="T3" fmla="*/ 0 h 21600"/>
                <a:gd name="T4" fmla="*/ 0 w 22054"/>
                <a:gd name="T5" fmla="*/ 0 h 21600"/>
                <a:gd name="T6" fmla="*/ 0 60000 65536"/>
                <a:gd name="T7" fmla="*/ 0 60000 65536"/>
                <a:gd name="T8" fmla="*/ 0 60000 65536"/>
                <a:gd name="T9" fmla="*/ 0 w 22054"/>
                <a:gd name="T10" fmla="*/ 0 h 21600"/>
                <a:gd name="T11" fmla="*/ 22054 w 22054"/>
                <a:gd name="T12" fmla="*/ 21600 h 21600"/>
              </a:gdLst>
              <a:ahLst/>
              <a:cxnLst>
                <a:cxn ang="T6">
                  <a:pos x="T0" y="T1"/>
                </a:cxn>
                <a:cxn ang="T7">
                  <a:pos x="T2" y="T3"/>
                </a:cxn>
                <a:cxn ang="T8">
                  <a:pos x="T4" y="T5"/>
                </a:cxn>
              </a:cxnLst>
              <a:rect l="T9" t="T10" r="T11" b="T12"/>
              <a:pathLst>
                <a:path w="22054" h="21600" fill="none" extrusionOk="0">
                  <a:moveTo>
                    <a:pt x="-1" y="4"/>
                  </a:moveTo>
                  <a:cubicBezTo>
                    <a:pt x="152" y="1"/>
                    <a:pt x="305" y="-1"/>
                    <a:pt x="459" y="0"/>
                  </a:cubicBezTo>
                  <a:cubicBezTo>
                    <a:pt x="12201" y="0"/>
                    <a:pt x="21792" y="9380"/>
                    <a:pt x="22053" y="21120"/>
                  </a:cubicBezTo>
                </a:path>
                <a:path w="22054" h="21600" stroke="0" extrusionOk="0">
                  <a:moveTo>
                    <a:pt x="-1" y="4"/>
                  </a:moveTo>
                  <a:cubicBezTo>
                    <a:pt x="152" y="1"/>
                    <a:pt x="305" y="-1"/>
                    <a:pt x="459" y="0"/>
                  </a:cubicBezTo>
                  <a:cubicBezTo>
                    <a:pt x="12201" y="0"/>
                    <a:pt x="21792" y="9380"/>
                    <a:pt x="22053" y="21120"/>
                  </a:cubicBezTo>
                  <a:lnTo>
                    <a:pt x="459" y="21600"/>
                  </a:lnTo>
                  <a:close/>
                </a:path>
              </a:pathLst>
            </a:custGeom>
            <a:noFill/>
            <a:ln w="12699" cap="rnd">
              <a:solidFill>
                <a:srgbClr val="FFFF99"/>
              </a:solidFill>
              <a:round/>
              <a:headEnd type="none" w="sm" len="sm"/>
              <a:tailEnd type="none" w="sm" len="sm"/>
            </a:ln>
          </p:spPr>
          <p:txBody>
            <a:bodyPr wrap="none" anchor="ctr"/>
            <a:lstStyle/>
            <a:p>
              <a:endParaRPr lang="zh-CN" altLang="en-US"/>
            </a:p>
          </p:txBody>
        </p:sp>
        <p:sp>
          <p:nvSpPr>
            <p:cNvPr id="21669" name="Arc 105"/>
            <p:cNvSpPr>
              <a:spLocks/>
            </p:cNvSpPr>
            <p:nvPr/>
          </p:nvSpPr>
          <p:spPr bwMode="auto">
            <a:xfrm>
              <a:off x="4661" y="2234"/>
              <a:ext cx="45" cy="38"/>
            </a:xfrm>
            <a:custGeom>
              <a:avLst/>
              <a:gdLst>
                <a:gd name="T0" fmla="*/ 0 w 21600"/>
                <a:gd name="T1" fmla="*/ 0 h 18746"/>
                <a:gd name="T2" fmla="*/ 0 w 21600"/>
                <a:gd name="T3" fmla="*/ 0 h 18746"/>
                <a:gd name="T4" fmla="*/ 0 w 21600"/>
                <a:gd name="T5" fmla="*/ 0 h 18746"/>
                <a:gd name="T6" fmla="*/ 0 60000 65536"/>
                <a:gd name="T7" fmla="*/ 0 60000 65536"/>
                <a:gd name="T8" fmla="*/ 0 60000 65536"/>
                <a:gd name="T9" fmla="*/ 0 w 21600"/>
                <a:gd name="T10" fmla="*/ 0 h 18746"/>
                <a:gd name="T11" fmla="*/ 21600 w 21600"/>
                <a:gd name="T12" fmla="*/ 18746 h 18746"/>
              </a:gdLst>
              <a:ahLst/>
              <a:cxnLst>
                <a:cxn ang="T6">
                  <a:pos x="T0" y="T1"/>
                </a:cxn>
                <a:cxn ang="T7">
                  <a:pos x="T2" y="T3"/>
                </a:cxn>
                <a:cxn ang="T8">
                  <a:pos x="T4" y="T5"/>
                </a:cxn>
              </a:cxnLst>
              <a:rect l="T9" t="T10" r="T11" b="T12"/>
              <a:pathLst>
                <a:path w="21600" h="18746" fill="none" extrusionOk="0">
                  <a:moveTo>
                    <a:pt x="10730" y="0"/>
                  </a:moveTo>
                  <a:cubicBezTo>
                    <a:pt x="17452" y="3848"/>
                    <a:pt x="21600" y="11000"/>
                    <a:pt x="21600" y="18746"/>
                  </a:cubicBezTo>
                </a:path>
                <a:path w="21600" h="18746" stroke="0" extrusionOk="0">
                  <a:moveTo>
                    <a:pt x="10730" y="0"/>
                  </a:moveTo>
                  <a:cubicBezTo>
                    <a:pt x="17452" y="3848"/>
                    <a:pt x="21600" y="11000"/>
                    <a:pt x="21600" y="18746"/>
                  </a:cubicBezTo>
                  <a:lnTo>
                    <a:pt x="0" y="18746"/>
                  </a:lnTo>
                  <a:close/>
                </a:path>
              </a:pathLst>
            </a:custGeom>
            <a:noFill/>
            <a:ln w="12699" cap="rnd">
              <a:solidFill>
                <a:srgbClr val="FFFF99"/>
              </a:solidFill>
              <a:round/>
              <a:headEnd type="none" w="sm" len="sm"/>
              <a:tailEnd type="none" w="sm" len="sm"/>
            </a:ln>
          </p:spPr>
          <p:txBody>
            <a:bodyPr wrap="none" anchor="ctr"/>
            <a:lstStyle/>
            <a:p>
              <a:endParaRPr lang="zh-CN" altLang="en-US"/>
            </a:p>
          </p:txBody>
        </p:sp>
        <p:sp>
          <p:nvSpPr>
            <p:cNvPr id="21670" name="Arc 106"/>
            <p:cNvSpPr>
              <a:spLocks/>
            </p:cNvSpPr>
            <p:nvPr/>
          </p:nvSpPr>
          <p:spPr bwMode="auto">
            <a:xfrm>
              <a:off x="4719" y="2186"/>
              <a:ext cx="31" cy="35"/>
            </a:xfrm>
            <a:custGeom>
              <a:avLst/>
              <a:gdLst>
                <a:gd name="T0" fmla="*/ 0 w 20855"/>
                <a:gd name="T1" fmla="*/ 0 h 21349"/>
                <a:gd name="T2" fmla="*/ 0 w 20855"/>
                <a:gd name="T3" fmla="*/ 0 h 21349"/>
                <a:gd name="T4" fmla="*/ 0 w 20855"/>
                <a:gd name="T5" fmla="*/ 0 h 21349"/>
                <a:gd name="T6" fmla="*/ 0 60000 65536"/>
                <a:gd name="T7" fmla="*/ 0 60000 65536"/>
                <a:gd name="T8" fmla="*/ 0 60000 65536"/>
                <a:gd name="T9" fmla="*/ 0 w 20855"/>
                <a:gd name="T10" fmla="*/ 0 h 21349"/>
                <a:gd name="T11" fmla="*/ 20855 w 20855"/>
                <a:gd name="T12" fmla="*/ 21349 h 21349"/>
              </a:gdLst>
              <a:ahLst/>
              <a:cxnLst>
                <a:cxn ang="T6">
                  <a:pos x="T0" y="T1"/>
                </a:cxn>
                <a:cxn ang="T7">
                  <a:pos x="T2" y="T3"/>
                </a:cxn>
                <a:cxn ang="T8">
                  <a:pos x="T4" y="T5"/>
                </a:cxn>
              </a:cxnLst>
              <a:rect l="T9" t="T10" r="T11" b="T12"/>
              <a:pathLst>
                <a:path w="20855" h="21349" fill="none" extrusionOk="0">
                  <a:moveTo>
                    <a:pt x="3283" y="0"/>
                  </a:moveTo>
                  <a:cubicBezTo>
                    <a:pt x="11738" y="1300"/>
                    <a:pt x="18629" y="7467"/>
                    <a:pt x="20855" y="15726"/>
                  </a:cubicBezTo>
                </a:path>
                <a:path w="20855" h="21349" stroke="0" extrusionOk="0">
                  <a:moveTo>
                    <a:pt x="3283" y="0"/>
                  </a:moveTo>
                  <a:cubicBezTo>
                    <a:pt x="11738" y="1300"/>
                    <a:pt x="18629" y="7467"/>
                    <a:pt x="20855" y="15726"/>
                  </a:cubicBezTo>
                  <a:lnTo>
                    <a:pt x="0" y="21349"/>
                  </a:lnTo>
                  <a:close/>
                </a:path>
              </a:pathLst>
            </a:custGeom>
            <a:noFill/>
            <a:ln w="12699" cap="rnd">
              <a:solidFill>
                <a:srgbClr val="FFFF99"/>
              </a:solidFill>
              <a:round/>
              <a:headEnd type="none" w="sm" len="sm"/>
              <a:tailEnd type="none" w="sm" len="sm"/>
            </a:ln>
          </p:spPr>
          <p:txBody>
            <a:bodyPr wrap="none" anchor="ctr"/>
            <a:lstStyle/>
            <a:p>
              <a:endParaRPr lang="zh-CN" altLang="en-US"/>
            </a:p>
          </p:txBody>
        </p:sp>
        <p:sp>
          <p:nvSpPr>
            <p:cNvPr id="21671" name="Line 107"/>
            <p:cNvSpPr>
              <a:spLocks noChangeShapeType="1"/>
            </p:cNvSpPr>
            <p:nvPr/>
          </p:nvSpPr>
          <p:spPr bwMode="auto">
            <a:xfrm>
              <a:off x="4313" y="2207"/>
              <a:ext cx="301" cy="0"/>
            </a:xfrm>
            <a:prstGeom prst="line">
              <a:avLst/>
            </a:prstGeom>
            <a:noFill/>
            <a:ln w="12699">
              <a:solidFill>
                <a:srgbClr val="FFFF99"/>
              </a:solidFill>
              <a:round/>
              <a:headEnd type="none" w="sm" len="sm"/>
              <a:tailEnd type="none" w="sm" len="sm"/>
            </a:ln>
          </p:spPr>
          <p:txBody>
            <a:bodyPr wrap="none" anchor="ctr"/>
            <a:lstStyle/>
            <a:p>
              <a:endParaRPr lang="zh-CN" altLang="en-US"/>
            </a:p>
          </p:txBody>
        </p:sp>
        <p:sp>
          <p:nvSpPr>
            <p:cNvPr id="21672" name="Line 108"/>
            <p:cNvSpPr>
              <a:spLocks noChangeShapeType="1"/>
            </p:cNvSpPr>
            <p:nvPr/>
          </p:nvSpPr>
          <p:spPr bwMode="auto">
            <a:xfrm>
              <a:off x="4588" y="2188"/>
              <a:ext cx="0" cy="18"/>
            </a:xfrm>
            <a:prstGeom prst="line">
              <a:avLst/>
            </a:prstGeom>
            <a:noFill/>
            <a:ln w="12699">
              <a:solidFill>
                <a:srgbClr val="FFFF99"/>
              </a:solidFill>
              <a:round/>
              <a:headEnd type="none" w="sm" len="sm"/>
              <a:tailEnd type="none" w="sm" len="sm"/>
            </a:ln>
          </p:spPr>
          <p:txBody>
            <a:bodyPr wrap="none" anchor="ctr"/>
            <a:lstStyle/>
            <a:p>
              <a:endParaRPr lang="zh-CN" altLang="en-US"/>
            </a:p>
          </p:txBody>
        </p:sp>
        <p:sp>
          <p:nvSpPr>
            <p:cNvPr id="21673" name="Line 109"/>
            <p:cNvSpPr>
              <a:spLocks noChangeShapeType="1"/>
            </p:cNvSpPr>
            <p:nvPr/>
          </p:nvSpPr>
          <p:spPr bwMode="auto">
            <a:xfrm>
              <a:off x="4554" y="2188"/>
              <a:ext cx="0" cy="18"/>
            </a:xfrm>
            <a:prstGeom prst="line">
              <a:avLst/>
            </a:prstGeom>
            <a:noFill/>
            <a:ln w="12699">
              <a:solidFill>
                <a:srgbClr val="FFFF99"/>
              </a:solidFill>
              <a:round/>
              <a:headEnd type="none" w="sm" len="sm"/>
              <a:tailEnd type="none" w="sm" len="sm"/>
            </a:ln>
          </p:spPr>
          <p:txBody>
            <a:bodyPr wrap="none" anchor="ctr"/>
            <a:lstStyle/>
            <a:p>
              <a:endParaRPr lang="zh-CN" altLang="en-US"/>
            </a:p>
          </p:txBody>
        </p:sp>
        <p:sp>
          <p:nvSpPr>
            <p:cNvPr id="21674" name="Line 110"/>
            <p:cNvSpPr>
              <a:spLocks noChangeShapeType="1"/>
            </p:cNvSpPr>
            <p:nvPr/>
          </p:nvSpPr>
          <p:spPr bwMode="auto">
            <a:xfrm>
              <a:off x="4588" y="2233"/>
              <a:ext cx="0" cy="19"/>
            </a:xfrm>
            <a:prstGeom prst="line">
              <a:avLst/>
            </a:prstGeom>
            <a:noFill/>
            <a:ln w="12699">
              <a:solidFill>
                <a:srgbClr val="FFFF99"/>
              </a:solidFill>
              <a:round/>
              <a:headEnd type="none" w="sm" len="sm"/>
              <a:tailEnd type="none" w="sm" len="sm"/>
            </a:ln>
          </p:spPr>
          <p:txBody>
            <a:bodyPr wrap="none" anchor="ctr"/>
            <a:lstStyle/>
            <a:p>
              <a:endParaRPr lang="zh-CN" altLang="en-US"/>
            </a:p>
          </p:txBody>
        </p:sp>
        <p:sp>
          <p:nvSpPr>
            <p:cNvPr id="21675" name="Line 111"/>
            <p:cNvSpPr>
              <a:spLocks noChangeShapeType="1"/>
            </p:cNvSpPr>
            <p:nvPr/>
          </p:nvSpPr>
          <p:spPr bwMode="auto">
            <a:xfrm>
              <a:off x="4554" y="2233"/>
              <a:ext cx="0" cy="19"/>
            </a:xfrm>
            <a:prstGeom prst="line">
              <a:avLst/>
            </a:prstGeom>
            <a:noFill/>
            <a:ln w="12699">
              <a:solidFill>
                <a:srgbClr val="FFFF99"/>
              </a:solidFill>
              <a:round/>
              <a:headEnd type="none" w="sm" len="sm"/>
              <a:tailEnd type="none" w="sm" len="sm"/>
            </a:ln>
          </p:spPr>
          <p:txBody>
            <a:bodyPr wrap="none" anchor="ctr"/>
            <a:lstStyle/>
            <a:p>
              <a:endParaRPr lang="zh-CN" altLang="en-US"/>
            </a:p>
          </p:txBody>
        </p:sp>
        <p:sp>
          <p:nvSpPr>
            <p:cNvPr id="21676" name="Line 112"/>
            <p:cNvSpPr>
              <a:spLocks noChangeShapeType="1"/>
            </p:cNvSpPr>
            <p:nvPr/>
          </p:nvSpPr>
          <p:spPr bwMode="auto">
            <a:xfrm>
              <a:off x="4313" y="2226"/>
              <a:ext cx="301" cy="0"/>
            </a:xfrm>
            <a:prstGeom prst="line">
              <a:avLst/>
            </a:prstGeom>
            <a:noFill/>
            <a:ln w="12699">
              <a:solidFill>
                <a:srgbClr val="626248"/>
              </a:solidFill>
              <a:round/>
              <a:headEnd type="none" w="sm" len="sm"/>
              <a:tailEnd type="none" w="sm" len="sm"/>
            </a:ln>
          </p:spPr>
          <p:txBody>
            <a:bodyPr wrap="none" anchor="ctr"/>
            <a:lstStyle/>
            <a:p>
              <a:endParaRPr lang="zh-CN" altLang="en-US"/>
            </a:p>
          </p:txBody>
        </p:sp>
        <p:sp>
          <p:nvSpPr>
            <p:cNvPr id="21677" name="Line 113"/>
            <p:cNvSpPr>
              <a:spLocks noChangeShapeType="1"/>
            </p:cNvSpPr>
            <p:nvPr/>
          </p:nvSpPr>
          <p:spPr bwMode="auto">
            <a:xfrm>
              <a:off x="4326" y="2249"/>
              <a:ext cx="21" cy="0"/>
            </a:xfrm>
            <a:prstGeom prst="line">
              <a:avLst/>
            </a:prstGeom>
            <a:noFill/>
            <a:ln w="12699">
              <a:solidFill>
                <a:srgbClr val="FFFF99"/>
              </a:solidFill>
              <a:round/>
              <a:headEnd type="none" w="sm" len="sm"/>
              <a:tailEnd type="none" w="sm" len="sm"/>
            </a:ln>
          </p:spPr>
          <p:txBody>
            <a:bodyPr wrap="none" anchor="ctr"/>
            <a:lstStyle/>
            <a:p>
              <a:endParaRPr lang="zh-CN" altLang="en-US"/>
            </a:p>
          </p:txBody>
        </p:sp>
        <p:sp>
          <p:nvSpPr>
            <p:cNvPr id="21678" name="Line 114"/>
            <p:cNvSpPr>
              <a:spLocks noChangeShapeType="1"/>
            </p:cNvSpPr>
            <p:nvPr/>
          </p:nvSpPr>
          <p:spPr bwMode="auto">
            <a:xfrm>
              <a:off x="4326" y="2279"/>
              <a:ext cx="21" cy="0"/>
            </a:xfrm>
            <a:prstGeom prst="line">
              <a:avLst/>
            </a:prstGeom>
            <a:noFill/>
            <a:ln w="12699">
              <a:solidFill>
                <a:srgbClr val="FFFF99"/>
              </a:solidFill>
              <a:round/>
              <a:headEnd type="none" w="sm" len="sm"/>
              <a:tailEnd type="none" w="sm" len="sm"/>
            </a:ln>
          </p:spPr>
          <p:txBody>
            <a:bodyPr wrap="none" anchor="ctr"/>
            <a:lstStyle/>
            <a:p>
              <a:endParaRPr lang="zh-CN" altLang="en-US"/>
            </a:p>
          </p:txBody>
        </p:sp>
        <p:sp>
          <p:nvSpPr>
            <p:cNvPr id="21679" name="Line 115"/>
            <p:cNvSpPr>
              <a:spLocks noChangeShapeType="1"/>
            </p:cNvSpPr>
            <p:nvPr/>
          </p:nvSpPr>
          <p:spPr bwMode="auto">
            <a:xfrm>
              <a:off x="4369" y="2232"/>
              <a:ext cx="0" cy="64"/>
            </a:xfrm>
            <a:prstGeom prst="line">
              <a:avLst/>
            </a:prstGeom>
            <a:noFill/>
            <a:ln w="12699">
              <a:solidFill>
                <a:srgbClr val="FFFF99"/>
              </a:solidFill>
              <a:round/>
              <a:headEnd type="none" w="sm" len="sm"/>
              <a:tailEnd type="none" w="sm" len="sm"/>
            </a:ln>
          </p:spPr>
          <p:txBody>
            <a:bodyPr wrap="none" anchor="ctr"/>
            <a:lstStyle/>
            <a:p>
              <a:endParaRPr lang="zh-CN" altLang="en-US"/>
            </a:p>
          </p:txBody>
        </p:sp>
        <p:sp>
          <p:nvSpPr>
            <p:cNvPr id="21680" name="Oval 116"/>
            <p:cNvSpPr>
              <a:spLocks noChangeArrowheads="1"/>
            </p:cNvSpPr>
            <p:nvPr/>
          </p:nvSpPr>
          <p:spPr bwMode="auto">
            <a:xfrm>
              <a:off x="4136" y="2049"/>
              <a:ext cx="103" cy="319"/>
            </a:xfrm>
            <a:prstGeom prst="ellipse">
              <a:avLst/>
            </a:prstGeom>
            <a:solidFill>
              <a:srgbClr val="FFCC00"/>
            </a:solidFill>
            <a:ln w="12699">
              <a:solidFill>
                <a:schemeClr val="bg2"/>
              </a:solidFill>
              <a:round/>
              <a:headEnd/>
              <a:tailEnd/>
            </a:ln>
          </p:spPr>
          <p:txBody>
            <a:bodyPr wrap="none" anchor="ctr"/>
            <a:lstStyle/>
            <a:p>
              <a:endParaRPr lang="zh-CN" altLang="en-US"/>
            </a:p>
          </p:txBody>
        </p:sp>
        <p:sp>
          <p:nvSpPr>
            <p:cNvPr id="21681" name="Rectangle 117"/>
            <p:cNvSpPr>
              <a:spLocks noChangeArrowheads="1"/>
            </p:cNvSpPr>
            <p:nvPr/>
          </p:nvSpPr>
          <p:spPr bwMode="auto">
            <a:xfrm>
              <a:off x="4185" y="2044"/>
              <a:ext cx="44" cy="328"/>
            </a:xfrm>
            <a:prstGeom prst="rect">
              <a:avLst/>
            </a:prstGeom>
            <a:solidFill>
              <a:srgbClr val="FFCC00"/>
            </a:solidFill>
            <a:ln w="9525">
              <a:noFill/>
              <a:miter lim="800000"/>
              <a:headEnd/>
              <a:tailEnd/>
            </a:ln>
          </p:spPr>
          <p:txBody>
            <a:bodyPr wrap="none" anchor="ctr"/>
            <a:lstStyle/>
            <a:p>
              <a:endParaRPr lang="zh-CN" altLang="en-US"/>
            </a:p>
          </p:txBody>
        </p:sp>
        <p:sp>
          <p:nvSpPr>
            <p:cNvPr id="21682" name="Oval 118"/>
            <p:cNvSpPr>
              <a:spLocks noChangeArrowheads="1"/>
            </p:cNvSpPr>
            <p:nvPr/>
          </p:nvSpPr>
          <p:spPr bwMode="auto">
            <a:xfrm>
              <a:off x="4175" y="2049"/>
              <a:ext cx="102" cy="318"/>
            </a:xfrm>
            <a:prstGeom prst="ellipse">
              <a:avLst/>
            </a:prstGeom>
            <a:gradFill rotWithShape="0">
              <a:gsLst>
                <a:gs pos="0">
                  <a:srgbClr val="FFCC00"/>
                </a:gs>
                <a:gs pos="50000">
                  <a:srgbClr val="FFE57F"/>
                </a:gs>
                <a:gs pos="100000">
                  <a:srgbClr val="FFCC00"/>
                </a:gs>
              </a:gsLst>
              <a:lin ang="2700000" scaled="1"/>
            </a:gradFill>
            <a:ln w="12699">
              <a:solidFill>
                <a:schemeClr val="bg2"/>
              </a:solidFill>
              <a:round/>
              <a:headEnd/>
              <a:tailEnd/>
            </a:ln>
          </p:spPr>
          <p:txBody>
            <a:bodyPr wrap="none" anchor="ctr"/>
            <a:lstStyle/>
            <a:p>
              <a:endParaRPr lang="zh-CN" altLang="en-US"/>
            </a:p>
          </p:txBody>
        </p:sp>
        <p:sp>
          <p:nvSpPr>
            <p:cNvPr id="21683" name="Oval 119"/>
            <p:cNvSpPr>
              <a:spLocks noChangeArrowheads="1"/>
            </p:cNvSpPr>
            <p:nvPr/>
          </p:nvSpPr>
          <p:spPr bwMode="auto">
            <a:xfrm>
              <a:off x="4192" y="2089"/>
              <a:ext cx="69" cy="249"/>
            </a:xfrm>
            <a:prstGeom prst="ellipse">
              <a:avLst/>
            </a:prstGeom>
            <a:gradFill rotWithShape="0">
              <a:gsLst>
                <a:gs pos="0">
                  <a:srgbClr val="FFCC00"/>
                </a:gs>
                <a:gs pos="50000">
                  <a:srgbClr val="FFD633"/>
                </a:gs>
                <a:gs pos="100000">
                  <a:srgbClr val="FFCC00"/>
                </a:gs>
              </a:gsLst>
              <a:lin ang="2700000" scaled="1"/>
            </a:gradFill>
            <a:ln w="12699">
              <a:solidFill>
                <a:schemeClr val="bg2"/>
              </a:solidFill>
              <a:round/>
              <a:headEnd/>
              <a:tailEnd/>
            </a:ln>
          </p:spPr>
          <p:txBody>
            <a:bodyPr wrap="none" anchor="ctr"/>
            <a:lstStyle/>
            <a:p>
              <a:endParaRPr lang="zh-CN" altLang="en-US"/>
            </a:p>
          </p:txBody>
        </p:sp>
        <p:sp>
          <p:nvSpPr>
            <p:cNvPr id="21684" name="Oval 120"/>
            <p:cNvSpPr>
              <a:spLocks noChangeArrowheads="1"/>
            </p:cNvSpPr>
            <p:nvPr/>
          </p:nvSpPr>
          <p:spPr bwMode="auto">
            <a:xfrm>
              <a:off x="4209" y="2133"/>
              <a:ext cx="37" cy="68"/>
            </a:xfrm>
            <a:prstGeom prst="ellipse">
              <a:avLst/>
            </a:prstGeom>
            <a:solidFill>
              <a:srgbClr val="D07805"/>
            </a:solidFill>
            <a:ln w="9525">
              <a:noFill/>
              <a:round/>
              <a:headEnd/>
              <a:tailEnd/>
            </a:ln>
          </p:spPr>
          <p:txBody>
            <a:bodyPr wrap="none" anchor="ctr"/>
            <a:lstStyle/>
            <a:p>
              <a:endParaRPr lang="zh-CN" altLang="en-US"/>
            </a:p>
          </p:txBody>
        </p:sp>
        <p:sp>
          <p:nvSpPr>
            <p:cNvPr id="21685" name="Freeform 121"/>
            <p:cNvSpPr>
              <a:spLocks/>
            </p:cNvSpPr>
            <p:nvPr/>
          </p:nvSpPr>
          <p:spPr bwMode="auto">
            <a:xfrm>
              <a:off x="4214" y="2198"/>
              <a:ext cx="30" cy="110"/>
            </a:xfrm>
            <a:custGeom>
              <a:avLst/>
              <a:gdLst>
                <a:gd name="T0" fmla="*/ 21 w 30"/>
                <a:gd name="T1" fmla="*/ 0 h 110"/>
                <a:gd name="T2" fmla="*/ 29 w 30"/>
                <a:gd name="T3" fmla="*/ 95 h 110"/>
                <a:gd name="T4" fmla="*/ 0 w 30"/>
                <a:gd name="T5" fmla="*/ 109 h 110"/>
                <a:gd name="T6" fmla="*/ 8 w 30"/>
                <a:gd name="T7" fmla="*/ 0 h 110"/>
                <a:gd name="T8" fmla="*/ 21 w 30"/>
                <a:gd name="T9" fmla="*/ 0 h 110"/>
                <a:gd name="T10" fmla="*/ 0 60000 65536"/>
                <a:gd name="T11" fmla="*/ 0 60000 65536"/>
                <a:gd name="T12" fmla="*/ 0 60000 65536"/>
                <a:gd name="T13" fmla="*/ 0 60000 65536"/>
                <a:gd name="T14" fmla="*/ 0 60000 65536"/>
                <a:gd name="T15" fmla="*/ 0 w 30"/>
                <a:gd name="T16" fmla="*/ 0 h 110"/>
                <a:gd name="T17" fmla="*/ 30 w 30"/>
                <a:gd name="T18" fmla="*/ 110 h 110"/>
              </a:gdLst>
              <a:ahLst/>
              <a:cxnLst>
                <a:cxn ang="T10">
                  <a:pos x="T0" y="T1"/>
                </a:cxn>
                <a:cxn ang="T11">
                  <a:pos x="T2" y="T3"/>
                </a:cxn>
                <a:cxn ang="T12">
                  <a:pos x="T4" y="T5"/>
                </a:cxn>
                <a:cxn ang="T13">
                  <a:pos x="T6" y="T7"/>
                </a:cxn>
                <a:cxn ang="T14">
                  <a:pos x="T8" y="T9"/>
                </a:cxn>
              </a:cxnLst>
              <a:rect l="T15" t="T16" r="T17" b="T18"/>
              <a:pathLst>
                <a:path w="30" h="110">
                  <a:moveTo>
                    <a:pt x="21" y="0"/>
                  </a:moveTo>
                  <a:lnTo>
                    <a:pt x="29" y="95"/>
                  </a:lnTo>
                  <a:lnTo>
                    <a:pt x="0" y="109"/>
                  </a:lnTo>
                  <a:lnTo>
                    <a:pt x="8" y="0"/>
                  </a:lnTo>
                  <a:lnTo>
                    <a:pt x="21" y="0"/>
                  </a:lnTo>
                </a:path>
              </a:pathLst>
            </a:custGeom>
            <a:solidFill>
              <a:srgbClr val="D07805"/>
            </a:solidFill>
            <a:ln w="9525" cap="rnd">
              <a:noFill/>
              <a:round/>
              <a:headEnd/>
              <a:tailEnd/>
            </a:ln>
          </p:spPr>
          <p:txBody>
            <a:bodyPr/>
            <a:lstStyle/>
            <a:p>
              <a:endParaRPr lang="zh-CN" altLang="en-US"/>
            </a:p>
          </p:txBody>
        </p:sp>
        <p:sp>
          <p:nvSpPr>
            <p:cNvPr id="21686" name="Oval 122"/>
            <p:cNvSpPr>
              <a:spLocks noChangeArrowheads="1"/>
            </p:cNvSpPr>
            <p:nvPr/>
          </p:nvSpPr>
          <p:spPr bwMode="auto">
            <a:xfrm>
              <a:off x="4210" y="2133"/>
              <a:ext cx="27" cy="68"/>
            </a:xfrm>
            <a:prstGeom prst="ellipse">
              <a:avLst/>
            </a:prstGeom>
            <a:solidFill>
              <a:schemeClr val="bg2"/>
            </a:solidFill>
            <a:ln w="9525">
              <a:noFill/>
              <a:round/>
              <a:headEnd/>
              <a:tailEnd/>
            </a:ln>
          </p:spPr>
          <p:txBody>
            <a:bodyPr wrap="none" anchor="ctr"/>
            <a:lstStyle/>
            <a:p>
              <a:endParaRPr lang="zh-CN" altLang="en-US"/>
            </a:p>
          </p:txBody>
        </p:sp>
        <p:sp>
          <p:nvSpPr>
            <p:cNvPr id="21687" name="Freeform 123"/>
            <p:cNvSpPr>
              <a:spLocks/>
            </p:cNvSpPr>
            <p:nvPr/>
          </p:nvSpPr>
          <p:spPr bwMode="auto">
            <a:xfrm>
              <a:off x="4214" y="2198"/>
              <a:ext cx="22" cy="111"/>
            </a:xfrm>
            <a:custGeom>
              <a:avLst/>
              <a:gdLst>
                <a:gd name="T0" fmla="*/ 15 w 22"/>
                <a:gd name="T1" fmla="*/ 0 h 111"/>
                <a:gd name="T2" fmla="*/ 21 w 22"/>
                <a:gd name="T3" fmla="*/ 95 h 111"/>
                <a:gd name="T4" fmla="*/ 0 w 22"/>
                <a:gd name="T5" fmla="*/ 110 h 111"/>
                <a:gd name="T6" fmla="*/ 6 w 22"/>
                <a:gd name="T7" fmla="*/ 0 h 111"/>
                <a:gd name="T8" fmla="*/ 15 w 22"/>
                <a:gd name="T9" fmla="*/ 0 h 111"/>
                <a:gd name="T10" fmla="*/ 0 60000 65536"/>
                <a:gd name="T11" fmla="*/ 0 60000 65536"/>
                <a:gd name="T12" fmla="*/ 0 60000 65536"/>
                <a:gd name="T13" fmla="*/ 0 60000 65536"/>
                <a:gd name="T14" fmla="*/ 0 60000 65536"/>
                <a:gd name="T15" fmla="*/ 0 w 22"/>
                <a:gd name="T16" fmla="*/ 0 h 111"/>
                <a:gd name="T17" fmla="*/ 22 w 22"/>
                <a:gd name="T18" fmla="*/ 111 h 111"/>
              </a:gdLst>
              <a:ahLst/>
              <a:cxnLst>
                <a:cxn ang="T10">
                  <a:pos x="T0" y="T1"/>
                </a:cxn>
                <a:cxn ang="T11">
                  <a:pos x="T2" y="T3"/>
                </a:cxn>
                <a:cxn ang="T12">
                  <a:pos x="T4" y="T5"/>
                </a:cxn>
                <a:cxn ang="T13">
                  <a:pos x="T6" y="T7"/>
                </a:cxn>
                <a:cxn ang="T14">
                  <a:pos x="T8" y="T9"/>
                </a:cxn>
              </a:cxnLst>
              <a:rect l="T15" t="T16" r="T17" b="T18"/>
              <a:pathLst>
                <a:path w="22" h="111">
                  <a:moveTo>
                    <a:pt x="15" y="0"/>
                  </a:moveTo>
                  <a:lnTo>
                    <a:pt x="21" y="95"/>
                  </a:lnTo>
                  <a:lnTo>
                    <a:pt x="0" y="110"/>
                  </a:lnTo>
                  <a:lnTo>
                    <a:pt x="6" y="0"/>
                  </a:lnTo>
                  <a:lnTo>
                    <a:pt x="15" y="0"/>
                  </a:lnTo>
                </a:path>
              </a:pathLst>
            </a:custGeom>
            <a:solidFill>
              <a:schemeClr val="bg2"/>
            </a:solidFill>
            <a:ln w="9525" cap="rnd">
              <a:noFill/>
              <a:round/>
              <a:headEnd/>
              <a:tailEnd/>
            </a:ln>
          </p:spPr>
          <p:txBody>
            <a:bodyPr/>
            <a:lstStyle/>
            <a:p>
              <a:endParaRPr lang="zh-CN" altLang="en-US"/>
            </a:p>
          </p:txBody>
        </p:sp>
        <p:sp>
          <p:nvSpPr>
            <p:cNvPr id="21688" name="Line 124"/>
            <p:cNvSpPr>
              <a:spLocks noChangeShapeType="1"/>
            </p:cNvSpPr>
            <p:nvPr/>
          </p:nvSpPr>
          <p:spPr bwMode="auto">
            <a:xfrm>
              <a:off x="4186" y="2046"/>
              <a:ext cx="40" cy="0"/>
            </a:xfrm>
            <a:prstGeom prst="line">
              <a:avLst/>
            </a:prstGeom>
            <a:noFill/>
            <a:ln w="12699">
              <a:solidFill>
                <a:schemeClr val="bg2"/>
              </a:solidFill>
              <a:round/>
              <a:headEnd type="none" w="sm" len="sm"/>
              <a:tailEnd type="none" w="sm" len="sm"/>
            </a:ln>
          </p:spPr>
          <p:txBody>
            <a:bodyPr wrap="none" anchor="ctr"/>
            <a:lstStyle/>
            <a:p>
              <a:endParaRPr lang="zh-CN" altLang="en-US"/>
            </a:p>
          </p:txBody>
        </p:sp>
        <p:sp>
          <p:nvSpPr>
            <p:cNvPr id="21689" name="Line 125"/>
            <p:cNvSpPr>
              <a:spLocks noChangeShapeType="1"/>
            </p:cNvSpPr>
            <p:nvPr/>
          </p:nvSpPr>
          <p:spPr bwMode="auto">
            <a:xfrm>
              <a:off x="4186" y="2372"/>
              <a:ext cx="40" cy="0"/>
            </a:xfrm>
            <a:prstGeom prst="line">
              <a:avLst/>
            </a:prstGeom>
            <a:noFill/>
            <a:ln w="12699">
              <a:solidFill>
                <a:schemeClr val="bg2"/>
              </a:solidFill>
              <a:round/>
              <a:headEnd type="none" w="sm" len="sm"/>
              <a:tailEnd type="none" w="sm" len="sm"/>
            </a:ln>
          </p:spPr>
          <p:txBody>
            <a:bodyPr wrap="none" anchor="ctr"/>
            <a:lstStyle/>
            <a:p>
              <a:endParaRPr lang="zh-CN" altLang="en-US"/>
            </a:p>
          </p:txBody>
        </p:sp>
      </p:grpSp>
      <p:sp>
        <p:nvSpPr>
          <p:cNvPr id="21549" name="Freeform 126"/>
          <p:cNvSpPr>
            <a:spLocks/>
          </p:cNvSpPr>
          <p:nvPr/>
        </p:nvSpPr>
        <p:spPr bwMode="auto">
          <a:xfrm>
            <a:off x="6354631" y="1401763"/>
            <a:ext cx="1320800" cy="4552950"/>
          </a:xfrm>
          <a:custGeom>
            <a:avLst/>
            <a:gdLst>
              <a:gd name="T0" fmla="*/ 0 w 631"/>
              <a:gd name="T1" fmla="*/ 2147483647 h 2551"/>
              <a:gd name="T2" fmla="*/ 0 w 631"/>
              <a:gd name="T3" fmla="*/ 2147483647 h 2551"/>
              <a:gd name="T4" fmla="*/ 2147483647 w 631"/>
              <a:gd name="T5" fmla="*/ 0 h 2551"/>
              <a:gd name="T6" fmla="*/ 2147483647 w 631"/>
              <a:gd name="T7" fmla="*/ 2147483647 h 2551"/>
              <a:gd name="T8" fmla="*/ 0 w 631"/>
              <a:gd name="T9" fmla="*/ 2147483647 h 2551"/>
              <a:gd name="T10" fmla="*/ 0 60000 65536"/>
              <a:gd name="T11" fmla="*/ 0 60000 65536"/>
              <a:gd name="T12" fmla="*/ 0 60000 65536"/>
              <a:gd name="T13" fmla="*/ 0 60000 65536"/>
              <a:gd name="T14" fmla="*/ 0 60000 65536"/>
              <a:gd name="T15" fmla="*/ 0 w 631"/>
              <a:gd name="T16" fmla="*/ 0 h 2551"/>
              <a:gd name="T17" fmla="*/ 631 w 631"/>
              <a:gd name="T18" fmla="*/ 2551 h 2551"/>
            </a:gdLst>
            <a:ahLst/>
            <a:cxnLst>
              <a:cxn ang="T10">
                <a:pos x="T0" y="T1"/>
              </a:cxn>
              <a:cxn ang="T11">
                <a:pos x="T2" y="T3"/>
              </a:cxn>
              <a:cxn ang="T12">
                <a:pos x="T4" y="T5"/>
              </a:cxn>
              <a:cxn ang="T13">
                <a:pos x="T6" y="T7"/>
              </a:cxn>
              <a:cxn ang="T14">
                <a:pos x="T8" y="T9"/>
              </a:cxn>
            </a:cxnLst>
            <a:rect l="T15" t="T16" r="T17" b="T18"/>
            <a:pathLst>
              <a:path w="631" h="2551">
                <a:moveTo>
                  <a:pt x="0" y="2550"/>
                </a:moveTo>
                <a:lnTo>
                  <a:pt x="0" y="640"/>
                </a:lnTo>
                <a:lnTo>
                  <a:pt x="630" y="0"/>
                </a:lnTo>
                <a:lnTo>
                  <a:pt x="627" y="1899"/>
                </a:lnTo>
                <a:lnTo>
                  <a:pt x="0" y="2550"/>
                </a:lnTo>
              </a:path>
            </a:pathLst>
          </a:custGeom>
          <a:noFill/>
          <a:ln w="25399" cap="rnd">
            <a:solidFill>
              <a:srgbClr val="00CCFF"/>
            </a:solidFill>
            <a:round/>
            <a:headEnd/>
            <a:tailEnd/>
          </a:ln>
        </p:spPr>
        <p:txBody>
          <a:bodyPr/>
          <a:lstStyle/>
          <a:p>
            <a:endParaRPr lang="zh-CN" altLang="en-US"/>
          </a:p>
        </p:txBody>
      </p:sp>
      <p:sp>
        <p:nvSpPr>
          <p:cNvPr id="21550" name="Oval 127"/>
          <p:cNvSpPr>
            <a:spLocks noChangeArrowheads="1"/>
          </p:cNvSpPr>
          <p:nvPr/>
        </p:nvSpPr>
        <p:spPr bwMode="auto">
          <a:xfrm>
            <a:off x="4891088" y="5199064"/>
            <a:ext cx="196056" cy="168275"/>
          </a:xfrm>
          <a:prstGeom prst="ellipse">
            <a:avLst/>
          </a:prstGeom>
          <a:gradFill rotWithShape="0">
            <a:gsLst>
              <a:gs pos="0">
                <a:srgbClr val="FFCC00"/>
              </a:gs>
              <a:gs pos="50000">
                <a:srgbClr val="FFD11A"/>
              </a:gs>
              <a:gs pos="100000">
                <a:srgbClr val="FFCC00"/>
              </a:gs>
            </a:gsLst>
            <a:lin ang="2700000" scaled="1"/>
          </a:gradFill>
          <a:ln w="12699">
            <a:solidFill>
              <a:schemeClr val="bg2"/>
            </a:solidFill>
            <a:round/>
            <a:headEnd/>
            <a:tailEnd/>
          </a:ln>
        </p:spPr>
        <p:txBody>
          <a:bodyPr wrap="none" anchor="ctr"/>
          <a:lstStyle/>
          <a:p>
            <a:endParaRPr lang="zh-CN" altLang="en-US"/>
          </a:p>
        </p:txBody>
      </p:sp>
      <p:sp>
        <p:nvSpPr>
          <p:cNvPr id="21551" name="Oval 128"/>
          <p:cNvSpPr>
            <a:spLocks noChangeArrowheads="1"/>
          </p:cNvSpPr>
          <p:nvPr/>
        </p:nvSpPr>
        <p:spPr bwMode="auto">
          <a:xfrm>
            <a:off x="7004713" y="4592639"/>
            <a:ext cx="113506" cy="155575"/>
          </a:xfrm>
          <a:prstGeom prst="ellipse">
            <a:avLst/>
          </a:prstGeom>
          <a:gradFill rotWithShape="0">
            <a:gsLst>
              <a:gs pos="0">
                <a:srgbClr val="FFCC00"/>
              </a:gs>
              <a:gs pos="50000">
                <a:srgbClr val="FFD11A"/>
              </a:gs>
              <a:gs pos="100000">
                <a:srgbClr val="FFCC00"/>
              </a:gs>
            </a:gsLst>
            <a:lin ang="2700000" scaled="1"/>
          </a:gradFill>
          <a:ln w="12699">
            <a:solidFill>
              <a:schemeClr val="bg2"/>
            </a:solidFill>
            <a:round/>
            <a:headEnd/>
            <a:tailEnd/>
          </a:ln>
        </p:spPr>
        <p:txBody>
          <a:bodyPr wrap="none" anchor="ctr"/>
          <a:lstStyle/>
          <a:p>
            <a:endParaRPr lang="zh-CN" altLang="en-US"/>
          </a:p>
        </p:txBody>
      </p:sp>
      <p:sp>
        <p:nvSpPr>
          <p:cNvPr id="21552" name="Oval 129"/>
          <p:cNvSpPr>
            <a:spLocks noChangeArrowheads="1"/>
          </p:cNvSpPr>
          <p:nvPr/>
        </p:nvSpPr>
        <p:spPr bwMode="auto">
          <a:xfrm>
            <a:off x="3687234" y="2198689"/>
            <a:ext cx="196056" cy="168275"/>
          </a:xfrm>
          <a:prstGeom prst="ellipse">
            <a:avLst/>
          </a:prstGeom>
          <a:gradFill rotWithShape="0">
            <a:gsLst>
              <a:gs pos="0">
                <a:srgbClr val="FFCC00"/>
              </a:gs>
              <a:gs pos="50000">
                <a:srgbClr val="FFD11A"/>
              </a:gs>
              <a:gs pos="100000">
                <a:srgbClr val="FFCC00"/>
              </a:gs>
            </a:gsLst>
            <a:lin ang="2700000" scaled="1"/>
          </a:gradFill>
          <a:ln w="12699">
            <a:solidFill>
              <a:schemeClr val="bg2"/>
            </a:solidFill>
            <a:round/>
            <a:headEnd/>
            <a:tailEnd/>
          </a:ln>
        </p:spPr>
        <p:txBody>
          <a:bodyPr wrap="none" anchor="ctr"/>
          <a:lstStyle/>
          <a:p>
            <a:endParaRPr lang="zh-CN" altLang="en-US"/>
          </a:p>
        </p:txBody>
      </p:sp>
      <p:sp>
        <p:nvSpPr>
          <p:cNvPr id="212098" name="Arc 130"/>
          <p:cNvSpPr>
            <a:spLocks/>
          </p:cNvSpPr>
          <p:nvPr/>
        </p:nvSpPr>
        <p:spPr bwMode="auto">
          <a:xfrm>
            <a:off x="7223125" y="3795714"/>
            <a:ext cx="1804062" cy="871537"/>
          </a:xfrm>
          <a:custGeom>
            <a:avLst/>
            <a:gdLst>
              <a:gd name="G0" fmla="+- 2034 0 0"/>
              <a:gd name="G1" fmla="+- 0 0 0"/>
              <a:gd name="G2" fmla="+- 21600 0 0"/>
              <a:gd name="T0" fmla="*/ 21857 w 21857"/>
              <a:gd name="T1" fmla="*/ 8580 h 21600"/>
              <a:gd name="T2" fmla="*/ 0 w 21857"/>
              <a:gd name="T3" fmla="*/ 21504 h 21600"/>
              <a:gd name="T4" fmla="*/ 2034 w 21857"/>
              <a:gd name="T5" fmla="*/ 0 h 21600"/>
            </a:gdLst>
            <a:ahLst/>
            <a:cxnLst>
              <a:cxn ang="0">
                <a:pos x="T0" y="T1"/>
              </a:cxn>
              <a:cxn ang="0">
                <a:pos x="T2" y="T3"/>
              </a:cxn>
              <a:cxn ang="0">
                <a:pos x="T4" y="T5"/>
              </a:cxn>
            </a:cxnLst>
            <a:rect l="0" t="0" r="r" b="b"/>
            <a:pathLst>
              <a:path w="21857" h="21600" fill="none" extrusionOk="0">
                <a:moveTo>
                  <a:pt x="21856" y="8579"/>
                </a:moveTo>
                <a:cubicBezTo>
                  <a:pt x="18435" y="16483"/>
                  <a:pt x="10646" y="21599"/>
                  <a:pt x="2034" y="21600"/>
                </a:cubicBezTo>
                <a:cubicBezTo>
                  <a:pt x="1354" y="21600"/>
                  <a:pt x="676" y="21567"/>
                  <a:pt x="-1" y="21504"/>
                </a:cubicBezTo>
              </a:path>
              <a:path w="21857" h="21600" stroke="0" extrusionOk="0">
                <a:moveTo>
                  <a:pt x="21856" y="8579"/>
                </a:moveTo>
                <a:cubicBezTo>
                  <a:pt x="18435" y="16483"/>
                  <a:pt x="10646" y="21599"/>
                  <a:pt x="2034" y="21600"/>
                </a:cubicBezTo>
                <a:cubicBezTo>
                  <a:pt x="1354" y="21600"/>
                  <a:pt x="676" y="21567"/>
                  <a:pt x="-1" y="21504"/>
                </a:cubicBezTo>
                <a:lnTo>
                  <a:pt x="2034" y="0"/>
                </a:lnTo>
                <a:close/>
              </a:path>
            </a:pathLst>
          </a:custGeom>
          <a:noFill/>
          <a:ln w="25399" cap="rnd">
            <a:solidFill>
              <a:srgbClr val="34E07D"/>
            </a:solidFill>
            <a:round/>
            <a:headEnd type="none" w="sm" len="sm"/>
            <a:tailEnd type="stealth" w="med" len="lg"/>
          </a:ln>
          <a:effectLst>
            <a:outerShdw dist="17961" dir="2700000" algn="ctr" rotWithShape="0">
              <a:schemeClr val="tx1"/>
            </a:outerShdw>
          </a:effectLst>
        </p:spPr>
        <p:txBody>
          <a:bodyPr wrap="none" anchor="ctr"/>
          <a:lstStyle/>
          <a:p>
            <a:pPr>
              <a:defRPr/>
            </a:pPr>
            <a:endParaRPr lang="zh-CN" altLang="en-US">
              <a:latin typeface="Arial" pitchFamily="34" charset="0"/>
              <a:ea typeface="宋体" pitchFamily="2" charset="-122"/>
            </a:endParaRPr>
          </a:p>
        </p:txBody>
      </p:sp>
      <p:grpSp>
        <p:nvGrpSpPr>
          <p:cNvPr id="8" name="Group 131"/>
          <p:cNvGrpSpPr>
            <a:grpSpLocks/>
          </p:cNvGrpSpPr>
          <p:nvPr/>
        </p:nvGrpSpPr>
        <p:grpSpPr bwMode="auto">
          <a:xfrm>
            <a:off x="7432939" y="2954338"/>
            <a:ext cx="428229" cy="290512"/>
            <a:chOff x="3685" y="1655"/>
            <a:chExt cx="205" cy="163"/>
          </a:xfrm>
        </p:grpSpPr>
        <p:sp>
          <p:nvSpPr>
            <p:cNvPr id="21644" name="Freeform 132"/>
            <p:cNvSpPr>
              <a:spLocks/>
            </p:cNvSpPr>
            <p:nvPr/>
          </p:nvSpPr>
          <p:spPr bwMode="auto">
            <a:xfrm>
              <a:off x="3685" y="1669"/>
              <a:ext cx="163" cy="149"/>
            </a:xfrm>
            <a:custGeom>
              <a:avLst/>
              <a:gdLst>
                <a:gd name="T0" fmla="*/ 0 w 163"/>
                <a:gd name="T1" fmla="*/ 80 h 149"/>
                <a:gd name="T2" fmla="*/ 121 w 163"/>
                <a:gd name="T3" fmla="*/ 148 h 149"/>
                <a:gd name="T4" fmla="*/ 162 w 163"/>
                <a:gd name="T5" fmla="*/ 65 h 149"/>
                <a:gd name="T6" fmla="*/ 30 w 163"/>
                <a:gd name="T7" fmla="*/ 0 h 149"/>
                <a:gd name="T8" fmla="*/ 0 w 163"/>
                <a:gd name="T9" fmla="*/ 80 h 149"/>
                <a:gd name="T10" fmla="*/ 0 60000 65536"/>
                <a:gd name="T11" fmla="*/ 0 60000 65536"/>
                <a:gd name="T12" fmla="*/ 0 60000 65536"/>
                <a:gd name="T13" fmla="*/ 0 60000 65536"/>
                <a:gd name="T14" fmla="*/ 0 60000 65536"/>
                <a:gd name="T15" fmla="*/ 0 w 163"/>
                <a:gd name="T16" fmla="*/ 0 h 149"/>
                <a:gd name="T17" fmla="*/ 163 w 163"/>
                <a:gd name="T18" fmla="*/ 149 h 149"/>
              </a:gdLst>
              <a:ahLst/>
              <a:cxnLst>
                <a:cxn ang="T10">
                  <a:pos x="T0" y="T1"/>
                </a:cxn>
                <a:cxn ang="T11">
                  <a:pos x="T2" y="T3"/>
                </a:cxn>
                <a:cxn ang="T12">
                  <a:pos x="T4" y="T5"/>
                </a:cxn>
                <a:cxn ang="T13">
                  <a:pos x="T6" y="T7"/>
                </a:cxn>
                <a:cxn ang="T14">
                  <a:pos x="T8" y="T9"/>
                </a:cxn>
              </a:cxnLst>
              <a:rect l="T15" t="T16" r="T17" b="T18"/>
              <a:pathLst>
                <a:path w="163" h="149">
                  <a:moveTo>
                    <a:pt x="0" y="80"/>
                  </a:moveTo>
                  <a:lnTo>
                    <a:pt x="121" y="148"/>
                  </a:lnTo>
                  <a:lnTo>
                    <a:pt x="162" y="65"/>
                  </a:lnTo>
                  <a:lnTo>
                    <a:pt x="30" y="0"/>
                  </a:lnTo>
                  <a:lnTo>
                    <a:pt x="0" y="80"/>
                  </a:lnTo>
                </a:path>
              </a:pathLst>
            </a:custGeom>
            <a:solidFill>
              <a:srgbClr val="FF00FF"/>
            </a:solidFill>
            <a:ln w="12700" cap="rnd">
              <a:solidFill>
                <a:schemeClr val="accent2"/>
              </a:solidFill>
              <a:round/>
              <a:headEnd/>
              <a:tailEnd/>
            </a:ln>
          </p:spPr>
          <p:txBody>
            <a:bodyPr/>
            <a:lstStyle/>
            <a:p>
              <a:endParaRPr lang="zh-CN" altLang="en-US"/>
            </a:p>
          </p:txBody>
        </p:sp>
        <p:sp>
          <p:nvSpPr>
            <p:cNvPr id="21645" name="Freeform 133"/>
            <p:cNvSpPr>
              <a:spLocks/>
            </p:cNvSpPr>
            <p:nvPr/>
          </p:nvSpPr>
          <p:spPr bwMode="auto">
            <a:xfrm>
              <a:off x="3716" y="1655"/>
              <a:ext cx="174" cy="82"/>
            </a:xfrm>
            <a:custGeom>
              <a:avLst/>
              <a:gdLst>
                <a:gd name="T0" fmla="*/ 41 w 174"/>
                <a:gd name="T1" fmla="*/ 0 h 82"/>
                <a:gd name="T2" fmla="*/ 173 w 174"/>
                <a:gd name="T3" fmla="*/ 65 h 82"/>
                <a:gd name="T4" fmla="*/ 131 w 174"/>
                <a:gd name="T5" fmla="*/ 81 h 82"/>
                <a:gd name="T6" fmla="*/ 0 w 174"/>
                <a:gd name="T7" fmla="*/ 14 h 82"/>
                <a:gd name="T8" fmla="*/ 41 w 174"/>
                <a:gd name="T9" fmla="*/ 0 h 82"/>
                <a:gd name="T10" fmla="*/ 0 60000 65536"/>
                <a:gd name="T11" fmla="*/ 0 60000 65536"/>
                <a:gd name="T12" fmla="*/ 0 60000 65536"/>
                <a:gd name="T13" fmla="*/ 0 60000 65536"/>
                <a:gd name="T14" fmla="*/ 0 60000 65536"/>
                <a:gd name="T15" fmla="*/ 0 w 174"/>
                <a:gd name="T16" fmla="*/ 0 h 82"/>
                <a:gd name="T17" fmla="*/ 174 w 174"/>
                <a:gd name="T18" fmla="*/ 82 h 82"/>
              </a:gdLst>
              <a:ahLst/>
              <a:cxnLst>
                <a:cxn ang="T10">
                  <a:pos x="T0" y="T1"/>
                </a:cxn>
                <a:cxn ang="T11">
                  <a:pos x="T2" y="T3"/>
                </a:cxn>
                <a:cxn ang="T12">
                  <a:pos x="T4" y="T5"/>
                </a:cxn>
                <a:cxn ang="T13">
                  <a:pos x="T6" y="T7"/>
                </a:cxn>
                <a:cxn ang="T14">
                  <a:pos x="T8" y="T9"/>
                </a:cxn>
              </a:cxnLst>
              <a:rect l="T15" t="T16" r="T17" b="T18"/>
              <a:pathLst>
                <a:path w="174" h="82">
                  <a:moveTo>
                    <a:pt x="41" y="0"/>
                  </a:moveTo>
                  <a:lnTo>
                    <a:pt x="173" y="65"/>
                  </a:lnTo>
                  <a:lnTo>
                    <a:pt x="131" y="81"/>
                  </a:lnTo>
                  <a:lnTo>
                    <a:pt x="0" y="14"/>
                  </a:lnTo>
                  <a:lnTo>
                    <a:pt x="41" y="0"/>
                  </a:lnTo>
                </a:path>
              </a:pathLst>
            </a:custGeom>
            <a:solidFill>
              <a:srgbClr val="FF00FF"/>
            </a:solidFill>
            <a:ln w="12700" cap="rnd">
              <a:solidFill>
                <a:schemeClr val="accent2"/>
              </a:solidFill>
              <a:round/>
              <a:headEnd/>
              <a:tailEnd/>
            </a:ln>
          </p:spPr>
          <p:txBody>
            <a:bodyPr/>
            <a:lstStyle/>
            <a:p>
              <a:endParaRPr lang="zh-CN" altLang="en-US"/>
            </a:p>
          </p:txBody>
        </p:sp>
        <p:sp>
          <p:nvSpPr>
            <p:cNvPr id="21646" name="Freeform 134"/>
            <p:cNvSpPr>
              <a:spLocks/>
            </p:cNvSpPr>
            <p:nvPr/>
          </p:nvSpPr>
          <p:spPr bwMode="auto">
            <a:xfrm>
              <a:off x="3809" y="1721"/>
              <a:ext cx="81" cy="96"/>
            </a:xfrm>
            <a:custGeom>
              <a:avLst/>
              <a:gdLst>
                <a:gd name="T0" fmla="*/ 38 w 81"/>
                <a:gd name="T1" fmla="*/ 82 h 96"/>
                <a:gd name="T2" fmla="*/ 80 w 81"/>
                <a:gd name="T3" fmla="*/ 0 h 96"/>
                <a:gd name="T4" fmla="*/ 38 w 81"/>
                <a:gd name="T5" fmla="*/ 15 h 96"/>
                <a:gd name="T6" fmla="*/ 0 w 81"/>
                <a:gd name="T7" fmla="*/ 95 h 96"/>
                <a:gd name="T8" fmla="*/ 38 w 81"/>
                <a:gd name="T9" fmla="*/ 82 h 96"/>
                <a:gd name="T10" fmla="*/ 0 60000 65536"/>
                <a:gd name="T11" fmla="*/ 0 60000 65536"/>
                <a:gd name="T12" fmla="*/ 0 60000 65536"/>
                <a:gd name="T13" fmla="*/ 0 60000 65536"/>
                <a:gd name="T14" fmla="*/ 0 60000 65536"/>
                <a:gd name="T15" fmla="*/ 0 w 81"/>
                <a:gd name="T16" fmla="*/ 0 h 96"/>
                <a:gd name="T17" fmla="*/ 81 w 81"/>
                <a:gd name="T18" fmla="*/ 96 h 96"/>
              </a:gdLst>
              <a:ahLst/>
              <a:cxnLst>
                <a:cxn ang="T10">
                  <a:pos x="T0" y="T1"/>
                </a:cxn>
                <a:cxn ang="T11">
                  <a:pos x="T2" y="T3"/>
                </a:cxn>
                <a:cxn ang="T12">
                  <a:pos x="T4" y="T5"/>
                </a:cxn>
                <a:cxn ang="T13">
                  <a:pos x="T6" y="T7"/>
                </a:cxn>
                <a:cxn ang="T14">
                  <a:pos x="T8" y="T9"/>
                </a:cxn>
              </a:cxnLst>
              <a:rect l="T15" t="T16" r="T17" b="T18"/>
              <a:pathLst>
                <a:path w="81" h="96">
                  <a:moveTo>
                    <a:pt x="38" y="82"/>
                  </a:moveTo>
                  <a:lnTo>
                    <a:pt x="80" y="0"/>
                  </a:lnTo>
                  <a:lnTo>
                    <a:pt x="38" y="15"/>
                  </a:lnTo>
                  <a:lnTo>
                    <a:pt x="0" y="95"/>
                  </a:lnTo>
                  <a:lnTo>
                    <a:pt x="38" y="82"/>
                  </a:lnTo>
                </a:path>
              </a:pathLst>
            </a:custGeom>
            <a:solidFill>
              <a:srgbClr val="FF00FF"/>
            </a:solidFill>
            <a:ln w="12700" cap="rnd">
              <a:solidFill>
                <a:schemeClr val="accent2"/>
              </a:solidFill>
              <a:round/>
              <a:headEnd/>
              <a:tailEnd/>
            </a:ln>
          </p:spPr>
          <p:txBody>
            <a:bodyPr/>
            <a:lstStyle/>
            <a:p>
              <a:endParaRPr lang="zh-CN" altLang="en-US"/>
            </a:p>
          </p:txBody>
        </p:sp>
        <p:sp>
          <p:nvSpPr>
            <p:cNvPr id="21647" name="Freeform 135"/>
            <p:cNvSpPr>
              <a:spLocks/>
            </p:cNvSpPr>
            <p:nvPr/>
          </p:nvSpPr>
          <p:spPr bwMode="auto">
            <a:xfrm>
              <a:off x="3838" y="1750"/>
              <a:ext cx="52" cy="50"/>
            </a:xfrm>
            <a:custGeom>
              <a:avLst/>
              <a:gdLst>
                <a:gd name="T0" fmla="*/ 0 w 52"/>
                <a:gd name="T1" fmla="*/ 31 h 50"/>
                <a:gd name="T2" fmla="*/ 2 w 52"/>
                <a:gd name="T3" fmla="*/ 18 h 50"/>
                <a:gd name="T4" fmla="*/ 7 w 52"/>
                <a:gd name="T5" fmla="*/ 9 h 50"/>
                <a:gd name="T6" fmla="*/ 12 w 52"/>
                <a:gd name="T7" fmla="*/ 3 h 50"/>
                <a:gd name="T8" fmla="*/ 17 w 52"/>
                <a:gd name="T9" fmla="*/ 0 h 50"/>
                <a:gd name="T10" fmla="*/ 51 w 52"/>
                <a:gd name="T11" fmla="*/ 17 h 50"/>
                <a:gd name="T12" fmla="*/ 49 w 52"/>
                <a:gd name="T13" fmla="*/ 28 h 50"/>
                <a:gd name="T14" fmla="*/ 46 w 52"/>
                <a:gd name="T15" fmla="*/ 37 h 50"/>
                <a:gd name="T16" fmla="*/ 41 w 52"/>
                <a:gd name="T17" fmla="*/ 44 h 50"/>
                <a:gd name="T18" fmla="*/ 32 w 52"/>
                <a:gd name="T19" fmla="*/ 49 h 50"/>
                <a:gd name="T20" fmla="*/ 0 w 52"/>
                <a:gd name="T21" fmla="*/ 31 h 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2"/>
                <a:gd name="T34" fmla="*/ 0 h 50"/>
                <a:gd name="T35" fmla="*/ 52 w 52"/>
                <a:gd name="T36" fmla="*/ 50 h 5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2" h="50">
                  <a:moveTo>
                    <a:pt x="0" y="31"/>
                  </a:moveTo>
                  <a:lnTo>
                    <a:pt x="2" y="18"/>
                  </a:lnTo>
                  <a:lnTo>
                    <a:pt x="7" y="9"/>
                  </a:lnTo>
                  <a:lnTo>
                    <a:pt x="12" y="3"/>
                  </a:lnTo>
                  <a:lnTo>
                    <a:pt x="17" y="0"/>
                  </a:lnTo>
                  <a:lnTo>
                    <a:pt x="51" y="17"/>
                  </a:lnTo>
                  <a:lnTo>
                    <a:pt x="49" y="28"/>
                  </a:lnTo>
                  <a:lnTo>
                    <a:pt x="46" y="37"/>
                  </a:lnTo>
                  <a:lnTo>
                    <a:pt x="41" y="44"/>
                  </a:lnTo>
                  <a:lnTo>
                    <a:pt x="32" y="49"/>
                  </a:lnTo>
                  <a:lnTo>
                    <a:pt x="0" y="31"/>
                  </a:lnTo>
                </a:path>
              </a:pathLst>
            </a:custGeom>
            <a:solidFill>
              <a:srgbClr val="FF00FF"/>
            </a:solidFill>
            <a:ln w="12700" cap="rnd">
              <a:solidFill>
                <a:srgbClr val="DDDDDD"/>
              </a:solidFill>
              <a:round/>
              <a:headEnd/>
              <a:tailEnd/>
            </a:ln>
          </p:spPr>
          <p:txBody>
            <a:bodyPr/>
            <a:lstStyle/>
            <a:p>
              <a:endParaRPr lang="zh-CN" altLang="en-US"/>
            </a:p>
          </p:txBody>
        </p:sp>
        <p:sp>
          <p:nvSpPr>
            <p:cNvPr id="21648" name="Freeform 136"/>
            <p:cNvSpPr>
              <a:spLocks/>
            </p:cNvSpPr>
            <p:nvPr/>
          </p:nvSpPr>
          <p:spPr bwMode="auto">
            <a:xfrm>
              <a:off x="3867" y="1767"/>
              <a:ext cx="17" cy="30"/>
            </a:xfrm>
            <a:custGeom>
              <a:avLst/>
              <a:gdLst>
                <a:gd name="T0" fmla="*/ 0 w 17"/>
                <a:gd name="T1" fmla="*/ 29 h 30"/>
                <a:gd name="T2" fmla="*/ 0 w 17"/>
                <a:gd name="T3" fmla="*/ 24 h 30"/>
                <a:gd name="T4" fmla="*/ 0 w 17"/>
                <a:gd name="T5" fmla="*/ 19 h 30"/>
                <a:gd name="T6" fmla="*/ 3 w 17"/>
                <a:gd name="T7" fmla="*/ 13 h 30"/>
                <a:gd name="T8" fmla="*/ 5 w 17"/>
                <a:gd name="T9" fmla="*/ 7 h 30"/>
                <a:gd name="T10" fmla="*/ 9 w 17"/>
                <a:gd name="T11" fmla="*/ 2 h 30"/>
                <a:gd name="T12" fmla="*/ 16 w 17"/>
                <a:gd name="T13" fmla="*/ 0 h 30"/>
                <a:gd name="T14" fmla="*/ 0 60000 65536"/>
                <a:gd name="T15" fmla="*/ 0 60000 65536"/>
                <a:gd name="T16" fmla="*/ 0 60000 65536"/>
                <a:gd name="T17" fmla="*/ 0 60000 65536"/>
                <a:gd name="T18" fmla="*/ 0 60000 65536"/>
                <a:gd name="T19" fmla="*/ 0 60000 65536"/>
                <a:gd name="T20" fmla="*/ 0 60000 65536"/>
                <a:gd name="T21" fmla="*/ 0 w 17"/>
                <a:gd name="T22" fmla="*/ 0 h 30"/>
                <a:gd name="T23" fmla="*/ 17 w 17"/>
                <a:gd name="T24" fmla="*/ 30 h 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30">
                  <a:moveTo>
                    <a:pt x="0" y="29"/>
                  </a:moveTo>
                  <a:lnTo>
                    <a:pt x="0" y="24"/>
                  </a:lnTo>
                  <a:lnTo>
                    <a:pt x="0" y="19"/>
                  </a:lnTo>
                  <a:lnTo>
                    <a:pt x="3" y="13"/>
                  </a:lnTo>
                  <a:lnTo>
                    <a:pt x="5" y="7"/>
                  </a:lnTo>
                  <a:lnTo>
                    <a:pt x="9" y="2"/>
                  </a:lnTo>
                  <a:lnTo>
                    <a:pt x="16" y="0"/>
                  </a:lnTo>
                </a:path>
              </a:pathLst>
            </a:custGeom>
            <a:solidFill>
              <a:srgbClr val="FF00FF"/>
            </a:solidFill>
            <a:ln w="12700" cap="rnd">
              <a:solidFill>
                <a:srgbClr val="DDDDDD"/>
              </a:solidFill>
              <a:round/>
              <a:headEnd type="none" w="sm" len="sm"/>
              <a:tailEnd type="none" w="sm" len="sm"/>
            </a:ln>
          </p:spPr>
          <p:txBody>
            <a:bodyPr/>
            <a:lstStyle/>
            <a:p>
              <a:endParaRPr lang="zh-CN" altLang="en-US"/>
            </a:p>
          </p:txBody>
        </p:sp>
        <p:sp>
          <p:nvSpPr>
            <p:cNvPr id="21649" name="Line 137"/>
            <p:cNvSpPr>
              <a:spLocks noChangeShapeType="1"/>
            </p:cNvSpPr>
            <p:nvPr/>
          </p:nvSpPr>
          <p:spPr bwMode="auto">
            <a:xfrm>
              <a:off x="3841" y="1774"/>
              <a:ext cx="23" cy="13"/>
            </a:xfrm>
            <a:prstGeom prst="line">
              <a:avLst/>
            </a:prstGeom>
            <a:noFill/>
            <a:ln w="12700">
              <a:solidFill>
                <a:srgbClr val="969696"/>
              </a:solidFill>
              <a:round/>
              <a:headEnd type="none" w="sm" len="sm"/>
              <a:tailEnd type="none" w="sm" len="sm"/>
            </a:ln>
          </p:spPr>
          <p:txBody>
            <a:bodyPr wrap="none" anchor="ctr"/>
            <a:lstStyle/>
            <a:p>
              <a:endParaRPr lang="zh-CN" altLang="en-US"/>
            </a:p>
          </p:txBody>
        </p:sp>
        <p:sp>
          <p:nvSpPr>
            <p:cNvPr id="21650" name="Line 138"/>
            <p:cNvSpPr>
              <a:spLocks noChangeShapeType="1"/>
            </p:cNvSpPr>
            <p:nvPr/>
          </p:nvSpPr>
          <p:spPr bwMode="auto">
            <a:xfrm>
              <a:off x="3690" y="1743"/>
              <a:ext cx="117" cy="64"/>
            </a:xfrm>
            <a:prstGeom prst="line">
              <a:avLst/>
            </a:prstGeom>
            <a:noFill/>
            <a:ln w="12700">
              <a:solidFill>
                <a:srgbClr val="969696"/>
              </a:solidFill>
              <a:round/>
              <a:headEnd type="none" w="sm" len="sm"/>
              <a:tailEnd type="none" w="sm" len="sm"/>
            </a:ln>
          </p:spPr>
          <p:txBody>
            <a:bodyPr wrap="none" anchor="ctr"/>
            <a:lstStyle/>
            <a:p>
              <a:endParaRPr lang="zh-CN" altLang="en-US"/>
            </a:p>
          </p:txBody>
        </p:sp>
        <p:sp>
          <p:nvSpPr>
            <p:cNvPr id="21651" name="Line 139"/>
            <p:cNvSpPr>
              <a:spLocks noChangeShapeType="1"/>
            </p:cNvSpPr>
            <p:nvPr/>
          </p:nvSpPr>
          <p:spPr bwMode="auto">
            <a:xfrm>
              <a:off x="3696" y="1733"/>
              <a:ext cx="118" cy="64"/>
            </a:xfrm>
            <a:prstGeom prst="line">
              <a:avLst/>
            </a:prstGeom>
            <a:noFill/>
            <a:ln w="12700">
              <a:solidFill>
                <a:srgbClr val="969696"/>
              </a:solidFill>
              <a:round/>
              <a:headEnd type="none" w="sm" len="sm"/>
              <a:tailEnd type="none" w="sm" len="sm"/>
            </a:ln>
          </p:spPr>
          <p:txBody>
            <a:bodyPr wrap="none" anchor="ctr"/>
            <a:lstStyle/>
            <a:p>
              <a:endParaRPr lang="zh-CN" altLang="en-US"/>
            </a:p>
          </p:txBody>
        </p:sp>
        <p:sp>
          <p:nvSpPr>
            <p:cNvPr id="21652" name="Line 140"/>
            <p:cNvSpPr>
              <a:spLocks noChangeShapeType="1"/>
            </p:cNvSpPr>
            <p:nvPr/>
          </p:nvSpPr>
          <p:spPr bwMode="auto">
            <a:xfrm>
              <a:off x="3699" y="1721"/>
              <a:ext cx="118" cy="64"/>
            </a:xfrm>
            <a:prstGeom prst="line">
              <a:avLst/>
            </a:prstGeom>
            <a:noFill/>
            <a:ln w="12700">
              <a:solidFill>
                <a:srgbClr val="969696"/>
              </a:solidFill>
              <a:round/>
              <a:headEnd type="none" w="sm" len="sm"/>
              <a:tailEnd type="none" w="sm" len="sm"/>
            </a:ln>
          </p:spPr>
          <p:txBody>
            <a:bodyPr wrap="none" anchor="ctr"/>
            <a:lstStyle/>
            <a:p>
              <a:endParaRPr lang="zh-CN" altLang="en-US"/>
            </a:p>
          </p:txBody>
        </p:sp>
      </p:grpSp>
      <p:grpSp>
        <p:nvGrpSpPr>
          <p:cNvPr id="9" name="Group 141"/>
          <p:cNvGrpSpPr>
            <a:grpSpLocks/>
          </p:cNvGrpSpPr>
          <p:nvPr/>
        </p:nvGrpSpPr>
        <p:grpSpPr bwMode="auto">
          <a:xfrm>
            <a:off x="3530733" y="4114801"/>
            <a:ext cx="429948" cy="290513"/>
            <a:chOff x="1823" y="2305"/>
            <a:chExt cx="205" cy="163"/>
          </a:xfrm>
        </p:grpSpPr>
        <p:sp>
          <p:nvSpPr>
            <p:cNvPr id="21635" name="Freeform 142"/>
            <p:cNvSpPr>
              <a:spLocks/>
            </p:cNvSpPr>
            <p:nvPr/>
          </p:nvSpPr>
          <p:spPr bwMode="auto">
            <a:xfrm>
              <a:off x="1823" y="2319"/>
              <a:ext cx="163" cy="149"/>
            </a:xfrm>
            <a:custGeom>
              <a:avLst/>
              <a:gdLst>
                <a:gd name="T0" fmla="*/ 0 w 163"/>
                <a:gd name="T1" fmla="*/ 80 h 149"/>
                <a:gd name="T2" fmla="*/ 121 w 163"/>
                <a:gd name="T3" fmla="*/ 148 h 149"/>
                <a:gd name="T4" fmla="*/ 162 w 163"/>
                <a:gd name="T5" fmla="*/ 65 h 149"/>
                <a:gd name="T6" fmla="*/ 30 w 163"/>
                <a:gd name="T7" fmla="*/ 0 h 149"/>
                <a:gd name="T8" fmla="*/ 0 w 163"/>
                <a:gd name="T9" fmla="*/ 80 h 149"/>
                <a:gd name="T10" fmla="*/ 0 60000 65536"/>
                <a:gd name="T11" fmla="*/ 0 60000 65536"/>
                <a:gd name="T12" fmla="*/ 0 60000 65536"/>
                <a:gd name="T13" fmla="*/ 0 60000 65536"/>
                <a:gd name="T14" fmla="*/ 0 60000 65536"/>
                <a:gd name="T15" fmla="*/ 0 w 163"/>
                <a:gd name="T16" fmla="*/ 0 h 149"/>
                <a:gd name="T17" fmla="*/ 163 w 163"/>
                <a:gd name="T18" fmla="*/ 149 h 149"/>
              </a:gdLst>
              <a:ahLst/>
              <a:cxnLst>
                <a:cxn ang="T10">
                  <a:pos x="T0" y="T1"/>
                </a:cxn>
                <a:cxn ang="T11">
                  <a:pos x="T2" y="T3"/>
                </a:cxn>
                <a:cxn ang="T12">
                  <a:pos x="T4" y="T5"/>
                </a:cxn>
                <a:cxn ang="T13">
                  <a:pos x="T6" y="T7"/>
                </a:cxn>
                <a:cxn ang="T14">
                  <a:pos x="T8" y="T9"/>
                </a:cxn>
              </a:cxnLst>
              <a:rect l="T15" t="T16" r="T17" b="T18"/>
              <a:pathLst>
                <a:path w="163" h="149">
                  <a:moveTo>
                    <a:pt x="0" y="80"/>
                  </a:moveTo>
                  <a:lnTo>
                    <a:pt x="121" y="148"/>
                  </a:lnTo>
                  <a:lnTo>
                    <a:pt x="162" y="65"/>
                  </a:lnTo>
                  <a:lnTo>
                    <a:pt x="30" y="0"/>
                  </a:lnTo>
                  <a:lnTo>
                    <a:pt x="0" y="80"/>
                  </a:lnTo>
                </a:path>
              </a:pathLst>
            </a:custGeom>
            <a:solidFill>
              <a:srgbClr val="FF00FF"/>
            </a:solidFill>
            <a:ln w="12700" cap="rnd">
              <a:solidFill>
                <a:schemeClr val="accent2"/>
              </a:solidFill>
              <a:round/>
              <a:headEnd/>
              <a:tailEnd/>
            </a:ln>
          </p:spPr>
          <p:txBody>
            <a:bodyPr/>
            <a:lstStyle/>
            <a:p>
              <a:endParaRPr lang="zh-CN" altLang="en-US"/>
            </a:p>
          </p:txBody>
        </p:sp>
        <p:sp>
          <p:nvSpPr>
            <p:cNvPr id="21636" name="Freeform 143"/>
            <p:cNvSpPr>
              <a:spLocks/>
            </p:cNvSpPr>
            <p:nvPr/>
          </p:nvSpPr>
          <p:spPr bwMode="auto">
            <a:xfrm>
              <a:off x="1854" y="2305"/>
              <a:ext cx="174" cy="82"/>
            </a:xfrm>
            <a:custGeom>
              <a:avLst/>
              <a:gdLst>
                <a:gd name="T0" fmla="*/ 41 w 174"/>
                <a:gd name="T1" fmla="*/ 0 h 82"/>
                <a:gd name="T2" fmla="*/ 173 w 174"/>
                <a:gd name="T3" fmla="*/ 65 h 82"/>
                <a:gd name="T4" fmla="*/ 131 w 174"/>
                <a:gd name="T5" fmla="*/ 81 h 82"/>
                <a:gd name="T6" fmla="*/ 0 w 174"/>
                <a:gd name="T7" fmla="*/ 14 h 82"/>
                <a:gd name="T8" fmla="*/ 41 w 174"/>
                <a:gd name="T9" fmla="*/ 0 h 82"/>
                <a:gd name="T10" fmla="*/ 0 60000 65536"/>
                <a:gd name="T11" fmla="*/ 0 60000 65536"/>
                <a:gd name="T12" fmla="*/ 0 60000 65536"/>
                <a:gd name="T13" fmla="*/ 0 60000 65536"/>
                <a:gd name="T14" fmla="*/ 0 60000 65536"/>
                <a:gd name="T15" fmla="*/ 0 w 174"/>
                <a:gd name="T16" fmla="*/ 0 h 82"/>
                <a:gd name="T17" fmla="*/ 174 w 174"/>
                <a:gd name="T18" fmla="*/ 82 h 82"/>
              </a:gdLst>
              <a:ahLst/>
              <a:cxnLst>
                <a:cxn ang="T10">
                  <a:pos x="T0" y="T1"/>
                </a:cxn>
                <a:cxn ang="T11">
                  <a:pos x="T2" y="T3"/>
                </a:cxn>
                <a:cxn ang="T12">
                  <a:pos x="T4" y="T5"/>
                </a:cxn>
                <a:cxn ang="T13">
                  <a:pos x="T6" y="T7"/>
                </a:cxn>
                <a:cxn ang="T14">
                  <a:pos x="T8" y="T9"/>
                </a:cxn>
              </a:cxnLst>
              <a:rect l="T15" t="T16" r="T17" b="T18"/>
              <a:pathLst>
                <a:path w="174" h="82">
                  <a:moveTo>
                    <a:pt x="41" y="0"/>
                  </a:moveTo>
                  <a:lnTo>
                    <a:pt x="173" y="65"/>
                  </a:lnTo>
                  <a:lnTo>
                    <a:pt x="131" y="81"/>
                  </a:lnTo>
                  <a:lnTo>
                    <a:pt x="0" y="14"/>
                  </a:lnTo>
                  <a:lnTo>
                    <a:pt x="41" y="0"/>
                  </a:lnTo>
                </a:path>
              </a:pathLst>
            </a:custGeom>
            <a:solidFill>
              <a:srgbClr val="FF00FF"/>
            </a:solidFill>
            <a:ln w="12700" cap="rnd">
              <a:solidFill>
                <a:schemeClr val="accent2"/>
              </a:solidFill>
              <a:round/>
              <a:headEnd/>
              <a:tailEnd/>
            </a:ln>
          </p:spPr>
          <p:txBody>
            <a:bodyPr/>
            <a:lstStyle/>
            <a:p>
              <a:endParaRPr lang="zh-CN" altLang="en-US"/>
            </a:p>
          </p:txBody>
        </p:sp>
        <p:sp>
          <p:nvSpPr>
            <p:cNvPr id="21637" name="Freeform 144"/>
            <p:cNvSpPr>
              <a:spLocks/>
            </p:cNvSpPr>
            <p:nvPr/>
          </p:nvSpPr>
          <p:spPr bwMode="auto">
            <a:xfrm>
              <a:off x="1947" y="2371"/>
              <a:ext cx="81" cy="96"/>
            </a:xfrm>
            <a:custGeom>
              <a:avLst/>
              <a:gdLst>
                <a:gd name="T0" fmla="*/ 38 w 81"/>
                <a:gd name="T1" fmla="*/ 82 h 96"/>
                <a:gd name="T2" fmla="*/ 80 w 81"/>
                <a:gd name="T3" fmla="*/ 0 h 96"/>
                <a:gd name="T4" fmla="*/ 38 w 81"/>
                <a:gd name="T5" fmla="*/ 15 h 96"/>
                <a:gd name="T6" fmla="*/ 0 w 81"/>
                <a:gd name="T7" fmla="*/ 95 h 96"/>
                <a:gd name="T8" fmla="*/ 38 w 81"/>
                <a:gd name="T9" fmla="*/ 82 h 96"/>
                <a:gd name="T10" fmla="*/ 0 60000 65536"/>
                <a:gd name="T11" fmla="*/ 0 60000 65536"/>
                <a:gd name="T12" fmla="*/ 0 60000 65536"/>
                <a:gd name="T13" fmla="*/ 0 60000 65536"/>
                <a:gd name="T14" fmla="*/ 0 60000 65536"/>
                <a:gd name="T15" fmla="*/ 0 w 81"/>
                <a:gd name="T16" fmla="*/ 0 h 96"/>
                <a:gd name="T17" fmla="*/ 81 w 81"/>
                <a:gd name="T18" fmla="*/ 96 h 96"/>
              </a:gdLst>
              <a:ahLst/>
              <a:cxnLst>
                <a:cxn ang="T10">
                  <a:pos x="T0" y="T1"/>
                </a:cxn>
                <a:cxn ang="T11">
                  <a:pos x="T2" y="T3"/>
                </a:cxn>
                <a:cxn ang="T12">
                  <a:pos x="T4" y="T5"/>
                </a:cxn>
                <a:cxn ang="T13">
                  <a:pos x="T6" y="T7"/>
                </a:cxn>
                <a:cxn ang="T14">
                  <a:pos x="T8" y="T9"/>
                </a:cxn>
              </a:cxnLst>
              <a:rect l="T15" t="T16" r="T17" b="T18"/>
              <a:pathLst>
                <a:path w="81" h="96">
                  <a:moveTo>
                    <a:pt x="38" y="82"/>
                  </a:moveTo>
                  <a:lnTo>
                    <a:pt x="80" y="0"/>
                  </a:lnTo>
                  <a:lnTo>
                    <a:pt x="38" y="15"/>
                  </a:lnTo>
                  <a:lnTo>
                    <a:pt x="0" y="95"/>
                  </a:lnTo>
                  <a:lnTo>
                    <a:pt x="38" y="82"/>
                  </a:lnTo>
                </a:path>
              </a:pathLst>
            </a:custGeom>
            <a:solidFill>
              <a:srgbClr val="FF00FF"/>
            </a:solidFill>
            <a:ln w="12700" cap="rnd">
              <a:solidFill>
                <a:schemeClr val="accent2"/>
              </a:solidFill>
              <a:round/>
              <a:headEnd/>
              <a:tailEnd/>
            </a:ln>
          </p:spPr>
          <p:txBody>
            <a:bodyPr/>
            <a:lstStyle/>
            <a:p>
              <a:endParaRPr lang="zh-CN" altLang="en-US"/>
            </a:p>
          </p:txBody>
        </p:sp>
        <p:sp>
          <p:nvSpPr>
            <p:cNvPr id="21638" name="Freeform 145"/>
            <p:cNvSpPr>
              <a:spLocks/>
            </p:cNvSpPr>
            <p:nvPr/>
          </p:nvSpPr>
          <p:spPr bwMode="auto">
            <a:xfrm>
              <a:off x="1976" y="2400"/>
              <a:ext cx="52" cy="50"/>
            </a:xfrm>
            <a:custGeom>
              <a:avLst/>
              <a:gdLst>
                <a:gd name="T0" fmla="*/ 0 w 52"/>
                <a:gd name="T1" fmla="*/ 31 h 50"/>
                <a:gd name="T2" fmla="*/ 2 w 52"/>
                <a:gd name="T3" fmla="*/ 18 h 50"/>
                <a:gd name="T4" fmla="*/ 7 w 52"/>
                <a:gd name="T5" fmla="*/ 9 h 50"/>
                <a:gd name="T6" fmla="*/ 12 w 52"/>
                <a:gd name="T7" fmla="*/ 3 h 50"/>
                <a:gd name="T8" fmla="*/ 17 w 52"/>
                <a:gd name="T9" fmla="*/ 0 h 50"/>
                <a:gd name="T10" fmla="*/ 51 w 52"/>
                <a:gd name="T11" fmla="*/ 17 h 50"/>
                <a:gd name="T12" fmla="*/ 49 w 52"/>
                <a:gd name="T13" fmla="*/ 28 h 50"/>
                <a:gd name="T14" fmla="*/ 46 w 52"/>
                <a:gd name="T15" fmla="*/ 37 h 50"/>
                <a:gd name="T16" fmla="*/ 41 w 52"/>
                <a:gd name="T17" fmla="*/ 44 h 50"/>
                <a:gd name="T18" fmla="*/ 32 w 52"/>
                <a:gd name="T19" fmla="*/ 49 h 50"/>
                <a:gd name="T20" fmla="*/ 0 w 52"/>
                <a:gd name="T21" fmla="*/ 31 h 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2"/>
                <a:gd name="T34" fmla="*/ 0 h 50"/>
                <a:gd name="T35" fmla="*/ 52 w 52"/>
                <a:gd name="T36" fmla="*/ 50 h 5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2" h="50">
                  <a:moveTo>
                    <a:pt x="0" y="31"/>
                  </a:moveTo>
                  <a:lnTo>
                    <a:pt x="2" y="18"/>
                  </a:lnTo>
                  <a:lnTo>
                    <a:pt x="7" y="9"/>
                  </a:lnTo>
                  <a:lnTo>
                    <a:pt x="12" y="3"/>
                  </a:lnTo>
                  <a:lnTo>
                    <a:pt x="17" y="0"/>
                  </a:lnTo>
                  <a:lnTo>
                    <a:pt x="51" y="17"/>
                  </a:lnTo>
                  <a:lnTo>
                    <a:pt x="49" y="28"/>
                  </a:lnTo>
                  <a:lnTo>
                    <a:pt x="46" y="37"/>
                  </a:lnTo>
                  <a:lnTo>
                    <a:pt x="41" y="44"/>
                  </a:lnTo>
                  <a:lnTo>
                    <a:pt x="32" y="49"/>
                  </a:lnTo>
                  <a:lnTo>
                    <a:pt x="0" y="31"/>
                  </a:lnTo>
                </a:path>
              </a:pathLst>
            </a:custGeom>
            <a:solidFill>
              <a:srgbClr val="FF00FF"/>
            </a:solidFill>
            <a:ln w="12700" cap="rnd">
              <a:solidFill>
                <a:srgbClr val="DDDDDD"/>
              </a:solidFill>
              <a:round/>
              <a:headEnd/>
              <a:tailEnd/>
            </a:ln>
          </p:spPr>
          <p:txBody>
            <a:bodyPr/>
            <a:lstStyle/>
            <a:p>
              <a:endParaRPr lang="zh-CN" altLang="en-US"/>
            </a:p>
          </p:txBody>
        </p:sp>
        <p:sp>
          <p:nvSpPr>
            <p:cNvPr id="21639" name="Freeform 146"/>
            <p:cNvSpPr>
              <a:spLocks/>
            </p:cNvSpPr>
            <p:nvPr/>
          </p:nvSpPr>
          <p:spPr bwMode="auto">
            <a:xfrm>
              <a:off x="2005" y="2417"/>
              <a:ext cx="17" cy="30"/>
            </a:xfrm>
            <a:custGeom>
              <a:avLst/>
              <a:gdLst>
                <a:gd name="T0" fmla="*/ 0 w 17"/>
                <a:gd name="T1" fmla="*/ 29 h 30"/>
                <a:gd name="T2" fmla="*/ 0 w 17"/>
                <a:gd name="T3" fmla="*/ 24 h 30"/>
                <a:gd name="T4" fmla="*/ 0 w 17"/>
                <a:gd name="T5" fmla="*/ 19 h 30"/>
                <a:gd name="T6" fmla="*/ 3 w 17"/>
                <a:gd name="T7" fmla="*/ 13 h 30"/>
                <a:gd name="T8" fmla="*/ 5 w 17"/>
                <a:gd name="T9" fmla="*/ 7 h 30"/>
                <a:gd name="T10" fmla="*/ 9 w 17"/>
                <a:gd name="T11" fmla="*/ 2 h 30"/>
                <a:gd name="T12" fmla="*/ 16 w 17"/>
                <a:gd name="T13" fmla="*/ 0 h 30"/>
                <a:gd name="T14" fmla="*/ 0 60000 65536"/>
                <a:gd name="T15" fmla="*/ 0 60000 65536"/>
                <a:gd name="T16" fmla="*/ 0 60000 65536"/>
                <a:gd name="T17" fmla="*/ 0 60000 65536"/>
                <a:gd name="T18" fmla="*/ 0 60000 65536"/>
                <a:gd name="T19" fmla="*/ 0 60000 65536"/>
                <a:gd name="T20" fmla="*/ 0 60000 65536"/>
                <a:gd name="T21" fmla="*/ 0 w 17"/>
                <a:gd name="T22" fmla="*/ 0 h 30"/>
                <a:gd name="T23" fmla="*/ 17 w 17"/>
                <a:gd name="T24" fmla="*/ 30 h 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30">
                  <a:moveTo>
                    <a:pt x="0" y="29"/>
                  </a:moveTo>
                  <a:lnTo>
                    <a:pt x="0" y="24"/>
                  </a:lnTo>
                  <a:lnTo>
                    <a:pt x="0" y="19"/>
                  </a:lnTo>
                  <a:lnTo>
                    <a:pt x="3" y="13"/>
                  </a:lnTo>
                  <a:lnTo>
                    <a:pt x="5" y="7"/>
                  </a:lnTo>
                  <a:lnTo>
                    <a:pt x="9" y="2"/>
                  </a:lnTo>
                  <a:lnTo>
                    <a:pt x="16" y="0"/>
                  </a:lnTo>
                </a:path>
              </a:pathLst>
            </a:custGeom>
            <a:solidFill>
              <a:srgbClr val="FF00FF"/>
            </a:solidFill>
            <a:ln w="12700" cap="rnd">
              <a:solidFill>
                <a:srgbClr val="DDDDDD"/>
              </a:solidFill>
              <a:round/>
              <a:headEnd type="none" w="sm" len="sm"/>
              <a:tailEnd type="none" w="sm" len="sm"/>
            </a:ln>
          </p:spPr>
          <p:txBody>
            <a:bodyPr/>
            <a:lstStyle/>
            <a:p>
              <a:endParaRPr lang="zh-CN" altLang="en-US"/>
            </a:p>
          </p:txBody>
        </p:sp>
        <p:sp>
          <p:nvSpPr>
            <p:cNvPr id="21640" name="Line 147"/>
            <p:cNvSpPr>
              <a:spLocks noChangeShapeType="1"/>
            </p:cNvSpPr>
            <p:nvPr/>
          </p:nvSpPr>
          <p:spPr bwMode="auto">
            <a:xfrm>
              <a:off x="1979" y="2424"/>
              <a:ext cx="23" cy="13"/>
            </a:xfrm>
            <a:prstGeom prst="line">
              <a:avLst/>
            </a:prstGeom>
            <a:noFill/>
            <a:ln w="12700">
              <a:solidFill>
                <a:srgbClr val="969696"/>
              </a:solidFill>
              <a:round/>
              <a:headEnd type="none" w="sm" len="sm"/>
              <a:tailEnd type="none" w="sm" len="sm"/>
            </a:ln>
          </p:spPr>
          <p:txBody>
            <a:bodyPr wrap="none" anchor="ctr"/>
            <a:lstStyle/>
            <a:p>
              <a:endParaRPr lang="zh-CN" altLang="en-US"/>
            </a:p>
          </p:txBody>
        </p:sp>
        <p:sp>
          <p:nvSpPr>
            <p:cNvPr id="21641" name="Line 148"/>
            <p:cNvSpPr>
              <a:spLocks noChangeShapeType="1"/>
            </p:cNvSpPr>
            <p:nvPr/>
          </p:nvSpPr>
          <p:spPr bwMode="auto">
            <a:xfrm>
              <a:off x="1828" y="2393"/>
              <a:ext cx="117" cy="64"/>
            </a:xfrm>
            <a:prstGeom prst="line">
              <a:avLst/>
            </a:prstGeom>
            <a:noFill/>
            <a:ln w="12700">
              <a:solidFill>
                <a:srgbClr val="969696"/>
              </a:solidFill>
              <a:round/>
              <a:headEnd type="none" w="sm" len="sm"/>
              <a:tailEnd type="none" w="sm" len="sm"/>
            </a:ln>
          </p:spPr>
          <p:txBody>
            <a:bodyPr wrap="none" anchor="ctr"/>
            <a:lstStyle/>
            <a:p>
              <a:endParaRPr lang="zh-CN" altLang="en-US"/>
            </a:p>
          </p:txBody>
        </p:sp>
        <p:sp>
          <p:nvSpPr>
            <p:cNvPr id="21642" name="Line 149"/>
            <p:cNvSpPr>
              <a:spLocks noChangeShapeType="1"/>
            </p:cNvSpPr>
            <p:nvPr/>
          </p:nvSpPr>
          <p:spPr bwMode="auto">
            <a:xfrm>
              <a:off x="1834" y="2383"/>
              <a:ext cx="118" cy="64"/>
            </a:xfrm>
            <a:prstGeom prst="line">
              <a:avLst/>
            </a:prstGeom>
            <a:noFill/>
            <a:ln w="12700">
              <a:solidFill>
                <a:srgbClr val="969696"/>
              </a:solidFill>
              <a:round/>
              <a:headEnd type="none" w="sm" len="sm"/>
              <a:tailEnd type="none" w="sm" len="sm"/>
            </a:ln>
          </p:spPr>
          <p:txBody>
            <a:bodyPr wrap="none" anchor="ctr"/>
            <a:lstStyle/>
            <a:p>
              <a:endParaRPr lang="zh-CN" altLang="en-US"/>
            </a:p>
          </p:txBody>
        </p:sp>
        <p:sp>
          <p:nvSpPr>
            <p:cNvPr id="21643" name="Line 150"/>
            <p:cNvSpPr>
              <a:spLocks noChangeShapeType="1"/>
            </p:cNvSpPr>
            <p:nvPr/>
          </p:nvSpPr>
          <p:spPr bwMode="auto">
            <a:xfrm>
              <a:off x="1837" y="2371"/>
              <a:ext cx="118" cy="64"/>
            </a:xfrm>
            <a:prstGeom prst="line">
              <a:avLst/>
            </a:prstGeom>
            <a:noFill/>
            <a:ln w="12700">
              <a:solidFill>
                <a:srgbClr val="969696"/>
              </a:solidFill>
              <a:round/>
              <a:headEnd type="none" w="sm" len="sm"/>
              <a:tailEnd type="none" w="sm" len="sm"/>
            </a:ln>
          </p:spPr>
          <p:txBody>
            <a:bodyPr wrap="none" anchor="ctr"/>
            <a:lstStyle/>
            <a:p>
              <a:endParaRPr lang="zh-CN" altLang="en-US"/>
            </a:p>
          </p:txBody>
        </p:sp>
      </p:grpSp>
      <p:grpSp>
        <p:nvGrpSpPr>
          <p:cNvPr id="10" name="Group 151"/>
          <p:cNvGrpSpPr>
            <a:grpSpLocks/>
          </p:cNvGrpSpPr>
          <p:nvPr/>
        </p:nvGrpSpPr>
        <p:grpSpPr bwMode="auto">
          <a:xfrm>
            <a:off x="2423188" y="1436688"/>
            <a:ext cx="429948" cy="290512"/>
            <a:chOff x="1294" y="805"/>
            <a:chExt cx="205" cy="163"/>
          </a:xfrm>
        </p:grpSpPr>
        <p:sp>
          <p:nvSpPr>
            <p:cNvPr id="21626" name="Freeform 152"/>
            <p:cNvSpPr>
              <a:spLocks/>
            </p:cNvSpPr>
            <p:nvPr/>
          </p:nvSpPr>
          <p:spPr bwMode="auto">
            <a:xfrm>
              <a:off x="1294" y="819"/>
              <a:ext cx="163" cy="149"/>
            </a:xfrm>
            <a:custGeom>
              <a:avLst/>
              <a:gdLst>
                <a:gd name="T0" fmla="*/ 0 w 163"/>
                <a:gd name="T1" fmla="*/ 80 h 149"/>
                <a:gd name="T2" fmla="*/ 121 w 163"/>
                <a:gd name="T3" fmla="*/ 148 h 149"/>
                <a:gd name="T4" fmla="*/ 162 w 163"/>
                <a:gd name="T5" fmla="*/ 65 h 149"/>
                <a:gd name="T6" fmla="*/ 30 w 163"/>
                <a:gd name="T7" fmla="*/ 0 h 149"/>
                <a:gd name="T8" fmla="*/ 0 w 163"/>
                <a:gd name="T9" fmla="*/ 80 h 149"/>
                <a:gd name="T10" fmla="*/ 0 60000 65536"/>
                <a:gd name="T11" fmla="*/ 0 60000 65536"/>
                <a:gd name="T12" fmla="*/ 0 60000 65536"/>
                <a:gd name="T13" fmla="*/ 0 60000 65536"/>
                <a:gd name="T14" fmla="*/ 0 60000 65536"/>
                <a:gd name="T15" fmla="*/ 0 w 163"/>
                <a:gd name="T16" fmla="*/ 0 h 149"/>
                <a:gd name="T17" fmla="*/ 163 w 163"/>
                <a:gd name="T18" fmla="*/ 149 h 149"/>
              </a:gdLst>
              <a:ahLst/>
              <a:cxnLst>
                <a:cxn ang="T10">
                  <a:pos x="T0" y="T1"/>
                </a:cxn>
                <a:cxn ang="T11">
                  <a:pos x="T2" y="T3"/>
                </a:cxn>
                <a:cxn ang="T12">
                  <a:pos x="T4" y="T5"/>
                </a:cxn>
                <a:cxn ang="T13">
                  <a:pos x="T6" y="T7"/>
                </a:cxn>
                <a:cxn ang="T14">
                  <a:pos x="T8" y="T9"/>
                </a:cxn>
              </a:cxnLst>
              <a:rect l="T15" t="T16" r="T17" b="T18"/>
              <a:pathLst>
                <a:path w="163" h="149">
                  <a:moveTo>
                    <a:pt x="0" y="80"/>
                  </a:moveTo>
                  <a:lnTo>
                    <a:pt x="121" y="148"/>
                  </a:lnTo>
                  <a:lnTo>
                    <a:pt x="162" y="65"/>
                  </a:lnTo>
                  <a:lnTo>
                    <a:pt x="30" y="0"/>
                  </a:lnTo>
                  <a:lnTo>
                    <a:pt x="0" y="80"/>
                  </a:lnTo>
                </a:path>
              </a:pathLst>
            </a:custGeom>
            <a:solidFill>
              <a:srgbClr val="FF00FF"/>
            </a:solidFill>
            <a:ln w="12700" cap="rnd">
              <a:solidFill>
                <a:schemeClr val="accent2"/>
              </a:solidFill>
              <a:round/>
              <a:headEnd/>
              <a:tailEnd/>
            </a:ln>
          </p:spPr>
          <p:txBody>
            <a:bodyPr/>
            <a:lstStyle/>
            <a:p>
              <a:endParaRPr lang="zh-CN" altLang="en-US"/>
            </a:p>
          </p:txBody>
        </p:sp>
        <p:sp>
          <p:nvSpPr>
            <p:cNvPr id="21627" name="Freeform 153"/>
            <p:cNvSpPr>
              <a:spLocks/>
            </p:cNvSpPr>
            <p:nvPr/>
          </p:nvSpPr>
          <p:spPr bwMode="auto">
            <a:xfrm>
              <a:off x="1325" y="805"/>
              <a:ext cx="174" cy="82"/>
            </a:xfrm>
            <a:custGeom>
              <a:avLst/>
              <a:gdLst>
                <a:gd name="T0" fmla="*/ 41 w 174"/>
                <a:gd name="T1" fmla="*/ 0 h 82"/>
                <a:gd name="T2" fmla="*/ 173 w 174"/>
                <a:gd name="T3" fmla="*/ 65 h 82"/>
                <a:gd name="T4" fmla="*/ 131 w 174"/>
                <a:gd name="T5" fmla="*/ 81 h 82"/>
                <a:gd name="T6" fmla="*/ 0 w 174"/>
                <a:gd name="T7" fmla="*/ 14 h 82"/>
                <a:gd name="T8" fmla="*/ 41 w 174"/>
                <a:gd name="T9" fmla="*/ 0 h 82"/>
                <a:gd name="T10" fmla="*/ 0 60000 65536"/>
                <a:gd name="T11" fmla="*/ 0 60000 65536"/>
                <a:gd name="T12" fmla="*/ 0 60000 65536"/>
                <a:gd name="T13" fmla="*/ 0 60000 65536"/>
                <a:gd name="T14" fmla="*/ 0 60000 65536"/>
                <a:gd name="T15" fmla="*/ 0 w 174"/>
                <a:gd name="T16" fmla="*/ 0 h 82"/>
                <a:gd name="T17" fmla="*/ 174 w 174"/>
                <a:gd name="T18" fmla="*/ 82 h 82"/>
              </a:gdLst>
              <a:ahLst/>
              <a:cxnLst>
                <a:cxn ang="T10">
                  <a:pos x="T0" y="T1"/>
                </a:cxn>
                <a:cxn ang="T11">
                  <a:pos x="T2" y="T3"/>
                </a:cxn>
                <a:cxn ang="T12">
                  <a:pos x="T4" y="T5"/>
                </a:cxn>
                <a:cxn ang="T13">
                  <a:pos x="T6" y="T7"/>
                </a:cxn>
                <a:cxn ang="T14">
                  <a:pos x="T8" y="T9"/>
                </a:cxn>
              </a:cxnLst>
              <a:rect l="T15" t="T16" r="T17" b="T18"/>
              <a:pathLst>
                <a:path w="174" h="82">
                  <a:moveTo>
                    <a:pt x="41" y="0"/>
                  </a:moveTo>
                  <a:lnTo>
                    <a:pt x="173" y="65"/>
                  </a:lnTo>
                  <a:lnTo>
                    <a:pt x="131" y="81"/>
                  </a:lnTo>
                  <a:lnTo>
                    <a:pt x="0" y="14"/>
                  </a:lnTo>
                  <a:lnTo>
                    <a:pt x="41" y="0"/>
                  </a:lnTo>
                </a:path>
              </a:pathLst>
            </a:custGeom>
            <a:solidFill>
              <a:srgbClr val="FF00FF"/>
            </a:solidFill>
            <a:ln w="12700" cap="rnd">
              <a:solidFill>
                <a:schemeClr val="accent2"/>
              </a:solidFill>
              <a:round/>
              <a:headEnd/>
              <a:tailEnd/>
            </a:ln>
          </p:spPr>
          <p:txBody>
            <a:bodyPr/>
            <a:lstStyle/>
            <a:p>
              <a:endParaRPr lang="zh-CN" altLang="en-US"/>
            </a:p>
          </p:txBody>
        </p:sp>
        <p:sp>
          <p:nvSpPr>
            <p:cNvPr id="21628" name="Freeform 154"/>
            <p:cNvSpPr>
              <a:spLocks/>
            </p:cNvSpPr>
            <p:nvPr/>
          </p:nvSpPr>
          <p:spPr bwMode="auto">
            <a:xfrm>
              <a:off x="1418" y="871"/>
              <a:ext cx="81" cy="96"/>
            </a:xfrm>
            <a:custGeom>
              <a:avLst/>
              <a:gdLst>
                <a:gd name="T0" fmla="*/ 38 w 81"/>
                <a:gd name="T1" fmla="*/ 82 h 96"/>
                <a:gd name="T2" fmla="*/ 80 w 81"/>
                <a:gd name="T3" fmla="*/ 0 h 96"/>
                <a:gd name="T4" fmla="*/ 38 w 81"/>
                <a:gd name="T5" fmla="*/ 15 h 96"/>
                <a:gd name="T6" fmla="*/ 0 w 81"/>
                <a:gd name="T7" fmla="*/ 95 h 96"/>
                <a:gd name="T8" fmla="*/ 38 w 81"/>
                <a:gd name="T9" fmla="*/ 82 h 96"/>
                <a:gd name="T10" fmla="*/ 0 60000 65536"/>
                <a:gd name="T11" fmla="*/ 0 60000 65536"/>
                <a:gd name="T12" fmla="*/ 0 60000 65536"/>
                <a:gd name="T13" fmla="*/ 0 60000 65536"/>
                <a:gd name="T14" fmla="*/ 0 60000 65536"/>
                <a:gd name="T15" fmla="*/ 0 w 81"/>
                <a:gd name="T16" fmla="*/ 0 h 96"/>
                <a:gd name="T17" fmla="*/ 81 w 81"/>
                <a:gd name="T18" fmla="*/ 96 h 96"/>
              </a:gdLst>
              <a:ahLst/>
              <a:cxnLst>
                <a:cxn ang="T10">
                  <a:pos x="T0" y="T1"/>
                </a:cxn>
                <a:cxn ang="T11">
                  <a:pos x="T2" y="T3"/>
                </a:cxn>
                <a:cxn ang="T12">
                  <a:pos x="T4" y="T5"/>
                </a:cxn>
                <a:cxn ang="T13">
                  <a:pos x="T6" y="T7"/>
                </a:cxn>
                <a:cxn ang="T14">
                  <a:pos x="T8" y="T9"/>
                </a:cxn>
              </a:cxnLst>
              <a:rect l="T15" t="T16" r="T17" b="T18"/>
              <a:pathLst>
                <a:path w="81" h="96">
                  <a:moveTo>
                    <a:pt x="38" y="82"/>
                  </a:moveTo>
                  <a:lnTo>
                    <a:pt x="80" y="0"/>
                  </a:lnTo>
                  <a:lnTo>
                    <a:pt x="38" y="15"/>
                  </a:lnTo>
                  <a:lnTo>
                    <a:pt x="0" y="95"/>
                  </a:lnTo>
                  <a:lnTo>
                    <a:pt x="38" y="82"/>
                  </a:lnTo>
                </a:path>
              </a:pathLst>
            </a:custGeom>
            <a:solidFill>
              <a:srgbClr val="FF00FF"/>
            </a:solidFill>
            <a:ln w="12700" cap="rnd">
              <a:solidFill>
                <a:schemeClr val="accent2"/>
              </a:solidFill>
              <a:round/>
              <a:headEnd/>
              <a:tailEnd/>
            </a:ln>
          </p:spPr>
          <p:txBody>
            <a:bodyPr/>
            <a:lstStyle/>
            <a:p>
              <a:endParaRPr lang="zh-CN" altLang="en-US"/>
            </a:p>
          </p:txBody>
        </p:sp>
        <p:sp>
          <p:nvSpPr>
            <p:cNvPr id="21629" name="Freeform 155"/>
            <p:cNvSpPr>
              <a:spLocks/>
            </p:cNvSpPr>
            <p:nvPr/>
          </p:nvSpPr>
          <p:spPr bwMode="auto">
            <a:xfrm>
              <a:off x="1447" y="900"/>
              <a:ext cx="52" cy="50"/>
            </a:xfrm>
            <a:custGeom>
              <a:avLst/>
              <a:gdLst>
                <a:gd name="T0" fmla="*/ 0 w 52"/>
                <a:gd name="T1" fmla="*/ 31 h 50"/>
                <a:gd name="T2" fmla="*/ 2 w 52"/>
                <a:gd name="T3" fmla="*/ 18 h 50"/>
                <a:gd name="T4" fmla="*/ 7 w 52"/>
                <a:gd name="T5" fmla="*/ 9 h 50"/>
                <a:gd name="T6" fmla="*/ 12 w 52"/>
                <a:gd name="T7" fmla="*/ 3 h 50"/>
                <a:gd name="T8" fmla="*/ 17 w 52"/>
                <a:gd name="T9" fmla="*/ 0 h 50"/>
                <a:gd name="T10" fmla="*/ 51 w 52"/>
                <a:gd name="T11" fmla="*/ 17 h 50"/>
                <a:gd name="T12" fmla="*/ 49 w 52"/>
                <a:gd name="T13" fmla="*/ 28 h 50"/>
                <a:gd name="T14" fmla="*/ 46 w 52"/>
                <a:gd name="T15" fmla="*/ 37 h 50"/>
                <a:gd name="T16" fmla="*/ 41 w 52"/>
                <a:gd name="T17" fmla="*/ 44 h 50"/>
                <a:gd name="T18" fmla="*/ 32 w 52"/>
                <a:gd name="T19" fmla="*/ 49 h 50"/>
                <a:gd name="T20" fmla="*/ 0 w 52"/>
                <a:gd name="T21" fmla="*/ 31 h 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2"/>
                <a:gd name="T34" fmla="*/ 0 h 50"/>
                <a:gd name="T35" fmla="*/ 52 w 52"/>
                <a:gd name="T36" fmla="*/ 50 h 5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2" h="50">
                  <a:moveTo>
                    <a:pt x="0" y="31"/>
                  </a:moveTo>
                  <a:lnTo>
                    <a:pt x="2" y="18"/>
                  </a:lnTo>
                  <a:lnTo>
                    <a:pt x="7" y="9"/>
                  </a:lnTo>
                  <a:lnTo>
                    <a:pt x="12" y="3"/>
                  </a:lnTo>
                  <a:lnTo>
                    <a:pt x="17" y="0"/>
                  </a:lnTo>
                  <a:lnTo>
                    <a:pt x="51" y="17"/>
                  </a:lnTo>
                  <a:lnTo>
                    <a:pt x="49" y="28"/>
                  </a:lnTo>
                  <a:lnTo>
                    <a:pt x="46" y="37"/>
                  </a:lnTo>
                  <a:lnTo>
                    <a:pt x="41" y="44"/>
                  </a:lnTo>
                  <a:lnTo>
                    <a:pt x="32" y="49"/>
                  </a:lnTo>
                  <a:lnTo>
                    <a:pt x="0" y="31"/>
                  </a:lnTo>
                </a:path>
              </a:pathLst>
            </a:custGeom>
            <a:solidFill>
              <a:srgbClr val="FF00FF"/>
            </a:solidFill>
            <a:ln w="12700" cap="rnd">
              <a:solidFill>
                <a:srgbClr val="DDDDDD"/>
              </a:solidFill>
              <a:round/>
              <a:headEnd/>
              <a:tailEnd/>
            </a:ln>
          </p:spPr>
          <p:txBody>
            <a:bodyPr/>
            <a:lstStyle/>
            <a:p>
              <a:endParaRPr lang="zh-CN" altLang="en-US"/>
            </a:p>
          </p:txBody>
        </p:sp>
        <p:sp>
          <p:nvSpPr>
            <p:cNvPr id="21630" name="Freeform 156"/>
            <p:cNvSpPr>
              <a:spLocks/>
            </p:cNvSpPr>
            <p:nvPr/>
          </p:nvSpPr>
          <p:spPr bwMode="auto">
            <a:xfrm>
              <a:off x="1476" y="917"/>
              <a:ext cx="17" cy="30"/>
            </a:xfrm>
            <a:custGeom>
              <a:avLst/>
              <a:gdLst>
                <a:gd name="T0" fmla="*/ 0 w 17"/>
                <a:gd name="T1" fmla="*/ 29 h 30"/>
                <a:gd name="T2" fmla="*/ 0 w 17"/>
                <a:gd name="T3" fmla="*/ 24 h 30"/>
                <a:gd name="T4" fmla="*/ 0 w 17"/>
                <a:gd name="T5" fmla="*/ 19 h 30"/>
                <a:gd name="T6" fmla="*/ 3 w 17"/>
                <a:gd name="T7" fmla="*/ 13 h 30"/>
                <a:gd name="T8" fmla="*/ 5 w 17"/>
                <a:gd name="T9" fmla="*/ 7 h 30"/>
                <a:gd name="T10" fmla="*/ 9 w 17"/>
                <a:gd name="T11" fmla="*/ 2 h 30"/>
                <a:gd name="T12" fmla="*/ 16 w 17"/>
                <a:gd name="T13" fmla="*/ 0 h 30"/>
                <a:gd name="T14" fmla="*/ 0 60000 65536"/>
                <a:gd name="T15" fmla="*/ 0 60000 65536"/>
                <a:gd name="T16" fmla="*/ 0 60000 65536"/>
                <a:gd name="T17" fmla="*/ 0 60000 65536"/>
                <a:gd name="T18" fmla="*/ 0 60000 65536"/>
                <a:gd name="T19" fmla="*/ 0 60000 65536"/>
                <a:gd name="T20" fmla="*/ 0 60000 65536"/>
                <a:gd name="T21" fmla="*/ 0 w 17"/>
                <a:gd name="T22" fmla="*/ 0 h 30"/>
                <a:gd name="T23" fmla="*/ 17 w 17"/>
                <a:gd name="T24" fmla="*/ 30 h 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30">
                  <a:moveTo>
                    <a:pt x="0" y="29"/>
                  </a:moveTo>
                  <a:lnTo>
                    <a:pt x="0" y="24"/>
                  </a:lnTo>
                  <a:lnTo>
                    <a:pt x="0" y="19"/>
                  </a:lnTo>
                  <a:lnTo>
                    <a:pt x="3" y="13"/>
                  </a:lnTo>
                  <a:lnTo>
                    <a:pt x="5" y="7"/>
                  </a:lnTo>
                  <a:lnTo>
                    <a:pt x="9" y="2"/>
                  </a:lnTo>
                  <a:lnTo>
                    <a:pt x="16" y="0"/>
                  </a:lnTo>
                </a:path>
              </a:pathLst>
            </a:custGeom>
            <a:solidFill>
              <a:srgbClr val="FF00FF"/>
            </a:solidFill>
            <a:ln w="12700" cap="rnd">
              <a:solidFill>
                <a:srgbClr val="DDDDDD"/>
              </a:solidFill>
              <a:round/>
              <a:headEnd type="none" w="sm" len="sm"/>
              <a:tailEnd type="none" w="sm" len="sm"/>
            </a:ln>
          </p:spPr>
          <p:txBody>
            <a:bodyPr/>
            <a:lstStyle/>
            <a:p>
              <a:endParaRPr lang="zh-CN" altLang="en-US"/>
            </a:p>
          </p:txBody>
        </p:sp>
        <p:sp>
          <p:nvSpPr>
            <p:cNvPr id="21631" name="Line 157"/>
            <p:cNvSpPr>
              <a:spLocks noChangeShapeType="1"/>
            </p:cNvSpPr>
            <p:nvPr/>
          </p:nvSpPr>
          <p:spPr bwMode="auto">
            <a:xfrm>
              <a:off x="1450" y="924"/>
              <a:ext cx="23" cy="13"/>
            </a:xfrm>
            <a:prstGeom prst="line">
              <a:avLst/>
            </a:prstGeom>
            <a:noFill/>
            <a:ln w="12700">
              <a:solidFill>
                <a:srgbClr val="969696"/>
              </a:solidFill>
              <a:round/>
              <a:headEnd type="none" w="sm" len="sm"/>
              <a:tailEnd type="none" w="sm" len="sm"/>
            </a:ln>
          </p:spPr>
          <p:txBody>
            <a:bodyPr wrap="none" anchor="ctr"/>
            <a:lstStyle/>
            <a:p>
              <a:endParaRPr lang="zh-CN" altLang="en-US"/>
            </a:p>
          </p:txBody>
        </p:sp>
        <p:sp>
          <p:nvSpPr>
            <p:cNvPr id="21632" name="Line 158"/>
            <p:cNvSpPr>
              <a:spLocks noChangeShapeType="1"/>
            </p:cNvSpPr>
            <p:nvPr/>
          </p:nvSpPr>
          <p:spPr bwMode="auto">
            <a:xfrm>
              <a:off x="1299" y="893"/>
              <a:ext cx="117" cy="64"/>
            </a:xfrm>
            <a:prstGeom prst="line">
              <a:avLst/>
            </a:prstGeom>
            <a:noFill/>
            <a:ln w="12700">
              <a:solidFill>
                <a:srgbClr val="969696"/>
              </a:solidFill>
              <a:round/>
              <a:headEnd type="none" w="sm" len="sm"/>
              <a:tailEnd type="none" w="sm" len="sm"/>
            </a:ln>
          </p:spPr>
          <p:txBody>
            <a:bodyPr wrap="none" anchor="ctr"/>
            <a:lstStyle/>
            <a:p>
              <a:endParaRPr lang="zh-CN" altLang="en-US"/>
            </a:p>
          </p:txBody>
        </p:sp>
        <p:sp>
          <p:nvSpPr>
            <p:cNvPr id="21633" name="Line 159"/>
            <p:cNvSpPr>
              <a:spLocks noChangeShapeType="1"/>
            </p:cNvSpPr>
            <p:nvPr/>
          </p:nvSpPr>
          <p:spPr bwMode="auto">
            <a:xfrm>
              <a:off x="1305" y="883"/>
              <a:ext cx="118" cy="64"/>
            </a:xfrm>
            <a:prstGeom prst="line">
              <a:avLst/>
            </a:prstGeom>
            <a:noFill/>
            <a:ln w="12700">
              <a:solidFill>
                <a:srgbClr val="969696"/>
              </a:solidFill>
              <a:round/>
              <a:headEnd type="none" w="sm" len="sm"/>
              <a:tailEnd type="none" w="sm" len="sm"/>
            </a:ln>
          </p:spPr>
          <p:txBody>
            <a:bodyPr wrap="none" anchor="ctr"/>
            <a:lstStyle/>
            <a:p>
              <a:endParaRPr lang="zh-CN" altLang="en-US"/>
            </a:p>
          </p:txBody>
        </p:sp>
        <p:sp>
          <p:nvSpPr>
            <p:cNvPr id="21634" name="Line 160"/>
            <p:cNvSpPr>
              <a:spLocks noChangeShapeType="1"/>
            </p:cNvSpPr>
            <p:nvPr/>
          </p:nvSpPr>
          <p:spPr bwMode="auto">
            <a:xfrm>
              <a:off x="1308" y="871"/>
              <a:ext cx="118" cy="64"/>
            </a:xfrm>
            <a:prstGeom prst="line">
              <a:avLst/>
            </a:prstGeom>
            <a:noFill/>
            <a:ln w="12700">
              <a:solidFill>
                <a:srgbClr val="969696"/>
              </a:solidFill>
              <a:round/>
              <a:headEnd type="none" w="sm" len="sm"/>
              <a:tailEnd type="none" w="sm" len="sm"/>
            </a:ln>
          </p:spPr>
          <p:txBody>
            <a:bodyPr wrap="none" anchor="ctr"/>
            <a:lstStyle/>
            <a:p>
              <a:endParaRPr lang="zh-CN" altLang="en-US"/>
            </a:p>
          </p:txBody>
        </p:sp>
      </p:grpSp>
      <p:sp>
        <p:nvSpPr>
          <p:cNvPr id="212129" name="Arc 161"/>
          <p:cNvSpPr>
            <a:spLocks/>
          </p:cNvSpPr>
          <p:nvPr/>
        </p:nvSpPr>
        <p:spPr bwMode="auto">
          <a:xfrm>
            <a:off x="7917922" y="2119313"/>
            <a:ext cx="1009518" cy="1033462"/>
          </a:xfrm>
          <a:custGeom>
            <a:avLst/>
            <a:gdLst>
              <a:gd name="G0" fmla="+- 3076 0 0"/>
              <a:gd name="G1" fmla="+- 0 0 0"/>
              <a:gd name="G2" fmla="+- 21600 0 0"/>
              <a:gd name="T0" fmla="*/ 23514 w 23514"/>
              <a:gd name="T1" fmla="*/ 6988 h 21600"/>
              <a:gd name="T2" fmla="*/ 0 w 23514"/>
              <a:gd name="T3" fmla="*/ 21380 h 21600"/>
              <a:gd name="T4" fmla="*/ 3076 w 23514"/>
              <a:gd name="T5" fmla="*/ 0 h 21600"/>
            </a:gdLst>
            <a:ahLst/>
            <a:cxnLst>
              <a:cxn ang="0">
                <a:pos x="T0" y="T1"/>
              </a:cxn>
              <a:cxn ang="0">
                <a:pos x="T2" y="T3"/>
              </a:cxn>
              <a:cxn ang="0">
                <a:pos x="T4" y="T5"/>
              </a:cxn>
            </a:cxnLst>
            <a:rect l="0" t="0" r="r" b="b"/>
            <a:pathLst>
              <a:path w="23514" h="21600" fill="none" extrusionOk="0">
                <a:moveTo>
                  <a:pt x="23514" y="6988"/>
                </a:moveTo>
                <a:cubicBezTo>
                  <a:pt x="20526" y="15727"/>
                  <a:pt x="12312" y="21599"/>
                  <a:pt x="3076" y="21600"/>
                </a:cubicBezTo>
                <a:cubicBezTo>
                  <a:pt x="2046" y="21600"/>
                  <a:pt x="1018" y="21526"/>
                  <a:pt x="0" y="21379"/>
                </a:cubicBezTo>
              </a:path>
              <a:path w="23514" h="21600" stroke="0" extrusionOk="0">
                <a:moveTo>
                  <a:pt x="23514" y="6988"/>
                </a:moveTo>
                <a:cubicBezTo>
                  <a:pt x="20526" y="15727"/>
                  <a:pt x="12312" y="21599"/>
                  <a:pt x="3076" y="21600"/>
                </a:cubicBezTo>
                <a:cubicBezTo>
                  <a:pt x="2046" y="21600"/>
                  <a:pt x="1018" y="21526"/>
                  <a:pt x="0" y="21379"/>
                </a:cubicBezTo>
                <a:lnTo>
                  <a:pt x="3076" y="0"/>
                </a:lnTo>
                <a:close/>
              </a:path>
            </a:pathLst>
          </a:custGeom>
          <a:noFill/>
          <a:ln w="25399" cap="rnd">
            <a:solidFill>
              <a:srgbClr val="34E07D"/>
            </a:solidFill>
            <a:round/>
            <a:headEnd type="none" w="sm" len="sm"/>
            <a:tailEnd type="stealth" w="med" len="lg"/>
          </a:ln>
          <a:effectLst>
            <a:outerShdw dist="17961" dir="2700000" algn="ctr" rotWithShape="0">
              <a:schemeClr val="tx1"/>
            </a:outerShdw>
          </a:effectLst>
        </p:spPr>
        <p:txBody>
          <a:bodyPr wrap="none" anchor="ctr"/>
          <a:lstStyle/>
          <a:p>
            <a:pPr>
              <a:defRPr/>
            </a:pPr>
            <a:endParaRPr lang="zh-CN" altLang="en-US">
              <a:latin typeface="Arial" pitchFamily="34" charset="0"/>
              <a:ea typeface="宋体" pitchFamily="2" charset="-122"/>
            </a:endParaRPr>
          </a:p>
        </p:txBody>
      </p:sp>
      <p:sp>
        <p:nvSpPr>
          <p:cNvPr id="21558" name="Rectangle 162"/>
          <p:cNvSpPr>
            <a:spLocks noChangeArrowheads="1"/>
          </p:cNvSpPr>
          <p:nvPr/>
        </p:nvSpPr>
        <p:spPr bwMode="auto">
          <a:xfrm>
            <a:off x="8141494" y="3128963"/>
            <a:ext cx="1764506" cy="349250"/>
          </a:xfrm>
          <a:prstGeom prst="rect">
            <a:avLst/>
          </a:prstGeom>
          <a:noFill/>
          <a:ln w="9525">
            <a:noFill/>
            <a:miter lim="800000"/>
            <a:headEnd/>
            <a:tailEnd/>
          </a:ln>
        </p:spPr>
        <p:txBody>
          <a:bodyPr lIns="103548" tIns="51774" rIns="103548" bIns="51774">
            <a:spAutoFit/>
          </a:bodyPr>
          <a:lstStyle/>
          <a:p>
            <a:pPr algn="ctr" defTabSz="1028700" eaLnBrk="0" hangingPunct="0">
              <a:spcBef>
                <a:spcPct val="50000"/>
              </a:spcBef>
            </a:pPr>
            <a:r>
              <a:rPr lang="zh-CN" altLang="en-US" sz="1600" b="1">
                <a:solidFill>
                  <a:srgbClr val="0000FF"/>
                </a:solidFill>
                <a:latin typeface="黑体" pitchFamily="49" charset="-122"/>
                <a:ea typeface="黑体" pitchFamily="49" charset="-122"/>
              </a:rPr>
              <a:t>后门</a:t>
            </a:r>
          </a:p>
        </p:txBody>
      </p:sp>
      <p:sp>
        <p:nvSpPr>
          <p:cNvPr id="21559" name="Rectangle 163"/>
          <p:cNvSpPr>
            <a:spLocks noChangeArrowheads="1"/>
          </p:cNvSpPr>
          <p:nvPr/>
        </p:nvSpPr>
        <p:spPr bwMode="auto">
          <a:xfrm>
            <a:off x="3549650" y="6096000"/>
            <a:ext cx="1766227" cy="349250"/>
          </a:xfrm>
          <a:prstGeom prst="rect">
            <a:avLst/>
          </a:prstGeom>
          <a:noFill/>
          <a:ln w="9525">
            <a:noFill/>
            <a:miter lim="800000"/>
            <a:headEnd/>
            <a:tailEnd/>
          </a:ln>
        </p:spPr>
        <p:txBody>
          <a:bodyPr lIns="103548" tIns="51774" rIns="103548" bIns="51774">
            <a:spAutoFit/>
          </a:bodyPr>
          <a:lstStyle/>
          <a:p>
            <a:pPr algn="ctr" defTabSz="1028700" eaLnBrk="0" hangingPunct="0">
              <a:spcBef>
                <a:spcPct val="50000"/>
              </a:spcBef>
            </a:pPr>
            <a:r>
              <a:rPr lang="zh-CN" altLang="en-US" sz="1600" b="1">
                <a:solidFill>
                  <a:srgbClr val="0000FF"/>
                </a:solidFill>
                <a:latin typeface="黑体" pitchFamily="49" charset="-122"/>
                <a:ea typeface="黑体" pitchFamily="49" charset="-122"/>
              </a:rPr>
              <a:t>保安</a:t>
            </a:r>
            <a:r>
              <a:rPr lang="en-US" altLang="zh-CN" sz="1600" b="1">
                <a:solidFill>
                  <a:srgbClr val="0000FF"/>
                </a:solidFill>
                <a:latin typeface="黑体" pitchFamily="49" charset="-122"/>
                <a:ea typeface="黑体" pitchFamily="49" charset="-122"/>
              </a:rPr>
              <a:t>=</a:t>
            </a:r>
            <a:r>
              <a:rPr lang="zh-CN" altLang="en-US" sz="1600" b="1">
                <a:solidFill>
                  <a:srgbClr val="0000FF"/>
                </a:solidFill>
                <a:latin typeface="黑体" pitchFamily="49" charset="-122"/>
                <a:ea typeface="黑体" pitchFamily="49" charset="-122"/>
              </a:rPr>
              <a:t>防火墙</a:t>
            </a:r>
          </a:p>
        </p:txBody>
      </p:sp>
      <p:grpSp>
        <p:nvGrpSpPr>
          <p:cNvPr id="11" name="Group 164"/>
          <p:cNvGrpSpPr>
            <a:grpSpLocks/>
          </p:cNvGrpSpPr>
          <p:nvPr/>
        </p:nvGrpSpPr>
        <p:grpSpPr bwMode="auto">
          <a:xfrm>
            <a:off x="8514690" y="2117726"/>
            <a:ext cx="1014677" cy="688975"/>
            <a:chOff x="4202" y="1186"/>
            <a:chExt cx="484" cy="386"/>
          </a:xfrm>
        </p:grpSpPr>
        <p:sp>
          <p:nvSpPr>
            <p:cNvPr id="21617" name="Freeform 165"/>
            <p:cNvSpPr>
              <a:spLocks/>
            </p:cNvSpPr>
            <p:nvPr/>
          </p:nvSpPr>
          <p:spPr bwMode="auto">
            <a:xfrm>
              <a:off x="4297" y="1219"/>
              <a:ext cx="389" cy="353"/>
            </a:xfrm>
            <a:custGeom>
              <a:avLst/>
              <a:gdLst>
                <a:gd name="T0" fmla="*/ 388 w 389"/>
                <a:gd name="T1" fmla="*/ 191 h 353"/>
                <a:gd name="T2" fmla="*/ 98 w 389"/>
                <a:gd name="T3" fmla="*/ 352 h 353"/>
                <a:gd name="T4" fmla="*/ 0 w 389"/>
                <a:gd name="T5" fmla="*/ 158 h 353"/>
                <a:gd name="T6" fmla="*/ 316 w 389"/>
                <a:gd name="T7" fmla="*/ 0 h 353"/>
                <a:gd name="T8" fmla="*/ 388 w 389"/>
                <a:gd name="T9" fmla="*/ 191 h 353"/>
                <a:gd name="T10" fmla="*/ 0 60000 65536"/>
                <a:gd name="T11" fmla="*/ 0 60000 65536"/>
                <a:gd name="T12" fmla="*/ 0 60000 65536"/>
                <a:gd name="T13" fmla="*/ 0 60000 65536"/>
                <a:gd name="T14" fmla="*/ 0 60000 65536"/>
                <a:gd name="T15" fmla="*/ 0 w 389"/>
                <a:gd name="T16" fmla="*/ 0 h 353"/>
                <a:gd name="T17" fmla="*/ 389 w 389"/>
                <a:gd name="T18" fmla="*/ 353 h 353"/>
              </a:gdLst>
              <a:ahLst/>
              <a:cxnLst>
                <a:cxn ang="T10">
                  <a:pos x="T0" y="T1"/>
                </a:cxn>
                <a:cxn ang="T11">
                  <a:pos x="T2" y="T3"/>
                </a:cxn>
                <a:cxn ang="T12">
                  <a:pos x="T4" y="T5"/>
                </a:cxn>
                <a:cxn ang="T13">
                  <a:pos x="T6" y="T7"/>
                </a:cxn>
                <a:cxn ang="T14">
                  <a:pos x="T8" y="T9"/>
                </a:cxn>
              </a:cxnLst>
              <a:rect l="T15" t="T16" r="T17" b="T18"/>
              <a:pathLst>
                <a:path w="389" h="353">
                  <a:moveTo>
                    <a:pt x="388" y="191"/>
                  </a:moveTo>
                  <a:lnTo>
                    <a:pt x="98" y="352"/>
                  </a:lnTo>
                  <a:lnTo>
                    <a:pt x="0" y="158"/>
                  </a:lnTo>
                  <a:lnTo>
                    <a:pt x="316" y="0"/>
                  </a:lnTo>
                  <a:lnTo>
                    <a:pt x="388" y="191"/>
                  </a:lnTo>
                </a:path>
              </a:pathLst>
            </a:custGeom>
            <a:gradFill rotWithShape="0">
              <a:gsLst>
                <a:gs pos="0">
                  <a:srgbClr val="DDDDDD"/>
                </a:gs>
                <a:gs pos="100000">
                  <a:srgbClr val="B1B1B1"/>
                </a:gs>
              </a:gsLst>
              <a:lin ang="5400000" scaled="1"/>
            </a:gradFill>
            <a:ln w="12699" cap="rnd">
              <a:solidFill>
                <a:schemeClr val="accent2"/>
              </a:solidFill>
              <a:round/>
              <a:headEnd/>
              <a:tailEnd/>
            </a:ln>
          </p:spPr>
          <p:txBody>
            <a:bodyPr/>
            <a:lstStyle/>
            <a:p>
              <a:endParaRPr lang="zh-CN" altLang="en-US"/>
            </a:p>
          </p:txBody>
        </p:sp>
        <p:sp>
          <p:nvSpPr>
            <p:cNvPr id="21618" name="Freeform 166"/>
            <p:cNvSpPr>
              <a:spLocks/>
            </p:cNvSpPr>
            <p:nvPr/>
          </p:nvSpPr>
          <p:spPr bwMode="auto">
            <a:xfrm>
              <a:off x="4202" y="1186"/>
              <a:ext cx="416" cy="192"/>
            </a:xfrm>
            <a:custGeom>
              <a:avLst/>
              <a:gdLst>
                <a:gd name="T0" fmla="*/ 312 w 416"/>
                <a:gd name="T1" fmla="*/ 0 h 192"/>
                <a:gd name="T2" fmla="*/ 0 w 416"/>
                <a:gd name="T3" fmla="*/ 155 h 192"/>
                <a:gd name="T4" fmla="*/ 98 w 416"/>
                <a:gd name="T5" fmla="*/ 191 h 192"/>
                <a:gd name="T6" fmla="*/ 415 w 416"/>
                <a:gd name="T7" fmla="*/ 34 h 192"/>
                <a:gd name="T8" fmla="*/ 312 w 416"/>
                <a:gd name="T9" fmla="*/ 0 h 192"/>
                <a:gd name="T10" fmla="*/ 0 60000 65536"/>
                <a:gd name="T11" fmla="*/ 0 60000 65536"/>
                <a:gd name="T12" fmla="*/ 0 60000 65536"/>
                <a:gd name="T13" fmla="*/ 0 60000 65536"/>
                <a:gd name="T14" fmla="*/ 0 60000 65536"/>
                <a:gd name="T15" fmla="*/ 0 w 416"/>
                <a:gd name="T16" fmla="*/ 0 h 192"/>
                <a:gd name="T17" fmla="*/ 416 w 416"/>
                <a:gd name="T18" fmla="*/ 192 h 192"/>
              </a:gdLst>
              <a:ahLst/>
              <a:cxnLst>
                <a:cxn ang="T10">
                  <a:pos x="T0" y="T1"/>
                </a:cxn>
                <a:cxn ang="T11">
                  <a:pos x="T2" y="T3"/>
                </a:cxn>
                <a:cxn ang="T12">
                  <a:pos x="T4" y="T5"/>
                </a:cxn>
                <a:cxn ang="T13">
                  <a:pos x="T6" y="T7"/>
                </a:cxn>
                <a:cxn ang="T14">
                  <a:pos x="T8" y="T9"/>
                </a:cxn>
              </a:cxnLst>
              <a:rect l="T15" t="T16" r="T17" b="T18"/>
              <a:pathLst>
                <a:path w="416" h="192">
                  <a:moveTo>
                    <a:pt x="312" y="0"/>
                  </a:moveTo>
                  <a:lnTo>
                    <a:pt x="0" y="155"/>
                  </a:lnTo>
                  <a:lnTo>
                    <a:pt x="98" y="191"/>
                  </a:lnTo>
                  <a:lnTo>
                    <a:pt x="415" y="34"/>
                  </a:lnTo>
                  <a:lnTo>
                    <a:pt x="312" y="0"/>
                  </a:lnTo>
                </a:path>
              </a:pathLst>
            </a:custGeom>
            <a:gradFill rotWithShape="0">
              <a:gsLst>
                <a:gs pos="0">
                  <a:srgbClr val="DDDDDD"/>
                </a:gs>
                <a:gs pos="100000">
                  <a:srgbClr val="B1B1B1"/>
                </a:gs>
              </a:gsLst>
              <a:lin ang="5400000" scaled="1"/>
            </a:gradFill>
            <a:ln w="12699" cap="rnd">
              <a:solidFill>
                <a:schemeClr val="accent2"/>
              </a:solidFill>
              <a:round/>
              <a:headEnd/>
              <a:tailEnd/>
            </a:ln>
          </p:spPr>
          <p:txBody>
            <a:bodyPr/>
            <a:lstStyle/>
            <a:p>
              <a:endParaRPr lang="zh-CN" altLang="en-US"/>
            </a:p>
          </p:txBody>
        </p:sp>
        <p:sp>
          <p:nvSpPr>
            <p:cNvPr id="21619" name="Freeform 167"/>
            <p:cNvSpPr>
              <a:spLocks/>
            </p:cNvSpPr>
            <p:nvPr/>
          </p:nvSpPr>
          <p:spPr bwMode="auto">
            <a:xfrm>
              <a:off x="4202" y="1341"/>
              <a:ext cx="191" cy="227"/>
            </a:xfrm>
            <a:custGeom>
              <a:avLst/>
              <a:gdLst>
                <a:gd name="T0" fmla="*/ 99 w 191"/>
                <a:gd name="T1" fmla="*/ 196 h 227"/>
                <a:gd name="T2" fmla="*/ 0 w 191"/>
                <a:gd name="T3" fmla="*/ 0 h 227"/>
                <a:gd name="T4" fmla="*/ 98 w 191"/>
                <a:gd name="T5" fmla="*/ 36 h 227"/>
                <a:gd name="T6" fmla="*/ 190 w 191"/>
                <a:gd name="T7" fmla="*/ 226 h 227"/>
                <a:gd name="T8" fmla="*/ 99 w 191"/>
                <a:gd name="T9" fmla="*/ 196 h 227"/>
                <a:gd name="T10" fmla="*/ 0 60000 65536"/>
                <a:gd name="T11" fmla="*/ 0 60000 65536"/>
                <a:gd name="T12" fmla="*/ 0 60000 65536"/>
                <a:gd name="T13" fmla="*/ 0 60000 65536"/>
                <a:gd name="T14" fmla="*/ 0 60000 65536"/>
                <a:gd name="T15" fmla="*/ 0 w 191"/>
                <a:gd name="T16" fmla="*/ 0 h 227"/>
                <a:gd name="T17" fmla="*/ 191 w 191"/>
                <a:gd name="T18" fmla="*/ 227 h 227"/>
              </a:gdLst>
              <a:ahLst/>
              <a:cxnLst>
                <a:cxn ang="T10">
                  <a:pos x="T0" y="T1"/>
                </a:cxn>
                <a:cxn ang="T11">
                  <a:pos x="T2" y="T3"/>
                </a:cxn>
                <a:cxn ang="T12">
                  <a:pos x="T4" y="T5"/>
                </a:cxn>
                <a:cxn ang="T13">
                  <a:pos x="T6" y="T7"/>
                </a:cxn>
                <a:cxn ang="T14">
                  <a:pos x="T8" y="T9"/>
                </a:cxn>
              </a:cxnLst>
              <a:rect l="T15" t="T16" r="T17" b="T18"/>
              <a:pathLst>
                <a:path w="191" h="227">
                  <a:moveTo>
                    <a:pt x="99" y="196"/>
                  </a:moveTo>
                  <a:lnTo>
                    <a:pt x="0" y="0"/>
                  </a:lnTo>
                  <a:lnTo>
                    <a:pt x="98" y="36"/>
                  </a:lnTo>
                  <a:lnTo>
                    <a:pt x="190" y="226"/>
                  </a:lnTo>
                  <a:lnTo>
                    <a:pt x="99" y="196"/>
                  </a:lnTo>
                </a:path>
              </a:pathLst>
            </a:custGeom>
            <a:gradFill rotWithShape="0">
              <a:gsLst>
                <a:gs pos="0">
                  <a:srgbClr val="DDDDDD"/>
                </a:gs>
                <a:gs pos="100000">
                  <a:srgbClr val="B1B1B1"/>
                </a:gs>
              </a:gsLst>
              <a:lin ang="5400000" scaled="1"/>
            </a:gradFill>
            <a:ln w="12699" cap="rnd">
              <a:solidFill>
                <a:schemeClr val="accent2"/>
              </a:solidFill>
              <a:round/>
              <a:headEnd/>
              <a:tailEnd/>
            </a:ln>
          </p:spPr>
          <p:txBody>
            <a:bodyPr/>
            <a:lstStyle/>
            <a:p>
              <a:endParaRPr lang="zh-CN" altLang="en-US"/>
            </a:p>
          </p:txBody>
        </p:sp>
        <p:sp>
          <p:nvSpPr>
            <p:cNvPr id="21620" name="Freeform 168"/>
            <p:cNvSpPr>
              <a:spLocks/>
            </p:cNvSpPr>
            <p:nvPr/>
          </p:nvSpPr>
          <p:spPr bwMode="auto">
            <a:xfrm>
              <a:off x="4204" y="1412"/>
              <a:ext cx="120" cy="117"/>
            </a:xfrm>
            <a:custGeom>
              <a:avLst/>
              <a:gdLst>
                <a:gd name="T0" fmla="*/ 119 w 120"/>
                <a:gd name="T1" fmla="*/ 75 h 117"/>
                <a:gd name="T2" fmla="*/ 112 w 120"/>
                <a:gd name="T3" fmla="*/ 45 h 117"/>
                <a:gd name="T4" fmla="*/ 102 w 120"/>
                <a:gd name="T5" fmla="*/ 22 h 117"/>
                <a:gd name="T6" fmla="*/ 89 w 120"/>
                <a:gd name="T7" fmla="*/ 7 h 117"/>
                <a:gd name="T8" fmla="*/ 79 w 120"/>
                <a:gd name="T9" fmla="*/ 0 h 117"/>
                <a:gd name="T10" fmla="*/ 0 w 120"/>
                <a:gd name="T11" fmla="*/ 41 h 117"/>
                <a:gd name="T12" fmla="*/ 3 w 120"/>
                <a:gd name="T13" fmla="*/ 67 h 117"/>
                <a:gd name="T14" fmla="*/ 9 w 120"/>
                <a:gd name="T15" fmla="*/ 90 h 117"/>
                <a:gd name="T16" fmla="*/ 23 w 120"/>
                <a:gd name="T17" fmla="*/ 105 h 117"/>
                <a:gd name="T18" fmla="*/ 42 w 120"/>
                <a:gd name="T19" fmla="*/ 116 h 117"/>
                <a:gd name="T20" fmla="*/ 119 w 120"/>
                <a:gd name="T21" fmla="*/ 75 h 1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0"/>
                <a:gd name="T34" fmla="*/ 0 h 117"/>
                <a:gd name="T35" fmla="*/ 120 w 120"/>
                <a:gd name="T36" fmla="*/ 117 h 11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0" h="117">
                  <a:moveTo>
                    <a:pt x="119" y="75"/>
                  </a:moveTo>
                  <a:lnTo>
                    <a:pt x="112" y="45"/>
                  </a:lnTo>
                  <a:lnTo>
                    <a:pt x="102" y="22"/>
                  </a:lnTo>
                  <a:lnTo>
                    <a:pt x="89" y="7"/>
                  </a:lnTo>
                  <a:lnTo>
                    <a:pt x="79" y="0"/>
                  </a:lnTo>
                  <a:lnTo>
                    <a:pt x="0" y="41"/>
                  </a:lnTo>
                  <a:lnTo>
                    <a:pt x="3" y="67"/>
                  </a:lnTo>
                  <a:lnTo>
                    <a:pt x="9" y="90"/>
                  </a:lnTo>
                  <a:lnTo>
                    <a:pt x="23" y="105"/>
                  </a:lnTo>
                  <a:lnTo>
                    <a:pt x="42" y="116"/>
                  </a:lnTo>
                  <a:lnTo>
                    <a:pt x="119" y="75"/>
                  </a:lnTo>
                </a:path>
              </a:pathLst>
            </a:custGeom>
            <a:solidFill>
              <a:schemeClr val="bg2"/>
            </a:solidFill>
            <a:ln w="12699" cap="rnd">
              <a:solidFill>
                <a:srgbClr val="DDDDDD"/>
              </a:solidFill>
              <a:round/>
              <a:headEnd/>
              <a:tailEnd/>
            </a:ln>
          </p:spPr>
          <p:txBody>
            <a:bodyPr/>
            <a:lstStyle/>
            <a:p>
              <a:endParaRPr lang="zh-CN" altLang="en-US"/>
            </a:p>
          </p:txBody>
        </p:sp>
        <p:sp>
          <p:nvSpPr>
            <p:cNvPr id="21621" name="Freeform 169"/>
            <p:cNvSpPr>
              <a:spLocks/>
            </p:cNvSpPr>
            <p:nvPr/>
          </p:nvSpPr>
          <p:spPr bwMode="auto">
            <a:xfrm>
              <a:off x="4218" y="1451"/>
              <a:ext cx="37" cy="70"/>
            </a:xfrm>
            <a:custGeom>
              <a:avLst/>
              <a:gdLst>
                <a:gd name="T0" fmla="*/ 35 w 37"/>
                <a:gd name="T1" fmla="*/ 69 h 70"/>
                <a:gd name="T2" fmla="*/ 36 w 37"/>
                <a:gd name="T3" fmla="*/ 58 h 70"/>
                <a:gd name="T4" fmla="*/ 35 w 37"/>
                <a:gd name="T5" fmla="*/ 46 h 70"/>
                <a:gd name="T6" fmla="*/ 29 w 37"/>
                <a:gd name="T7" fmla="*/ 31 h 70"/>
                <a:gd name="T8" fmla="*/ 23 w 37"/>
                <a:gd name="T9" fmla="*/ 18 h 70"/>
                <a:gd name="T10" fmla="*/ 14 w 37"/>
                <a:gd name="T11" fmla="*/ 7 h 70"/>
                <a:gd name="T12" fmla="*/ 0 w 37"/>
                <a:gd name="T13" fmla="*/ 0 h 70"/>
                <a:gd name="T14" fmla="*/ 0 60000 65536"/>
                <a:gd name="T15" fmla="*/ 0 60000 65536"/>
                <a:gd name="T16" fmla="*/ 0 60000 65536"/>
                <a:gd name="T17" fmla="*/ 0 60000 65536"/>
                <a:gd name="T18" fmla="*/ 0 60000 65536"/>
                <a:gd name="T19" fmla="*/ 0 60000 65536"/>
                <a:gd name="T20" fmla="*/ 0 60000 65536"/>
                <a:gd name="T21" fmla="*/ 0 w 37"/>
                <a:gd name="T22" fmla="*/ 0 h 70"/>
                <a:gd name="T23" fmla="*/ 37 w 37"/>
                <a:gd name="T24" fmla="*/ 70 h 7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 h="70">
                  <a:moveTo>
                    <a:pt x="35" y="69"/>
                  </a:moveTo>
                  <a:lnTo>
                    <a:pt x="36" y="58"/>
                  </a:lnTo>
                  <a:lnTo>
                    <a:pt x="35" y="46"/>
                  </a:lnTo>
                  <a:lnTo>
                    <a:pt x="29" y="31"/>
                  </a:lnTo>
                  <a:lnTo>
                    <a:pt x="23" y="18"/>
                  </a:lnTo>
                  <a:lnTo>
                    <a:pt x="14" y="7"/>
                  </a:lnTo>
                  <a:lnTo>
                    <a:pt x="0" y="0"/>
                  </a:lnTo>
                </a:path>
              </a:pathLst>
            </a:custGeom>
            <a:noFill/>
            <a:ln w="12699" cap="rnd">
              <a:solidFill>
                <a:srgbClr val="DDDDDD"/>
              </a:solidFill>
              <a:round/>
              <a:headEnd type="none" w="sm" len="sm"/>
              <a:tailEnd type="none" w="sm" len="sm"/>
            </a:ln>
          </p:spPr>
          <p:txBody>
            <a:bodyPr/>
            <a:lstStyle/>
            <a:p>
              <a:endParaRPr lang="zh-CN" altLang="en-US"/>
            </a:p>
          </p:txBody>
        </p:sp>
        <p:sp>
          <p:nvSpPr>
            <p:cNvPr id="21622" name="Line 170"/>
            <p:cNvSpPr>
              <a:spLocks noChangeShapeType="1"/>
            </p:cNvSpPr>
            <p:nvPr/>
          </p:nvSpPr>
          <p:spPr bwMode="auto">
            <a:xfrm flipH="1">
              <a:off x="4262" y="1468"/>
              <a:ext cx="54" cy="29"/>
            </a:xfrm>
            <a:prstGeom prst="line">
              <a:avLst/>
            </a:prstGeom>
            <a:noFill/>
            <a:ln w="12699">
              <a:solidFill>
                <a:srgbClr val="969696"/>
              </a:solidFill>
              <a:round/>
              <a:headEnd type="none" w="sm" len="sm"/>
              <a:tailEnd type="none" w="sm" len="sm"/>
            </a:ln>
          </p:spPr>
          <p:txBody>
            <a:bodyPr wrap="none" anchor="ctr"/>
            <a:lstStyle/>
            <a:p>
              <a:endParaRPr lang="zh-CN" altLang="en-US"/>
            </a:p>
          </p:txBody>
        </p:sp>
        <p:sp>
          <p:nvSpPr>
            <p:cNvPr id="21623" name="Line 171"/>
            <p:cNvSpPr>
              <a:spLocks noChangeShapeType="1"/>
            </p:cNvSpPr>
            <p:nvPr/>
          </p:nvSpPr>
          <p:spPr bwMode="auto">
            <a:xfrm flipH="1">
              <a:off x="4395" y="1394"/>
              <a:ext cx="278" cy="152"/>
            </a:xfrm>
            <a:prstGeom prst="line">
              <a:avLst/>
            </a:prstGeom>
            <a:noFill/>
            <a:ln w="12699">
              <a:solidFill>
                <a:srgbClr val="969696"/>
              </a:solidFill>
              <a:round/>
              <a:headEnd type="none" w="sm" len="sm"/>
              <a:tailEnd type="none" w="sm" len="sm"/>
            </a:ln>
          </p:spPr>
          <p:txBody>
            <a:bodyPr wrap="none" anchor="ctr"/>
            <a:lstStyle/>
            <a:p>
              <a:endParaRPr lang="zh-CN" altLang="en-US"/>
            </a:p>
          </p:txBody>
        </p:sp>
        <p:sp>
          <p:nvSpPr>
            <p:cNvPr id="21624" name="Line 172"/>
            <p:cNvSpPr>
              <a:spLocks noChangeShapeType="1"/>
            </p:cNvSpPr>
            <p:nvPr/>
          </p:nvSpPr>
          <p:spPr bwMode="auto">
            <a:xfrm flipH="1">
              <a:off x="4380" y="1370"/>
              <a:ext cx="278" cy="152"/>
            </a:xfrm>
            <a:prstGeom prst="line">
              <a:avLst/>
            </a:prstGeom>
            <a:noFill/>
            <a:ln w="12699">
              <a:solidFill>
                <a:srgbClr val="969696"/>
              </a:solidFill>
              <a:round/>
              <a:headEnd type="none" w="sm" len="sm"/>
              <a:tailEnd type="none" w="sm" len="sm"/>
            </a:ln>
          </p:spPr>
          <p:txBody>
            <a:bodyPr wrap="none" anchor="ctr"/>
            <a:lstStyle/>
            <a:p>
              <a:endParaRPr lang="zh-CN" altLang="en-US"/>
            </a:p>
          </p:txBody>
        </p:sp>
        <p:sp>
          <p:nvSpPr>
            <p:cNvPr id="21625" name="Line 173"/>
            <p:cNvSpPr>
              <a:spLocks noChangeShapeType="1"/>
            </p:cNvSpPr>
            <p:nvPr/>
          </p:nvSpPr>
          <p:spPr bwMode="auto">
            <a:xfrm flipH="1">
              <a:off x="4373" y="1341"/>
              <a:ext cx="278" cy="152"/>
            </a:xfrm>
            <a:prstGeom prst="line">
              <a:avLst/>
            </a:prstGeom>
            <a:noFill/>
            <a:ln w="12699">
              <a:solidFill>
                <a:srgbClr val="969696"/>
              </a:solidFill>
              <a:round/>
              <a:headEnd type="none" w="sm" len="sm"/>
              <a:tailEnd type="none" w="sm" len="sm"/>
            </a:ln>
          </p:spPr>
          <p:txBody>
            <a:bodyPr wrap="none" anchor="ctr"/>
            <a:lstStyle/>
            <a:p>
              <a:endParaRPr lang="zh-CN" altLang="en-US"/>
            </a:p>
          </p:txBody>
        </p:sp>
      </p:grpSp>
      <p:sp>
        <p:nvSpPr>
          <p:cNvPr id="21561" name="Rectangle 174"/>
          <p:cNvSpPr>
            <a:spLocks noChangeArrowheads="1"/>
          </p:cNvSpPr>
          <p:nvPr/>
        </p:nvSpPr>
        <p:spPr bwMode="auto">
          <a:xfrm>
            <a:off x="7137135" y="1773238"/>
            <a:ext cx="2146300" cy="349250"/>
          </a:xfrm>
          <a:prstGeom prst="rect">
            <a:avLst/>
          </a:prstGeom>
          <a:noFill/>
          <a:ln w="9525">
            <a:noFill/>
            <a:miter lim="800000"/>
            <a:headEnd/>
            <a:tailEnd/>
          </a:ln>
        </p:spPr>
        <p:txBody>
          <a:bodyPr lIns="103548" tIns="51774" rIns="103548" bIns="51774">
            <a:spAutoFit/>
          </a:bodyPr>
          <a:lstStyle/>
          <a:p>
            <a:pPr algn="ctr" defTabSz="1028700" eaLnBrk="0" hangingPunct="0">
              <a:spcBef>
                <a:spcPct val="50000"/>
              </a:spcBef>
            </a:pPr>
            <a:r>
              <a:rPr lang="zh-CN" altLang="en-US" sz="1600" b="1">
                <a:solidFill>
                  <a:srgbClr val="0000FF"/>
                </a:solidFill>
                <a:latin typeface="黑体" pitchFamily="49" charset="-122"/>
                <a:ea typeface="黑体" pitchFamily="49" charset="-122"/>
              </a:rPr>
              <a:t>摄像机</a:t>
            </a:r>
            <a:r>
              <a:rPr lang="en-US" altLang="zh-CN" sz="1600" b="1">
                <a:solidFill>
                  <a:srgbClr val="0000FF"/>
                </a:solidFill>
                <a:latin typeface="黑体" pitchFamily="49" charset="-122"/>
                <a:ea typeface="黑体" pitchFamily="49" charset="-122"/>
              </a:rPr>
              <a:t>=</a:t>
            </a:r>
            <a:r>
              <a:rPr lang="zh-CN" altLang="en-US" sz="1600" b="1">
                <a:solidFill>
                  <a:srgbClr val="0000FF"/>
                </a:solidFill>
                <a:latin typeface="黑体" pitchFamily="49" charset="-122"/>
                <a:ea typeface="黑体" pitchFamily="49" charset="-122"/>
              </a:rPr>
              <a:t>探测引擎</a:t>
            </a:r>
          </a:p>
        </p:txBody>
      </p:sp>
      <p:grpSp>
        <p:nvGrpSpPr>
          <p:cNvPr id="12" name="Group 175"/>
          <p:cNvGrpSpPr>
            <a:grpSpLocks/>
          </p:cNvGrpSpPr>
          <p:nvPr/>
        </p:nvGrpSpPr>
        <p:grpSpPr bwMode="auto">
          <a:xfrm>
            <a:off x="8322072" y="4691069"/>
            <a:ext cx="1401630" cy="930474"/>
            <a:chOff x="4109" y="2628"/>
            <a:chExt cx="670" cy="521"/>
          </a:xfrm>
        </p:grpSpPr>
        <p:sp>
          <p:nvSpPr>
            <p:cNvPr id="21614" name="AutoShape 176"/>
            <p:cNvSpPr>
              <a:spLocks noChangeArrowheads="1"/>
            </p:cNvSpPr>
            <p:nvPr/>
          </p:nvSpPr>
          <p:spPr bwMode="auto">
            <a:xfrm>
              <a:off x="4157" y="2628"/>
              <a:ext cx="574" cy="286"/>
            </a:xfrm>
            <a:prstGeom prst="roundRect">
              <a:avLst>
                <a:gd name="adj" fmla="val 12495"/>
              </a:avLst>
            </a:prstGeom>
            <a:gradFill rotWithShape="0">
              <a:gsLst>
                <a:gs pos="0">
                  <a:srgbClr val="2AB364"/>
                </a:gs>
                <a:gs pos="50000">
                  <a:srgbClr val="34E07D"/>
                </a:gs>
                <a:gs pos="100000">
                  <a:srgbClr val="2AB364"/>
                </a:gs>
              </a:gsLst>
              <a:lin ang="2700000" scaled="1"/>
            </a:gradFill>
            <a:ln w="12699">
              <a:solidFill>
                <a:schemeClr val="bg2"/>
              </a:solidFill>
              <a:round/>
              <a:headEnd/>
              <a:tailEnd/>
            </a:ln>
          </p:spPr>
          <p:txBody>
            <a:bodyPr lIns="103548" tIns="51774" rIns="103548" bIns="51774">
              <a:spAutoFit/>
            </a:bodyPr>
            <a:lstStyle/>
            <a:p>
              <a:endParaRPr lang="zh-CN" altLang="en-US"/>
            </a:p>
          </p:txBody>
        </p:sp>
        <p:sp>
          <p:nvSpPr>
            <p:cNvPr id="212145" name="Rectangle 177"/>
            <p:cNvSpPr>
              <a:spLocks noChangeArrowheads="1"/>
            </p:cNvSpPr>
            <p:nvPr/>
          </p:nvSpPr>
          <p:spPr bwMode="auto">
            <a:xfrm>
              <a:off x="4109" y="2674"/>
              <a:ext cx="670" cy="196"/>
            </a:xfrm>
            <a:prstGeom prst="rect">
              <a:avLst/>
            </a:prstGeom>
            <a:noFill/>
            <a:ln w="9525">
              <a:noFill/>
              <a:miter lim="800000"/>
              <a:headEnd/>
              <a:tailEnd/>
            </a:ln>
            <a:effectLst/>
          </p:spPr>
          <p:txBody>
            <a:bodyPr lIns="103548" tIns="51774" rIns="103548" bIns="51774">
              <a:spAutoFit/>
            </a:bodyPr>
            <a:lstStyle/>
            <a:p>
              <a:pPr algn="ctr" defTabSz="1028700" eaLnBrk="0" hangingPunct="0">
                <a:spcBef>
                  <a:spcPct val="50000"/>
                </a:spcBef>
                <a:defRPr/>
              </a:pPr>
              <a:r>
                <a:rPr lang="en-US" altLang="zh-CN" sz="1600" b="1">
                  <a:solidFill>
                    <a:schemeClr val="hlink"/>
                  </a:solidFill>
                  <a:effectLst>
                    <a:outerShdw blurRad="38100" dist="38100" dir="2700000" algn="tl">
                      <a:srgbClr val="C0C0C0"/>
                    </a:outerShdw>
                  </a:effectLst>
                  <a:latin typeface="Times New Roman" pitchFamily="18" charset="0"/>
                  <a:ea typeface="宋体" pitchFamily="2" charset="-122"/>
                </a:rPr>
                <a:t>Card Key</a:t>
              </a:r>
            </a:p>
          </p:txBody>
        </p:sp>
        <p:sp>
          <p:nvSpPr>
            <p:cNvPr id="212146" name="Rectangle 178"/>
            <p:cNvSpPr>
              <a:spLocks noChangeArrowheads="1"/>
            </p:cNvSpPr>
            <p:nvPr/>
          </p:nvSpPr>
          <p:spPr bwMode="auto">
            <a:xfrm>
              <a:off x="4161" y="2884"/>
              <a:ext cx="567" cy="265"/>
            </a:xfrm>
            <a:prstGeom prst="rect">
              <a:avLst/>
            </a:prstGeom>
            <a:gradFill rotWithShape="0">
              <a:gsLst>
                <a:gs pos="0">
                  <a:schemeClr val="bg2"/>
                </a:gs>
                <a:gs pos="50000">
                  <a:schemeClr val="bg2">
                    <a:gamma/>
                    <a:tint val="70196"/>
                    <a:invGamma/>
                  </a:schemeClr>
                </a:gs>
                <a:gs pos="100000">
                  <a:schemeClr val="bg2"/>
                </a:gs>
              </a:gsLst>
              <a:lin ang="2700000" scaled="1"/>
            </a:gradFill>
            <a:ln w="12699">
              <a:solidFill>
                <a:schemeClr val="tx1"/>
              </a:solidFill>
              <a:miter lim="800000"/>
              <a:headEnd/>
              <a:tailEnd/>
            </a:ln>
            <a:effectLst/>
          </p:spPr>
          <p:txBody>
            <a:bodyPr lIns="103548" tIns="51774" rIns="103548" bIns="51774">
              <a:spAutoFit/>
            </a:bodyPr>
            <a:lstStyle/>
            <a:p>
              <a:pPr>
                <a:defRPr/>
              </a:pPr>
              <a:endParaRPr lang="zh-CN" altLang="en-US">
                <a:latin typeface="Arial" pitchFamily="34" charset="0"/>
                <a:ea typeface="宋体" pitchFamily="2" charset="-122"/>
              </a:endParaRPr>
            </a:p>
          </p:txBody>
        </p:sp>
      </p:grpSp>
      <p:grpSp>
        <p:nvGrpSpPr>
          <p:cNvPr id="13" name="Group 179"/>
          <p:cNvGrpSpPr>
            <a:grpSpLocks/>
          </p:cNvGrpSpPr>
          <p:nvPr/>
        </p:nvGrpSpPr>
        <p:grpSpPr bwMode="auto">
          <a:xfrm>
            <a:off x="1981201" y="4105275"/>
            <a:ext cx="713714" cy="1042988"/>
            <a:chOff x="1083" y="2300"/>
            <a:chExt cx="340" cy="584"/>
          </a:xfrm>
        </p:grpSpPr>
        <p:sp>
          <p:nvSpPr>
            <p:cNvPr id="21602" name="Freeform 180"/>
            <p:cNvSpPr>
              <a:spLocks/>
            </p:cNvSpPr>
            <p:nvPr/>
          </p:nvSpPr>
          <p:spPr bwMode="auto">
            <a:xfrm>
              <a:off x="1178" y="2485"/>
              <a:ext cx="68" cy="31"/>
            </a:xfrm>
            <a:custGeom>
              <a:avLst/>
              <a:gdLst>
                <a:gd name="T0" fmla="*/ 67 w 68"/>
                <a:gd name="T1" fmla="*/ 13 h 31"/>
                <a:gd name="T2" fmla="*/ 47 w 68"/>
                <a:gd name="T3" fmla="*/ 13 h 31"/>
                <a:gd name="T4" fmla="*/ 32 w 68"/>
                <a:gd name="T5" fmla="*/ 0 h 31"/>
                <a:gd name="T6" fmla="*/ 12 w 68"/>
                <a:gd name="T7" fmla="*/ 8 h 31"/>
                <a:gd name="T8" fmla="*/ 7 w 68"/>
                <a:gd name="T9" fmla="*/ 10 h 31"/>
                <a:gd name="T10" fmla="*/ 0 w 68"/>
                <a:gd name="T11" fmla="*/ 15 h 31"/>
                <a:gd name="T12" fmla="*/ 2 w 68"/>
                <a:gd name="T13" fmla="*/ 25 h 31"/>
                <a:gd name="T14" fmla="*/ 7 w 68"/>
                <a:gd name="T15" fmla="*/ 25 h 31"/>
                <a:gd name="T16" fmla="*/ 10 w 68"/>
                <a:gd name="T17" fmla="*/ 18 h 31"/>
                <a:gd name="T18" fmla="*/ 12 w 68"/>
                <a:gd name="T19" fmla="*/ 15 h 31"/>
                <a:gd name="T20" fmla="*/ 22 w 68"/>
                <a:gd name="T21" fmla="*/ 18 h 31"/>
                <a:gd name="T22" fmla="*/ 15 w 68"/>
                <a:gd name="T23" fmla="*/ 20 h 31"/>
                <a:gd name="T24" fmla="*/ 12 w 68"/>
                <a:gd name="T25" fmla="*/ 20 h 31"/>
                <a:gd name="T26" fmla="*/ 12 w 68"/>
                <a:gd name="T27" fmla="*/ 25 h 31"/>
                <a:gd name="T28" fmla="*/ 35 w 68"/>
                <a:gd name="T29" fmla="*/ 30 h 31"/>
                <a:gd name="T30" fmla="*/ 50 w 68"/>
                <a:gd name="T31" fmla="*/ 25 h 31"/>
                <a:gd name="T32" fmla="*/ 64 w 68"/>
                <a:gd name="T33" fmla="*/ 25 h 31"/>
                <a:gd name="T34" fmla="*/ 67 w 68"/>
                <a:gd name="T35" fmla="*/ 13 h 3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68"/>
                <a:gd name="T55" fmla="*/ 0 h 31"/>
                <a:gd name="T56" fmla="*/ 68 w 68"/>
                <a:gd name="T57" fmla="*/ 31 h 3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68" h="31">
                  <a:moveTo>
                    <a:pt x="67" y="13"/>
                  </a:moveTo>
                  <a:lnTo>
                    <a:pt x="47" y="13"/>
                  </a:lnTo>
                  <a:lnTo>
                    <a:pt x="32" y="0"/>
                  </a:lnTo>
                  <a:lnTo>
                    <a:pt x="12" y="8"/>
                  </a:lnTo>
                  <a:lnTo>
                    <a:pt x="7" y="10"/>
                  </a:lnTo>
                  <a:lnTo>
                    <a:pt x="0" y="15"/>
                  </a:lnTo>
                  <a:lnTo>
                    <a:pt x="2" y="25"/>
                  </a:lnTo>
                  <a:lnTo>
                    <a:pt x="7" y="25"/>
                  </a:lnTo>
                  <a:lnTo>
                    <a:pt x="10" y="18"/>
                  </a:lnTo>
                  <a:lnTo>
                    <a:pt x="12" y="15"/>
                  </a:lnTo>
                  <a:lnTo>
                    <a:pt x="22" y="18"/>
                  </a:lnTo>
                  <a:lnTo>
                    <a:pt x="15" y="20"/>
                  </a:lnTo>
                  <a:lnTo>
                    <a:pt x="12" y="20"/>
                  </a:lnTo>
                  <a:lnTo>
                    <a:pt x="12" y="25"/>
                  </a:lnTo>
                  <a:lnTo>
                    <a:pt x="35" y="30"/>
                  </a:lnTo>
                  <a:lnTo>
                    <a:pt x="50" y="25"/>
                  </a:lnTo>
                  <a:lnTo>
                    <a:pt x="64" y="25"/>
                  </a:lnTo>
                  <a:lnTo>
                    <a:pt x="67" y="13"/>
                  </a:lnTo>
                </a:path>
              </a:pathLst>
            </a:custGeom>
            <a:solidFill>
              <a:srgbClr val="FBDFAF"/>
            </a:solidFill>
            <a:ln w="12699" cap="rnd">
              <a:solidFill>
                <a:srgbClr val="000000"/>
              </a:solidFill>
              <a:round/>
              <a:headEnd/>
              <a:tailEnd/>
            </a:ln>
          </p:spPr>
          <p:txBody>
            <a:bodyPr/>
            <a:lstStyle/>
            <a:p>
              <a:endParaRPr lang="zh-CN" altLang="en-US"/>
            </a:p>
          </p:txBody>
        </p:sp>
        <p:sp>
          <p:nvSpPr>
            <p:cNvPr id="21603" name="Freeform 181"/>
            <p:cNvSpPr>
              <a:spLocks/>
            </p:cNvSpPr>
            <p:nvPr/>
          </p:nvSpPr>
          <p:spPr bwMode="auto">
            <a:xfrm>
              <a:off x="1158" y="2678"/>
              <a:ext cx="63" cy="78"/>
            </a:xfrm>
            <a:custGeom>
              <a:avLst/>
              <a:gdLst>
                <a:gd name="T0" fmla="*/ 27 w 63"/>
                <a:gd name="T1" fmla="*/ 0 h 78"/>
                <a:gd name="T2" fmla="*/ 25 w 63"/>
                <a:gd name="T3" fmla="*/ 35 h 78"/>
                <a:gd name="T4" fmla="*/ 20 w 63"/>
                <a:gd name="T5" fmla="*/ 37 h 78"/>
                <a:gd name="T6" fmla="*/ 2 w 63"/>
                <a:gd name="T7" fmla="*/ 50 h 78"/>
                <a:gd name="T8" fmla="*/ 0 w 63"/>
                <a:gd name="T9" fmla="*/ 70 h 78"/>
                <a:gd name="T10" fmla="*/ 17 w 63"/>
                <a:gd name="T11" fmla="*/ 70 h 78"/>
                <a:gd name="T12" fmla="*/ 30 w 63"/>
                <a:gd name="T13" fmla="*/ 70 h 78"/>
                <a:gd name="T14" fmla="*/ 30 w 63"/>
                <a:gd name="T15" fmla="*/ 75 h 78"/>
                <a:gd name="T16" fmla="*/ 50 w 63"/>
                <a:gd name="T17" fmla="*/ 77 h 78"/>
                <a:gd name="T18" fmla="*/ 57 w 63"/>
                <a:gd name="T19" fmla="*/ 77 h 78"/>
                <a:gd name="T20" fmla="*/ 62 w 63"/>
                <a:gd name="T21" fmla="*/ 77 h 78"/>
                <a:gd name="T22" fmla="*/ 62 w 63"/>
                <a:gd name="T23" fmla="*/ 60 h 78"/>
                <a:gd name="T24" fmla="*/ 60 w 63"/>
                <a:gd name="T25" fmla="*/ 55 h 78"/>
                <a:gd name="T26" fmla="*/ 55 w 63"/>
                <a:gd name="T27" fmla="*/ 42 h 78"/>
                <a:gd name="T28" fmla="*/ 57 w 63"/>
                <a:gd name="T29" fmla="*/ 7 h 78"/>
                <a:gd name="T30" fmla="*/ 27 w 63"/>
                <a:gd name="T31" fmla="*/ 0 h 7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3"/>
                <a:gd name="T49" fmla="*/ 0 h 78"/>
                <a:gd name="T50" fmla="*/ 63 w 63"/>
                <a:gd name="T51" fmla="*/ 78 h 7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3" h="78">
                  <a:moveTo>
                    <a:pt x="27" y="0"/>
                  </a:moveTo>
                  <a:lnTo>
                    <a:pt x="25" y="35"/>
                  </a:lnTo>
                  <a:lnTo>
                    <a:pt x="20" y="37"/>
                  </a:lnTo>
                  <a:lnTo>
                    <a:pt x="2" y="50"/>
                  </a:lnTo>
                  <a:lnTo>
                    <a:pt x="0" y="70"/>
                  </a:lnTo>
                  <a:lnTo>
                    <a:pt x="17" y="70"/>
                  </a:lnTo>
                  <a:lnTo>
                    <a:pt x="30" y="70"/>
                  </a:lnTo>
                  <a:lnTo>
                    <a:pt x="30" y="75"/>
                  </a:lnTo>
                  <a:lnTo>
                    <a:pt x="50" y="77"/>
                  </a:lnTo>
                  <a:lnTo>
                    <a:pt x="57" y="77"/>
                  </a:lnTo>
                  <a:lnTo>
                    <a:pt x="62" y="77"/>
                  </a:lnTo>
                  <a:lnTo>
                    <a:pt x="62" y="60"/>
                  </a:lnTo>
                  <a:lnTo>
                    <a:pt x="60" y="55"/>
                  </a:lnTo>
                  <a:lnTo>
                    <a:pt x="55" y="42"/>
                  </a:lnTo>
                  <a:lnTo>
                    <a:pt x="57" y="7"/>
                  </a:lnTo>
                  <a:lnTo>
                    <a:pt x="27" y="0"/>
                  </a:lnTo>
                </a:path>
              </a:pathLst>
            </a:custGeom>
            <a:solidFill>
              <a:schemeClr val="bg2"/>
            </a:solidFill>
            <a:ln w="12699" cap="rnd">
              <a:solidFill>
                <a:srgbClr val="000000"/>
              </a:solidFill>
              <a:round/>
              <a:headEnd/>
              <a:tailEnd/>
            </a:ln>
          </p:spPr>
          <p:txBody>
            <a:bodyPr/>
            <a:lstStyle/>
            <a:p>
              <a:endParaRPr lang="zh-CN" altLang="en-US"/>
            </a:p>
          </p:txBody>
        </p:sp>
        <p:sp>
          <p:nvSpPr>
            <p:cNvPr id="21604" name="Freeform 182"/>
            <p:cNvSpPr>
              <a:spLocks/>
            </p:cNvSpPr>
            <p:nvPr/>
          </p:nvSpPr>
          <p:spPr bwMode="auto">
            <a:xfrm>
              <a:off x="1083" y="2725"/>
              <a:ext cx="96" cy="79"/>
            </a:xfrm>
            <a:custGeom>
              <a:avLst/>
              <a:gdLst>
                <a:gd name="T0" fmla="*/ 47 w 96"/>
                <a:gd name="T1" fmla="*/ 0 h 79"/>
                <a:gd name="T2" fmla="*/ 52 w 96"/>
                <a:gd name="T3" fmla="*/ 25 h 79"/>
                <a:gd name="T4" fmla="*/ 45 w 96"/>
                <a:gd name="T5" fmla="*/ 25 h 79"/>
                <a:gd name="T6" fmla="*/ 30 w 96"/>
                <a:gd name="T7" fmla="*/ 35 h 79"/>
                <a:gd name="T8" fmla="*/ 10 w 96"/>
                <a:gd name="T9" fmla="*/ 35 h 79"/>
                <a:gd name="T10" fmla="*/ 3 w 96"/>
                <a:gd name="T11" fmla="*/ 38 h 79"/>
                <a:gd name="T12" fmla="*/ 0 w 96"/>
                <a:gd name="T13" fmla="*/ 45 h 79"/>
                <a:gd name="T14" fmla="*/ 3 w 96"/>
                <a:gd name="T15" fmla="*/ 53 h 79"/>
                <a:gd name="T16" fmla="*/ 23 w 96"/>
                <a:gd name="T17" fmla="*/ 65 h 79"/>
                <a:gd name="T18" fmla="*/ 30 w 96"/>
                <a:gd name="T19" fmla="*/ 68 h 79"/>
                <a:gd name="T20" fmla="*/ 43 w 96"/>
                <a:gd name="T21" fmla="*/ 68 h 79"/>
                <a:gd name="T22" fmla="*/ 62 w 96"/>
                <a:gd name="T23" fmla="*/ 70 h 79"/>
                <a:gd name="T24" fmla="*/ 62 w 96"/>
                <a:gd name="T25" fmla="*/ 78 h 79"/>
                <a:gd name="T26" fmla="*/ 70 w 96"/>
                <a:gd name="T27" fmla="*/ 78 h 79"/>
                <a:gd name="T28" fmla="*/ 80 w 96"/>
                <a:gd name="T29" fmla="*/ 78 h 79"/>
                <a:gd name="T30" fmla="*/ 87 w 96"/>
                <a:gd name="T31" fmla="*/ 75 h 79"/>
                <a:gd name="T32" fmla="*/ 95 w 96"/>
                <a:gd name="T33" fmla="*/ 70 h 79"/>
                <a:gd name="T34" fmla="*/ 95 w 96"/>
                <a:gd name="T35" fmla="*/ 58 h 79"/>
                <a:gd name="T36" fmla="*/ 90 w 96"/>
                <a:gd name="T37" fmla="*/ 45 h 79"/>
                <a:gd name="T38" fmla="*/ 87 w 96"/>
                <a:gd name="T39" fmla="*/ 38 h 79"/>
                <a:gd name="T40" fmla="*/ 82 w 96"/>
                <a:gd name="T41" fmla="*/ 30 h 79"/>
                <a:gd name="T42" fmla="*/ 77 w 96"/>
                <a:gd name="T43" fmla="*/ 5 h 79"/>
                <a:gd name="T44" fmla="*/ 47 w 96"/>
                <a:gd name="T45" fmla="*/ 0 h 7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96"/>
                <a:gd name="T70" fmla="*/ 0 h 79"/>
                <a:gd name="T71" fmla="*/ 96 w 96"/>
                <a:gd name="T72" fmla="*/ 79 h 7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96" h="79">
                  <a:moveTo>
                    <a:pt x="47" y="0"/>
                  </a:moveTo>
                  <a:lnTo>
                    <a:pt x="52" y="25"/>
                  </a:lnTo>
                  <a:lnTo>
                    <a:pt x="45" y="25"/>
                  </a:lnTo>
                  <a:lnTo>
                    <a:pt x="30" y="35"/>
                  </a:lnTo>
                  <a:lnTo>
                    <a:pt x="10" y="35"/>
                  </a:lnTo>
                  <a:lnTo>
                    <a:pt x="3" y="38"/>
                  </a:lnTo>
                  <a:lnTo>
                    <a:pt x="0" y="45"/>
                  </a:lnTo>
                  <a:lnTo>
                    <a:pt x="3" y="53"/>
                  </a:lnTo>
                  <a:lnTo>
                    <a:pt x="23" y="65"/>
                  </a:lnTo>
                  <a:lnTo>
                    <a:pt x="30" y="68"/>
                  </a:lnTo>
                  <a:lnTo>
                    <a:pt x="43" y="68"/>
                  </a:lnTo>
                  <a:lnTo>
                    <a:pt x="62" y="70"/>
                  </a:lnTo>
                  <a:lnTo>
                    <a:pt x="62" y="78"/>
                  </a:lnTo>
                  <a:lnTo>
                    <a:pt x="70" y="78"/>
                  </a:lnTo>
                  <a:lnTo>
                    <a:pt x="80" y="78"/>
                  </a:lnTo>
                  <a:lnTo>
                    <a:pt x="87" y="75"/>
                  </a:lnTo>
                  <a:lnTo>
                    <a:pt x="95" y="70"/>
                  </a:lnTo>
                  <a:lnTo>
                    <a:pt x="95" y="58"/>
                  </a:lnTo>
                  <a:lnTo>
                    <a:pt x="90" y="45"/>
                  </a:lnTo>
                  <a:lnTo>
                    <a:pt x="87" y="38"/>
                  </a:lnTo>
                  <a:lnTo>
                    <a:pt x="82" y="30"/>
                  </a:lnTo>
                  <a:lnTo>
                    <a:pt x="77" y="5"/>
                  </a:lnTo>
                  <a:lnTo>
                    <a:pt x="47" y="0"/>
                  </a:lnTo>
                </a:path>
              </a:pathLst>
            </a:custGeom>
            <a:solidFill>
              <a:schemeClr val="bg2"/>
            </a:solidFill>
            <a:ln w="12699" cap="rnd">
              <a:solidFill>
                <a:srgbClr val="000000"/>
              </a:solidFill>
              <a:round/>
              <a:headEnd/>
              <a:tailEnd/>
            </a:ln>
          </p:spPr>
          <p:txBody>
            <a:bodyPr/>
            <a:lstStyle/>
            <a:p>
              <a:endParaRPr lang="zh-CN" altLang="en-US"/>
            </a:p>
          </p:txBody>
        </p:sp>
        <p:sp>
          <p:nvSpPr>
            <p:cNvPr id="21605" name="Freeform 183"/>
            <p:cNvSpPr>
              <a:spLocks/>
            </p:cNvSpPr>
            <p:nvPr/>
          </p:nvSpPr>
          <p:spPr bwMode="auto">
            <a:xfrm>
              <a:off x="1208" y="2717"/>
              <a:ext cx="187" cy="167"/>
            </a:xfrm>
            <a:custGeom>
              <a:avLst/>
              <a:gdLst>
                <a:gd name="T0" fmla="*/ 74 w 187"/>
                <a:gd name="T1" fmla="*/ 0 h 167"/>
                <a:gd name="T2" fmla="*/ 72 w 187"/>
                <a:gd name="T3" fmla="*/ 56 h 167"/>
                <a:gd name="T4" fmla="*/ 7 w 187"/>
                <a:gd name="T5" fmla="*/ 31 h 167"/>
                <a:gd name="T6" fmla="*/ 2 w 187"/>
                <a:gd name="T7" fmla="*/ 33 h 167"/>
                <a:gd name="T8" fmla="*/ 0 w 187"/>
                <a:gd name="T9" fmla="*/ 51 h 167"/>
                <a:gd name="T10" fmla="*/ 5 w 187"/>
                <a:gd name="T11" fmla="*/ 51 h 167"/>
                <a:gd name="T12" fmla="*/ 5 w 187"/>
                <a:gd name="T13" fmla="*/ 58 h 167"/>
                <a:gd name="T14" fmla="*/ 7 w 187"/>
                <a:gd name="T15" fmla="*/ 63 h 167"/>
                <a:gd name="T16" fmla="*/ 10 w 187"/>
                <a:gd name="T17" fmla="*/ 63 h 167"/>
                <a:gd name="T18" fmla="*/ 15 w 187"/>
                <a:gd name="T19" fmla="*/ 61 h 167"/>
                <a:gd name="T20" fmla="*/ 17 w 187"/>
                <a:gd name="T21" fmla="*/ 56 h 167"/>
                <a:gd name="T22" fmla="*/ 17 w 187"/>
                <a:gd name="T23" fmla="*/ 51 h 167"/>
                <a:gd name="T24" fmla="*/ 67 w 187"/>
                <a:gd name="T25" fmla="*/ 71 h 167"/>
                <a:gd name="T26" fmla="*/ 22 w 187"/>
                <a:gd name="T27" fmla="*/ 121 h 167"/>
                <a:gd name="T28" fmla="*/ 20 w 187"/>
                <a:gd name="T29" fmla="*/ 141 h 167"/>
                <a:gd name="T30" fmla="*/ 22 w 187"/>
                <a:gd name="T31" fmla="*/ 148 h 167"/>
                <a:gd name="T32" fmla="*/ 22 w 187"/>
                <a:gd name="T33" fmla="*/ 153 h 167"/>
                <a:gd name="T34" fmla="*/ 24 w 187"/>
                <a:gd name="T35" fmla="*/ 161 h 167"/>
                <a:gd name="T36" fmla="*/ 27 w 187"/>
                <a:gd name="T37" fmla="*/ 163 h 167"/>
                <a:gd name="T38" fmla="*/ 29 w 187"/>
                <a:gd name="T39" fmla="*/ 163 h 167"/>
                <a:gd name="T40" fmla="*/ 34 w 187"/>
                <a:gd name="T41" fmla="*/ 166 h 167"/>
                <a:gd name="T42" fmla="*/ 37 w 187"/>
                <a:gd name="T43" fmla="*/ 163 h 167"/>
                <a:gd name="T44" fmla="*/ 39 w 187"/>
                <a:gd name="T45" fmla="*/ 156 h 167"/>
                <a:gd name="T46" fmla="*/ 42 w 187"/>
                <a:gd name="T47" fmla="*/ 153 h 167"/>
                <a:gd name="T48" fmla="*/ 37 w 187"/>
                <a:gd name="T49" fmla="*/ 148 h 167"/>
                <a:gd name="T50" fmla="*/ 34 w 187"/>
                <a:gd name="T51" fmla="*/ 146 h 167"/>
                <a:gd name="T52" fmla="*/ 34 w 187"/>
                <a:gd name="T53" fmla="*/ 141 h 167"/>
                <a:gd name="T54" fmla="*/ 32 w 187"/>
                <a:gd name="T55" fmla="*/ 141 h 167"/>
                <a:gd name="T56" fmla="*/ 29 w 187"/>
                <a:gd name="T57" fmla="*/ 136 h 167"/>
                <a:gd name="T58" fmla="*/ 82 w 187"/>
                <a:gd name="T59" fmla="*/ 76 h 167"/>
                <a:gd name="T60" fmla="*/ 169 w 187"/>
                <a:gd name="T61" fmla="*/ 126 h 167"/>
                <a:gd name="T62" fmla="*/ 169 w 187"/>
                <a:gd name="T63" fmla="*/ 133 h 167"/>
                <a:gd name="T64" fmla="*/ 171 w 187"/>
                <a:gd name="T65" fmla="*/ 136 h 167"/>
                <a:gd name="T66" fmla="*/ 171 w 187"/>
                <a:gd name="T67" fmla="*/ 148 h 167"/>
                <a:gd name="T68" fmla="*/ 174 w 187"/>
                <a:gd name="T69" fmla="*/ 151 h 167"/>
                <a:gd name="T70" fmla="*/ 176 w 187"/>
                <a:gd name="T71" fmla="*/ 153 h 167"/>
                <a:gd name="T72" fmla="*/ 181 w 187"/>
                <a:gd name="T73" fmla="*/ 153 h 167"/>
                <a:gd name="T74" fmla="*/ 186 w 187"/>
                <a:gd name="T75" fmla="*/ 148 h 167"/>
                <a:gd name="T76" fmla="*/ 181 w 187"/>
                <a:gd name="T77" fmla="*/ 136 h 167"/>
                <a:gd name="T78" fmla="*/ 181 w 187"/>
                <a:gd name="T79" fmla="*/ 131 h 167"/>
                <a:gd name="T80" fmla="*/ 176 w 187"/>
                <a:gd name="T81" fmla="*/ 123 h 167"/>
                <a:gd name="T82" fmla="*/ 179 w 187"/>
                <a:gd name="T83" fmla="*/ 108 h 167"/>
                <a:gd name="T84" fmla="*/ 97 w 187"/>
                <a:gd name="T85" fmla="*/ 66 h 167"/>
                <a:gd name="T86" fmla="*/ 124 w 187"/>
                <a:gd name="T87" fmla="*/ 41 h 167"/>
                <a:gd name="T88" fmla="*/ 129 w 187"/>
                <a:gd name="T89" fmla="*/ 46 h 167"/>
                <a:gd name="T90" fmla="*/ 131 w 187"/>
                <a:gd name="T91" fmla="*/ 51 h 167"/>
                <a:gd name="T92" fmla="*/ 136 w 187"/>
                <a:gd name="T93" fmla="*/ 56 h 167"/>
                <a:gd name="T94" fmla="*/ 146 w 187"/>
                <a:gd name="T95" fmla="*/ 48 h 167"/>
                <a:gd name="T96" fmla="*/ 146 w 187"/>
                <a:gd name="T97" fmla="*/ 46 h 167"/>
                <a:gd name="T98" fmla="*/ 144 w 187"/>
                <a:gd name="T99" fmla="*/ 41 h 167"/>
                <a:gd name="T100" fmla="*/ 136 w 187"/>
                <a:gd name="T101" fmla="*/ 38 h 167"/>
                <a:gd name="T102" fmla="*/ 134 w 187"/>
                <a:gd name="T103" fmla="*/ 31 h 167"/>
                <a:gd name="T104" fmla="*/ 121 w 187"/>
                <a:gd name="T105" fmla="*/ 21 h 167"/>
                <a:gd name="T106" fmla="*/ 92 w 187"/>
                <a:gd name="T107" fmla="*/ 48 h 167"/>
                <a:gd name="T108" fmla="*/ 93 w 187"/>
                <a:gd name="T109" fmla="*/ 5 h 167"/>
                <a:gd name="T110" fmla="*/ 74 w 187"/>
                <a:gd name="T111" fmla="*/ 0 h 16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87"/>
                <a:gd name="T169" fmla="*/ 0 h 167"/>
                <a:gd name="T170" fmla="*/ 187 w 187"/>
                <a:gd name="T171" fmla="*/ 167 h 167"/>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87" h="167">
                  <a:moveTo>
                    <a:pt x="74" y="0"/>
                  </a:moveTo>
                  <a:lnTo>
                    <a:pt x="72" y="56"/>
                  </a:lnTo>
                  <a:lnTo>
                    <a:pt x="7" y="31"/>
                  </a:lnTo>
                  <a:lnTo>
                    <a:pt x="2" y="33"/>
                  </a:lnTo>
                  <a:lnTo>
                    <a:pt x="0" y="51"/>
                  </a:lnTo>
                  <a:lnTo>
                    <a:pt x="5" y="51"/>
                  </a:lnTo>
                  <a:lnTo>
                    <a:pt x="5" y="58"/>
                  </a:lnTo>
                  <a:lnTo>
                    <a:pt x="7" y="63"/>
                  </a:lnTo>
                  <a:lnTo>
                    <a:pt x="10" y="63"/>
                  </a:lnTo>
                  <a:lnTo>
                    <a:pt x="15" y="61"/>
                  </a:lnTo>
                  <a:lnTo>
                    <a:pt x="17" y="56"/>
                  </a:lnTo>
                  <a:lnTo>
                    <a:pt x="17" y="51"/>
                  </a:lnTo>
                  <a:lnTo>
                    <a:pt x="67" y="71"/>
                  </a:lnTo>
                  <a:lnTo>
                    <a:pt x="22" y="121"/>
                  </a:lnTo>
                  <a:lnTo>
                    <a:pt x="20" y="141"/>
                  </a:lnTo>
                  <a:lnTo>
                    <a:pt x="22" y="148"/>
                  </a:lnTo>
                  <a:lnTo>
                    <a:pt x="22" y="153"/>
                  </a:lnTo>
                  <a:lnTo>
                    <a:pt x="24" y="161"/>
                  </a:lnTo>
                  <a:lnTo>
                    <a:pt x="27" y="163"/>
                  </a:lnTo>
                  <a:lnTo>
                    <a:pt x="29" y="163"/>
                  </a:lnTo>
                  <a:lnTo>
                    <a:pt x="34" y="166"/>
                  </a:lnTo>
                  <a:lnTo>
                    <a:pt x="37" y="163"/>
                  </a:lnTo>
                  <a:lnTo>
                    <a:pt x="39" y="156"/>
                  </a:lnTo>
                  <a:lnTo>
                    <a:pt x="42" y="153"/>
                  </a:lnTo>
                  <a:lnTo>
                    <a:pt x="37" y="148"/>
                  </a:lnTo>
                  <a:lnTo>
                    <a:pt x="34" y="146"/>
                  </a:lnTo>
                  <a:lnTo>
                    <a:pt x="34" y="141"/>
                  </a:lnTo>
                  <a:lnTo>
                    <a:pt x="32" y="141"/>
                  </a:lnTo>
                  <a:lnTo>
                    <a:pt x="29" y="136"/>
                  </a:lnTo>
                  <a:lnTo>
                    <a:pt x="82" y="76"/>
                  </a:lnTo>
                  <a:lnTo>
                    <a:pt x="169" y="126"/>
                  </a:lnTo>
                  <a:lnTo>
                    <a:pt x="169" y="133"/>
                  </a:lnTo>
                  <a:lnTo>
                    <a:pt x="171" y="136"/>
                  </a:lnTo>
                  <a:lnTo>
                    <a:pt x="171" y="148"/>
                  </a:lnTo>
                  <a:lnTo>
                    <a:pt x="174" y="151"/>
                  </a:lnTo>
                  <a:lnTo>
                    <a:pt x="176" y="153"/>
                  </a:lnTo>
                  <a:lnTo>
                    <a:pt x="181" y="153"/>
                  </a:lnTo>
                  <a:lnTo>
                    <a:pt x="186" y="148"/>
                  </a:lnTo>
                  <a:lnTo>
                    <a:pt x="181" y="136"/>
                  </a:lnTo>
                  <a:lnTo>
                    <a:pt x="181" y="131"/>
                  </a:lnTo>
                  <a:lnTo>
                    <a:pt x="176" y="123"/>
                  </a:lnTo>
                  <a:lnTo>
                    <a:pt x="179" y="108"/>
                  </a:lnTo>
                  <a:lnTo>
                    <a:pt x="97" y="66"/>
                  </a:lnTo>
                  <a:lnTo>
                    <a:pt x="124" y="41"/>
                  </a:lnTo>
                  <a:lnTo>
                    <a:pt x="129" y="46"/>
                  </a:lnTo>
                  <a:lnTo>
                    <a:pt x="131" y="51"/>
                  </a:lnTo>
                  <a:lnTo>
                    <a:pt x="136" y="56"/>
                  </a:lnTo>
                  <a:lnTo>
                    <a:pt x="146" y="48"/>
                  </a:lnTo>
                  <a:lnTo>
                    <a:pt x="146" y="46"/>
                  </a:lnTo>
                  <a:lnTo>
                    <a:pt x="144" y="41"/>
                  </a:lnTo>
                  <a:lnTo>
                    <a:pt x="136" y="38"/>
                  </a:lnTo>
                  <a:lnTo>
                    <a:pt x="134" y="31"/>
                  </a:lnTo>
                  <a:lnTo>
                    <a:pt x="121" y="21"/>
                  </a:lnTo>
                  <a:lnTo>
                    <a:pt x="92" y="48"/>
                  </a:lnTo>
                  <a:lnTo>
                    <a:pt x="93" y="5"/>
                  </a:lnTo>
                  <a:lnTo>
                    <a:pt x="74" y="0"/>
                  </a:lnTo>
                </a:path>
              </a:pathLst>
            </a:custGeom>
            <a:solidFill>
              <a:srgbClr val="DDDDDD"/>
            </a:solidFill>
            <a:ln w="12699" cap="rnd">
              <a:solidFill>
                <a:srgbClr val="000000"/>
              </a:solidFill>
              <a:round/>
              <a:headEnd/>
              <a:tailEnd/>
            </a:ln>
          </p:spPr>
          <p:txBody>
            <a:bodyPr/>
            <a:lstStyle/>
            <a:p>
              <a:endParaRPr lang="zh-CN" altLang="en-US"/>
            </a:p>
          </p:txBody>
        </p:sp>
        <p:sp>
          <p:nvSpPr>
            <p:cNvPr id="21606" name="Freeform 184"/>
            <p:cNvSpPr>
              <a:spLocks/>
            </p:cNvSpPr>
            <p:nvPr/>
          </p:nvSpPr>
          <p:spPr bwMode="auto">
            <a:xfrm>
              <a:off x="1173" y="2663"/>
              <a:ext cx="224" cy="77"/>
            </a:xfrm>
            <a:custGeom>
              <a:avLst/>
              <a:gdLst>
                <a:gd name="T0" fmla="*/ 72 w 224"/>
                <a:gd name="T1" fmla="*/ 30 h 77"/>
                <a:gd name="T2" fmla="*/ 2 w 224"/>
                <a:gd name="T3" fmla="*/ 0 h 77"/>
                <a:gd name="T4" fmla="*/ 0 w 224"/>
                <a:gd name="T5" fmla="*/ 6 h 77"/>
                <a:gd name="T6" fmla="*/ 0 w 224"/>
                <a:gd name="T7" fmla="*/ 14 h 77"/>
                <a:gd name="T8" fmla="*/ 2 w 224"/>
                <a:gd name="T9" fmla="*/ 20 h 77"/>
                <a:gd name="T10" fmla="*/ 83 w 224"/>
                <a:gd name="T11" fmla="*/ 59 h 77"/>
                <a:gd name="T12" fmla="*/ 142 w 224"/>
                <a:gd name="T13" fmla="*/ 76 h 77"/>
                <a:gd name="T14" fmla="*/ 169 w 224"/>
                <a:gd name="T15" fmla="*/ 74 h 77"/>
                <a:gd name="T16" fmla="*/ 196 w 224"/>
                <a:gd name="T17" fmla="*/ 59 h 77"/>
                <a:gd name="T18" fmla="*/ 223 w 224"/>
                <a:gd name="T19" fmla="*/ 41 h 77"/>
                <a:gd name="T20" fmla="*/ 223 w 224"/>
                <a:gd name="T21" fmla="*/ 26 h 77"/>
                <a:gd name="T22" fmla="*/ 72 w 224"/>
                <a:gd name="T23" fmla="*/ 30 h 7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24"/>
                <a:gd name="T37" fmla="*/ 0 h 77"/>
                <a:gd name="T38" fmla="*/ 224 w 224"/>
                <a:gd name="T39" fmla="*/ 77 h 7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24" h="77">
                  <a:moveTo>
                    <a:pt x="72" y="30"/>
                  </a:moveTo>
                  <a:lnTo>
                    <a:pt x="2" y="0"/>
                  </a:lnTo>
                  <a:lnTo>
                    <a:pt x="0" y="6"/>
                  </a:lnTo>
                  <a:lnTo>
                    <a:pt x="0" y="14"/>
                  </a:lnTo>
                  <a:lnTo>
                    <a:pt x="2" y="20"/>
                  </a:lnTo>
                  <a:lnTo>
                    <a:pt x="83" y="59"/>
                  </a:lnTo>
                  <a:lnTo>
                    <a:pt x="142" y="76"/>
                  </a:lnTo>
                  <a:lnTo>
                    <a:pt x="169" y="74"/>
                  </a:lnTo>
                  <a:lnTo>
                    <a:pt x="196" y="59"/>
                  </a:lnTo>
                  <a:lnTo>
                    <a:pt x="223" y="41"/>
                  </a:lnTo>
                  <a:lnTo>
                    <a:pt x="223" y="26"/>
                  </a:lnTo>
                  <a:lnTo>
                    <a:pt x="72" y="30"/>
                  </a:lnTo>
                </a:path>
              </a:pathLst>
            </a:custGeom>
            <a:solidFill>
              <a:srgbClr val="2E7FE8"/>
            </a:solidFill>
            <a:ln w="12699" cap="rnd">
              <a:solidFill>
                <a:srgbClr val="000000"/>
              </a:solidFill>
              <a:round/>
              <a:headEnd/>
              <a:tailEnd/>
            </a:ln>
          </p:spPr>
          <p:txBody>
            <a:bodyPr/>
            <a:lstStyle/>
            <a:p>
              <a:endParaRPr lang="zh-CN" altLang="en-US"/>
            </a:p>
          </p:txBody>
        </p:sp>
        <p:sp>
          <p:nvSpPr>
            <p:cNvPr id="21607" name="Freeform 185"/>
            <p:cNvSpPr>
              <a:spLocks/>
            </p:cNvSpPr>
            <p:nvPr/>
          </p:nvSpPr>
          <p:spPr bwMode="auto">
            <a:xfrm>
              <a:off x="1111" y="2584"/>
              <a:ext cx="243" cy="155"/>
            </a:xfrm>
            <a:custGeom>
              <a:avLst/>
              <a:gdLst>
                <a:gd name="T0" fmla="*/ 202 w 243"/>
                <a:gd name="T1" fmla="*/ 30 h 155"/>
                <a:gd name="T2" fmla="*/ 88 w 243"/>
                <a:gd name="T3" fmla="*/ 0 h 155"/>
                <a:gd name="T4" fmla="*/ 61 w 243"/>
                <a:gd name="T5" fmla="*/ 9 h 155"/>
                <a:gd name="T6" fmla="*/ 65 w 243"/>
                <a:gd name="T7" fmla="*/ 22 h 155"/>
                <a:gd name="T8" fmla="*/ 41 w 243"/>
                <a:gd name="T9" fmla="*/ 24 h 155"/>
                <a:gd name="T10" fmla="*/ 12 w 243"/>
                <a:gd name="T11" fmla="*/ 29 h 155"/>
                <a:gd name="T12" fmla="*/ 0 w 243"/>
                <a:gd name="T13" fmla="*/ 51 h 155"/>
                <a:gd name="T14" fmla="*/ 2 w 243"/>
                <a:gd name="T15" fmla="*/ 119 h 155"/>
                <a:gd name="T16" fmla="*/ 5 w 243"/>
                <a:gd name="T17" fmla="*/ 144 h 155"/>
                <a:gd name="T18" fmla="*/ 29 w 243"/>
                <a:gd name="T19" fmla="*/ 154 h 155"/>
                <a:gd name="T20" fmla="*/ 57 w 243"/>
                <a:gd name="T21" fmla="*/ 151 h 155"/>
                <a:gd name="T22" fmla="*/ 53 w 243"/>
                <a:gd name="T23" fmla="*/ 75 h 155"/>
                <a:gd name="T24" fmla="*/ 77 w 243"/>
                <a:gd name="T25" fmla="*/ 90 h 155"/>
                <a:gd name="T26" fmla="*/ 155 w 243"/>
                <a:gd name="T27" fmla="*/ 117 h 155"/>
                <a:gd name="T28" fmla="*/ 197 w 243"/>
                <a:gd name="T29" fmla="*/ 123 h 155"/>
                <a:gd name="T30" fmla="*/ 242 w 243"/>
                <a:gd name="T31" fmla="*/ 93 h 155"/>
                <a:gd name="T32" fmla="*/ 202 w 243"/>
                <a:gd name="T33" fmla="*/ 30 h 15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43"/>
                <a:gd name="T52" fmla="*/ 0 h 155"/>
                <a:gd name="T53" fmla="*/ 243 w 243"/>
                <a:gd name="T54" fmla="*/ 155 h 15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43" h="155">
                  <a:moveTo>
                    <a:pt x="202" y="30"/>
                  </a:moveTo>
                  <a:lnTo>
                    <a:pt x="88" y="0"/>
                  </a:lnTo>
                  <a:lnTo>
                    <a:pt x="61" y="9"/>
                  </a:lnTo>
                  <a:lnTo>
                    <a:pt x="65" y="22"/>
                  </a:lnTo>
                  <a:lnTo>
                    <a:pt x="41" y="24"/>
                  </a:lnTo>
                  <a:lnTo>
                    <a:pt x="12" y="29"/>
                  </a:lnTo>
                  <a:lnTo>
                    <a:pt x="0" y="51"/>
                  </a:lnTo>
                  <a:lnTo>
                    <a:pt x="2" y="119"/>
                  </a:lnTo>
                  <a:lnTo>
                    <a:pt x="5" y="144"/>
                  </a:lnTo>
                  <a:lnTo>
                    <a:pt x="29" y="154"/>
                  </a:lnTo>
                  <a:lnTo>
                    <a:pt x="57" y="151"/>
                  </a:lnTo>
                  <a:lnTo>
                    <a:pt x="53" y="75"/>
                  </a:lnTo>
                  <a:lnTo>
                    <a:pt x="77" y="90"/>
                  </a:lnTo>
                  <a:lnTo>
                    <a:pt x="155" y="117"/>
                  </a:lnTo>
                  <a:lnTo>
                    <a:pt x="197" y="123"/>
                  </a:lnTo>
                  <a:lnTo>
                    <a:pt x="242" y="93"/>
                  </a:lnTo>
                  <a:lnTo>
                    <a:pt x="202" y="30"/>
                  </a:lnTo>
                </a:path>
              </a:pathLst>
            </a:custGeom>
            <a:solidFill>
              <a:srgbClr val="006C88"/>
            </a:solidFill>
            <a:ln w="12699" cap="rnd">
              <a:solidFill>
                <a:srgbClr val="000000"/>
              </a:solidFill>
              <a:round/>
              <a:headEnd/>
              <a:tailEnd/>
            </a:ln>
          </p:spPr>
          <p:txBody>
            <a:bodyPr/>
            <a:lstStyle/>
            <a:p>
              <a:endParaRPr lang="zh-CN" altLang="en-US"/>
            </a:p>
          </p:txBody>
        </p:sp>
        <p:sp>
          <p:nvSpPr>
            <p:cNvPr id="21608" name="Freeform 186"/>
            <p:cNvSpPr>
              <a:spLocks/>
            </p:cNvSpPr>
            <p:nvPr/>
          </p:nvSpPr>
          <p:spPr bwMode="auto">
            <a:xfrm>
              <a:off x="1113" y="2515"/>
              <a:ext cx="56" cy="44"/>
            </a:xfrm>
            <a:custGeom>
              <a:avLst/>
              <a:gdLst>
                <a:gd name="T0" fmla="*/ 55 w 56"/>
                <a:gd name="T1" fmla="*/ 28 h 44"/>
                <a:gd name="T2" fmla="*/ 37 w 56"/>
                <a:gd name="T3" fmla="*/ 18 h 44"/>
                <a:gd name="T4" fmla="*/ 37 w 56"/>
                <a:gd name="T5" fmla="*/ 5 h 44"/>
                <a:gd name="T6" fmla="*/ 25 w 56"/>
                <a:gd name="T7" fmla="*/ 0 h 44"/>
                <a:gd name="T8" fmla="*/ 22 w 56"/>
                <a:gd name="T9" fmla="*/ 0 h 44"/>
                <a:gd name="T10" fmla="*/ 22 w 56"/>
                <a:gd name="T11" fmla="*/ 5 h 44"/>
                <a:gd name="T12" fmla="*/ 13 w 56"/>
                <a:gd name="T13" fmla="*/ 3 h 44"/>
                <a:gd name="T14" fmla="*/ 3 w 56"/>
                <a:gd name="T15" fmla="*/ 0 h 44"/>
                <a:gd name="T16" fmla="*/ 0 w 56"/>
                <a:gd name="T17" fmla="*/ 5 h 44"/>
                <a:gd name="T18" fmla="*/ 3 w 56"/>
                <a:gd name="T19" fmla="*/ 8 h 44"/>
                <a:gd name="T20" fmla="*/ 3 w 56"/>
                <a:gd name="T21" fmla="*/ 30 h 44"/>
                <a:gd name="T22" fmla="*/ 20 w 56"/>
                <a:gd name="T23" fmla="*/ 40 h 44"/>
                <a:gd name="T24" fmla="*/ 25 w 56"/>
                <a:gd name="T25" fmla="*/ 40 h 44"/>
                <a:gd name="T26" fmla="*/ 35 w 56"/>
                <a:gd name="T27" fmla="*/ 43 h 44"/>
                <a:gd name="T28" fmla="*/ 55 w 56"/>
                <a:gd name="T29" fmla="*/ 28 h 4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6"/>
                <a:gd name="T46" fmla="*/ 0 h 44"/>
                <a:gd name="T47" fmla="*/ 56 w 56"/>
                <a:gd name="T48" fmla="*/ 44 h 4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6" h="44">
                  <a:moveTo>
                    <a:pt x="55" y="28"/>
                  </a:moveTo>
                  <a:lnTo>
                    <a:pt x="37" y="18"/>
                  </a:lnTo>
                  <a:lnTo>
                    <a:pt x="37" y="5"/>
                  </a:lnTo>
                  <a:lnTo>
                    <a:pt x="25" y="0"/>
                  </a:lnTo>
                  <a:lnTo>
                    <a:pt x="22" y="0"/>
                  </a:lnTo>
                  <a:lnTo>
                    <a:pt x="22" y="5"/>
                  </a:lnTo>
                  <a:lnTo>
                    <a:pt x="13" y="3"/>
                  </a:lnTo>
                  <a:lnTo>
                    <a:pt x="3" y="0"/>
                  </a:lnTo>
                  <a:lnTo>
                    <a:pt x="0" y="5"/>
                  </a:lnTo>
                  <a:lnTo>
                    <a:pt x="3" y="8"/>
                  </a:lnTo>
                  <a:lnTo>
                    <a:pt x="3" y="30"/>
                  </a:lnTo>
                  <a:lnTo>
                    <a:pt x="20" y="40"/>
                  </a:lnTo>
                  <a:lnTo>
                    <a:pt x="25" y="40"/>
                  </a:lnTo>
                  <a:lnTo>
                    <a:pt x="35" y="43"/>
                  </a:lnTo>
                  <a:lnTo>
                    <a:pt x="55" y="28"/>
                  </a:lnTo>
                </a:path>
              </a:pathLst>
            </a:custGeom>
            <a:solidFill>
              <a:srgbClr val="FBDFAF"/>
            </a:solidFill>
            <a:ln w="12699" cap="rnd">
              <a:solidFill>
                <a:srgbClr val="000000"/>
              </a:solidFill>
              <a:round/>
              <a:headEnd/>
              <a:tailEnd/>
            </a:ln>
          </p:spPr>
          <p:txBody>
            <a:bodyPr/>
            <a:lstStyle/>
            <a:p>
              <a:endParaRPr lang="zh-CN" altLang="en-US"/>
            </a:p>
          </p:txBody>
        </p:sp>
        <p:sp>
          <p:nvSpPr>
            <p:cNvPr id="21609" name="Freeform 187"/>
            <p:cNvSpPr>
              <a:spLocks/>
            </p:cNvSpPr>
            <p:nvPr/>
          </p:nvSpPr>
          <p:spPr bwMode="auto">
            <a:xfrm>
              <a:off x="1268" y="2317"/>
              <a:ext cx="88" cy="119"/>
            </a:xfrm>
            <a:custGeom>
              <a:avLst/>
              <a:gdLst>
                <a:gd name="T0" fmla="*/ 8 w 88"/>
                <a:gd name="T1" fmla="*/ 10 h 119"/>
                <a:gd name="T2" fmla="*/ 8 w 88"/>
                <a:gd name="T3" fmla="*/ 33 h 119"/>
                <a:gd name="T4" fmla="*/ 8 w 88"/>
                <a:gd name="T5" fmla="*/ 38 h 119"/>
                <a:gd name="T6" fmla="*/ 0 w 88"/>
                <a:gd name="T7" fmla="*/ 55 h 119"/>
                <a:gd name="T8" fmla="*/ 3 w 88"/>
                <a:gd name="T9" fmla="*/ 60 h 119"/>
                <a:gd name="T10" fmla="*/ 8 w 88"/>
                <a:gd name="T11" fmla="*/ 60 h 119"/>
                <a:gd name="T12" fmla="*/ 8 w 88"/>
                <a:gd name="T13" fmla="*/ 70 h 119"/>
                <a:gd name="T14" fmla="*/ 13 w 88"/>
                <a:gd name="T15" fmla="*/ 70 h 119"/>
                <a:gd name="T16" fmla="*/ 10 w 88"/>
                <a:gd name="T17" fmla="*/ 73 h 119"/>
                <a:gd name="T18" fmla="*/ 13 w 88"/>
                <a:gd name="T19" fmla="*/ 83 h 119"/>
                <a:gd name="T20" fmla="*/ 15 w 88"/>
                <a:gd name="T21" fmla="*/ 90 h 119"/>
                <a:gd name="T22" fmla="*/ 20 w 88"/>
                <a:gd name="T23" fmla="*/ 93 h 119"/>
                <a:gd name="T24" fmla="*/ 28 w 88"/>
                <a:gd name="T25" fmla="*/ 93 h 119"/>
                <a:gd name="T26" fmla="*/ 38 w 88"/>
                <a:gd name="T27" fmla="*/ 100 h 119"/>
                <a:gd name="T28" fmla="*/ 48 w 88"/>
                <a:gd name="T29" fmla="*/ 118 h 119"/>
                <a:gd name="T30" fmla="*/ 87 w 88"/>
                <a:gd name="T31" fmla="*/ 83 h 119"/>
                <a:gd name="T32" fmla="*/ 68 w 88"/>
                <a:gd name="T33" fmla="*/ 0 h 119"/>
                <a:gd name="T34" fmla="*/ 8 w 88"/>
                <a:gd name="T35" fmla="*/ 10 h 11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8"/>
                <a:gd name="T55" fmla="*/ 0 h 119"/>
                <a:gd name="T56" fmla="*/ 88 w 88"/>
                <a:gd name="T57" fmla="*/ 119 h 11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8" h="119">
                  <a:moveTo>
                    <a:pt x="8" y="10"/>
                  </a:moveTo>
                  <a:lnTo>
                    <a:pt x="8" y="33"/>
                  </a:lnTo>
                  <a:lnTo>
                    <a:pt x="8" y="38"/>
                  </a:lnTo>
                  <a:lnTo>
                    <a:pt x="0" y="55"/>
                  </a:lnTo>
                  <a:lnTo>
                    <a:pt x="3" y="60"/>
                  </a:lnTo>
                  <a:lnTo>
                    <a:pt x="8" y="60"/>
                  </a:lnTo>
                  <a:lnTo>
                    <a:pt x="8" y="70"/>
                  </a:lnTo>
                  <a:lnTo>
                    <a:pt x="13" y="70"/>
                  </a:lnTo>
                  <a:lnTo>
                    <a:pt x="10" y="73"/>
                  </a:lnTo>
                  <a:lnTo>
                    <a:pt x="13" y="83"/>
                  </a:lnTo>
                  <a:lnTo>
                    <a:pt x="15" y="90"/>
                  </a:lnTo>
                  <a:lnTo>
                    <a:pt x="20" y="93"/>
                  </a:lnTo>
                  <a:lnTo>
                    <a:pt x="28" y="93"/>
                  </a:lnTo>
                  <a:lnTo>
                    <a:pt x="38" y="100"/>
                  </a:lnTo>
                  <a:lnTo>
                    <a:pt x="48" y="118"/>
                  </a:lnTo>
                  <a:lnTo>
                    <a:pt x="87" y="83"/>
                  </a:lnTo>
                  <a:lnTo>
                    <a:pt x="68" y="0"/>
                  </a:lnTo>
                  <a:lnTo>
                    <a:pt x="8" y="10"/>
                  </a:lnTo>
                </a:path>
              </a:pathLst>
            </a:custGeom>
            <a:solidFill>
              <a:srgbClr val="FBDFAF"/>
            </a:solidFill>
            <a:ln w="12699" cap="rnd">
              <a:solidFill>
                <a:srgbClr val="000000"/>
              </a:solidFill>
              <a:round/>
              <a:headEnd/>
              <a:tailEnd/>
            </a:ln>
          </p:spPr>
          <p:txBody>
            <a:bodyPr/>
            <a:lstStyle/>
            <a:p>
              <a:endParaRPr lang="zh-CN" altLang="en-US"/>
            </a:p>
          </p:txBody>
        </p:sp>
        <p:sp>
          <p:nvSpPr>
            <p:cNvPr id="21610" name="Freeform 188"/>
            <p:cNvSpPr>
              <a:spLocks/>
            </p:cNvSpPr>
            <p:nvPr/>
          </p:nvSpPr>
          <p:spPr bwMode="auto">
            <a:xfrm>
              <a:off x="1268" y="2300"/>
              <a:ext cx="106" cy="102"/>
            </a:xfrm>
            <a:custGeom>
              <a:avLst/>
              <a:gdLst>
                <a:gd name="T0" fmla="*/ 45 w 106"/>
                <a:gd name="T1" fmla="*/ 69 h 102"/>
                <a:gd name="T2" fmla="*/ 53 w 106"/>
                <a:gd name="T3" fmla="*/ 78 h 102"/>
                <a:gd name="T4" fmla="*/ 60 w 106"/>
                <a:gd name="T5" fmla="*/ 98 h 102"/>
                <a:gd name="T6" fmla="*/ 82 w 106"/>
                <a:gd name="T7" fmla="*/ 101 h 102"/>
                <a:gd name="T8" fmla="*/ 92 w 106"/>
                <a:gd name="T9" fmla="*/ 98 h 102"/>
                <a:gd name="T10" fmla="*/ 105 w 106"/>
                <a:gd name="T11" fmla="*/ 52 h 102"/>
                <a:gd name="T12" fmla="*/ 105 w 106"/>
                <a:gd name="T13" fmla="*/ 36 h 102"/>
                <a:gd name="T14" fmla="*/ 92 w 106"/>
                <a:gd name="T15" fmla="*/ 12 h 102"/>
                <a:gd name="T16" fmla="*/ 75 w 106"/>
                <a:gd name="T17" fmla="*/ 0 h 102"/>
                <a:gd name="T18" fmla="*/ 48 w 106"/>
                <a:gd name="T19" fmla="*/ 0 h 102"/>
                <a:gd name="T20" fmla="*/ 20 w 106"/>
                <a:gd name="T21" fmla="*/ 7 h 102"/>
                <a:gd name="T22" fmla="*/ 18 w 106"/>
                <a:gd name="T23" fmla="*/ 15 h 102"/>
                <a:gd name="T24" fmla="*/ 0 w 106"/>
                <a:gd name="T25" fmla="*/ 26 h 102"/>
                <a:gd name="T26" fmla="*/ 0 w 106"/>
                <a:gd name="T27" fmla="*/ 33 h 102"/>
                <a:gd name="T28" fmla="*/ 10 w 106"/>
                <a:gd name="T29" fmla="*/ 41 h 102"/>
                <a:gd name="T30" fmla="*/ 20 w 106"/>
                <a:gd name="T31" fmla="*/ 43 h 102"/>
                <a:gd name="T32" fmla="*/ 28 w 106"/>
                <a:gd name="T33" fmla="*/ 52 h 102"/>
                <a:gd name="T34" fmla="*/ 30 w 106"/>
                <a:gd name="T35" fmla="*/ 69 h 102"/>
                <a:gd name="T36" fmla="*/ 38 w 106"/>
                <a:gd name="T37" fmla="*/ 74 h 102"/>
                <a:gd name="T38" fmla="*/ 45 w 106"/>
                <a:gd name="T39" fmla="*/ 69 h 10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06"/>
                <a:gd name="T61" fmla="*/ 0 h 102"/>
                <a:gd name="T62" fmla="*/ 106 w 106"/>
                <a:gd name="T63" fmla="*/ 102 h 10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06" h="102">
                  <a:moveTo>
                    <a:pt x="45" y="69"/>
                  </a:moveTo>
                  <a:lnTo>
                    <a:pt x="53" y="78"/>
                  </a:lnTo>
                  <a:lnTo>
                    <a:pt x="60" y="98"/>
                  </a:lnTo>
                  <a:lnTo>
                    <a:pt x="82" y="101"/>
                  </a:lnTo>
                  <a:lnTo>
                    <a:pt x="92" y="98"/>
                  </a:lnTo>
                  <a:lnTo>
                    <a:pt x="105" y="52"/>
                  </a:lnTo>
                  <a:lnTo>
                    <a:pt x="105" y="36"/>
                  </a:lnTo>
                  <a:lnTo>
                    <a:pt x="92" y="12"/>
                  </a:lnTo>
                  <a:lnTo>
                    <a:pt x="75" y="0"/>
                  </a:lnTo>
                  <a:lnTo>
                    <a:pt x="48" y="0"/>
                  </a:lnTo>
                  <a:lnTo>
                    <a:pt x="20" y="7"/>
                  </a:lnTo>
                  <a:lnTo>
                    <a:pt x="18" y="15"/>
                  </a:lnTo>
                  <a:lnTo>
                    <a:pt x="0" y="26"/>
                  </a:lnTo>
                  <a:lnTo>
                    <a:pt x="0" y="33"/>
                  </a:lnTo>
                  <a:lnTo>
                    <a:pt x="10" y="41"/>
                  </a:lnTo>
                  <a:lnTo>
                    <a:pt x="20" y="43"/>
                  </a:lnTo>
                  <a:lnTo>
                    <a:pt x="28" y="52"/>
                  </a:lnTo>
                  <a:lnTo>
                    <a:pt x="30" y="69"/>
                  </a:lnTo>
                  <a:lnTo>
                    <a:pt x="38" y="74"/>
                  </a:lnTo>
                  <a:lnTo>
                    <a:pt x="45" y="69"/>
                  </a:lnTo>
                </a:path>
              </a:pathLst>
            </a:custGeom>
            <a:solidFill>
              <a:srgbClr val="656346"/>
            </a:solidFill>
            <a:ln w="12699" cap="rnd">
              <a:solidFill>
                <a:srgbClr val="000000"/>
              </a:solidFill>
              <a:round/>
              <a:headEnd/>
              <a:tailEnd/>
            </a:ln>
          </p:spPr>
          <p:txBody>
            <a:bodyPr/>
            <a:lstStyle/>
            <a:p>
              <a:endParaRPr lang="zh-CN" altLang="en-US"/>
            </a:p>
          </p:txBody>
        </p:sp>
        <p:sp>
          <p:nvSpPr>
            <p:cNvPr id="21611" name="Freeform 189"/>
            <p:cNvSpPr>
              <a:spLocks/>
            </p:cNvSpPr>
            <p:nvPr/>
          </p:nvSpPr>
          <p:spPr bwMode="auto">
            <a:xfrm>
              <a:off x="1143" y="2400"/>
              <a:ext cx="260" cy="284"/>
            </a:xfrm>
            <a:custGeom>
              <a:avLst/>
              <a:gdLst>
                <a:gd name="T0" fmla="*/ 204 w 260"/>
                <a:gd name="T1" fmla="*/ 0 h 284"/>
                <a:gd name="T2" fmla="*/ 189 w 260"/>
                <a:gd name="T3" fmla="*/ 5 h 284"/>
                <a:gd name="T4" fmla="*/ 179 w 260"/>
                <a:gd name="T5" fmla="*/ 13 h 284"/>
                <a:gd name="T6" fmla="*/ 153 w 260"/>
                <a:gd name="T7" fmla="*/ 35 h 284"/>
                <a:gd name="T8" fmla="*/ 139 w 260"/>
                <a:gd name="T9" fmla="*/ 58 h 284"/>
                <a:gd name="T10" fmla="*/ 134 w 260"/>
                <a:gd name="T11" fmla="*/ 70 h 284"/>
                <a:gd name="T12" fmla="*/ 129 w 260"/>
                <a:gd name="T13" fmla="*/ 88 h 284"/>
                <a:gd name="T14" fmla="*/ 107 w 260"/>
                <a:gd name="T15" fmla="*/ 139 h 284"/>
                <a:gd name="T16" fmla="*/ 50 w 260"/>
                <a:gd name="T17" fmla="*/ 143 h 284"/>
                <a:gd name="T18" fmla="*/ 16 w 260"/>
                <a:gd name="T19" fmla="*/ 137 h 284"/>
                <a:gd name="T20" fmla="*/ 7 w 260"/>
                <a:gd name="T21" fmla="*/ 155 h 284"/>
                <a:gd name="T22" fmla="*/ 0 w 260"/>
                <a:gd name="T23" fmla="*/ 165 h 284"/>
                <a:gd name="T24" fmla="*/ 41 w 260"/>
                <a:gd name="T25" fmla="*/ 176 h 284"/>
                <a:gd name="T26" fmla="*/ 85 w 260"/>
                <a:gd name="T27" fmla="*/ 182 h 284"/>
                <a:gd name="T28" fmla="*/ 121 w 260"/>
                <a:gd name="T29" fmla="*/ 184 h 284"/>
                <a:gd name="T30" fmla="*/ 152 w 260"/>
                <a:gd name="T31" fmla="*/ 128 h 284"/>
                <a:gd name="T32" fmla="*/ 128 w 260"/>
                <a:gd name="T33" fmla="*/ 173 h 284"/>
                <a:gd name="T34" fmla="*/ 125 w 260"/>
                <a:gd name="T35" fmla="*/ 226 h 284"/>
                <a:gd name="T36" fmla="*/ 135 w 260"/>
                <a:gd name="T37" fmla="*/ 253 h 284"/>
                <a:gd name="T38" fmla="*/ 149 w 260"/>
                <a:gd name="T39" fmla="*/ 265 h 284"/>
                <a:gd name="T40" fmla="*/ 161 w 260"/>
                <a:gd name="T41" fmla="*/ 271 h 284"/>
                <a:gd name="T42" fmla="*/ 176 w 260"/>
                <a:gd name="T43" fmla="*/ 272 h 284"/>
                <a:gd name="T44" fmla="*/ 206 w 260"/>
                <a:gd name="T45" fmla="*/ 283 h 284"/>
                <a:gd name="T46" fmla="*/ 225 w 260"/>
                <a:gd name="T47" fmla="*/ 272 h 284"/>
                <a:gd name="T48" fmla="*/ 234 w 260"/>
                <a:gd name="T49" fmla="*/ 278 h 284"/>
                <a:gd name="T50" fmla="*/ 249 w 260"/>
                <a:gd name="T51" fmla="*/ 233 h 284"/>
                <a:gd name="T52" fmla="*/ 256 w 260"/>
                <a:gd name="T53" fmla="*/ 178 h 284"/>
                <a:gd name="T54" fmla="*/ 259 w 260"/>
                <a:gd name="T55" fmla="*/ 125 h 284"/>
                <a:gd name="T56" fmla="*/ 259 w 260"/>
                <a:gd name="T57" fmla="*/ 118 h 284"/>
                <a:gd name="T58" fmla="*/ 256 w 260"/>
                <a:gd name="T59" fmla="*/ 63 h 284"/>
                <a:gd name="T60" fmla="*/ 246 w 260"/>
                <a:gd name="T61" fmla="*/ 30 h 284"/>
                <a:gd name="T62" fmla="*/ 229 w 260"/>
                <a:gd name="T63" fmla="*/ 13 h 284"/>
                <a:gd name="T64" fmla="*/ 214 w 260"/>
                <a:gd name="T65" fmla="*/ 10 h 284"/>
                <a:gd name="T66" fmla="*/ 204 w 260"/>
                <a:gd name="T67" fmla="*/ 0 h 28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60"/>
                <a:gd name="T103" fmla="*/ 0 h 284"/>
                <a:gd name="T104" fmla="*/ 260 w 260"/>
                <a:gd name="T105" fmla="*/ 284 h 28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60" h="284">
                  <a:moveTo>
                    <a:pt x="204" y="0"/>
                  </a:moveTo>
                  <a:lnTo>
                    <a:pt x="189" y="5"/>
                  </a:lnTo>
                  <a:lnTo>
                    <a:pt x="179" y="13"/>
                  </a:lnTo>
                  <a:lnTo>
                    <a:pt x="153" y="35"/>
                  </a:lnTo>
                  <a:lnTo>
                    <a:pt x="139" y="58"/>
                  </a:lnTo>
                  <a:lnTo>
                    <a:pt x="134" y="70"/>
                  </a:lnTo>
                  <a:lnTo>
                    <a:pt x="129" y="88"/>
                  </a:lnTo>
                  <a:lnTo>
                    <a:pt x="107" y="139"/>
                  </a:lnTo>
                  <a:lnTo>
                    <a:pt x="50" y="143"/>
                  </a:lnTo>
                  <a:lnTo>
                    <a:pt x="16" y="137"/>
                  </a:lnTo>
                  <a:lnTo>
                    <a:pt x="7" y="155"/>
                  </a:lnTo>
                  <a:lnTo>
                    <a:pt x="0" y="165"/>
                  </a:lnTo>
                  <a:lnTo>
                    <a:pt x="41" y="176"/>
                  </a:lnTo>
                  <a:lnTo>
                    <a:pt x="85" y="182"/>
                  </a:lnTo>
                  <a:lnTo>
                    <a:pt x="121" y="184"/>
                  </a:lnTo>
                  <a:lnTo>
                    <a:pt x="152" y="128"/>
                  </a:lnTo>
                  <a:lnTo>
                    <a:pt x="128" y="173"/>
                  </a:lnTo>
                  <a:lnTo>
                    <a:pt x="125" y="226"/>
                  </a:lnTo>
                  <a:lnTo>
                    <a:pt x="135" y="253"/>
                  </a:lnTo>
                  <a:lnTo>
                    <a:pt x="149" y="265"/>
                  </a:lnTo>
                  <a:lnTo>
                    <a:pt x="161" y="271"/>
                  </a:lnTo>
                  <a:lnTo>
                    <a:pt x="176" y="272"/>
                  </a:lnTo>
                  <a:lnTo>
                    <a:pt x="206" y="283"/>
                  </a:lnTo>
                  <a:lnTo>
                    <a:pt x="225" y="272"/>
                  </a:lnTo>
                  <a:lnTo>
                    <a:pt x="234" y="278"/>
                  </a:lnTo>
                  <a:lnTo>
                    <a:pt x="249" y="233"/>
                  </a:lnTo>
                  <a:lnTo>
                    <a:pt x="256" y="178"/>
                  </a:lnTo>
                  <a:lnTo>
                    <a:pt x="259" y="125"/>
                  </a:lnTo>
                  <a:lnTo>
                    <a:pt x="259" y="118"/>
                  </a:lnTo>
                  <a:lnTo>
                    <a:pt x="256" y="63"/>
                  </a:lnTo>
                  <a:lnTo>
                    <a:pt x="246" y="30"/>
                  </a:lnTo>
                  <a:lnTo>
                    <a:pt x="229" y="13"/>
                  </a:lnTo>
                  <a:lnTo>
                    <a:pt x="214" y="10"/>
                  </a:lnTo>
                  <a:lnTo>
                    <a:pt x="204" y="0"/>
                  </a:lnTo>
                </a:path>
              </a:pathLst>
            </a:custGeom>
            <a:solidFill>
              <a:srgbClr val="006C88"/>
            </a:solidFill>
            <a:ln w="12699" cap="rnd">
              <a:solidFill>
                <a:srgbClr val="000000"/>
              </a:solidFill>
              <a:round/>
              <a:headEnd/>
              <a:tailEnd/>
            </a:ln>
          </p:spPr>
          <p:txBody>
            <a:bodyPr/>
            <a:lstStyle/>
            <a:p>
              <a:endParaRPr lang="zh-CN" altLang="en-US"/>
            </a:p>
          </p:txBody>
        </p:sp>
        <p:sp>
          <p:nvSpPr>
            <p:cNvPr id="21612" name="Freeform 190"/>
            <p:cNvSpPr>
              <a:spLocks/>
            </p:cNvSpPr>
            <p:nvPr/>
          </p:nvSpPr>
          <p:spPr bwMode="auto">
            <a:xfrm>
              <a:off x="1269" y="2531"/>
              <a:ext cx="154" cy="195"/>
            </a:xfrm>
            <a:custGeom>
              <a:avLst/>
              <a:gdLst>
                <a:gd name="T0" fmla="*/ 47 w 154"/>
                <a:gd name="T1" fmla="*/ 89 h 195"/>
                <a:gd name="T2" fmla="*/ 60 w 154"/>
                <a:gd name="T3" fmla="*/ 54 h 195"/>
                <a:gd name="T4" fmla="*/ 86 w 154"/>
                <a:gd name="T5" fmla="*/ 21 h 195"/>
                <a:gd name="T6" fmla="*/ 114 w 154"/>
                <a:gd name="T7" fmla="*/ 2 h 195"/>
                <a:gd name="T8" fmla="*/ 137 w 154"/>
                <a:gd name="T9" fmla="*/ 0 h 195"/>
                <a:gd name="T10" fmla="*/ 147 w 154"/>
                <a:gd name="T11" fmla="*/ 2 h 195"/>
                <a:gd name="T12" fmla="*/ 153 w 154"/>
                <a:gd name="T13" fmla="*/ 24 h 195"/>
                <a:gd name="T14" fmla="*/ 150 w 154"/>
                <a:gd name="T15" fmla="*/ 77 h 195"/>
                <a:gd name="T16" fmla="*/ 131 w 154"/>
                <a:gd name="T17" fmla="*/ 153 h 195"/>
                <a:gd name="T18" fmla="*/ 72 w 154"/>
                <a:gd name="T19" fmla="*/ 191 h 195"/>
                <a:gd name="T20" fmla="*/ 42 w 154"/>
                <a:gd name="T21" fmla="*/ 194 h 195"/>
                <a:gd name="T22" fmla="*/ 0 w 154"/>
                <a:gd name="T23" fmla="*/ 179 h 195"/>
                <a:gd name="T24" fmla="*/ 33 w 154"/>
                <a:gd name="T25" fmla="*/ 122 h 195"/>
                <a:gd name="T26" fmla="*/ 47 w 154"/>
                <a:gd name="T27" fmla="*/ 89 h 19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54"/>
                <a:gd name="T43" fmla="*/ 0 h 195"/>
                <a:gd name="T44" fmla="*/ 154 w 154"/>
                <a:gd name="T45" fmla="*/ 195 h 19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54" h="195">
                  <a:moveTo>
                    <a:pt x="47" y="89"/>
                  </a:moveTo>
                  <a:lnTo>
                    <a:pt x="60" y="54"/>
                  </a:lnTo>
                  <a:lnTo>
                    <a:pt x="86" y="21"/>
                  </a:lnTo>
                  <a:lnTo>
                    <a:pt x="114" y="2"/>
                  </a:lnTo>
                  <a:lnTo>
                    <a:pt x="137" y="0"/>
                  </a:lnTo>
                  <a:lnTo>
                    <a:pt x="147" y="2"/>
                  </a:lnTo>
                  <a:lnTo>
                    <a:pt x="153" y="24"/>
                  </a:lnTo>
                  <a:lnTo>
                    <a:pt x="150" y="77"/>
                  </a:lnTo>
                  <a:lnTo>
                    <a:pt x="131" y="153"/>
                  </a:lnTo>
                  <a:lnTo>
                    <a:pt x="72" y="191"/>
                  </a:lnTo>
                  <a:lnTo>
                    <a:pt x="42" y="194"/>
                  </a:lnTo>
                  <a:lnTo>
                    <a:pt x="0" y="179"/>
                  </a:lnTo>
                  <a:lnTo>
                    <a:pt x="33" y="122"/>
                  </a:lnTo>
                  <a:lnTo>
                    <a:pt x="47" y="89"/>
                  </a:lnTo>
                </a:path>
              </a:pathLst>
            </a:custGeom>
            <a:solidFill>
              <a:srgbClr val="2E7FE8"/>
            </a:solidFill>
            <a:ln w="12699" cap="rnd">
              <a:solidFill>
                <a:srgbClr val="000000"/>
              </a:solidFill>
              <a:round/>
              <a:headEnd/>
              <a:tailEnd/>
            </a:ln>
          </p:spPr>
          <p:txBody>
            <a:bodyPr/>
            <a:lstStyle/>
            <a:p>
              <a:endParaRPr lang="zh-CN" altLang="en-US"/>
            </a:p>
          </p:txBody>
        </p:sp>
        <p:sp>
          <p:nvSpPr>
            <p:cNvPr id="21613" name="Line 191"/>
            <p:cNvSpPr>
              <a:spLocks noChangeShapeType="1"/>
            </p:cNvSpPr>
            <p:nvPr/>
          </p:nvSpPr>
          <p:spPr bwMode="auto">
            <a:xfrm>
              <a:off x="1177" y="2609"/>
              <a:ext cx="82" cy="14"/>
            </a:xfrm>
            <a:prstGeom prst="line">
              <a:avLst/>
            </a:prstGeom>
            <a:noFill/>
            <a:ln w="12699">
              <a:solidFill>
                <a:schemeClr val="tx1"/>
              </a:solidFill>
              <a:round/>
              <a:headEnd type="none" w="sm" len="sm"/>
              <a:tailEnd type="none" w="sm" len="sm"/>
            </a:ln>
          </p:spPr>
          <p:txBody>
            <a:bodyPr wrap="none" anchor="ctr"/>
            <a:lstStyle/>
            <a:p>
              <a:endParaRPr lang="zh-CN" altLang="en-US"/>
            </a:p>
          </p:txBody>
        </p:sp>
      </p:grpSp>
      <p:sp>
        <p:nvSpPr>
          <p:cNvPr id="21564" name="Rectangle 192"/>
          <p:cNvSpPr>
            <a:spLocks noChangeArrowheads="1"/>
          </p:cNvSpPr>
          <p:nvPr/>
        </p:nvSpPr>
        <p:spPr bwMode="auto">
          <a:xfrm>
            <a:off x="232173" y="2557463"/>
            <a:ext cx="6105260" cy="3397250"/>
          </a:xfrm>
          <a:prstGeom prst="rect">
            <a:avLst/>
          </a:prstGeom>
          <a:noFill/>
          <a:ln w="25399">
            <a:solidFill>
              <a:srgbClr val="00CCFF"/>
            </a:solidFill>
            <a:miter lim="800000"/>
            <a:headEnd/>
            <a:tailEnd/>
          </a:ln>
        </p:spPr>
        <p:txBody>
          <a:bodyPr wrap="none" anchor="ctr"/>
          <a:lstStyle/>
          <a:p>
            <a:endParaRPr lang="zh-CN" altLang="en-US"/>
          </a:p>
        </p:txBody>
      </p:sp>
      <p:grpSp>
        <p:nvGrpSpPr>
          <p:cNvPr id="14" name="Group 193"/>
          <p:cNvGrpSpPr>
            <a:grpSpLocks/>
          </p:cNvGrpSpPr>
          <p:nvPr/>
        </p:nvGrpSpPr>
        <p:grpSpPr bwMode="auto">
          <a:xfrm>
            <a:off x="3026834" y="4965701"/>
            <a:ext cx="500460" cy="1420813"/>
            <a:chOff x="1582" y="2782"/>
            <a:chExt cx="239" cy="796"/>
          </a:xfrm>
        </p:grpSpPr>
        <p:sp>
          <p:nvSpPr>
            <p:cNvPr id="21576" name="Freeform 194"/>
            <p:cNvSpPr>
              <a:spLocks/>
            </p:cNvSpPr>
            <p:nvPr/>
          </p:nvSpPr>
          <p:spPr bwMode="auto">
            <a:xfrm>
              <a:off x="1714" y="3536"/>
              <a:ext cx="95" cy="38"/>
            </a:xfrm>
            <a:custGeom>
              <a:avLst/>
              <a:gdLst>
                <a:gd name="T0" fmla="*/ 1 w 95"/>
                <a:gd name="T1" fmla="*/ 0 h 38"/>
                <a:gd name="T2" fmla="*/ 0 w 95"/>
                <a:gd name="T3" fmla="*/ 13 h 38"/>
                <a:gd name="T4" fmla="*/ 1 w 95"/>
                <a:gd name="T5" fmla="*/ 21 h 38"/>
                <a:gd name="T6" fmla="*/ 10 w 95"/>
                <a:gd name="T7" fmla="*/ 28 h 38"/>
                <a:gd name="T8" fmla="*/ 20 w 95"/>
                <a:gd name="T9" fmla="*/ 32 h 38"/>
                <a:gd name="T10" fmla="*/ 27 w 95"/>
                <a:gd name="T11" fmla="*/ 30 h 38"/>
                <a:gd name="T12" fmla="*/ 27 w 95"/>
                <a:gd name="T13" fmla="*/ 23 h 38"/>
                <a:gd name="T14" fmla="*/ 41 w 95"/>
                <a:gd name="T15" fmla="*/ 30 h 38"/>
                <a:gd name="T16" fmla="*/ 52 w 95"/>
                <a:gd name="T17" fmla="*/ 34 h 38"/>
                <a:gd name="T18" fmla="*/ 68 w 95"/>
                <a:gd name="T19" fmla="*/ 37 h 38"/>
                <a:gd name="T20" fmla="*/ 91 w 95"/>
                <a:gd name="T21" fmla="*/ 37 h 38"/>
                <a:gd name="T22" fmla="*/ 94 w 95"/>
                <a:gd name="T23" fmla="*/ 30 h 38"/>
                <a:gd name="T24" fmla="*/ 81 w 95"/>
                <a:gd name="T25" fmla="*/ 21 h 38"/>
                <a:gd name="T26" fmla="*/ 71 w 95"/>
                <a:gd name="T27" fmla="*/ 13 h 38"/>
                <a:gd name="T28" fmla="*/ 60 w 95"/>
                <a:gd name="T29" fmla="*/ 6 h 38"/>
                <a:gd name="T30" fmla="*/ 48 w 95"/>
                <a:gd name="T31" fmla="*/ 0 h 38"/>
                <a:gd name="T32" fmla="*/ 1 w 95"/>
                <a:gd name="T33" fmla="*/ 0 h 3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5"/>
                <a:gd name="T52" fmla="*/ 0 h 38"/>
                <a:gd name="T53" fmla="*/ 95 w 95"/>
                <a:gd name="T54" fmla="*/ 38 h 3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5" h="38">
                  <a:moveTo>
                    <a:pt x="1" y="0"/>
                  </a:moveTo>
                  <a:lnTo>
                    <a:pt x="0" y="13"/>
                  </a:lnTo>
                  <a:lnTo>
                    <a:pt x="1" y="21"/>
                  </a:lnTo>
                  <a:lnTo>
                    <a:pt x="10" y="28"/>
                  </a:lnTo>
                  <a:lnTo>
                    <a:pt x="20" y="32"/>
                  </a:lnTo>
                  <a:lnTo>
                    <a:pt x="27" y="30"/>
                  </a:lnTo>
                  <a:lnTo>
                    <a:pt x="27" y="23"/>
                  </a:lnTo>
                  <a:lnTo>
                    <a:pt x="41" y="30"/>
                  </a:lnTo>
                  <a:lnTo>
                    <a:pt x="52" y="34"/>
                  </a:lnTo>
                  <a:lnTo>
                    <a:pt x="68" y="37"/>
                  </a:lnTo>
                  <a:lnTo>
                    <a:pt x="91" y="37"/>
                  </a:lnTo>
                  <a:lnTo>
                    <a:pt x="94" y="30"/>
                  </a:lnTo>
                  <a:lnTo>
                    <a:pt x="81" y="21"/>
                  </a:lnTo>
                  <a:lnTo>
                    <a:pt x="71" y="13"/>
                  </a:lnTo>
                  <a:lnTo>
                    <a:pt x="60" y="6"/>
                  </a:lnTo>
                  <a:lnTo>
                    <a:pt x="48" y="0"/>
                  </a:lnTo>
                  <a:lnTo>
                    <a:pt x="1" y="0"/>
                  </a:lnTo>
                </a:path>
              </a:pathLst>
            </a:custGeom>
            <a:solidFill>
              <a:srgbClr val="555555"/>
            </a:solidFill>
            <a:ln w="9525" cap="rnd">
              <a:noFill/>
              <a:round/>
              <a:headEnd/>
              <a:tailEnd/>
            </a:ln>
          </p:spPr>
          <p:txBody>
            <a:bodyPr/>
            <a:lstStyle/>
            <a:p>
              <a:endParaRPr lang="zh-CN" altLang="en-US"/>
            </a:p>
          </p:txBody>
        </p:sp>
        <p:sp>
          <p:nvSpPr>
            <p:cNvPr id="21577" name="Freeform 195"/>
            <p:cNvSpPr>
              <a:spLocks/>
            </p:cNvSpPr>
            <p:nvPr/>
          </p:nvSpPr>
          <p:spPr bwMode="auto">
            <a:xfrm>
              <a:off x="1714" y="3536"/>
              <a:ext cx="95" cy="38"/>
            </a:xfrm>
            <a:custGeom>
              <a:avLst/>
              <a:gdLst>
                <a:gd name="T0" fmla="*/ 1 w 95"/>
                <a:gd name="T1" fmla="*/ 0 h 38"/>
                <a:gd name="T2" fmla="*/ 0 w 95"/>
                <a:gd name="T3" fmla="*/ 13 h 38"/>
                <a:gd name="T4" fmla="*/ 1 w 95"/>
                <a:gd name="T5" fmla="*/ 21 h 38"/>
                <a:gd name="T6" fmla="*/ 10 w 95"/>
                <a:gd name="T7" fmla="*/ 28 h 38"/>
                <a:gd name="T8" fmla="*/ 20 w 95"/>
                <a:gd name="T9" fmla="*/ 32 h 38"/>
                <a:gd name="T10" fmla="*/ 27 w 95"/>
                <a:gd name="T11" fmla="*/ 30 h 38"/>
                <a:gd name="T12" fmla="*/ 27 w 95"/>
                <a:gd name="T13" fmla="*/ 23 h 38"/>
                <a:gd name="T14" fmla="*/ 41 w 95"/>
                <a:gd name="T15" fmla="*/ 30 h 38"/>
                <a:gd name="T16" fmla="*/ 52 w 95"/>
                <a:gd name="T17" fmla="*/ 34 h 38"/>
                <a:gd name="T18" fmla="*/ 68 w 95"/>
                <a:gd name="T19" fmla="*/ 37 h 38"/>
                <a:gd name="T20" fmla="*/ 91 w 95"/>
                <a:gd name="T21" fmla="*/ 37 h 38"/>
                <a:gd name="T22" fmla="*/ 94 w 95"/>
                <a:gd name="T23" fmla="*/ 30 h 38"/>
                <a:gd name="T24" fmla="*/ 81 w 95"/>
                <a:gd name="T25" fmla="*/ 21 h 38"/>
                <a:gd name="T26" fmla="*/ 71 w 95"/>
                <a:gd name="T27" fmla="*/ 13 h 38"/>
                <a:gd name="T28" fmla="*/ 60 w 95"/>
                <a:gd name="T29" fmla="*/ 6 h 38"/>
                <a:gd name="T30" fmla="*/ 48 w 95"/>
                <a:gd name="T31" fmla="*/ 0 h 38"/>
                <a:gd name="T32" fmla="*/ 1 w 95"/>
                <a:gd name="T33" fmla="*/ 0 h 3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5"/>
                <a:gd name="T52" fmla="*/ 0 h 38"/>
                <a:gd name="T53" fmla="*/ 95 w 95"/>
                <a:gd name="T54" fmla="*/ 38 h 3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5" h="38">
                  <a:moveTo>
                    <a:pt x="1" y="0"/>
                  </a:moveTo>
                  <a:lnTo>
                    <a:pt x="0" y="13"/>
                  </a:lnTo>
                  <a:lnTo>
                    <a:pt x="1" y="21"/>
                  </a:lnTo>
                  <a:lnTo>
                    <a:pt x="10" y="28"/>
                  </a:lnTo>
                  <a:lnTo>
                    <a:pt x="20" y="32"/>
                  </a:lnTo>
                  <a:lnTo>
                    <a:pt x="27" y="30"/>
                  </a:lnTo>
                  <a:lnTo>
                    <a:pt x="27" y="23"/>
                  </a:lnTo>
                  <a:lnTo>
                    <a:pt x="41" y="30"/>
                  </a:lnTo>
                  <a:lnTo>
                    <a:pt x="52" y="34"/>
                  </a:lnTo>
                  <a:lnTo>
                    <a:pt x="68" y="37"/>
                  </a:lnTo>
                  <a:lnTo>
                    <a:pt x="91" y="37"/>
                  </a:lnTo>
                  <a:lnTo>
                    <a:pt x="94" y="30"/>
                  </a:lnTo>
                  <a:lnTo>
                    <a:pt x="81" y="21"/>
                  </a:lnTo>
                  <a:lnTo>
                    <a:pt x="71" y="13"/>
                  </a:lnTo>
                  <a:lnTo>
                    <a:pt x="60" y="6"/>
                  </a:lnTo>
                  <a:lnTo>
                    <a:pt x="48" y="0"/>
                  </a:lnTo>
                  <a:lnTo>
                    <a:pt x="1" y="0"/>
                  </a:lnTo>
                </a:path>
              </a:pathLst>
            </a:custGeom>
            <a:solidFill>
              <a:srgbClr val="555555"/>
            </a:solidFill>
            <a:ln w="12699" cap="rnd">
              <a:solidFill>
                <a:srgbClr val="000000"/>
              </a:solidFill>
              <a:round/>
              <a:headEnd/>
              <a:tailEnd/>
            </a:ln>
          </p:spPr>
          <p:txBody>
            <a:bodyPr/>
            <a:lstStyle/>
            <a:p>
              <a:endParaRPr lang="zh-CN" altLang="en-US"/>
            </a:p>
          </p:txBody>
        </p:sp>
        <p:sp>
          <p:nvSpPr>
            <p:cNvPr id="21578" name="Freeform 196"/>
            <p:cNvSpPr>
              <a:spLocks/>
            </p:cNvSpPr>
            <p:nvPr/>
          </p:nvSpPr>
          <p:spPr bwMode="auto">
            <a:xfrm>
              <a:off x="1590" y="3531"/>
              <a:ext cx="68" cy="47"/>
            </a:xfrm>
            <a:custGeom>
              <a:avLst/>
              <a:gdLst>
                <a:gd name="T0" fmla="*/ 65 w 68"/>
                <a:gd name="T1" fmla="*/ 1 h 47"/>
                <a:gd name="T2" fmla="*/ 67 w 68"/>
                <a:gd name="T3" fmla="*/ 14 h 47"/>
                <a:gd name="T4" fmla="*/ 65 w 68"/>
                <a:gd name="T5" fmla="*/ 24 h 47"/>
                <a:gd name="T6" fmla="*/ 52 w 68"/>
                <a:gd name="T7" fmla="*/ 35 h 47"/>
                <a:gd name="T8" fmla="*/ 43 w 68"/>
                <a:gd name="T9" fmla="*/ 39 h 47"/>
                <a:gd name="T10" fmla="*/ 41 w 68"/>
                <a:gd name="T11" fmla="*/ 46 h 47"/>
                <a:gd name="T12" fmla="*/ 0 w 68"/>
                <a:gd name="T13" fmla="*/ 46 h 47"/>
                <a:gd name="T14" fmla="*/ 0 w 68"/>
                <a:gd name="T15" fmla="*/ 29 h 47"/>
                <a:gd name="T16" fmla="*/ 4 w 68"/>
                <a:gd name="T17" fmla="*/ 22 h 47"/>
                <a:gd name="T18" fmla="*/ 12 w 68"/>
                <a:gd name="T19" fmla="*/ 14 h 47"/>
                <a:gd name="T20" fmla="*/ 20 w 68"/>
                <a:gd name="T21" fmla="*/ 7 h 47"/>
                <a:gd name="T22" fmla="*/ 23 w 68"/>
                <a:gd name="T23" fmla="*/ 0 h 47"/>
                <a:gd name="T24" fmla="*/ 65 w 68"/>
                <a:gd name="T25" fmla="*/ 1 h 4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8"/>
                <a:gd name="T40" fmla="*/ 0 h 47"/>
                <a:gd name="T41" fmla="*/ 68 w 68"/>
                <a:gd name="T42" fmla="*/ 47 h 4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8" h="47">
                  <a:moveTo>
                    <a:pt x="65" y="1"/>
                  </a:moveTo>
                  <a:lnTo>
                    <a:pt x="67" y="14"/>
                  </a:lnTo>
                  <a:lnTo>
                    <a:pt x="65" y="24"/>
                  </a:lnTo>
                  <a:lnTo>
                    <a:pt x="52" y="35"/>
                  </a:lnTo>
                  <a:lnTo>
                    <a:pt x="43" y="39"/>
                  </a:lnTo>
                  <a:lnTo>
                    <a:pt x="41" y="46"/>
                  </a:lnTo>
                  <a:lnTo>
                    <a:pt x="0" y="46"/>
                  </a:lnTo>
                  <a:lnTo>
                    <a:pt x="0" y="29"/>
                  </a:lnTo>
                  <a:lnTo>
                    <a:pt x="4" y="22"/>
                  </a:lnTo>
                  <a:lnTo>
                    <a:pt x="12" y="14"/>
                  </a:lnTo>
                  <a:lnTo>
                    <a:pt x="20" y="7"/>
                  </a:lnTo>
                  <a:lnTo>
                    <a:pt x="23" y="0"/>
                  </a:lnTo>
                  <a:lnTo>
                    <a:pt x="65" y="1"/>
                  </a:lnTo>
                </a:path>
              </a:pathLst>
            </a:custGeom>
            <a:solidFill>
              <a:srgbClr val="555555"/>
            </a:solidFill>
            <a:ln w="9525" cap="rnd">
              <a:noFill/>
              <a:round/>
              <a:headEnd/>
              <a:tailEnd/>
            </a:ln>
          </p:spPr>
          <p:txBody>
            <a:bodyPr/>
            <a:lstStyle/>
            <a:p>
              <a:endParaRPr lang="zh-CN" altLang="en-US"/>
            </a:p>
          </p:txBody>
        </p:sp>
        <p:sp>
          <p:nvSpPr>
            <p:cNvPr id="21579" name="Freeform 197"/>
            <p:cNvSpPr>
              <a:spLocks/>
            </p:cNvSpPr>
            <p:nvPr/>
          </p:nvSpPr>
          <p:spPr bwMode="auto">
            <a:xfrm>
              <a:off x="1590" y="3531"/>
              <a:ext cx="68" cy="47"/>
            </a:xfrm>
            <a:custGeom>
              <a:avLst/>
              <a:gdLst>
                <a:gd name="T0" fmla="*/ 65 w 68"/>
                <a:gd name="T1" fmla="*/ 1 h 47"/>
                <a:gd name="T2" fmla="*/ 67 w 68"/>
                <a:gd name="T3" fmla="*/ 14 h 47"/>
                <a:gd name="T4" fmla="*/ 65 w 68"/>
                <a:gd name="T5" fmla="*/ 24 h 47"/>
                <a:gd name="T6" fmla="*/ 52 w 68"/>
                <a:gd name="T7" fmla="*/ 35 h 47"/>
                <a:gd name="T8" fmla="*/ 43 w 68"/>
                <a:gd name="T9" fmla="*/ 39 h 47"/>
                <a:gd name="T10" fmla="*/ 41 w 68"/>
                <a:gd name="T11" fmla="*/ 46 h 47"/>
                <a:gd name="T12" fmla="*/ 0 w 68"/>
                <a:gd name="T13" fmla="*/ 46 h 47"/>
                <a:gd name="T14" fmla="*/ 0 w 68"/>
                <a:gd name="T15" fmla="*/ 29 h 47"/>
                <a:gd name="T16" fmla="*/ 4 w 68"/>
                <a:gd name="T17" fmla="*/ 22 h 47"/>
                <a:gd name="T18" fmla="*/ 12 w 68"/>
                <a:gd name="T19" fmla="*/ 14 h 47"/>
                <a:gd name="T20" fmla="*/ 20 w 68"/>
                <a:gd name="T21" fmla="*/ 7 h 47"/>
                <a:gd name="T22" fmla="*/ 23 w 68"/>
                <a:gd name="T23" fmla="*/ 0 h 47"/>
                <a:gd name="T24" fmla="*/ 65 w 68"/>
                <a:gd name="T25" fmla="*/ 1 h 4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8"/>
                <a:gd name="T40" fmla="*/ 0 h 47"/>
                <a:gd name="T41" fmla="*/ 68 w 68"/>
                <a:gd name="T42" fmla="*/ 47 h 4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8" h="47">
                  <a:moveTo>
                    <a:pt x="65" y="1"/>
                  </a:moveTo>
                  <a:lnTo>
                    <a:pt x="67" y="14"/>
                  </a:lnTo>
                  <a:lnTo>
                    <a:pt x="65" y="24"/>
                  </a:lnTo>
                  <a:lnTo>
                    <a:pt x="52" y="35"/>
                  </a:lnTo>
                  <a:lnTo>
                    <a:pt x="43" y="39"/>
                  </a:lnTo>
                  <a:lnTo>
                    <a:pt x="41" y="46"/>
                  </a:lnTo>
                  <a:lnTo>
                    <a:pt x="0" y="46"/>
                  </a:lnTo>
                  <a:lnTo>
                    <a:pt x="0" y="29"/>
                  </a:lnTo>
                  <a:lnTo>
                    <a:pt x="4" y="22"/>
                  </a:lnTo>
                  <a:lnTo>
                    <a:pt x="12" y="14"/>
                  </a:lnTo>
                  <a:lnTo>
                    <a:pt x="20" y="7"/>
                  </a:lnTo>
                  <a:lnTo>
                    <a:pt x="23" y="0"/>
                  </a:lnTo>
                  <a:lnTo>
                    <a:pt x="65" y="1"/>
                  </a:lnTo>
                </a:path>
              </a:pathLst>
            </a:custGeom>
            <a:solidFill>
              <a:srgbClr val="555555"/>
            </a:solidFill>
            <a:ln w="12699" cap="rnd">
              <a:solidFill>
                <a:srgbClr val="000000"/>
              </a:solidFill>
              <a:round/>
              <a:headEnd/>
              <a:tailEnd/>
            </a:ln>
          </p:spPr>
          <p:txBody>
            <a:bodyPr/>
            <a:lstStyle/>
            <a:p>
              <a:endParaRPr lang="zh-CN" altLang="en-US"/>
            </a:p>
          </p:txBody>
        </p:sp>
        <p:sp>
          <p:nvSpPr>
            <p:cNvPr id="21580" name="Freeform 198"/>
            <p:cNvSpPr>
              <a:spLocks/>
            </p:cNvSpPr>
            <p:nvPr/>
          </p:nvSpPr>
          <p:spPr bwMode="auto">
            <a:xfrm>
              <a:off x="1668" y="2810"/>
              <a:ext cx="77" cy="129"/>
            </a:xfrm>
            <a:custGeom>
              <a:avLst/>
              <a:gdLst>
                <a:gd name="T0" fmla="*/ 50 w 77"/>
                <a:gd name="T1" fmla="*/ 0 h 129"/>
                <a:gd name="T2" fmla="*/ 63 w 77"/>
                <a:gd name="T3" fmla="*/ 2 h 129"/>
                <a:gd name="T4" fmla="*/ 76 w 77"/>
                <a:gd name="T5" fmla="*/ 12 h 129"/>
                <a:gd name="T6" fmla="*/ 73 w 77"/>
                <a:gd name="T7" fmla="*/ 42 h 129"/>
                <a:gd name="T8" fmla="*/ 76 w 77"/>
                <a:gd name="T9" fmla="*/ 53 h 129"/>
                <a:gd name="T10" fmla="*/ 73 w 77"/>
                <a:gd name="T11" fmla="*/ 70 h 129"/>
                <a:gd name="T12" fmla="*/ 69 w 77"/>
                <a:gd name="T13" fmla="*/ 83 h 129"/>
                <a:gd name="T14" fmla="*/ 63 w 77"/>
                <a:gd name="T15" fmla="*/ 89 h 129"/>
                <a:gd name="T16" fmla="*/ 54 w 77"/>
                <a:gd name="T17" fmla="*/ 89 h 129"/>
                <a:gd name="T18" fmla="*/ 63 w 77"/>
                <a:gd name="T19" fmla="*/ 106 h 129"/>
                <a:gd name="T20" fmla="*/ 46 w 77"/>
                <a:gd name="T21" fmla="*/ 128 h 129"/>
                <a:gd name="T22" fmla="*/ 12 w 77"/>
                <a:gd name="T23" fmla="*/ 106 h 129"/>
                <a:gd name="T24" fmla="*/ 17 w 77"/>
                <a:gd name="T25" fmla="*/ 85 h 129"/>
                <a:gd name="T26" fmla="*/ 10 w 77"/>
                <a:gd name="T27" fmla="*/ 68 h 129"/>
                <a:gd name="T28" fmla="*/ 0 w 77"/>
                <a:gd name="T29" fmla="*/ 46 h 129"/>
                <a:gd name="T30" fmla="*/ 14 w 77"/>
                <a:gd name="T31" fmla="*/ 36 h 129"/>
                <a:gd name="T32" fmla="*/ 27 w 77"/>
                <a:gd name="T33" fmla="*/ 2 h 129"/>
                <a:gd name="T34" fmla="*/ 50 w 77"/>
                <a:gd name="T35" fmla="*/ 0 h 12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7"/>
                <a:gd name="T55" fmla="*/ 0 h 129"/>
                <a:gd name="T56" fmla="*/ 77 w 77"/>
                <a:gd name="T57" fmla="*/ 129 h 12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7" h="129">
                  <a:moveTo>
                    <a:pt x="50" y="0"/>
                  </a:moveTo>
                  <a:lnTo>
                    <a:pt x="63" y="2"/>
                  </a:lnTo>
                  <a:lnTo>
                    <a:pt x="76" y="12"/>
                  </a:lnTo>
                  <a:lnTo>
                    <a:pt x="73" y="42"/>
                  </a:lnTo>
                  <a:lnTo>
                    <a:pt x="76" y="53"/>
                  </a:lnTo>
                  <a:lnTo>
                    <a:pt x="73" y="70"/>
                  </a:lnTo>
                  <a:lnTo>
                    <a:pt x="69" y="83"/>
                  </a:lnTo>
                  <a:lnTo>
                    <a:pt x="63" y="89"/>
                  </a:lnTo>
                  <a:lnTo>
                    <a:pt x="54" y="89"/>
                  </a:lnTo>
                  <a:lnTo>
                    <a:pt x="63" y="106"/>
                  </a:lnTo>
                  <a:lnTo>
                    <a:pt x="46" y="128"/>
                  </a:lnTo>
                  <a:lnTo>
                    <a:pt x="12" y="106"/>
                  </a:lnTo>
                  <a:lnTo>
                    <a:pt x="17" y="85"/>
                  </a:lnTo>
                  <a:lnTo>
                    <a:pt x="10" y="68"/>
                  </a:lnTo>
                  <a:lnTo>
                    <a:pt x="0" y="46"/>
                  </a:lnTo>
                  <a:lnTo>
                    <a:pt x="14" y="36"/>
                  </a:lnTo>
                  <a:lnTo>
                    <a:pt x="27" y="2"/>
                  </a:lnTo>
                  <a:lnTo>
                    <a:pt x="50" y="0"/>
                  </a:lnTo>
                </a:path>
              </a:pathLst>
            </a:custGeom>
            <a:solidFill>
              <a:srgbClr val="FFE1D5"/>
            </a:solidFill>
            <a:ln w="9525" cap="rnd">
              <a:noFill/>
              <a:round/>
              <a:headEnd/>
              <a:tailEnd/>
            </a:ln>
          </p:spPr>
          <p:txBody>
            <a:bodyPr/>
            <a:lstStyle/>
            <a:p>
              <a:endParaRPr lang="zh-CN" altLang="en-US"/>
            </a:p>
          </p:txBody>
        </p:sp>
        <p:sp>
          <p:nvSpPr>
            <p:cNvPr id="21581" name="Freeform 199"/>
            <p:cNvSpPr>
              <a:spLocks/>
            </p:cNvSpPr>
            <p:nvPr/>
          </p:nvSpPr>
          <p:spPr bwMode="auto">
            <a:xfrm>
              <a:off x="1665" y="2812"/>
              <a:ext cx="87" cy="128"/>
            </a:xfrm>
            <a:custGeom>
              <a:avLst/>
              <a:gdLst>
                <a:gd name="T0" fmla="*/ 56 w 87"/>
                <a:gd name="T1" fmla="*/ 0 h 128"/>
                <a:gd name="T2" fmla="*/ 71 w 87"/>
                <a:gd name="T3" fmla="*/ 2 h 128"/>
                <a:gd name="T4" fmla="*/ 86 w 87"/>
                <a:gd name="T5" fmla="*/ 12 h 128"/>
                <a:gd name="T6" fmla="*/ 83 w 87"/>
                <a:gd name="T7" fmla="*/ 41 h 128"/>
                <a:gd name="T8" fmla="*/ 86 w 87"/>
                <a:gd name="T9" fmla="*/ 52 h 128"/>
                <a:gd name="T10" fmla="*/ 83 w 87"/>
                <a:gd name="T11" fmla="*/ 69 h 128"/>
                <a:gd name="T12" fmla="*/ 78 w 87"/>
                <a:gd name="T13" fmla="*/ 82 h 128"/>
                <a:gd name="T14" fmla="*/ 71 w 87"/>
                <a:gd name="T15" fmla="*/ 88 h 128"/>
                <a:gd name="T16" fmla="*/ 40 w 87"/>
                <a:gd name="T17" fmla="*/ 81 h 128"/>
                <a:gd name="T18" fmla="*/ 69 w 87"/>
                <a:gd name="T19" fmla="*/ 86 h 128"/>
                <a:gd name="T20" fmla="*/ 71 w 87"/>
                <a:gd name="T21" fmla="*/ 105 h 128"/>
                <a:gd name="T22" fmla="*/ 52 w 87"/>
                <a:gd name="T23" fmla="*/ 127 h 128"/>
                <a:gd name="T24" fmla="*/ 14 w 87"/>
                <a:gd name="T25" fmla="*/ 105 h 128"/>
                <a:gd name="T26" fmla="*/ 19 w 87"/>
                <a:gd name="T27" fmla="*/ 84 h 128"/>
                <a:gd name="T28" fmla="*/ 12 w 87"/>
                <a:gd name="T29" fmla="*/ 67 h 128"/>
                <a:gd name="T30" fmla="*/ 0 w 87"/>
                <a:gd name="T31" fmla="*/ 46 h 128"/>
                <a:gd name="T32" fmla="*/ 16 w 87"/>
                <a:gd name="T33" fmla="*/ 36 h 128"/>
                <a:gd name="T34" fmla="*/ 30 w 87"/>
                <a:gd name="T35" fmla="*/ 2 h 128"/>
                <a:gd name="T36" fmla="*/ 56 w 87"/>
                <a:gd name="T37" fmla="*/ 0 h 12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7"/>
                <a:gd name="T58" fmla="*/ 0 h 128"/>
                <a:gd name="T59" fmla="*/ 87 w 87"/>
                <a:gd name="T60" fmla="*/ 128 h 12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7" h="128">
                  <a:moveTo>
                    <a:pt x="56" y="0"/>
                  </a:moveTo>
                  <a:lnTo>
                    <a:pt x="71" y="2"/>
                  </a:lnTo>
                  <a:lnTo>
                    <a:pt x="86" y="12"/>
                  </a:lnTo>
                  <a:lnTo>
                    <a:pt x="83" y="41"/>
                  </a:lnTo>
                  <a:lnTo>
                    <a:pt x="86" y="52"/>
                  </a:lnTo>
                  <a:lnTo>
                    <a:pt x="83" y="69"/>
                  </a:lnTo>
                  <a:lnTo>
                    <a:pt x="78" y="82"/>
                  </a:lnTo>
                  <a:lnTo>
                    <a:pt x="71" y="88"/>
                  </a:lnTo>
                  <a:lnTo>
                    <a:pt x="40" y="81"/>
                  </a:lnTo>
                  <a:lnTo>
                    <a:pt x="69" y="86"/>
                  </a:lnTo>
                  <a:lnTo>
                    <a:pt x="71" y="105"/>
                  </a:lnTo>
                  <a:lnTo>
                    <a:pt x="52" y="127"/>
                  </a:lnTo>
                  <a:lnTo>
                    <a:pt x="14" y="105"/>
                  </a:lnTo>
                  <a:lnTo>
                    <a:pt x="19" y="84"/>
                  </a:lnTo>
                  <a:lnTo>
                    <a:pt x="12" y="67"/>
                  </a:lnTo>
                  <a:lnTo>
                    <a:pt x="0" y="46"/>
                  </a:lnTo>
                  <a:lnTo>
                    <a:pt x="16" y="36"/>
                  </a:lnTo>
                  <a:lnTo>
                    <a:pt x="30" y="2"/>
                  </a:lnTo>
                  <a:lnTo>
                    <a:pt x="56" y="0"/>
                  </a:lnTo>
                </a:path>
              </a:pathLst>
            </a:custGeom>
            <a:solidFill>
              <a:srgbClr val="FFE1D5"/>
            </a:solidFill>
            <a:ln w="12699" cap="rnd">
              <a:solidFill>
                <a:srgbClr val="000000"/>
              </a:solidFill>
              <a:round/>
              <a:headEnd/>
              <a:tailEnd/>
            </a:ln>
          </p:spPr>
          <p:txBody>
            <a:bodyPr/>
            <a:lstStyle/>
            <a:p>
              <a:endParaRPr lang="zh-CN" altLang="en-US"/>
            </a:p>
          </p:txBody>
        </p:sp>
        <p:sp>
          <p:nvSpPr>
            <p:cNvPr id="21582" name="Freeform 200"/>
            <p:cNvSpPr>
              <a:spLocks/>
            </p:cNvSpPr>
            <p:nvPr/>
          </p:nvSpPr>
          <p:spPr bwMode="auto">
            <a:xfrm>
              <a:off x="1657" y="2799"/>
              <a:ext cx="83" cy="97"/>
            </a:xfrm>
            <a:custGeom>
              <a:avLst/>
              <a:gdLst>
                <a:gd name="T0" fmla="*/ 82 w 83"/>
                <a:gd name="T1" fmla="*/ 0 h 97"/>
                <a:gd name="T2" fmla="*/ 37 w 83"/>
                <a:gd name="T3" fmla="*/ 25 h 97"/>
                <a:gd name="T4" fmla="*/ 42 w 83"/>
                <a:gd name="T5" fmla="*/ 32 h 97"/>
                <a:gd name="T6" fmla="*/ 44 w 83"/>
                <a:gd name="T7" fmla="*/ 42 h 97"/>
                <a:gd name="T8" fmla="*/ 42 w 83"/>
                <a:gd name="T9" fmla="*/ 53 h 97"/>
                <a:gd name="T10" fmla="*/ 35 w 83"/>
                <a:gd name="T11" fmla="*/ 68 h 97"/>
                <a:gd name="T12" fmla="*/ 27 w 83"/>
                <a:gd name="T13" fmla="*/ 57 h 97"/>
                <a:gd name="T14" fmla="*/ 21 w 83"/>
                <a:gd name="T15" fmla="*/ 59 h 97"/>
                <a:gd name="T16" fmla="*/ 14 w 83"/>
                <a:gd name="T17" fmla="*/ 63 h 97"/>
                <a:gd name="T18" fmla="*/ 27 w 83"/>
                <a:gd name="T19" fmla="*/ 76 h 97"/>
                <a:gd name="T20" fmla="*/ 27 w 83"/>
                <a:gd name="T21" fmla="*/ 89 h 97"/>
                <a:gd name="T22" fmla="*/ 27 w 83"/>
                <a:gd name="T23" fmla="*/ 96 h 97"/>
                <a:gd name="T24" fmla="*/ 12 w 83"/>
                <a:gd name="T25" fmla="*/ 72 h 97"/>
                <a:gd name="T26" fmla="*/ 2 w 83"/>
                <a:gd name="T27" fmla="*/ 53 h 97"/>
                <a:gd name="T28" fmla="*/ 0 w 83"/>
                <a:gd name="T29" fmla="*/ 40 h 97"/>
                <a:gd name="T30" fmla="*/ 2 w 83"/>
                <a:gd name="T31" fmla="*/ 32 h 97"/>
                <a:gd name="T32" fmla="*/ 8 w 83"/>
                <a:gd name="T33" fmla="*/ 23 h 97"/>
                <a:gd name="T34" fmla="*/ 14 w 83"/>
                <a:gd name="T35" fmla="*/ 17 h 97"/>
                <a:gd name="T36" fmla="*/ 23 w 83"/>
                <a:gd name="T37" fmla="*/ 12 h 97"/>
                <a:gd name="T38" fmla="*/ 31 w 83"/>
                <a:gd name="T39" fmla="*/ 8 h 97"/>
                <a:gd name="T40" fmla="*/ 46 w 83"/>
                <a:gd name="T41" fmla="*/ 4 h 97"/>
                <a:gd name="T42" fmla="*/ 62 w 83"/>
                <a:gd name="T43" fmla="*/ 0 h 97"/>
                <a:gd name="T44" fmla="*/ 82 w 83"/>
                <a:gd name="T45" fmla="*/ 0 h 9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3"/>
                <a:gd name="T70" fmla="*/ 0 h 97"/>
                <a:gd name="T71" fmla="*/ 83 w 83"/>
                <a:gd name="T72" fmla="*/ 97 h 9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3" h="97">
                  <a:moveTo>
                    <a:pt x="82" y="0"/>
                  </a:moveTo>
                  <a:lnTo>
                    <a:pt x="37" y="25"/>
                  </a:lnTo>
                  <a:lnTo>
                    <a:pt x="42" y="32"/>
                  </a:lnTo>
                  <a:lnTo>
                    <a:pt x="44" y="42"/>
                  </a:lnTo>
                  <a:lnTo>
                    <a:pt x="42" y="53"/>
                  </a:lnTo>
                  <a:lnTo>
                    <a:pt x="35" y="68"/>
                  </a:lnTo>
                  <a:lnTo>
                    <a:pt x="27" y="57"/>
                  </a:lnTo>
                  <a:lnTo>
                    <a:pt x="21" y="59"/>
                  </a:lnTo>
                  <a:lnTo>
                    <a:pt x="14" y="63"/>
                  </a:lnTo>
                  <a:lnTo>
                    <a:pt x="27" y="76"/>
                  </a:lnTo>
                  <a:lnTo>
                    <a:pt x="27" y="89"/>
                  </a:lnTo>
                  <a:lnTo>
                    <a:pt x="27" y="96"/>
                  </a:lnTo>
                  <a:lnTo>
                    <a:pt x="12" y="72"/>
                  </a:lnTo>
                  <a:lnTo>
                    <a:pt x="2" y="53"/>
                  </a:lnTo>
                  <a:lnTo>
                    <a:pt x="0" y="40"/>
                  </a:lnTo>
                  <a:lnTo>
                    <a:pt x="2" y="32"/>
                  </a:lnTo>
                  <a:lnTo>
                    <a:pt x="8" y="23"/>
                  </a:lnTo>
                  <a:lnTo>
                    <a:pt x="14" y="17"/>
                  </a:lnTo>
                  <a:lnTo>
                    <a:pt x="23" y="12"/>
                  </a:lnTo>
                  <a:lnTo>
                    <a:pt x="31" y="8"/>
                  </a:lnTo>
                  <a:lnTo>
                    <a:pt x="46" y="4"/>
                  </a:lnTo>
                  <a:lnTo>
                    <a:pt x="62" y="0"/>
                  </a:lnTo>
                  <a:lnTo>
                    <a:pt x="82" y="0"/>
                  </a:lnTo>
                </a:path>
              </a:pathLst>
            </a:custGeom>
            <a:solidFill>
              <a:srgbClr val="8F5B1A"/>
            </a:solidFill>
            <a:ln w="9525" cap="rnd">
              <a:noFill/>
              <a:round/>
              <a:headEnd/>
              <a:tailEnd/>
            </a:ln>
          </p:spPr>
          <p:txBody>
            <a:bodyPr/>
            <a:lstStyle/>
            <a:p>
              <a:endParaRPr lang="zh-CN" altLang="en-US"/>
            </a:p>
          </p:txBody>
        </p:sp>
        <p:sp>
          <p:nvSpPr>
            <p:cNvPr id="21583" name="Freeform 201"/>
            <p:cNvSpPr>
              <a:spLocks/>
            </p:cNvSpPr>
            <p:nvPr/>
          </p:nvSpPr>
          <p:spPr bwMode="auto">
            <a:xfrm>
              <a:off x="1657" y="2799"/>
              <a:ext cx="94" cy="97"/>
            </a:xfrm>
            <a:custGeom>
              <a:avLst/>
              <a:gdLst>
                <a:gd name="T0" fmla="*/ 93 w 94"/>
                <a:gd name="T1" fmla="*/ 22 h 97"/>
                <a:gd name="T2" fmla="*/ 38 w 94"/>
                <a:gd name="T3" fmla="*/ 25 h 97"/>
                <a:gd name="T4" fmla="*/ 42 w 94"/>
                <a:gd name="T5" fmla="*/ 32 h 97"/>
                <a:gd name="T6" fmla="*/ 44 w 94"/>
                <a:gd name="T7" fmla="*/ 42 h 97"/>
                <a:gd name="T8" fmla="*/ 42 w 94"/>
                <a:gd name="T9" fmla="*/ 53 h 97"/>
                <a:gd name="T10" fmla="*/ 36 w 94"/>
                <a:gd name="T11" fmla="*/ 68 h 97"/>
                <a:gd name="T12" fmla="*/ 27 w 94"/>
                <a:gd name="T13" fmla="*/ 57 h 97"/>
                <a:gd name="T14" fmla="*/ 21 w 94"/>
                <a:gd name="T15" fmla="*/ 59 h 97"/>
                <a:gd name="T16" fmla="*/ 15 w 94"/>
                <a:gd name="T17" fmla="*/ 63 h 97"/>
                <a:gd name="T18" fmla="*/ 27 w 94"/>
                <a:gd name="T19" fmla="*/ 76 h 97"/>
                <a:gd name="T20" fmla="*/ 27 w 94"/>
                <a:gd name="T21" fmla="*/ 89 h 97"/>
                <a:gd name="T22" fmla="*/ 27 w 94"/>
                <a:gd name="T23" fmla="*/ 96 h 97"/>
                <a:gd name="T24" fmla="*/ 12 w 94"/>
                <a:gd name="T25" fmla="*/ 72 h 97"/>
                <a:gd name="T26" fmla="*/ 2 w 94"/>
                <a:gd name="T27" fmla="*/ 53 h 97"/>
                <a:gd name="T28" fmla="*/ 0 w 94"/>
                <a:gd name="T29" fmla="*/ 40 h 97"/>
                <a:gd name="T30" fmla="*/ 2 w 94"/>
                <a:gd name="T31" fmla="*/ 32 h 97"/>
                <a:gd name="T32" fmla="*/ 8 w 94"/>
                <a:gd name="T33" fmla="*/ 23 h 97"/>
                <a:gd name="T34" fmla="*/ 15 w 94"/>
                <a:gd name="T35" fmla="*/ 17 h 97"/>
                <a:gd name="T36" fmla="*/ 23 w 94"/>
                <a:gd name="T37" fmla="*/ 12 h 97"/>
                <a:gd name="T38" fmla="*/ 36 w 94"/>
                <a:gd name="T39" fmla="*/ 4 h 97"/>
                <a:gd name="T40" fmla="*/ 46 w 94"/>
                <a:gd name="T41" fmla="*/ 4 h 97"/>
                <a:gd name="T42" fmla="*/ 63 w 94"/>
                <a:gd name="T43" fmla="*/ 0 h 97"/>
                <a:gd name="T44" fmla="*/ 82 w 94"/>
                <a:gd name="T45" fmla="*/ 6 h 97"/>
                <a:gd name="T46" fmla="*/ 93 w 94"/>
                <a:gd name="T47" fmla="*/ 22 h 9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4"/>
                <a:gd name="T73" fmla="*/ 0 h 97"/>
                <a:gd name="T74" fmla="*/ 94 w 94"/>
                <a:gd name="T75" fmla="*/ 97 h 97"/>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4" h="97">
                  <a:moveTo>
                    <a:pt x="93" y="22"/>
                  </a:moveTo>
                  <a:lnTo>
                    <a:pt x="38" y="25"/>
                  </a:lnTo>
                  <a:lnTo>
                    <a:pt x="42" y="32"/>
                  </a:lnTo>
                  <a:lnTo>
                    <a:pt x="44" y="42"/>
                  </a:lnTo>
                  <a:lnTo>
                    <a:pt x="42" y="53"/>
                  </a:lnTo>
                  <a:lnTo>
                    <a:pt x="36" y="68"/>
                  </a:lnTo>
                  <a:lnTo>
                    <a:pt x="27" y="57"/>
                  </a:lnTo>
                  <a:lnTo>
                    <a:pt x="21" y="59"/>
                  </a:lnTo>
                  <a:lnTo>
                    <a:pt x="15" y="63"/>
                  </a:lnTo>
                  <a:lnTo>
                    <a:pt x="27" y="76"/>
                  </a:lnTo>
                  <a:lnTo>
                    <a:pt x="27" y="89"/>
                  </a:lnTo>
                  <a:lnTo>
                    <a:pt x="27" y="96"/>
                  </a:lnTo>
                  <a:lnTo>
                    <a:pt x="12" y="72"/>
                  </a:lnTo>
                  <a:lnTo>
                    <a:pt x="2" y="53"/>
                  </a:lnTo>
                  <a:lnTo>
                    <a:pt x="0" y="40"/>
                  </a:lnTo>
                  <a:lnTo>
                    <a:pt x="2" y="32"/>
                  </a:lnTo>
                  <a:lnTo>
                    <a:pt x="8" y="23"/>
                  </a:lnTo>
                  <a:lnTo>
                    <a:pt x="15" y="17"/>
                  </a:lnTo>
                  <a:lnTo>
                    <a:pt x="23" y="12"/>
                  </a:lnTo>
                  <a:lnTo>
                    <a:pt x="36" y="4"/>
                  </a:lnTo>
                  <a:lnTo>
                    <a:pt x="46" y="4"/>
                  </a:lnTo>
                  <a:lnTo>
                    <a:pt x="63" y="0"/>
                  </a:lnTo>
                  <a:lnTo>
                    <a:pt x="82" y="6"/>
                  </a:lnTo>
                  <a:lnTo>
                    <a:pt x="93" y="22"/>
                  </a:lnTo>
                </a:path>
              </a:pathLst>
            </a:custGeom>
            <a:solidFill>
              <a:srgbClr val="8F5B1A"/>
            </a:solidFill>
            <a:ln w="12699" cap="rnd">
              <a:solidFill>
                <a:srgbClr val="000000"/>
              </a:solidFill>
              <a:round/>
              <a:headEnd/>
              <a:tailEnd/>
            </a:ln>
          </p:spPr>
          <p:txBody>
            <a:bodyPr/>
            <a:lstStyle/>
            <a:p>
              <a:endParaRPr lang="zh-CN" altLang="en-US"/>
            </a:p>
          </p:txBody>
        </p:sp>
        <p:sp>
          <p:nvSpPr>
            <p:cNvPr id="21584" name="Freeform 202"/>
            <p:cNvSpPr>
              <a:spLocks/>
            </p:cNvSpPr>
            <p:nvPr/>
          </p:nvSpPr>
          <p:spPr bwMode="auto">
            <a:xfrm>
              <a:off x="1708" y="2837"/>
              <a:ext cx="20" cy="17"/>
            </a:xfrm>
            <a:custGeom>
              <a:avLst/>
              <a:gdLst>
                <a:gd name="T0" fmla="*/ 19 w 20"/>
                <a:gd name="T1" fmla="*/ 0 h 17"/>
                <a:gd name="T2" fmla="*/ 14 w 20"/>
                <a:gd name="T3" fmla="*/ 16 h 17"/>
                <a:gd name="T4" fmla="*/ 0 w 20"/>
                <a:gd name="T5" fmla="*/ 16 h 17"/>
                <a:gd name="T6" fmla="*/ 2 w 20"/>
                <a:gd name="T7" fmla="*/ 5 h 17"/>
                <a:gd name="T8" fmla="*/ 6 w 20"/>
                <a:gd name="T9" fmla="*/ 0 h 17"/>
                <a:gd name="T10" fmla="*/ 19 w 20"/>
                <a:gd name="T11" fmla="*/ 0 h 17"/>
                <a:gd name="T12" fmla="*/ 0 60000 65536"/>
                <a:gd name="T13" fmla="*/ 0 60000 65536"/>
                <a:gd name="T14" fmla="*/ 0 60000 65536"/>
                <a:gd name="T15" fmla="*/ 0 60000 65536"/>
                <a:gd name="T16" fmla="*/ 0 60000 65536"/>
                <a:gd name="T17" fmla="*/ 0 60000 65536"/>
                <a:gd name="T18" fmla="*/ 0 w 20"/>
                <a:gd name="T19" fmla="*/ 0 h 17"/>
                <a:gd name="T20" fmla="*/ 20 w 20"/>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20" h="17">
                  <a:moveTo>
                    <a:pt x="19" y="0"/>
                  </a:moveTo>
                  <a:lnTo>
                    <a:pt x="14" y="16"/>
                  </a:lnTo>
                  <a:lnTo>
                    <a:pt x="0" y="16"/>
                  </a:lnTo>
                  <a:lnTo>
                    <a:pt x="2" y="5"/>
                  </a:lnTo>
                  <a:lnTo>
                    <a:pt x="6" y="0"/>
                  </a:lnTo>
                  <a:lnTo>
                    <a:pt x="19" y="0"/>
                  </a:lnTo>
                </a:path>
              </a:pathLst>
            </a:custGeom>
            <a:solidFill>
              <a:srgbClr val="000000"/>
            </a:solidFill>
            <a:ln w="9525" cap="rnd">
              <a:noFill/>
              <a:round/>
              <a:headEnd/>
              <a:tailEnd/>
            </a:ln>
          </p:spPr>
          <p:txBody>
            <a:bodyPr/>
            <a:lstStyle/>
            <a:p>
              <a:endParaRPr lang="zh-CN" altLang="en-US"/>
            </a:p>
          </p:txBody>
        </p:sp>
        <p:sp>
          <p:nvSpPr>
            <p:cNvPr id="21585" name="Freeform 203"/>
            <p:cNvSpPr>
              <a:spLocks/>
            </p:cNvSpPr>
            <p:nvPr/>
          </p:nvSpPr>
          <p:spPr bwMode="auto">
            <a:xfrm>
              <a:off x="1708" y="2837"/>
              <a:ext cx="20" cy="17"/>
            </a:xfrm>
            <a:custGeom>
              <a:avLst/>
              <a:gdLst>
                <a:gd name="T0" fmla="*/ 19 w 20"/>
                <a:gd name="T1" fmla="*/ 0 h 17"/>
                <a:gd name="T2" fmla="*/ 14 w 20"/>
                <a:gd name="T3" fmla="*/ 16 h 17"/>
                <a:gd name="T4" fmla="*/ 0 w 20"/>
                <a:gd name="T5" fmla="*/ 16 h 17"/>
                <a:gd name="T6" fmla="*/ 2 w 20"/>
                <a:gd name="T7" fmla="*/ 5 h 17"/>
                <a:gd name="T8" fmla="*/ 6 w 20"/>
                <a:gd name="T9" fmla="*/ 0 h 17"/>
                <a:gd name="T10" fmla="*/ 19 w 20"/>
                <a:gd name="T11" fmla="*/ 0 h 17"/>
                <a:gd name="T12" fmla="*/ 0 60000 65536"/>
                <a:gd name="T13" fmla="*/ 0 60000 65536"/>
                <a:gd name="T14" fmla="*/ 0 60000 65536"/>
                <a:gd name="T15" fmla="*/ 0 60000 65536"/>
                <a:gd name="T16" fmla="*/ 0 60000 65536"/>
                <a:gd name="T17" fmla="*/ 0 60000 65536"/>
                <a:gd name="T18" fmla="*/ 0 w 20"/>
                <a:gd name="T19" fmla="*/ 0 h 17"/>
                <a:gd name="T20" fmla="*/ 20 w 20"/>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20" h="17">
                  <a:moveTo>
                    <a:pt x="19" y="0"/>
                  </a:moveTo>
                  <a:lnTo>
                    <a:pt x="14" y="16"/>
                  </a:lnTo>
                  <a:lnTo>
                    <a:pt x="0" y="16"/>
                  </a:lnTo>
                  <a:lnTo>
                    <a:pt x="2" y="5"/>
                  </a:lnTo>
                  <a:lnTo>
                    <a:pt x="6" y="0"/>
                  </a:lnTo>
                  <a:lnTo>
                    <a:pt x="19" y="0"/>
                  </a:lnTo>
                </a:path>
              </a:pathLst>
            </a:custGeom>
            <a:solidFill>
              <a:srgbClr val="000000"/>
            </a:solidFill>
            <a:ln w="12699" cap="rnd">
              <a:solidFill>
                <a:srgbClr val="000000"/>
              </a:solidFill>
              <a:round/>
              <a:headEnd/>
              <a:tailEnd/>
            </a:ln>
          </p:spPr>
          <p:txBody>
            <a:bodyPr/>
            <a:lstStyle/>
            <a:p>
              <a:endParaRPr lang="zh-CN" altLang="en-US"/>
            </a:p>
          </p:txBody>
        </p:sp>
        <p:sp>
          <p:nvSpPr>
            <p:cNvPr id="21586" name="Freeform 204"/>
            <p:cNvSpPr>
              <a:spLocks/>
            </p:cNvSpPr>
            <p:nvPr/>
          </p:nvSpPr>
          <p:spPr bwMode="auto">
            <a:xfrm>
              <a:off x="1733" y="2837"/>
              <a:ext cx="17" cy="17"/>
            </a:xfrm>
            <a:custGeom>
              <a:avLst/>
              <a:gdLst>
                <a:gd name="T0" fmla="*/ 12 w 17"/>
                <a:gd name="T1" fmla="*/ 5 h 17"/>
                <a:gd name="T2" fmla="*/ 8 w 17"/>
                <a:gd name="T3" fmla="*/ 0 h 17"/>
                <a:gd name="T4" fmla="*/ 0 w 17"/>
                <a:gd name="T5" fmla="*/ 5 h 17"/>
                <a:gd name="T6" fmla="*/ 4 w 17"/>
                <a:gd name="T7" fmla="*/ 16 h 17"/>
                <a:gd name="T8" fmla="*/ 16 w 17"/>
                <a:gd name="T9" fmla="*/ 11 h 17"/>
                <a:gd name="T10" fmla="*/ 12 w 17"/>
                <a:gd name="T11" fmla="*/ 5 h 17"/>
                <a:gd name="T12" fmla="*/ 0 60000 65536"/>
                <a:gd name="T13" fmla="*/ 0 60000 65536"/>
                <a:gd name="T14" fmla="*/ 0 60000 65536"/>
                <a:gd name="T15" fmla="*/ 0 60000 65536"/>
                <a:gd name="T16" fmla="*/ 0 60000 65536"/>
                <a:gd name="T17" fmla="*/ 0 60000 65536"/>
                <a:gd name="T18" fmla="*/ 0 w 17"/>
                <a:gd name="T19" fmla="*/ 0 h 17"/>
                <a:gd name="T20" fmla="*/ 17 w 17"/>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17" h="17">
                  <a:moveTo>
                    <a:pt x="12" y="5"/>
                  </a:moveTo>
                  <a:lnTo>
                    <a:pt x="8" y="0"/>
                  </a:lnTo>
                  <a:lnTo>
                    <a:pt x="0" y="5"/>
                  </a:lnTo>
                  <a:lnTo>
                    <a:pt x="4" y="16"/>
                  </a:lnTo>
                  <a:lnTo>
                    <a:pt x="16" y="11"/>
                  </a:lnTo>
                  <a:lnTo>
                    <a:pt x="12" y="5"/>
                  </a:lnTo>
                </a:path>
              </a:pathLst>
            </a:custGeom>
            <a:solidFill>
              <a:srgbClr val="000000"/>
            </a:solidFill>
            <a:ln w="9525" cap="rnd">
              <a:noFill/>
              <a:round/>
              <a:headEnd/>
              <a:tailEnd/>
            </a:ln>
          </p:spPr>
          <p:txBody>
            <a:bodyPr/>
            <a:lstStyle/>
            <a:p>
              <a:endParaRPr lang="zh-CN" altLang="en-US"/>
            </a:p>
          </p:txBody>
        </p:sp>
        <p:sp>
          <p:nvSpPr>
            <p:cNvPr id="21587" name="Freeform 205"/>
            <p:cNvSpPr>
              <a:spLocks/>
            </p:cNvSpPr>
            <p:nvPr/>
          </p:nvSpPr>
          <p:spPr bwMode="auto">
            <a:xfrm>
              <a:off x="1739" y="2837"/>
              <a:ext cx="17" cy="17"/>
            </a:xfrm>
            <a:custGeom>
              <a:avLst/>
              <a:gdLst>
                <a:gd name="T0" fmla="*/ 12 w 17"/>
                <a:gd name="T1" fmla="*/ 5 h 17"/>
                <a:gd name="T2" fmla="*/ 8 w 17"/>
                <a:gd name="T3" fmla="*/ 0 h 17"/>
                <a:gd name="T4" fmla="*/ 0 w 17"/>
                <a:gd name="T5" fmla="*/ 5 h 17"/>
                <a:gd name="T6" fmla="*/ 4 w 17"/>
                <a:gd name="T7" fmla="*/ 16 h 17"/>
                <a:gd name="T8" fmla="*/ 16 w 17"/>
                <a:gd name="T9" fmla="*/ 11 h 17"/>
                <a:gd name="T10" fmla="*/ 12 w 17"/>
                <a:gd name="T11" fmla="*/ 5 h 17"/>
                <a:gd name="T12" fmla="*/ 0 60000 65536"/>
                <a:gd name="T13" fmla="*/ 0 60000 65536"/>
                <a:gd name="T14" fmla="*/ 0 60000 65536"/>
                <a:gd name="T15" fmla="*/ 0 60000 65536"/>
                <a:gd name="T16" fmla="*/ 0 60000 65536"/>
                <a:gd name="T17" fmla="*/ 0 60000 65536"/>
                <a:gd name="T18" fmla="*/ 0 w 17"/>
                <a:gd name="T19" fmla="*/ 0 h 17"/>
                <a:gd name="T20" fmla="*/ 17 w 17"/>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17" h="17">
                  <a:moveTo>
                    <a:pt x="12" y="5"/>
                  </a:moveTo>
                  <a:lnTo>
                    <a:pt x="8" y="0"/>
                  </a:lnTo>
                  <a:lnTo>
                    <a:pt x="0" y="5"/>
                  </a:lnTo>
                  <a:lnTo>
                    <a:pt x="4" y="16"/>
                  </a:lnTo>
                  <a:lnTo>
                    <a:pt x="16" y="11"/>
                  </a:lnTo>
                  <a:lnTo>
                    <a:pt x="12" y="5"/>
                  </a:lnTo>
                </a:path>
              </a:pathLst>
            </a:custGeom>
            <a:solidFill>
              <a:srgbClr val="000000"/>
            </a:solidFill>
            <a:ln w="12699" cap="rnd">
              <a:solidFill>
                <a:srgbClr val="000000"/>
              </a:solidFill>
              <a:round/>
              <a:headEnd/>
              <a:tailEnd/>
            </a:ln>
          </p:spPr>
          <p:txBody>
            <a:bodyPr/>
            <a:lstStyle/>
            <a:p>
              <a:endParaRPr lang="zh-CN" altLang="en-US"/>
            </a:p>
          </p:txBody>
        </p:sp>
        <p:sp>
          <p:nvSpPr>
            <p:cNvPr id="21588" name="Freeform 206"/>
            <p:cNvSpPr>
              <a:spLocks/>
            </p:cNvSpPr>
            <p:nvPr/>
          </p:nvSpPr>
          <p:spPr bwMode="auto">
            <a:xfrm>
              <a:off x="1661" y="2904"/>
              <a:ext cx="86" cy="164"/>
            </a:xfrm>
            <a:custGeom>
              <a:avLst/>
              <a:gdLst>
                <a:gd name="T0" fmla="*/ 23 w 86"/>
                <a:gd name="T1" fmla="*/ 0 h 164"/>
                <a:gd name="T2" fmla="*/ 57 w 86"/>
                <a:gd name="T3" fmla="*/ 27 h 164"/>
                <a:gd name="T4" fmla="*/ 68 w 86"/>
                <a:gd name="T5" fmla="*/ 8 h 164"/>
                <a:gd name="T6" fmla="*/ 83 w 86"/>
                <a:gd name="T7" fmla="*/ 17 h 164"/>
                <a:gd name="T8" fmla="*/ 85 w 86"/>
                <a:gd name="T9" fmla="*/ 69 h 164"/>
                <a:gd name="T10" fmla="*/ 61 w 86"/>
                <a:gd name="T11" fmla="*/ 163 h 164"/>
                <a:gd name="T12" fmla="*/ 6 w 86"/>
                <a:gd name="T13" fmla="*/ 76 h 164"/>
                <a:gd name="T14" fmla="*/ 0 w 86"/>
                <a:gd name="T15" fmla="*/ 23 h 164"/>
                <a:gd name="T16" fmla="*/ 10 w 86"/>
                <a:gd name="T17" fmla="*/ 14 h 164"/>
                <a:gd name="T18" fmla="*/ 17 w 86"/>
                <a:gd name="T19" fmla="*/ 10 h 164"/>
                <a:gd name="T20" fmla="*/ 23 w 86"/>
                <a:gd name="T21" fmla="*/ 0 h 16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6"/>
                <a:gd name="T34" fmla="*/ 0 h 164"/>
                <a:gd name="T35" fmla="*/ 86 w 86"/>
                <a:gd name="T36" fmla="*/ 164 h 16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6" h="164">
                  <a:moveTo>
                    <a:pt x="23" y="0"/>
                  </a:moveTo>
                  <a:lnTo>
                    <a:pt x="57" y="27"/>
                  </a:lnTo>
                  <a:lnTo>
                    <a:pt x="68" y="8"/>
                  </a:lnTo>
                  <a:lnTo>
                    <a:pt x="83" y="17"/>
                  </a:lnTo>
                  <a:lnTo>
                    <a:pt x="85" y="69"/>
                  </a:lnTo>
                  <a:lnTo>
                    <a:pt x="61" y="163"/>
                  </a:lnTo>
                  <a:lnTo>
                    <a:pt x="6" y="76"/>
                  </a:lnTo>
                  <a:lnTo>
                    <a:pt x="0" y="23"/>
                  </a:lnTo>
                  <a:lnTo>
                    <a:pt x="10" y="14"/>
                  </a:lnTo>
                  <a:lnTo>
                    <a:pt x="17" y="10"/>
                  </a:lnTo>
                  <a:lnTo>
                    <a:pt x="23" y="0"/>
                  </a:lnTo>
                </a:path>
              </a:pathLst>
            </a:custGeom>
            <a:solidFill>
              <a:srgbClr val="D5F3FF"/>
            </a:solidFill>
            <a:ln w="9525" cap="rnd">
              <a:noFill/>
              <a:round/>
              <a:headEnd/>
              <a:tailEnd/>
            </a:ln>
          </p:spPr>
          <p:txBody>
            <a:bodyPr/>
            <a:lstStyle/>
            <a:p>
              <a:endParaRPr lang="zh-CN" altLang="en-US"/>
            </a:p>
          </p:txBody>
        </p:sp>
        <p:sp>
          <p:nvSpPr>
            <p:cNvPr id="21589" name="Freeform 207"/>
            <p:cNvSpPr>
              <a:spLocks/>
            </p:cNvSpPr>
            <p:nvPr/>
          </p:nvSpPr>
          <p:spPr bwMode="auto">
            <a:xfrm>
              <a:off x="1661" y="2904"/>
              <a:ext cx="86" cy="164"/>
            </a:xfrm>
            <a:custGeom>
              <a:avLst/>
              <a:gdLst>
                <a:gd name="T0" fmla="*/ 23 w 86"/>
                <a:gd name="T1" fmla="*/ 0 h 164"/>
                <a:gd name="T2" fmla="*/ 57 w 86"/>
                <a:gd name="T3" fmla="*/ 27 h 164"/>
                <a:gd name="T4" fmla="*/ 76 w 86"/>
                <a:gd name="T5" fmla="*/ 4 h 164"/>
                <a:gd name="T6" fmla="*/ 83 w 86"/>
                <a:gd name="T7" fmla="*/ 17 h 164"/>
                <a:gd name="T8" fmla="*/ 85 w 86"/>
                <a:gd name="T9" fmla="*/ 69 h 164"/>
                <a:gd name="T10" fmla="*/ 61 w 86"/>
                <a:gd name="T11" fmla="*/ 163 h 164"/>
                <a:gd name="T12" fmla="*/ 6 w 86"/>
                <a:gd name="T13" fmla="*/ 76 h 164"/>
                <a:gd name="T14" fmla="*/ 0 w 86"/>
                <a:gd name="T15" fmla="*/ 23 h 164"/>
                <a:gd name="T16" fmla="*/ 10 w 86"/>
                <a:gd name="T17" fmla="*/ 14 h 164"/>
                <a:gd name="T18" fmla="*/ 17 w 86"/>
                <a:gd name="T19" fmla="*/ 10 h 164"/>
                <a:gd name="T20" fmla="*/ 23 w 86"/>
                <a:gd name="T21" fmla="*/ 0 h 16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6"/>
                <a:gd name="T34" fmla="*/ 0 h 164"/>
                <a:gd name="T35" fmla="*/ 86 w 86"/>
                <a:gd name="T36" fmla="*/ 164 h 16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6" h="164">
                  <a:moveTo>
                    <a:pt x="23" y="0"/>
                  </a:moveTo>
                  <a:lnTo>
                    <a:pt x="57" y="27"/>
                  </a:lnTo>
                  <a:lnTo>
                    <a:pt x="76" y="4"/>
                  </a:lnTo>
                  <a:lnTo>
                    <a:pt x="83" y="17"/>
                  </a:lnTo>
                  <a:lnTo>
                    <a:pt x="85" y="69"/>
                  </a:lnTo>
                  <a:lnTo>
                    <a:pt x="61" y="163"/>
                  </a:lnTo>
                  <a:lnTo>
                    <a:pt x="6" y="76"/>
                  </a:lnTo>
                  <a:lnTo>
                    <a:pt x="0" y="23"/>
                  </a:lnTo>
                  <a:lnTo>
                    <a:pt x="10" y="14"/>
                  </a:lnTo>
                  <a:lnTo>
                    <a:pt x="17" y="10"/>
                  </a:lnTo>
                  <a:lnTo>
                    <a:pt x="23" y="0"/>
                  </a:lnTo>
                </a:path>
              </a:pathLst>
            </a:custGeom>
            <a:solidFill>
              <a:srgbClr val="D5F3FF"/>
            </a:solidFill>
            <a:ln w="12699" cap="rnd">
              <a:solidFill>
                <a:srgbClr val="000000"/>
              </a:solidFill>
              <a:round/>
              <a:headEnd/>
              <a:tailEnd/>
            </a:ln>
          </p:spPr>
          <p:txBody>
            <a:bodyPr/>
            <a:lstStyle/>
            <a:p>
              <a:endParaRPr lang="zh-CN" altLang="en-US"/>
            </a:p>
          </p:txBody>
        </p:sp>
        <p:sp>
          <p:nvSpPr>
            <p:cNvPr id="21590" name="Freeform 208"/>
            <p:cNvSpPr>
              <a:spLocks/>
            </p:cNvSpPr>
            <p:nvPr/>
          </p:nvSpPr>
          <p:spPr bwMode="auto">
            <a:xfrm>
              <a:off x="1706" y="2931"/>
              <a:ext cx="28" cy="143"/>
            </a:xfrm>
            <a:custGeom>
              <a:avLst/>
              <a:gdLst>
                <a:gd name="T0" fmla="*/ 12 w 28"/>
                <a:gd name="T1" fmla="*/ 4 h 143"/>
                <a:gd name="T2" fmla="*/ 8 w 28"/>
                <a:gd name="T3" fmla="*/ 0 h 143"/>
                <a:gd name="T4" fmla="*/ 4 w 28"/>
                <a:gd name="T5" fmla="*/ 8 h 143"/>
                <a:gd name="T6" fmla="*/ 8 w 28"/>
                <a:gd name="T7" fmla="*/ 10 h 143"/>
                <a:gd name="T8" fmla="*/ 0 w 28"/>
                <a:gd name="T9" fmla="*/ 101 h 143"/>
                <a:gd name="T10" fmla="*/ 18 w 28"/>
                <a:gd name="T11" fmla="*/ 142 h 143"/>
                <a:gd name="T12" fmla="*/ 27 w 28"/>
                <a:gd name="T13" fmla="*/ 101 h 143"/>
                <a:gd name="T14" fmla="*/ 22 w 28"/>
                <a:gd name="T15" fmla="*/ 87 h 143"/>
                <a:gd name="T16" fmla="*/ 14 w 28"/>
                <a:gd name="T17" fmla="*/ 12 h 143"/>
                <a:gd name="T18" fmla="*/ 20 w 28"/>
                <a:gd name="T19" fmla="*/ 8 h 143"/>
                <a:gd name="T20" fmla="*/ 16 w 28"/>
                <a:gd name="T21" fmla="*/ 2 h 143"/>
                <a:gd name="T22" fmla="*/ 12 w 28"/>
                <a:gd name="T23" fmla="*/ 4 h 14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8"/>
                <a:gd name="T37" fmla="*/ 0 h 143"/>
                <a:gd name="T38" fmla="*/ 28 w 28"/>
                <a:gd name="T39" fmla="*/ 143 h 14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8" h="143">
                  <a:moveTo>
                    <a:pt x="12" y="4"/>
                  </a:moveTo>
                  <a:lnTo>
                    <a:pt x="8" y="0"/>
                  </a:lnTo>
                  <a:lnTo>
                    <a:pt x="4" y="8"/>
                  </a:lnTo>
                  <a:lnTo>
                    <a:pt x="8" y="10"/>
                  </a:lnTo>
                  <a:lnTo>
                    <a:pt x="0" y="101"/>
                  </a:lnTo>
                  <a:lnTo>
                    <a:pt x="18" y="142"/>
                  </a:lnTo>
                  <a:lnTo>
                    <a:pt x="27" y="101"/>
                  </a:lnTo>
                  <a:lnTo>
                    <a:pt x="22" y="87"/>
                  </a:lnTo>
                  <a:lnTo>
                    <a:pt x="14" y="12"/>
                  </a:lnTo>
                  <a:lnTo>
                    <a:pt x="20" y="8"/>
                  </a:lnTo>
                  <a:lnTo>
                    <a:pt x="16" y="2"/>
                  </a:lnTo>
                  <a:lnTo>
                    <a:pt x="12" y="4"/>
                  </a:lnTo>
                </a:path>
              </a:pathLst>
            </a:custGeom>
            <a:solidFill>
              <a:srgbClr val="005A80"/>
            </a:solidFill>
            <a:ln w="9525" cap="rnd">
              <a:noFill/>
              <a:round/>
              <a:headEnd/>
              <a:tailEnd/>
            </a:ln>
          </p:spPr>
          <p:txBody>
            <a:bodyPr/>
            <a:lstStyle/>
            <a:p>
              <a:endParaRPr lang="zh-CN" altLang="en-US"/>
            </a:p>
          </p:txBody>
        </p:sp>
        <p:sp>
          <p:nvSpPr>
            <p:cNvPr id="21591" name="Freeform 209"/>
            <p:cNvSpPr>
              <a:spLocks/>
            </p:cNvSpPr>
            <p:nvPr/>
          </p:nvSpPr>
          <p:spPr bwMode="auto">
            <a:xfrm>
              <a:off x="1706" y="2931"/>
              <a:ext cx="28" cy="143"/>
            </a:xfrm>
            <a:custGeom>
              <a:avLst/>
              <a:gdLst>
                <a:gd name="T0" fmla="*/ 12 w 28"/>
                <a:gd name="T1" fmla="*/ 4 h 143"/>
                <a:gd name="T2" fmla="*/ 8 w 28"/>
                <a:gd name="T3" fmla="*/ 0 h 143"/>
                <a:gd name="T4" fmla="*/ 4 w 28"/>
                <a:gd name="T5" fmla="*/ 8 h 143"/>
                <a:gd name="T6" fmla="*/ 8 w 28"/>
                <a:gd name="T7" fmla="*/ 10 h 143"/>
                <a:gd name="T8" fmla="*/ 0 w 28"/>
                <a:gd name="T9" fmla="*/ 101 h 143"/>
                <a:gd name="T10" fmla="*/ 18 w 28"/>
                <a:gd name="T11" fmla="*/ 142 h 143"/>
                <a:gd name="T12" fmla="*/ 27 w 28"/>
                <a:gd name="T13" fmla="*/ 101 h 143"/>
                <a:gd name="T14" fmla="*/ 22 w 28"/>
                <a:gd name="T15" fmla="*/ 87 h 143"/>
                <a:gd name="T16" fmla="*/ 14 w 28"/>
                <a:gd name="T17" fmla="*/ 12 h 143"/>
                <a:gd name="T18" fmla="*/ 20 w 28"/>
                <a:gd name="T19" fmla="*/ 8 h 143"/>
                <a:gd name="T20" fmla="*/ 16 w 28"/>
                <a:gd name="T21" fmla="*/ 2 h 143"/>
                <a:gd name="T22" fmla="*/ 12 w 28"/>
                <a:gd name="T23" fmla="*/ 4 h 14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8"/>
                <a:gd name="T37" fmla="*/ 0 h 143"/>
                <a:gd name="T38" fmla="*/ 28 w 28"/>
                <a:gd name="T39" fmla="*/ 143 h 14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8" h="143">
                  <a:moveTo>
                    <a:pt x="12" y="4"/>
                  </a:moveTo>
                  <a:lnTo>
                    <a:pt x="8" y="0"/>
                  </a:lnTo>
                  <a:lnTo>
                    <a:pt x="4" y="8"/>
                  </a:lnTo>
                  <a:lnTo>
                    <a:pt x="8" y="10"/>
                  </a:lnTo>
                  <a:lnTo>
                    <a:pt x="0" y="101"/>
                  </a:lnTo>
                  <a:lnTo>
                    <a:pt x="18" y="142"/>
                  </a:lnTo>
                  <a:lnTo>
                    <a:pt x="27" y="101"/>
                  </a:lnTo>
                  <a:lnTo>
                    <a:pt x="22" y="87"/>
                  </a:lnTo>
                  <a:lnTo>
                    <a:pt x="14" y="12"/>
                  </a:lnTo>
                  <a:lnTo>
                    <a:pt x="20" y="8"/>
                  </a:lnTo>
                  <a:lnTo>
                    <a:pt x="16" y="2"/>
                  </a:lnTo>
                  <a:lnTo>
                    <a:pt x="12" y="4"/>
                  </a:lnTo>
                </a:path>
              </a:pathLst>
            </a:custGeom>
            <a:solidFill>
              <a:srgbClr val="005A80"/>
            </a:solidFill>
            <a:ln w="12699" cap="rnd">
              <a:solidFill>
                <a:srgbClr val="000000"/>
              </a:solidFill>
              <a:round/>
              <a:headEnd/>
              <a:tailEnd/>
            </a:ln>
          </p:spPr>
          <p:txBody>
            <a:bodyPr/>
            <a:lstStyle/>
            <a:p>
              <a:endParaRPr lang="zh-CN" altLang="en-US"/>
            </a:p>
          </p:txBody>
        </p:sp>
        <p:sp>
          <p:nvSpPr>
            <p:cNvPr id="21592" name="Freeform 210"/>
            <p:cNvSpPr>
              <a:spLocks/>
            </p:cNvSpPr>
            <p:nvPr/>
          </p:nvSpPr>
          <p:spPr bwMode="auto">
            <a:xfrm>
              <a:off x="1582" y="2916"/>
              <a:ext cx="234" cy="626"/>
            </a:xfrm>
            <a:custGeom>
              <a:avLst/>
              <a:gdLst>
                <a:gd name="T0" fmla="*/ 0 w 234"/>
                <a:gd name="T1" fmla="*/ 144 h 626"/>
                <a:gd name="T2" fmla="*/ 4 w 234"/>
                <a:gd name="T3" fmla="*/ 114 h 626"/>
                <a:gd name="T4" fmla="*/ 8 w 234"/>
                <a:gd name="T5" fmla="*/ 70 h 626"/>
                <a:gd name="T6" fmla="*/ 12 w 234"/>
                <a:gd name="T7" fmla="*/ 40 h 626"/>
                <a:gd name="T8" fmla="*/ 10 w 234"/>
                <a:gd name="T9" fmla="*/ 33 h 626"/>
                <a:gd name="T10" fmla="*/ 35 w 234"/>
                <a:gd name="T11" fmla="*/ 21 h 626"/>
                <a:gd name="T12" fmla="*/ 56 w 234"/>
                <a:gd name="T13" fmla="*/ 17 h 626"/>
                <a:gd name="T14" fmla="*/ 77 w 234"/>
                <a:gd name="T15" fmla="*/ 8 h 626"/>
                <a:gd name="T16" fmla="*/ 90 w 234"/>
                <a:gd name="T17" fmla="*/ 2 h 626"/>
                <a:gd name="T18" fmla="*/ 109 w 234"/>
                <a:gd name="T19" fmla="*/ 55 h 626"/>
                <a:gd name="T20" fmla="*/ 140 w 234"/>
                <a:gd name="T21" fmla="*/ 135 h 626"/>
                <a:gd name="T22" fmla="*/ 155 w 234"/>
                <a:gd name="T23" fmla="*/ 50 h 626"/>
                <a:gd name="T24" fmla="*/ 155 w 234"/>
                <a:gd name="T25" fmla="*/ 0 h 626"/>
                <a:gd name="T26" fmla="*/ 205 w 234"/>
                <a:gd name="T27" fmla="*/ 21 h 626"/>
                <a:gd name="T28" fmla="*/ 220 w 234"/>
                <a:gd name="T29" fmla="*/ 27 h 626"/>
                <a:gd name="T30" fmla="*/ 228 w 234"/>
                <a:gd name="T31" fmla="*/ 35 h 626"/>
                <a:gd name="T32" fmla="*/ 226 w 234"/>
                <a:gd name="T33" fmla="*/ 44 h 626"/>
                <a:gd name="T34" fmla="*/ 224 w 234"/>
                <a:gd name="T35" fmla="*/ 61 h 626"/>
                <a:gd name="T36" fmla="*/ 222 w 234"/>
                <a:gd name="T37" fmla="*/ 89 h 626"/>
                <a:gd name="T38" fmla="*/ 228 w 234"/>
                <a:gd name="T39" fmla="*/ 129 h 626"/>
                <a:gd name="T40" fmla="*/ 233 w 234"/>
                <a:gd name="T41" fmla="*/ 167 h 626"/>
                <a:gd name="T42" fmla="*/ 197 w 234"/>
                <a:gd name="T43" fmla="*/ 223 h 626"/>
                <a:gd name="T44" fmla="*/ 205 w 234"/>
                <a:gd name="T45" fmla="*/ 250 h 626"/>
                <a:gd name="T46" fmla="*/ 205 w 234"/>
                <a:gd name="T47" fmla="*/ 267 h 626"/>
                <a:gd name="T48" fmla="*/ 199 w 234"/>
                <a:gd name="T49" fmla="*/ 269 h 626"/>
                <a:gd name="T50" fmla="*/ 197 w 234"/>
                <a:gd name="T51" fmla="*/ 427 h 626"/>
                <a:gd name="T52" fmla="*/ 187 w 234"/>
                <a:gd name="T53" fmla="*/ 622 h 626"/>
                <a:gd name="T54" fmla="*/ 130 w 234"/>
                <a:gd name="T55" fmla="*/ 625 h 626"/>
                <a:gd name="T56" fmla="*/ 128 w 234"/>
                <a:gd name="T57" fmla="*/ 402 h 626"/>
                <a:gd name="T58" fmla="*/ 126 w 234"/>
                <a:gd name="T59" fmla="*/ 342 h 626"/>
                <a:gd name="T60" fmla="*/ 109 w 234"/>
                <a:gd name="T61" fmla="*/ 446 h 626"/>
                <a:gd name="T62" fmla="*/ 96 w 234"/>
                <a:gd name="T63" fmla="*/ 527 h 626"/>
                <a:gd name="T64" fmla="*/ 81 w 234"/>
                <a:gd name="T65" fmla="*/ 620 h 626"/>
                <a:gd name="T66" fmla="*/ 27 w 234"/>
                <a:gd name="T67" fmla="*/ 620 h 626"/>
                <a:gd name="T68" fmla="*/ 31 w 234"/>
                <a:gd name="T69" fmla="*/ 565 h 626"/>
                <a:gd name="T70" fmla="*/ 40 w 234"/>
                <a:gd name="T71" fmla="*/ 502 h 626"/>
                <a:gd name="T72" fmla="*/ 42 w 234"/>
                <a:gd name="T73" fmla="*/ 444 h 626"/>
                <a:gd name="T74" fmla="*/ 45 w 234"/>
                <a:gd name="T75" fmla="*/ 369 h 626"/>
                <a:gd name="T76" fmla="*/ 48 w 234"/>
                <a:gd name="T77" fmla="*/ 306 h 626"/>
                <a:gd name="T78" fmla="*/ 50 w 234"/>
                <a:gd name="T79" fmla="*/ 291 h 626"/>
                <a:gd name="T80" fmla="*/ 52 w 234"/>
                <a:gd name="T81" fmla="*/ 269 h 626"/>
                <a:gd name="T82" fmla="*/ 42 w 234"/>
                <a:gd name="T83" fmla="*/ 267 h 626"/>
                <a:gd name="T84" fmla="*/ 50 w 234"/>
                <a:gd name="T85" fmla="*/ 240 h 626"/>
                <a:gd name="T86" fmla="*/ 4 w 234"/>
                <a:gd name="T87" fmla="*/ 189 h 626"/>
                <a:gd name="T88" fmla="*/ 0 w 234"/>
                <a:gd name="T89" fmla="*/ 170 h 626"/>
                <a:gd name="T90" fmla="*/ 0 w 234"/>
                <a:gd name="T91" fmla="*/ 146 h 626"/>
                <a:gd name="T92" fmla="*/ 0 w 234"/>
                <a:gd name="T93" fmla="*/ 144 h 626"/>
                <a:gd name="T94" fmla="*/ 0 w 234"/>
                <a:gd name="T95" fmla="*/ 144 h 626"/>
                <a:gd name="T96" fmla="*/ 45 w 234"/>
                <a:gd name="T97" fmla="*/ 144 h 626"/>
                <a:gd name="T98" fmla="*/ 48 w 234"/>
                <a:gd name="T99" fmla="*/ 142 h 626"/>
                <a:gd name="T100" fmla="*/ 56 w 234"/>
                <a:gd name="T101" fmla="*/ 117 h 626"/>
                <a:gd name="T102" fmla="*/ 58 w 234"/>
                <a:gd name="T103" fmla="*/ 144 h 626"/>
                <a:gd name="T104" fmla="*/ 63 w 234"/>
                <a:gd name="T105" fmla="*/ 174 h 626"/>
                <a:gd name="T106" fmla="*/ 45 w 234"/>
                <a:gd name="T107" fmla="*/ 159 h 626"/>
                <a:gd name="T108" fmla="*/ 45 w 234"/>
                <a:gd name="T109" fmla="*/ 144 h 626"/>
                <a:gd name="T110" fmla="*/ 0 w 234"/>
                <a:gd name="T111" fmla="*/ 144 h 62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34"/>
                <a:gd name="T169" fmla="*/ 0 h 626"/>
                <a:gd name="T170" fmla="*/ 234 w 234"/>
                <a:gd name="T171" fmla="*/ 626 h 62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34" h="626">
                  <a:moveTo>
                    <a:pt x="0" y="144"/>
                  </a:moveTo>
                  <a:lnTo>
                    <a:pt x="4" y="114"/>
                  </a:lnTo>
                  <a:lnTo>
                    <a:pt x="8" y="70"/>
                  </a:lnTo>
                  <a:lnTo>
                    <a:pt x="12" y="40"/>
                  </a:lnTo>
                  <a:lnTo>
                    <a:pt x="10" y="33"/>
                  </a:lnTo>
                  <a:lnTo>
                    <a:pt x="35" y="21"/>
                  </a:lnTo>
                  <a:lnTo>
                    <a:pt x="56" y="17"/>
                  </a:lnTo>
                  <a:lnTo>
                    <a:pt x="77" y="8"/>
                  </a:lnTo>
                  <a:lnTo>
                    <a:pt x="90" y="2"/>
                  </a:lnTo>
                  <a:lnTo>
                    <a:pt x="109" y="55"/>
                  </a:lnTo>
                  <a:lnTo>
                    <a:pt x="140" y="135"/>
                  </a:lnTo>
                  <a:lnTo>
                    <a:pt x="155" y="50"/>
                  </a:lnTo>
                  <a:lnTo>
                    <a:pt x="155" y="0"/>
                  </a:lnTo>
                  <a:lnTo>
                    <a:pt x="205" y="21"/>
                  </a:lnTo>
                  <a:lnTo>
                    <a:pt x="220" y="27"/>
                  </a:lnTo>
                  <a:lnTo>
                    <a:pt x="228" y="35"/>
                  </a:lnTo>
                  <a:lnTo>
                    <a:pt x="226" y="44"/>
                  </a:lnTo>
                  <a:lnTo>
                    <a:pt x="224" y="61"/>
                  </a:lnTo>
                  <a:lnTo>
                    <a:pt x="222" y="89"/>
                  </a:lnTo>
                  <a:lnTo>
                    <a:pt x="228" y="129"/>
                  </a:lnTo>
                  <a:lnTo>
                    <a:pt x="233" y="167"/>
                  </a:lnTo>
                  <a:lnTo>
                    <a:pt x="197" y="223"/>
                  </a:lnTo>
                  <a:lnTo>
                    <a:pt x="205" y="250"/>
                  </a:lnTo>
                  <a:lnTo>
                    <a:pt x="205" y="267"/>
                  </a:lnTo>
                  <a:lnTo>
                    <a:pt x="199" y="269"/>
                  </a:lnTo>
                  <a:lnTo>
                    <a:pt x="197" y="427"/>
                  </a:lnTo>
                  <a:lnTo>
                    <a:pt x="187" y="622"/>
                  </a:lnTo>
                  <a:lnTo>
                    <a:pt x="130" y="625"/>
                  </a:lnTo>
                  <a:lnTo>
                    <a:pt x="128" y="402"/>
                  </a:lnTo>
                  <a:lnTo>
                    <a:pt x="126" y="342"/>
                  </a:lnTo>
                  <a:lnTo>
                    <a:pt x="109" y="446"/>
                  </a:lnTo>
                  <a:lnTo>
                    <a:pt x="96" y="527"/>
                  </a:lnTo>
                  <a:lnTo>
                    <a:pt x="81" y="620"/>
                  </a:lnTo>
                  <a:lnTo>
                    <a:pt x="27" y="620"/>
                  </a:lnTo>
                  <a:lnTo>
                    <a:pt x="31" y="565"/>
                  </a:lnTo>
                  <a:lnTo>
                    <a:pt x="40" y="502"/>
                  </a:lnTo>
                  <a:lnTo>
                    <a:pt x="42" y="444"/>
                  </a:lnTo>
                  <a:lnTo>
                    <a:pt x="45" y="369"/>
                  </a:lnTo>
                  <a:lnTo>
                    <a:pt x="48" y="306"/>
                  </a:lnTo>
                  <a:lnTo>
                    <a:pt x="50" y="291"/>
                  </a:lnTo>
                  <a:lnTo>
                    <a:pt x="52" y="269"/>
                  </a:lnTo>
                  <a:lnTo>
                    <a:pt x="42" y="267"/>
                  </a:lnTo>
                  <a:lnTo>
                    <a:pt x="50" y="240"/>
                  </a:lnTo>
                  <a:lnTo>
                    <a:pt x="4" y="189"/>
                  </a:lnTo>
                  <a:lnTo>
                    <a:pt x="0" y="170"/>
                  </a:lnTo>
                  <a:lnTo>
                    <a:pt x="0" y="146"/>
                  </a:lnTo>
                  <a:lnTo>
                    <a:pt x="0" y="144"/>
                  </a:lnTo>
                  <a:lnTo>
                    <a:pt x="45" y="144"/>
                  </a:lnTo>
                  <a:lnTo>
                    <a:pt x="48" y="142"/>
                  </a:lnTo>
                  <a:lnTo>
                    <a:pt x="56" y="117"/>
                  </a:lnTo>
                  <a:lnTo>
                    <a:pt x="58" y="144"/>
                  </a:lnTo>
                  <a:lnTo>
                    <a:pt x="63" y="174"/>
                  </a:lnTo>
                  <a:lnTo>
                    <a:pt x="45" y="159"/>
                  </a:lnTo>
                  <a:lnTo>
                    <a:pt x="45" y="144"/>
                  </a:lnTo>
                  <a:lnTo>
                    <a:pt x="0" y="144"/>
                  </a:lnTo>
                </a:path>
              </a:pathLst>
            </a:custGeom>
            <a:solidFill>
              <a:srgbClr val="006C88"/>
            </a:solidFill>
            <a:ln w="9525" cap="rnd">
              <a:noFill/>
              <a:round/>
              <a:headEnd/>
              <a:tailEnd/>
            </a:ln>
          </p:spPr>
          <p:txBody>
            <a:bodyPr/>
            <a:lstStyle/>
            <a:p>
              <a:endParaRPr lang="zh-CN" altLang="en-US"/>
            </a:p>
          </p:txBody>
        </p:sp>
        <p:sp>
          <p:nvSpPr>
            <p:cNvPr id="21593" name="Freeform 211"/>
            <p:cNvSpPr>
              <a:spLocks/>
            </p:cNvSpPr>
            <p:nvPr/>
          </p:nvSpPr>
          <p:spPr bwMode="auto">
            <a:xfrm>
              <a:off x="1582" y="2916"/>
              <a:ext cx="234" cy="626"/>
            </a:xfrm>
            <a:custGeom>
              <a:avLst/>
              <a:gdLst>
                <a:gd name="T0" fmla="*/ 0 w 234"/>
                <a:gd name="T1" fmla="*/ 144 h 626"/>
                <a:gd name="T2" fmla="*/ 4 w 234"/>
                <a:gd name="T3" fmla="*/ 114 h 626"/>
                <a:gd name="T4" fmla="*/ 8 w 234"/>
                <a:gd name="T5" fmla="*/ 70 h 626"/>
                <a:gd name="T6" fmla="*/ 12 w 234"/>
                <a:gd name="T7" fmla="*/ 40 h 626"/>
                <a:gd name="T8" fmla="*/ 10 w 234"/>
                <a:gd name="T9" fmla="*/ 33 h 626"/>
                <a:gd name="T10" fmla="*/ 35 w 234"/>
                <a:gd name="T11" fmla="*/ 21 h 626"/>
                <a:gd name="T12" fmla="*/ 56 w 234"/>
                <a:gd name="T13" fmla="*/ 17 h 626"/>
                <a:gd name="T14" fmla="*/ 77 w 234"/>
                <a:gd name="T15" fmla="*/ 8 h 626"/>
                <a:gd name="T16" fmla="*/ 90 w 234"/>
                <a:gd name="T17" fmla="*/ 2 h 626"/>
                <a:gd name="T18" fmla="*/ 109 w 234"/>
                <a:gd name="T19" fmla="*/ 55 h 626"/>
                <a:gd name="T20" fmla="*/ 140 w 234"/>
                <a:gd name="T21" fmla="*/ 135 h 626"/>
                <a:gd name="T22" fmla="*/ 155 w 234"/>
                <a:gd name="T23" fmla="*/ 50 h 626"/>
                <a:gd name="T24" fmla="*/ 155 w 234"/>
                <a:gd name="T25" fmla="*/ 0 h 626"/>
                <a:gd name="T26" fmla="*/ 205 w 234"/>
                <a:gd name="T27" fmla="*/ 21 h 626"/>
                <a:gd name="T28" fmla="*/ 220 w 234"/>
                <a:gd name="T29" fmla="*/ 27 h 626"/>
                <a:gd name="T30" fmla="*/ 228 w 234"/>
                <a:gd name="T31" fmla="*/ 35 h 626"/>
                <a:gd name="T32" fmla="*/ 226 w 234"/>
                <a:gd name="T33" fmla="*/ 44 h 626"/>
                <a:gd name="T34" fmla="*/ 224 w 234"/>
                <a:gd name="T35" fmla="*/ 61 h 626"/>
                <a:gd name="T36" fmla="*/ 222 w 234"/>
                <a:gd name="T37" fmla="*/ 89 h 626"/>
                <a:gd name="T38" fmla="*/ 228 w 234"/>
                <a:gd name="T39" fmla="*/ 129 h 626"/>
                <a:gd name="T40" fmla="*/ 233 w 234"/>
                <a:gd name="T41" fmla="*/ 167 h 626"/>
                <a:gd name="T42" fmla="*/ 197 w 234"/>
                <a:gd name="T43" fmla="*/ 223 h 626"/>
                <a:gd name="T44" fmla="*/ 205 w 234"/>
                <a:gd name="T45" fmla="*/ 250 h 626"/>
                <a:gd name="T46" fmla="*/ 205 w 234"/>
                <a:gd name="T47" fmla="*/ 267 h 626"/>
                <a:gd name="T48" fmla="*/ 199 w 234"/>
                <a:gd name="T49" fmla="*/ 269 h 626"/>
                <a:gd name="T50" fmla="*/ 197 w 234"/>
                <a:gd name="T51" fmla="*/ 427 h 626"/>
                <a:gd name="T52" fmla="*/ 187 w 234"/>
                <a:gd name="T53" fmla="*/ 622 h 626"/>
                <a:gd name="T54" fmla="*/ 130 w 234"/>
                <a:gd name="T55" fmla="*/ 625 h 626"/>
                <a:gd name="T56" fmla="*/ 128 w 234"/>
                <a:gd name="T57" fmla="*/ 402 h 626"/>
                <a:gd name="T58" fmla="*/ 126 w 234"/>
                <a:gd name="T59" fmla="*/ 342 h 626"/>
                <a:gd name="T60" fmla="*/ 109 w 234"/>
                <a:gd name="T61" fmla="*/ 446 h 626"/>
                <a:gd name="T62" fmla="*/ 96 w 234"/>
                <a:gd name="T63" fmla="*/ 527 h 626"/>
                <a:gd name="T64" fmla="*/ 81 w 234"/>
                <a:gd name="T65" fmla="*/ 620 h 626"/>
                <a:gd name="T66" fmla="*/ 27 w 234"/>
                <a:gd name="T67" fmla="*/ 620 h 626"/>
                <a:gd name="T68" fmla="*/ 31 w 234"/>
                <a:gd name="T69" fmla="*/ 565 h 626"/>
                <a:gd name="T70" fmla="*/ 40 w 234"/>
                <a:gd name="T71" fmla="*/ 502 h 626"/>
                <a:gd name="T72" fmla="*/ 42 w 234"/>
                <a:gd name="T73" fmla="*/ 444 h 626"/>
                <a:gd name="T74" fmla="*/ 45 w 234"/>
                <a:gd name="T75" fmla="*/ 369 h 626"/>
                <a:gd name="T76" fmla="*/ 48 w 234"/>
                <a:gd name="T77" fmla="*/ 306 h 626"/>
                <a:gd name="T78" fmla="*/ 50 w 234"/>
                <a:gd name="T79" fmla="*/ 291 h 626"/>
                <a:gd name="T80" fmla="*/ 52 w 234"/>
                <a:gd name="T81" fmla="*/ 269 h 626"/>
                <a:gd name="T82" fmla="*/ 42 w 234"/>
                <a:gd name="T83" fmla="*/ 267 h 626"/>
                <a:gd name="T84" fmla="*/ 50 w 234"/>
                <a:gd name="T85" fmla="*/ 240 h 626"/>
                <a:gd name="T86" fmla="*/ 4 w 234"/>
                <a:gd name="T87" fmla="*/ 189 h 626"/>
                <a:gd name="T88" fmla="*/ 0 w 234"/>
                <a:gd name="T89" fmla="*/ 170 h 626"/>
                <a:gd name="T90" fmla="*/ 0 w 234"/>
                <a:gd name="T91" fmla="*/ 146 h 626"/>
                <a:gd name="T92" fmla="*/ 0 w 234"/>
                <a:gd name="T93" fmla="*/ 144 h 626"/>
                <a:gd name="T94" fmla="*/ 45 w 234"/>
                <a:gd name="T95" fmla="*/ 144 h 626"/>
                <a:gd name="T96" fmla="*/ 48 w 234"/>
                <a:gd name="T97" fmla="*/ 142 h 626"/>
                <a:gd name="T98" fmla="*/ 56 w 234"/>
                <a:gd name="T99" fmla="*/ 117 h 626"/>
                <a:gd name="T100" fmla="*/ 58 w 234"/>
                <a:gd name="T101" fmla="*/ 144 h 626"/>
                <a:gd name="T102" fmla="*/ 63 w 234"/>
                <a:gd name="T103" fmla="*/ 174 h 626"/>
                <a:gd name="T104" fmla="*/ 45 w 234"/>
                <a:gd name="T105" fmla="*/ 159 h 626"/>
                <a:gd name="T106" fmla="*/ 45 w 234"/>
                <a:gd name="T107" fmla="*/ 144 h 626"/>
                <a:gd name="T108" fmla="*/ 0 w 234"/>
                <a:gd name="T109" fmla="*/ 144 h 62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34"/>
                <a:gd name="T166" fmla="*/ 0 h 626"/>
                <a:gd name="T167" fmla="*/ 234 w 234"/>
                <a:gd name="T168" fmla="*/ 626 h 62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34" h="626">
                  <a:moveTo>
                    <a:pt x="0" y="144"/>
                  </a:moveTo>
                  <a:lnTo>
                    <a:pt x="4" y="114"/>
                  </a:lnTo>
                  <a:lnTo>
                    <a:pt x="8" y="70"/>
                  </a:lnTo>
                  <a:lnTo>
                    <a:pt x="12" y="40"/>
                  </a:lnTo>
                  <a:lnTo>
                    <a:pt x="10" y="33"/>
                  </a:lnTo>
                  <a:lnTo>
                    <a:pt x="35" y="21"/>
                  </a:lnTo>
                  <a:lnTo>
                    <a:pt x="56" y="17"/>
                  </a:lnTo>
                  <a:lnTo>
                    <a:pt x="77" y="8"/>
                  </a:lnTo>
                  <a:lnTo>
                    <a:pt x="90" y="2"/>
                  </a:lnTo>
                  <a:lnTo>
                    <a:pt x="109" y="55"/>
                  </a:lnTo>
                  <a:lnTo>
                    <a:pt x="140" y="135"/>
                  </a:lnTo>
                  <a:lnTo>
                    <a:pt x="155" y="50"/>
                  </a:lnTo>
                  <a:lnTo>
                    <a:pt x="155" y="0"/>
                  </a:lnTo>
                  <a:lnTo>
                    <a:pt x="205" y="21"/>
                  </a:lnTo>
                  <a:lnTo>
                    <a:pt x="220" y="27"/>
                  </a:lnTo>
                  <a:lnTo>
                    <a:pt x="228" y="35"/>
                  </a:lnTo>
                  <a:lnTo>
                    <a:pt x="226" y="44"/>
                  </a:lnTo>
                  <a:lnTo>
                    <a:pt x="224" y="61"/>
                  </a:lnTo>
                  <a:lnTo>
                    <a:pt x="222" y="89"/>
                  </a:lnTo>
                  <a:lnTo>
                    <a:pt x="228" y="129"/>
                  </a:lnTo>
                  <a:lnTo>
                    <a:pt x="233" y="167"/>
                  </a:lnTo>
                  <a:lnTo>
                    <a:pt x="197" y="223"/>
                  </a:lnTo>
                  <a:lnTo>
                    <a:pt x="205" y="250"/>
                  </a:lnTo>
                  <a:lnTo>
                    <a:pt x="205" y="267"/>
                  </a:lnTo>
                  <a:lnTo>
                    <a:pt x="199" y="269"/>
                  </a:lnTo>
                  <a:lnTo>
                    <a:pt x="197" y="427"/>
                  </a:lnTo>
                  <a:lnTo>
                    <a:pt x="187" y="622"/>
                  </a:lnTo>
                  <a:lnTo>
                    <a:pt x="130" y="625"/>
                  </a:lnTo>
                  <a:lnTo>
                    <a:pt x="128" y="402"/>
                  </a:lnTo>
                  <a:lnTo>
                    <a:pt x="126" y="342"/>
                  </a:lnTo>
                  <a:lnTo>
                    <a:pt x="109" y="446"/>
                  </a:lnTo>
                  <a:lnTo>
                    <a:pt x="96" y="527"/>
                  </a:lnTo>
                  <a:lnTo>
                    <a:pt x="81" y="620"/>
                  </a:lnTo>
                  <a:lnTo>
                    <a:pt x="27" y="620"/>
                  </a:lnTo>
                  <a:lnTo>
                    <a:pt x="31" y="565"/>
                  </a:lnTo>
                  <a:lnTo>
                    <a:pt x="40" y="502"/>
                  </a:lnTo>
                  <a:lnTo>
                    <a:pt x="42" y="444"/>
                  </a:lnTo>
                  <a:lnTo>
                    <a:pt x="45" y="369"/>
                  </a:lnTo>
                  <a:lnTo>
                    <a:pt x="48" y="306"/>
                  </a:lnTo>
                  <a:lnTo>
                    <a:pt x="50" y="291"/>
                  </a:lnTo>
                  <a:lnTo>
                    <a:pt x="52" y="269"/>
                  </a:lnTo>
                  <a:lnTo>
                    <a:pt x="42" y="267"/>
                  </a:lnTo>
                  <a:lnTo>
                    <a:pt x="50" y="240"/>
                  </a:lnTo>
                  <a:lnTo>
                    <a:pt x="4" y="189"/>
                  </a:lnTo>
                  <a:lnTo>
                    <a:pt x="0" y="170"/>
                  </a:lnTo>
                  <a:lnTo>
                    <a:pt x="0" y="146"/>
                  </a:lnTo>
                  <a:lnTo>
                    <a:pt x="0" y="144"/>
                  </a:lnTo>
                  <a:lnTo>
                    <a:pt x="45" y="144"/>
                  </a:lnTo>
                  <a:lnTo>
                    <a:pt x="48" y="142"/>
                  </a:lnTo>
                  <a:lnTo>
                    <a:pt x="56" y="117"/>
                  </a:lnTo>
                  <a:lnTo>
                    <a:pt x="58" y="144"/>
                  </a:lnTo>
                  <a:lnTo>
                    <a:pt x="63" y="174"/>
                  </a:lnTo>
                  <a:lnTo>
                    <a:pt x="45" y="159"/>
                  </a:lnTo>
                  <a:lnTo>
                    <a:pt x="45" y="144"/>
                  </a:lnTo>
                  <a:lnTo>
                    <a:pt x="0" y="144"/>
                  </a:lnTo>
                </a:path>
              </a:pathLst>
            </a:custGeom>
            <a:solidFill>
              <a:srgbClr val="006C88"/>
            </a:solidFill>
            <a:ln w="12699" cap="rnd">
              <a:solidFill>
                <a:srgbClr val="AAAAAA"/>
              </a:solidFill>
              <a:round/>
              <a:headEnd/>
              <a:tailEnd/>
            </a:ln>
          </p:spPr>
          <p:txBody>
            <a:bodyPr/>
            <a:lstStyle/>
            <a:p>
              <a:endParaRPr lang="zh-CN" altLang="en-US"/>
            </a:p>
          </p:txBody>
        </p:sp>
        <p:sp>
          <p:nvSpPr>
            <p:cNvPr id="21594" name="Freeform 212"/>
            <p:cNvSpPr>
              <a:spLocks/>
            </p:cNvSpPr>
            <p:nvPr/>
          </p:nvSpPr>
          <p:spPr bwMode="auto">
            <a:xfrm>
              <a:off x="1582" y="2916"/>
              <a:ext cx="239" cy="626"/>
            </a:xfrm>
            <a:custGeom>
              <a:avLst/>
              <a:gdLst>
                <a:gd name="T0" fmla="*/ 0 w 239"/>
                <a:gd name="T1" fmla="*/ 144 h 626"/>
                <a:gd name="T2" fmla="*/ 4 w 239"/>
                <a:gd name="T3" fmla="*/ 114 h 626"/>
                <a:gd name="T4" fmla="*/ 8 w 239"/>
                <a:gd name="T5" fmla="*/ 70 h 626"/>
                <a:gd name="T6" fmla="*/ 12 w 239"/>
                <a:gd name="T7" fmla="*/ 40 h 626"/>
                <a:gd name="T8" fmla="*/ 10 w 239"/>
                <a:gd name="T9" fmla="*/ 33 h 626"/>
                <a:gd name="T10" fmla="*/ 35 w 239"/>
                <a:gd name="T11" fmla="*/ 21 h 626"/>
                <a:gd name="T12" fmla="*/ 56 w 239"/>
                <a:gd name="T13" fmla="*/ 17 h 626"/>
                <a:gd name="T14" fmla="*/ 77 w 239"/>
                <a:gd name="T15" fmla="*/ 8 h 626"/>
                <a:gd name="T16" fmla="*/ 90 w 239"/>
                <a:gd name="T17" fmla="*/ 2 h 626"/>
                <a:gd name="T18" fmla="*/ 108 w 239"/>
                <a:gd name="T19" fmla="*/ 55 h 626"/>
                <a:gd name="T20" fmla="*/ 140 w 239"/>
                <a:gd name="T21" fmla="*/ 135 h 626"/>
                <a:gd name="T22" fmla="*/ 155 w 239"/>
                <a:gd name="T23" fmla="*/ 50 h 626"/>
                <a:gd name="T24" fmla="*/ 155 w 239"/>
                <a:gd name="T25" fmla="*/ 0 h 626"/>
                <a:gd name="T26" fmla="*/ 205 w 239"/>
                <a:gd name="T27" fmla="*/ 21 h 626"/>
                <a:gd name="T28" fmla="*/ 220 w 239"/>
                <a:gd name="T29" fmla="*/ 27 h 626"/>
                <a:gd name="T30" fmla="*/ 228 w 239"/>
                <a:gd name="T31" fmla="*/ 35 h 626"/>
                <a:gd name="T32" fmla="*/ 226 w 239"/>
                <a:gd name="T33" fmla="*/ 44 h 626"/>
                <a:gd name="T34" fmla="*/ 233 w 239"/>
                <a:gd name="T35" fmla="*/ 64 h 626"/>
                <a:gd name="T36" fmla="*/ 238 w 239"/>
                <a:gd name="T37" fmla="*/ 89 h 626"/>
                <a:gd name="T38" fmla="*/ 238 w 239"/>
                <a:gd name="T39" fmla="*/ 129 h 626"/>
                <a:gd name="T40" fmla="*/ 232 w 239"/>
                <a:gd name="T41" fmla="*/ 167 h 626"/>
                <a:gd name="T42" fmla="*/ 208 w 239"/>
                <a:gd name="T43" fmla="*/ 222 h 626"/>
                <a:gd name="T44" fmla="*/ 205 w 239"/>
                <a:gd name="T45" fmla="*/ 250 h 626"/>
                <a:gd name="T46" fmla="*/ 212 w 239"/>
                <a:gd name="T47" fmla="*/ 274 h 626"/>
                <a:gd name="T48" fmla="*/ 200 w 239"/>
                <a:gd name="T49" fmla="*/ 278 h 626"/>
                <a:gd name="T50" fmla="*/ 196 w 239"/>
                <a:gd name="T51" fmla="*/ 427 h 626"/>
                <a:gd name="T52" fmla="*/ 186 w 239"/>
                <a:gd name="T53" fmla="*/ 622 h 626"/>
                <a:gd name="T54" fmla="*/ 130 w 239"/>
                <a:gd name="T55" fmla="*/ 625 h 626"/>
                <a:gd name="T56" fmla="*/ 128 w 239"/>
                <a:gd name="T57" fmla="*/ 402 h 626"/>
                <a:gd name="T58" fmla="*/ 125 w 239"/>
                <a:gd name="T59" fmla="*/ 342 h 626"/>
                <a:gd name="T60" fmla="*/ 108 w 239"/>
                <a:gd name="T61" fmla="*/ 446 h 626"/>
                <a:gd name="T62" fmla="*/ 96 w 239"/>
                <a:gd name="T63" fmla="*/ 527 h 626"/>
                <a:gd name="T64" fmla="*/ 81 w 239"/>
                <a:gd name="T65" fmla="*/ 620 h 626"/>
                <a:gd name="T66" fmla="*/ 27 w 239"/>
                <a:gd name="T67" fmla="*/ 620 h 626"/>
                <a:gd name="T68" fmla="*/ 31 w 239"/>
                <a:gd name="T69" fmla="*/ 565 h 626"/>
                <a:gd name="T70" fmla="*/ 40 w 239"/>
                <a:gd name="T71" fmla="*/ 502 h 626"/>
                <a:gd name="T72" fmla="*/ 42 w 239"/>
                <a:gd name="T73" fmla="*/ 444 h 626"/>
                <a:gd name="T74" fmla="*/ 45 w 239"/>
                <a:gd name="T75" fmla="*/ 369 h 626"/>
                <a:gd name="T76" fmla="*/ 48 w 239"/>
                <a:gd name="T77" fmla="*/ 306 h 626"/>
                <a:gd name="T78" fmla="*/ 50 w 239"/>
                <a:gd name="T79" fmla="*/ 291 h 626"/>
                <a:gd name="T80" fmla="*/ 52 w 239"/>
                <a:gd name="T81" fmla="*/ 269 h 626"/>
                <a:gd name="T82" fmla="*/ 42 w 239"/>
                <a:gd name="T83" fmla="*/ 267 h 626"/>
                <a:gd name="T84" fmla="*/ 50 w 239"/>
                <a:gd name="T85" fmla="*/ 240 h 626"/>
                <a:gd name="T86" fmla="*/ 4 w 239"/>
                <a:gd name="T87" fmla="*/ 189 h 626"/>
                <a:gd name="T88" fmla="*/ 0 w 239"/>
                <a:gd name="T89" fmla="*/ 170 h 626"/>
                <a:gd name="T90" fmla="*/ 0 w 239"/>
                <a:gd name="T91" fmla="*/ 146 h 626"/>
                <a:gd name="T92" fmla="*/ 0 w 239"/>
                <a:gd name="T93" fmla="*/ 144 h 62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39"/>
                <a:gd name="T142" fmla="*/ 0 h 626"/>
                <a:gd name="T143" fmla="*/ 239 w 239"/>
                <a:gd name="T144" fmla="*/ 626 h 62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39" h="626">
                  <a:moveTo>
                    <a:pt x="0" y="144"/>
                  </a:moveTo>
                  <a:lnTo>
                    <a:pt x="4" y="114"/>
                  </a:lnTo>
                  <a:lnTo>
                    <a:pt x="8" y="70"/>
                  </a:lnTo>
                  <a:lnTo>
                    <a:pt x="12" y="40"/>
                  </a:lnTo>
                  <a:lnTo>
                    <a:pt x="10" y="33"/>
                  </a:lnTo>
                  <a:lnTo>
                    <a:pt x="35" y="21"/>
                  </a:lnTo>
                  <a:lnTo>
                    <a:pt x="56" y="17"/>
                  </a:lnTo>
                  <a:lnTo>
                    <a:pt x="77" y="8"/>
                  </a:lnTo>
                  <a:lnTo>
                    <a:pt x="90" y="2"/>
                  </a:lnTo>
                  <a:lnTo>
                    <a:pt x="108" y="55"/>
                  </a:lnTo>
                  <a:lnTo>
                    <a:pt x="140" y="135"/>
                  </a:lnTo>
                  <a:lnTo>
                    <a:pt x="155" y="50"/>
                  </a:lnTo>
                  <a:lnTo>
                    <a:pt x="155" y="0"/>
                  </a:lnTo>
                  <a:lnTo>
                    <a:pt x="205" y="21"/>
                  </a:lnTo>
                  <a:lnTo>
                    <a:pt x="220" y="27"/>
                  </a:lnTo>
                  <a:lnTo>
                    <a:pt x="228" y="35"/>
                  </a:lnTo>
                  <a:lnTo>
                    <a:pt x="226" y="44"/>
                  </a:lnTo>
                  <a:lnTo>
                    <a:pt x="233" y="64"/>
                  </a:lnTo>
                  <a:lnTo>
                    <a:pt x="238" y="89"/>
                  </a:lnTo>
                  <a:lnTo>
                    <a:pt x="238" y="129"/>
                  </a:lnTo>
                  <a:lnTo>
                    <a:pt x="232" y="167"/>
                  </a:lnTo>
                  <a:lnTo>
                    <a:pt x="208" y="222"/>
                  </a:lnTo>
                  <a:lnTo>
                    <a:pt x="205" y="250"/>
                  </a:lnTo>
                  <a:lnTo>
                    <a:pt x="212" y="274"/>
                  </a:lnTo>
                  <a:lnTo>
                    <a:pt x="200" y="278"/>
                  </a:lnTo>
                  <a:lnTo>
                    <a:pt x="196" y="427"/>
                  </a:lnTo>
                  <a:lnTo>
                    <a:pt x="186" y="622"/>
                  </a:lnTo>
                  <a:lnTo>
                    <a:pt x="130" y="625"/>
                  </a:lnTo>
                  <a:lnTo>
                    <a:pt x="128" y="402"/>
                  </a:lnTo>
                  <a:lnTo>
                    <a:pt x="125" y="342"/>
                  </a:lnTo>
                  <a:lnTo>
                    <a:pt x="108" y="446"/>
                  </a:lnTo>
                  <a:lnTo>
                    <a:pt x="96" y="527"/>
                  </a:lnTo>
                  <a:lnTo>
                    <a:pt x="81" y="620"/>
                  </a:lnTo>
                  <a:lnTo>
                    <a:pt x="27" y="620"/>
                  </a:lnTo>
                  <a:lnTo>
                    <a:pt x="31" y="565"/>
                  </a:lnTo>
                  <a:lnTo>
                    <a:pt x="40" y="502"/>
                  </a:lnTo>
                  <a:lnTo>
                    <a:pt x="42" y="444"/>
                  </a:lnTo>
                  <a:lnTo>
                    <a:pt x="45" y="369"/>
                  </a:lnTo>
                  <a:lnTo>
                    <a:pt x="48" y="306"/>
                  </a:lnTo>
                  <a:lnTo>
                    <a:pt x="50" y="291"/>
                  </a:lnTo>
                  <a:lnTo>
                    <a:pt x="52" y="269"/>
                  </a:lnTo>
                  <a:lnTo>
                    <a:pt x="42" y="267"/>
                  </a:lnTo>
                  <a:lnTo>
                    <a:pt x="50" y="240"/>
                  </a:lnTo>
                  <a:lnTo>
                    <a:pt x="4" y="189"/>
                  </a:lnTo>
                  <a:lnTo>
                    <a:pt x="0" y="170"/>
                  </a:lnTo>
                  <a:lnTo>
                    <a:pt x="0" y="146"/>
                  </a:lnTo>
                  <a:lnTo>
                    <a:pt x="0" y="144"/>
                  </a:lnTo>
                </a:path>
              </a:pathLst>
            </a:custGeom>
            <a:solidFill>
              <a:srgbClr val="006C88"/>
            </a:solidFill>
            <a:ln w="12699" cap="rnd">
              <a:solidFill>
                <a:srgbClr val="000000"/>
              </a:solidFill>
              <a:round/>
              <a:headEnd/>
              <a:tailEnd/>
            </a:ln>
          </p:spPr>
          <p:txBody>
            <a:bodyPr/>
            <a:lstStyle/>
            <a:p>
              <a:endParaRPr lang="zh-CN" altLang="en-US"/>
            </a:p>
          </p:txBody>
        </p:sp>
        <p:sp>
          <p:nvSpPr>
            <p:cNvPr id="21595" name="Freeform 213"/>
            <p:cNvSpPr>
              <a:spLocks/>
            </p:cNvSpPr>
            <p:nvPr/>
          </p:nvSpPr>
          <p:spPr bwMode="auto">
            <a:xfrm>
              <a:off x="1628" y="3033"/>
              <a:ext cx="18" cy="59"/>
            </a:xfrm>
            <a:custGeom>
              <a:avLst/>
              <a:gdLst>
                <a:gd name="T0" fmla="*/ 10 w 18"/>
                <a:gd name="T1" fmla="*/ 0 h 59"/>
                <a:gd name="T2" fmla="*/ 12 w 18"/>
                <a:gd name="T3" fmla="*/ 27 h 59"/>
                <a:gd name="T4" fmla="*/ 17 w 18"/>
                <a:gd name="T5" fmla="*/ 58 h 59"/>
                <a:gd name="T6" fmla="*/ 0 w 18"/>
                <a:gd name="T7" fmla="*/ 42 h 59"/>
                <a:gd name="T8" fmla="*/ 2 w 18"/>
                <a:gd name="T9" fmla="*/ 25 h 59"/>
                <a:gd name="T10" fmla="*/ 10 w 18"/>
                <a:gd name="T11" fmla="*/ 0 h 59"/>
                <a:gd name="T12" fmla="*/ 0 60000 65536"/>
                <a:gd name="T13" fmla="*/ 0 60000 65536"/>
                <a:gd name="T14" fmla="*/ 0 60000 65536"/>
                <a:gd name="T15" fmla="*/ 0 60000 65536"/>
                <a:gd name="T16" fmla="*/ 0 60000 65536"/>
                <a:gd name="T17" fmla="*/ 0 60000 65536"/>
                <a:gd name="T18" fmla="*/ 0 w 18"/>
                <a:gd name="T19" fmla="*/ 0 h 59"/>
                <a:gd name="T20" fmla="*/ 18 w 1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18" h="59">
                  <a:moveTo>
                    <a:pt x="10" y="0"/>
                  </a:moveTo>
                  <a:lnTo>
                    <a:pt x="12" y="27"/>
                  </a:lnTo>
                  <a:lnTo>
                    <a:pt x="17" y="58"/>
                  </a:lnTo>
                  <a:lnTo>
                    <a:pt x="0" y="42"/>
                  </a:lnTo>
                  <a:lnTo>
                    <a:pt x="2" y="25"/>
                  </a:lnTo>
                  <a:lnTo>
                    <a:pt x="10" y="0"/>
                  </a:lnTo>
                </a:path>
              </a:pathLst>
            </a:custGeom>
            <a:solidFill>
              <a:schemeClr val="bg1"/>
            </a:solidFill>
            <a:ln w="12699" cap="rnd">
              <a:solidFill>
                <a:srgbClr val="000000"/>
              </a:solidFill>
              <a:round/>
              <a:headEnd/>
              <a:tailEnd/>
            </a:ln>
          </p:spPr>
          <p:txBody>
            <a:bodyPr/>
            <a:lstStyle/>
            <a:p>
              <a:endParaRPr lang="zh-CN" altLang="en-US"/>
            </a:p>
          </p:txBody>
        </p:sp>
        <p:sp>
          <p:nvSpPr>
            <p:cNvPr id="21596" name="Freeform 214"/>
            <p:cNvSpPr>
              <a:spLocks/>
            </p:cNvSpPr>
            <p:nvPr/>
          </p:nvSpPr>
          <p:spPr bwMode="auto">
            <a:xfrm>
              <a:off x="1657" y="2782"/>
              <a:ext cx="118" cy="50"/>
            </a:xfrm>
            <a:custGeom>
              <a:avLst/>
              <a:gdLst>
                <a:gd name="T0" fmla="*/ 9 w 118"/>
                <a:gd name="T1" fmla="*/ 25 h 50"/>
                <a:gd name="T2" fmla="*/ 0 w 118"/>
                <a:gd name="T3" fmla="*/ 18 h 50"/>
                <a:gd name="T4" fmla="*/ 33 w 118"/>
                <a:gd name="T5" fmla="*/ 7 h 50"/>
                <a:gd name="T6" fmla="*/ 85 w 118"/>
                <a:gd name="T7" fmla="*/ 0 h 50"/>
                <a:gd name="T8" fmla="*/ 107 w 118"/>
                <a:gd name="T9" fmla="*/ 20 h 50"/>
                <a:gd name="T10" fmla="*/ 88 w 118"/>
                <a:gd name="T11" fmla="*/ 36 h 50"/>
                <a:gd name="T12" fmla="*/ 117 w 118"/>
                <a:gd name="T13" fmla="*/ 42 h 50"/>
                <a:gd name="T14" fmla="*/ 99 w 118"/>
                <a:gd name="T15" fmla="*/ 49 h 50"/>
                <a:gd name="T16" fmla="*/ 76 w 118"/>
                <a:gd name="T17" fmla="*/ 49 h 50"/>
                <a:gd name="T18" fmla="*/ 54 w 118"/>
                <a:gd name="T19" fmla="*/ 39 h 50"/>
                <a:gd name="T20" fmla="*/ 28 w 118"/>
                <a:gd name="T21" fmla="*/ 37 h 50"/>
                <a:gd name="T22" fmla="*/ 28 w 118"/>
                <a:gd name="T23" fmla="*/ 40 h 50"/>
                <a:gd name="T24" fmla="*/ 13 w 118"/>
                <a:gd name="T25" fmla="*/ 39 h 50"/>
                <a:gd name="T26" fmla="*/ 9 w 118"/>
                <a:gd name="T27" fmla="*/ 25 h 5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18"/>
                <a:gd name="T43" fmla="*/ 0 h 50"/>
                <a:gd name="T44" fmla="*/ 118 w 118"/>
                <a:gd name="T45" fmla="*/ 50 h 5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18" h="50">
                  <a:moveTo>
                    <a:pt x="9" y="25"/>
                  </a:moveTo>
                  <a:lnTo>
                    <a:pt x="0" y="18"/>
                  </a:lnTo>
                  <a:lnTo>
                    <a:pt x="33" y="7"/>
                  </a:lnTo>
                  <a:lnTo>
                    <a:pt x="85" y="0"/>
                  </a:lnTo>
                  <a:lnTo>
                    <a:pt x="107" y="20"/>
                  </a:lnTo>
                  <a:lnTo>
                    <a:pt x="88" y="36"/>
                  </a:lnTo>
                  <a:lnTo>
                    <a:pt x="117" y="42"/>
                  </a:lnTo>
                  <a:lnTo>
                    <a:pt x="99" y="49"/>
                  </a:lnTo>
                  <a:lnTo>
                    <a:pt x="76" y="49"/>
                  </a:lnTo>
                  <a:lnTo>
                    <a:pt x="54" y="39"/>
                  </a:lnTo>
                  <a:lnTo>
                    <a:pt x="28" y="37"/>
                  </a:lnTo>
                  <a:lnTo>
                    <a:pt x="28" y="40"/>
                  </a:lnTo>
                  <a:lnTo>
                    <a:pt x="13" y="39"/>
                  </a:lnTo>
                  <a:lnTo>
                    <a:pt x="9" y="25"/>
                  </a:lnTo>
                </a:path>
              </a:pathLst>
            </a:custGeom>
            <a:solidFill>
              <a:schemeClr val="accent1"/>
            </a:solidFill>
            <a:ln w="12699" cap="rnd">
              <a:solidFill>
                <a:schemeClr val="tx1"/>
              </a:solidFill>
              <a:round/>
              <a:headEnd/>
              <a:tailEnd/>
            </a:ln>
          </p:spPr>
          <p:txBody>
            <a:bodyPr/>
            <a:lstStyle/>
            <a:p>
              <a:endParaRPr lang="zh-CN" altLang="en-US"/>
            </a:p>
          </p:txBody>
        </p:sp>
        <p:sp>
          <p:nvSpPr>
            <p:cNvPr id="212183" name="Freeform 215"/>
            <p:cNvSpPr>
              <a:spLocks/>
            </p:cNvSpPr>
            <p:nvPr/>
          </p:nvSpPr>
          <p:spPr bwMode="auto">
            <a:xfrm>
              <a:off x="1637" y="2957"/>
              <a:ext cx="34" cy="60"/>
            </a:xfrm>
            <a:custGeom>
              <a:avLst/>
              <a:gdLst/>
              <a:ahLst/>
              <a:cxnLst>
                <a:cxn ang="0">
                  <a:pos x="0" y="11"/>
                </a:cxn>
                <a:cxn ang="0">
                  <a:pos x="13" y="1"/>
                </a:cxn>
                <a:cxn ang="0">
                  <a:pos x="22" y="0"/>
                </a:cxn>
                <a:cxn ang="0">
                  <a:pos x="33" y="10"/>
                </a:cxn>
                <a:cxn ang="0">
                  <a:pos x="30" y="40"/>
                </a:cxn>
                <a:cxn ang="0">
                  <a:pos x="17" y="61"/>
                </a:cxn>
                <a:cxn ang="0">
                  <a:pos x="6" y="41"/>
                </a:cxn>
                <a:cxn ang="0">
                  <a:pos x="0" y="11"/>
                </a:cxn>
              </a:cxnLst>
              <a:rect l="0" t="0" r="r" b="b"/>
              <a:pathLst>
                <a:path w="34" h="62">
                  <a:moveTo>
                    <a:pt x="0" y="11"/>
                  </a:moveTo>
                  <a:lnTo>
                    <a:pt x="13" y="1"/>
                  </a:lnTo>
                  <a:lnTo>
                    <a:pt x="22" y="0"/>
                  </a:lnTo>
                  <a:lnTo>
                    <a:pt x="33" y="10"/>
                  </a:lnTo>
                  <a:lnTo>
                    <a:pt x="30" y="40"/>
                  </a:lnTo>
                  <a:lnTo>
                    <a:pt x="17" y="61"/>
                  </a:lnTo>
                  <a:lnTo>
                    <a:pt x="6" y="41"/>
                  </a:lnTo>
                  <a:lnTo>
                    <a:pt x="0" y="11"/>
                  </a:lnTo>
                </a:path>
              </a:pathLst>
            </a:custGeom>
            <a:gradFill rotWithShape="0">
              <a:gsLst>
                <a:gs pos="0">
                  <a:schemeClr val="folHlink">
                    <a:gamma/>
                    <a:shade val="89804"/>
                    <a:invGamma/>
                  </a:schemeClr>
                </a:gs>
                <a:gs pos="50000">
                  <a:schemeClr val="folHlink"/>
                </a:gs>
                <a:gs pos="100000">
                  <a:schemeClr val="folHlink">
                    <a:gamma/>
                    <a:shade val="89804"/>
                    <a:invGamma/>
                  </a:schemeClr>
                </a:gs>
              </a:gsLst>
              <a:lin ang="0" scaled="1"/>
            </a:gradFill>
            <a:ln w="12699" cap="rnd" cmpd="sng">
              <a:solidFill>
                <a:schemeClr val="tx1"/>
              </a:solidFill>
              <a:prstDash val="solid"/>
              <a:round/>
              <a:headEnd/>
              <a:tailEnd/>
            </a:ln>
            <a:effectLst/>
          </p:spPr>
          <p:txBody>
            <a:bodyPr/>
            <a:lstStyle/>
            <a:p>
              <a:pPr>
                <a:defRPr/>
              </a:pPr>
              <a:endParaRPr lang="zh-CN" altLang="en-US">
                <a:latin typeface="Arial" pitchFamily="34" charset="0"/>
                <a:ea typeface="宋体" pitchFamily="2" charset="-122"/>
              </a:endParaRPr>
            </a:p>
          </p:txBody>
        </p:sp>
        <p:sp>
          <p:nvSpPr>
            <p:cNvPr id="21598" name="Freeform 216"/>
            <p:cNvSpPr>
              <a:spLocks/>
            </p:cNvSpPr>
            <p:nvPr/>
          </p:nvSpPr>
          <p:spPr bwMode="auto">
            <a:xfrm>
              <a:off x="1731" y="2837"/>
              <a:ext cx="17" cy="33"/>
            </a:xfrm>
            <a:custGeom>
              <a:avLst/>
              <a:gdLst>
                <a:gd name="T0" fmla="*/ 4 w 17"/>
                <a:gd name="T1" fmla="*/ 0 h 33"/>
                <a:gd name="T2" fmla="*/ 16 w 17"/>
                <a:gd name="T3" fmla="*/ 26 h 33"/>
                <a:gd name="T4" fmla="*/ 6 w 17"/>
                <a:gd name="T5" fmla="*/ 32 h 33"/>
                <a:gd name="T6" fmla="*/ 0 w 17"/>
                <a:gd name="T7" fmla="*/ 29 h 33"/>
                <a:gd name="T8" fmla="*/ 0 60000 65536"/>
                <a:gd name="T9" fmla="*/ 0 60000 65536"/>
                <a:gd name="T10" fmla="*/ 0 60000 65536"/>
                <a:gd name="T11" fmla="*/ 0 60000 65536"/>
                <a:gd name="T12" fmla="*/ 0 w 17"/>
                <a:gd name="T13" fmla="*/ 0 h 33"/>
                <a:gd name="T14" fmla="*/ 17 w 17"/>
                <a:gd name="T15" fmla="*/ 33 h 33"/>
              </a:gdLst>
              <a:ahLst/>
              <a:cxnLst>
                <a:cxn ang="T8">
                  <a:pos x="T0" y="T1"/>
                </a:cxn>
                <a:cxn ang="T9">
                  <a:pos x="T2" y="T3"/>
                </a:cxn>
                <a:cxn ang="T10">
                  <a:pos x="T4" y="T5"/>
                </a:cxn>
                <a:cxn ang="T11">
                  <a:pos x="T6" y="T7"/>
                </a:cxn>
              </a:cxnLst>
              <a:rect l="T12" t="T13" r="T14" b="T15"/>
              <a:pathLst>
                <a:path w="17" h="33">
                  <a:moveTo>
                    <a:pt x="4" y="0"/>
                  </a:moveTo>
                  <a:lnTo>
                    <a:pt x="16" y="26"/>
                  </a:lnTo>
                  <a:lnTo>
                    <a:pt x="6" y="32"/>
                  </a:lnTo>
                  <a:lnTo>
                    <a:pt x="0" y="29"/>
                  </a:lnTo>
                </a:path>
              </a:pathLst>
            </a:custGeom>
            <a:noFill/>
            <a:ln w="12699" cap="rnd">
              <a:solidFill>
                <a:schemeClr val="tx1"/>
              </a:solidFill>
              <a:round/>
              <a:headEnd type="none" w="sm" len="sm"/>
              <a:tailEnd type="none" w="sm" len="sm"/>
            </a:ln>
          </p:spPr>
          <p:txBody>
            <a:bodyPr/>
            <a:lstStyle/>
            <a:p>
              <a:endParaRPr lang="zh-CN" altLang="en-US"/>
            </a:p>
          </p:txBody>
        </p:sp>
        <p:sp>
          <p:nvSpPr>
            <p:cNvPr id="21599" name="Line 217"/>
            <p:cNvSpPr>
              <a:spLocks noChangeShapeType="1"/>
            </p:cNvSpPr>
            <p:nvPr/>
          </p:nvSpPr>
          <p:spPr bwMode="auto">
            <a:xfrm>
              <a:off x="1722" y="2880"/>
              <a:ext cx="21" cy="0"/>
            </a:xfrm>
            <a:prstGeom prst="line">
              <a:avLst/>
            </a:prstGeom>
            <a:noFill/>
            <a:ln w="12699">
              <a:solidFill>
                <a:schemeClr val="tx1"/>
              </a:solidFill>
              <a:round/>
              <a:headEnd type="none" w="sm" len="sm"/>
              <a:tailEnd type="none" w="sm" len="sm"/>
            </a:ln>
          </p:spPr>
          <p:txBody>
            <a:bodyPr wrap="none" anchor="ctr"/>
            <a:lstStyle/>
            <a:p>
              <a:endParaRPr lang="zh-CN" altLang="en-US"/>
            </a:p>
          </p:txBody>
        </p:sp>
        <p:sp>
          <p:nvSpPr>
            <p:cNvPr id="21600" name="Rectangle 218"/>
            <p:cNvSpPr>
              <a:spLocks noChangeArrowheads="1"/>
            </p:cNvSpPr>
            <p:nvPr/>
          </p:nvSpPr>
          <p:spPr bwMode="auto">
            <a:xfrm>
              <a:off x="1669" y="2807"/>
              <a:ext cx="86" cy="16"/>
            </a:xfrm>
            <a:prstGeom prst="rect">
              <a:avLst/>
            </a:prstGeom>
            <a:solidFill>
              <a:schemeClr val="bg2"/>
            </a:solidFill>
            <a:ln w="9525">
              <a:noFill/>
              <a:miter lim="800000"/>
              <a:headEnd/>
              <a:tailEnd/>
            </a:ln>
          </p:spPr>
          <p:txBody>
            <a:bodyPr wrap="none" anchor="ctr"/>
            <a:lstStyle/>
            <a:p>
              <a:endParaRPr lang="zh-CN" altLang="en-US"/>
            </a:p>
          </p:txBody>
        </p:sp>
        <p:sp>
          <p:nvSpPr>
            <p:cNvPr id="21601" name="Freeform 219"/>
            <p:cNvSpPr>
              <a:spLocks/>
            </p:cNvSpPr>
            <p:nvPr/>
          </p:nvSpPr>
          <p:spPr bwMode="auto">
            <a:xfrm>
              <a:off x="1676" y="2914"/>
              <a:ext cx="64" cy="44"/>
            </a:xfrm>
            <a:custGeom>
              <a:avLst/>
              <a:gdLst>
                <a:gd name="T0" fmla="*/ 0 w 64"/>
                <a:gd name="T1" fmla="*/ 6 h 44"/>
                <a:gd name="T2" fmla="*/ 20 w 64"/>
                <a:gd name="T3" fmla="*/ 43 h 44"/>
                <a:gd name="T4" fmla="*/ 38 w 64"/>
                <a:gd name="T5" fmla="*/ 14 h 44"/>
                <a:gd name="T6" fmla="*/ 46 w 64"/>
                <a:gd name="T7" fmla="*/ 14 h 44"/>
                <a:gd name="T8" fmla="*/ 56 w 64"/>
                <a:gd name="T9" fmla="*/ 38 h 44"/>
                <a:gd name="T10" fmla="*/ 60 w 64"/>
                <a:gd name="T11" fmla="*/ 30 h 44"/>
                <a:gd name="T12" fmla="*/ 63 w 64"/>
                <a:gd name="T13" fmla="*/ 0 h 44"/>
                <a:gd name="T14" fmla="*/ 0 60000 65536"/>
                <a:gd name="T15" fmla="*/ 0 60000 65536"/>
                <a:gd name="T16" fmla="*/ 0 60000 65536"/>
                <a:gd name="T17" fmla="*/ 0 60000 65536"/>
                <a:gd name="T18" fmla="*/ 0 60000 65536"/>
                <a:gd name="T19" fmla="*/ 0 60000 65536"/>
                <a:gd name="T20" fmla="*/ 0 60000 65536"/>
                <a:gd name="T21" fmla="*/ 0 w 64"/>
                <a:gd name="T22" fmla="*/ 0 h 44"/>
                <a:gd name="T23" fmla="*/ 64 w 64"/>
                <a:gd name="T24" fmla="*/ 44 h 4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44">
                  <a:moveTo>
                    <a:pt x="0" y="6"/>
                  </a:moveTo>
                  <a:lnTo>
                    <a:pt x="20" y="43"/>
                  </a:lnTo>
                  <a:lnTo>
                    <a:pt x="38" y="14"/>
                  </a:lnTo>
                  <a:lnTo>
                    <a:pt x="46" y="14"/>
                  </a:lnTo>
                  <a:lnTo>
                    <a:pt x="56" y="38"/>
                  </a:lnTo>
                  <a:lnTo>
                    <a:pt x="60" y="30"/>
                  </a:lnTo>
                  <a:lnTo>
                    <a:pt x="63" y="0"/>
                  </a:lnTo>
                </a:path>
              </a:pathLst>
            </a:custGeom>
            <a:noFill/>
            <a:ln w="12699" cap="rnd">
              <a:solidFill>
                <a:schemeClr val="tx1"/>
              </a:solidFill>
              <a:round/>
              <a:headEnd type="none" w="sm" len="sm"/>
              <a:tailEnd type="none" w="sm" len="sm"/>
            </a:ln>
          </p:spPr>
          <p:txBody>
            <a:bodyPr/>
            <a:lstStyle/>
            <a:p>
              <a:endParaRPr lang="zh-CN" altLang="en-US"/>
            </a:p>
          </p:txBody>
        </p:sp>
      </p:grpSp>
      <p:sp>
        <p:nvSpPr>
          <p:cNvPr id="212188" name="Arc 220"/>
          <p:cNvSpPr>
            <a:spLocks/>
          </p:cNvSpPr>
          <p:nvPr/>
        </p:nvSpPr>
        <p:spPr bwMode="auto">
          <a:xfrm>
            <a:off x="4361392" y="5326063"/>
            <a:ext cx="4490377" cy="527050"/>
          </a:xfrm>
          <a:custGeom>
            <a:avLst/>
            <a:gdLst>
              <a:gd name="G0" fmla="+- 21430 0 0"/>
              <a:gd name="G1" fmla="+- 0 0 0"/>
              <a:gd name="G2" fmla="+- 21600 0 0"/>
              <a:gd name="T0" fmla="*/ 42156 w 42156"/>
              <a:gd name="T1" fmla="*/ 6083 h 21600"/>
              <a:gd name="T2" fmla="*/ 0 w 42156"/>
              <a:gd name="T3" fmla="*/ 2706 h 21600"/>
              <a:gd name="T4" fmla="*/ 21430 w 42156"/>
              <a:gd name="T5" fmla="*/ 0 h 21600"/>
            </a:gdLst>
            <a:ahLst/>
            <a:cxnLst>
              <a:cxn ang="0">
                <a:pos x="T0" y="T1"/>
              </a:cxn>
              <a:cxn ang="0">
                <a:pos x="T2" y="T3"/>
              </a:cxn>
              <a:cxn ang="0">
                <a:pos x="T4" y="T5"/>
              </a:cxn>
            </a:cxnLst>
            <a:rect l="0" t="0" r="r" b="b"/>
            <a:pathLst>
              <a:path w="42156" h="21600" fill="none" extrusionOk="0">
                <a:moveTo>
                  <a:pt x="42155" y="6082"/>
                </a:moveTo>
                <a:cubicBezTo>
                  <a:pt x="39456" y="15281"/>
                  <a:pt x="31016" y="21599"/>
                  <a:pt x="21430" y="21600"/>
                </a:cubicBezTo>
                <a:cubicBezTo>
                  <a:pt x="10546" y="21600"/>
                  <a:pt x="1363" y="13503"/>
                  <a:pt x="0" y="2705"/>
                </a:cubicBezTo>
              </a:path>
              <a:path w="42156" h="21600" stroke="0" extrusionOk="0">
                <a:moveTo>
                  <a:pt x="42155" y="6082"/>
                </a:moveTo>
                <a:cubicBezTo>
                  <a:pt x="39456" y="15281"/>
                  <a:pt x="31016" y="21599"/>
                  <a:pt x="21430" y="21600"/>
                </a:cubicBezTo>
                <a:cubicBezTo>
                  <a:pt x="10546" y="21600"/>
                  <a:pt x="1363" y="13503"/>
                  <a:pt x="0" y="2705"/>
                </a:cubicBezTo>
                <a:lnTo>
                  <a:pt x="21430" y="0"/>
                </a:lnTo>
                <a:close/>
              </a:path>
            </a:pathLst>
          </a:custGeom>
          <a:noFill/>
          <a:ln w="25399" cap="rnd">
            <a:solidFill>
              <a:srgbClr val="34E07D"/>
            </a:solidFill>
            <a:round/>
            <a:headEnd type="none" w="sm" len="sm"/>
            <a:tailEnd type="stealth" w="med" len="lg"/>
          </a:ln>
          <a:effectLst>
            <a:outerShdw dist="17961" dir="2700000" algn="ctr" rotWithShape="0">
              <a:schemeClr val="tx1"/>
            </a:outerShdw>
          </a:effectLst>
        </p:spPr>
        <p:txBody>
          <a:bodyPr wrap="none" anchor="ctr"/>
          <a:lstStyle/>
          <a:p>
            <a:pPr>
              <a:defRPr/>
            </a:pPr>
            <a:endParaRPr lang="zh-CN" altLang="en-US">
              <a:latin typeface="Arial" pitchFamily="34" charset="0"/>
              <a:ea typeface="宋体" pitchFamily="2" charset="-122"/>
            </a:endParaRPr>
          </a:p>
        </p:txBody>
      </p:sp>
      <p:grpSp>
        <p:nvGrpSpPr>
          <p:cNvPr id="15" name="Group 221"/>
          <p:cNvGrpSpPr>
            <a:grpSpLocks/>
          </p:cNvGrpSpPr>
          <p:nvPr/>
        </p:nvGrpSpPr>
        <p:grpSpPr bwMode="auto">
          <a:xfrm>
            <a:off x="1356917" y="4565651"/>
            <a:ext cx="283765" cy="79375"/>
            <a:chOff x="785" y="2558"/>
            <a:chExt cx="135" cy="44"/>
          </a:xfrm>
        </p:grpSpPr>
        <p:sp>
          <p:nvSpPr>
            <p:cNvPr id="21570" name="Line 222"/>
            <p:cNvSpPr>
              <a:spLocks noChangeShapeType="1"/>
            </p:cNvSpPr>
            <p:nvPr/>
          </p:nvSpPr>
          <p:spPr bwMode="auto">
            <a:xfrm>
              <a:off x="785" y="2558"/>
              <a:ext cx="0" cy="44"/>
            </a:xfrm>
            <a:prstGeom prst="line">
              <a:avLst/>
            </a:prstGeom>
            <a:noFill/>
            <a:ln w="25399">
              <a:solidFill>
                <a:schemeClr val="accent2"/>
              </a:solidFill>
              <a:round/>
              <a:headEnd type="none" w="sm" len="sm"/>
              <a:tailEnd type="none" w="sm" len="sm"/>
            </a:ln>
          </p:spPr>
          <p:txBody>
            <a:bodyPr wrap="none" anchor="ctr"/>
            <a:lstStyle/>
            <a:p>
              <a:endParaRPr lang="zh-CN" altLang="en-US"/>
            </a:p>
          </p:txBody>
        </p:sp>
        <p:sp>
          <p:nvSpPr>
            <p:cNvPr id="21571" name="Line 223"/>
            <p:cNvSpPr>
              <a:spLocks noChangeShapeType="1"/>
            </p:cNvSpPr>
            <p:nvPr/>
          </p:nvSpPr>
          <p:spPr bwMode="auto">
            <a:xfrm>
              <a:off x="812" y="2558"/>
              <a:ext cx="0" cy="44"/>
            </a:xfrm>
            <a:prstGeom prst="line">
              <a:avLst/>
            </a:prstGeom>
            <a:noFill/>
            <a:ln w="25399">
              <a:solidFill>
                <a:schemeClr val="accent2"/>
              </a:solidFill>
              <a:round/>
              <a:headEnd type="none" w="sm" len="sm"/>
              <a:tailEnd type="none" w="sm" len="sm"/>
            </a:ln>
          </p:spPr>
          <p:txBody>
            <a:bodyPr wrap="none" anchor="ctr"/>
            <a:lstStyle/>
            <a:p>
              <a:endParaRPr lang="zh-CN" altLang="en-US"/>
            </a:p>
          </p:txBody>
        </p:sp>
        <p:sp>
          <p:nvSpPr>
            <p:cNvPr id="21572" name="Line 224"/>
            <p:cNvSpPr>
              <a:spLocks noChangeShapeType="1"/>
            </p:cNvSpPr>
            <p:nvPr/>
          </p:nvSpPr>
          <p:spPr bwMode="auto">
            <a:xfrm>
              <a:off x="839" y="2558"/>
              <a:ext cx="0" cy="44"/>
            </a:xfrm>
            <a:prstGeom prst="line">
              <a:avLst/>
            </a:prstGeom>
            <a:noFill/>
            <a:ln w="25399">
              <a:solidFill>
                <a:schemeClr val="accent2"/>
              </a:solidFill>
              <a:round/>
              <a:headEnd type="none" w="sm" len="sm"/>
              <a:tailEnd type="none" w="sm" len="sm"/>
            </a:ln>
          </p:spPr>
          <p:txBody>
            <a:bodyPr wrap="none" anchor="ctr"/>
            <a:lstStyle/>
            <a:p>
              <a:endParaRPr lang="zh-CN" altLang="en-US"/>
            </a:p>
          </p:txBody>
        </p:sp>
        <p:sp>
          <p:nvSpPr>
            <p:cNvPr id="21573" name="Line 225"/>
            <p:cNvSpPr>
              <a:spLocks noChangeShapeType="1"/>
            </p:cNvSpPr>
            <p:nvPr/>
          </p:nvSpPr>
          <p:spPr bwMode="auto">
            <a:xfrm>
              <a:off x="866" y="2558"/>
              <a:ext cx="0" cy="44"/>
            </a:xfrm>
            <a:prstGeom prst="line">
              <a:avLst/>
            </a:prstGeom>
            <a:noFill/>
            <a:ln w="25399">
              <a:solidFill>
                <a:schemeClr val="accent2"/>
              </a:solidFill>
              <a:round/>
              <a:headEnd type="none" w="sm" len="sm"/>
              <a:tailEnd type="none" w="sm" len="sm"/>
            </a:ln>
          </p:spPr>
          <p:txBody>
            <a:bodyPr wrap="none" anchor="ctr"/>
            <a:lstStyle/>
            <a:p>
              <a:endParaRPr lang="zh-CN" altLang="en-US"/>
            </a:p>
          </p:txBody>
        </p:sp>
        <p:sp>
          <p:nvSpPr>
            <p:cNvPr id="21574" name="Line 226"/>
            <p:cNvSpPr>
              <a:spLocks noChangeShapeType="1"/>
            </p:cNvSpPr>
            <p:nvPr/>
          </p:nvSpPr>
          <p:spPr bwMode="auto">
            <a:xfrm>
              <a:off x="893" y="2558"/>
              <a:ext cx="0" cy="44"/>
            </a:xfrm>
            <a:prstGeom prst="line">
              <a:avLst/>
            </a:prstGeom>
            <a:noFill/>
            <a:ln w="25399">
              <a:solidFill>
                <a:schemeClr val="accent2"/>
              </a:solidFill>
              <a:round/>
              <a:headEnd type="none" w="sm" len="sm"/>
              <a:tailEnd type="none" w="sm" len="sm"/>
            </a:ln>
          </p:spPr>
          <p:txBody>
            <a:bodyPr wrap="none" anchor="ctr"/>
            <a:lstStyle/>
            <a:p>
              <a:endParaRPr lang="zh-CN" altLang="en-US"/>
            </a:p>
          </p:txBody>
        </p:sp>
        <p:sp>
          <p:nvSpPr>
            <p:cNvPr id="21575" name="Line 227"/>
            <p:cNvSpPr>
              <a:spLocks noChangeShapeType="1"/>
            </p:cNvSpPr>
            <p:nvPr/>
          </p:nvSpPr>
          <p:spPr bwMode="auto">
            <a:xfrm>
              <a:off x="920" y="2558"/>
              <a:ext cx="0" cy="44"/>
            </a:xfrm>
            <a:prstGeom prst="line">
              <a:avLst/>
            </a:prstGeom>
            <a:noFill/>
            <a:ln w="25399">
              <a:solidFill>
                <a:schemeClr val="accent2"/>
              </a:solidFill>
              <a:round/>
              <a:headEnd type="none" w="sm" len="sm"/>
              <a:tailEnd type="none" w="sm" len="sm"/>
            </a:ln>
          </p:spPr>
          <p:txBody>
            <a:bodyPr wrap="none" anchor="ctr"/>
            <a:lstStyle/>
            <a:p>
              <a:endParaRPr lang="zh-CN" altLang="en-US"/>
            </a:p>
          </p:txBody>
        </p:sp>
      </p:grpSp>
      <p:sp>
        <p:nvSpPr>
          <p:cNvPr id="228" name="灯片编号占位符 227"/>
          <p:cNvSpPr>
            <a:spLocks noGrp="1"/>
          </p:cNvSpPr>
          <p:nvPr>
            <p:ph type="sldNum" sz="quarter" idx="4294967295"/>
          </p:nvPr>
        </p:nvSpPr>
        <p:spPr>
          <a:xfrm>
            <a:off x="7099300" y="6356351"/>
            <a:ext cx="2311400" cy="365125"/>
          </a:xfrm>
          <a:prstGeom prst="rect">
            <a:avLst/>
          </a:prstGeom>
        </p:spPr>
        <p:txBody>
          <a:bodyPr/>
          <a:lstStyle/>
          <a:p>
            <a:pPr>
              <a:defRPr/>
            </a:pPr>
            <a:fld id="{ACA7F129-5AF1-4EE1-92E8-503D38A23533}" type="slidenum">
              <a:rPr lang="en-US" altLang="zh-CN" smtClean="0"/>
              <a:pPr>
                <a:defRPr/>
              </a:pPr>
              <a:t>9</a:t>
            </a:fld>
            <a:endParaRPr lang="en-US" altLang="zh-CN"/>
          </a:p>
        </p:txBody>
      </p:sp>
      <p:sp>
        <p:nvSpPr>
          <p:cNvPr id="229" name="标题 4"/>
          <p:cNvSpPr>
            <a:spLocks noGrp="1"/>
          </p:cNvSpPr>
          <p:nvPr>
            <p:ph type="title"/>
          </p:nvPr>
        </p:nvSpPr>
        <p:spPr>
          <a:xfrm>
            <a:off x="920552" y="404813"/>
            <a:ext cx="6208734" cy="762000"/>
          </a:xfrm>
        </p:spPr>
        <p:txBody>
          <a:bodyPr/>
          <a:lstStyle/>
          <a:p>
            <a:r>
              <a:rPr lang="en-US" altLang="zh-CN" sz="3600" b="1" dirty="0" smtClean="0">
                <a:solidFill>
                  <a:srgbClr val="006600"/>
                </a:solidFill>
                <a:latin typeface="+mn-ea"/>
                <a:ea typeface="+mn-ea"/>
              </a:rPr>
              <a:t>2.	</a:t>
            </a:r>
            <a:r>
              <a:rPr lang="zh-CN" altLang="en-US" sz="3600" b="1" dirty="0" smtClean="0">
                <a:solidFill>
                  <a:srgbClr val="006600"/>
                </a:solidFill>
                <a:latin typeface="+mn-ea"/>
                <a:ea typeface="+mn-ea"/>
              </a:rPr>
              <a:t>入侵检测概念及</a:t>
            </a:r>
            <a:r>
              <a:rPr lang="en-US" altLang="zh-CN" sz="3600" b="1" dirty="0" smtClean="0">
                <a:solidFill>
                  <a:srgbClr val="006600"/>
                </a:solidFill>
                <a:latin typeface="+mn-ea"/>
                <a:ea typeface="+mn-ea"/>
              </a:rPr>
              <a:t>P2DR</a:t>
            </a:r>
            <a:r>
              <a:rPr lang="zh-CN" altLang="en-US" sz="3600" b="1" dirty="0" smtClean="0">
                <a:solidFill>
                  <a:srgbClr val="006600"/>
                </a:solidFill>
                <a:latin typeface="+mn-ea"/>
                <a:ea typeface="+mn-ea"/>
              </a:rPr>
              <a:t>模型</a:t>
            </a:r>
            <a:endParaRPr lang="zh-CN" altLang="en-US" sz="3600" dirty="0" smtClean="0">
              <a:latin typeface="+mn-ea"/>
              <a:ea typeface="+mn-ea"/>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安全导论">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隶书"/>
        <a:cs typeface=""/>
      </a:majorFont>
      <a:minorFont>
        <a:latin typeface="Tahoma"/>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altLang="zh-CN"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altLang="zh-CN"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8">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990099"/>
        </a:hlink>
        <a:folHlink>
          <a:srgbClr val="3333CC"/>
        </a:folHlink>
      </a:clrScheme>
      <a:clrMap bg1="lt1" tx1="dk1" bg2="lt2" tx2="dk2" accent1="accent1" accent2="accent2" accent3="accent3" accent4="accent4" accent5="accent5" accent6="accent6" hlink="hlink" folHlink="folHlink"/>
    </a:extraClrScheme>
    <a:extraClrScheme>
      <a:clrScheme name="Blends 9">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9933FF"/>
        </a:hlink>
        <a:folHlink>
          <a:srgbClr val="3333CC"/>
        </a:folHlink>
      </a:clrScheme>
      <a:clrMap bg1="lt1" tx1="dk1" bg2="lt2" tx2="dk2" accent1="accent1" accent2="accent2" accent3="accent3" accent4="accent4" accent5="accent5" accent6="accent6" hlink="hlink" folHlink="folHlink"/>
    </a:extraClrScheme>
    <a:extraClrScheme>
      <a:clrScheme name="Blends 10">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9900FF"/>
        </a:hlink>
        <a:folHlink>
          <a:srgbClr val="3333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安全导论">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隶书"/>
        <a:cs typeface=""/>
      </a:majorFont>
      <a:minorFont>
        <a:latin typeface="Tahoma"/>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altLang="zh-CN"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altLang="zh-CN"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8">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990099"/>
        </a:hlink>
        <a:folHlink>
          <a:srgbClr val="3333CC"/>
        </a:folHlink>
      </a:clrScheme>
      <a:clrMap bg1="lt1" tx1="dk1" bg2="lt2" tx2="dk2" accent1="accent1" accent2="accent2" accent3="accent3" accent4="accent4" accent5="accent5" accent6="accent6" hlink="hlink" folHlink="folHlink"/>
    </a:extraClrScheme>
    <a:extraClrScheme>
      <a:clrScheme name="Blends 9">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9933FF"/>
        </a:hlink>
        <a:folHlink>
          <a:srgbClr val="3333CC"/>
        </a:folHlink>
      </a:clrScheme>
      <a:clrMap bg1="lt1" tx1="dk1" bg2="lt2" tx2="dk2" accent1="accent1" accent2="accent2" accent3="accent3" accent4="accent4" accent5="accent5" accent6="accent6" hlink="hlink" folHlink="folHlink"/>
    </a:extraClrScheme>
    <a:extraClrScheme>
      <a:clrScheme name="Blends 10">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9900FF"/>
        </a:hlink>
        <a:folHlink>
          <a:srgbClr val="3333C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12612</TotalTime>
  <Words>1280</Words>
  <Application>Microsoft Office PowerPoint</Application>
  <PresentationFormat>A4 纸张(210x297 毫米)</PresentationFormat>
  <Paragraphs>154</Paragraphs>
  <Slides>22</Slides>
  <Notes>3</Notes>
  <HiddenSlides>0</HiddenSlides>
  <MMClips>0</MMClips>
  <ScaleCrop>false</ScaleCrop>
  <HeadingPairs>
    <vt:vector size="6" baseType="variant">
      <vt:variant>
        <vt:lpstr>主题</vt:lpstr>
      </vt:variant>
      <vt:variant>
        <vt:i4>3</vt:i4>
      </vt:variant>
      <vt:variant>
        <vt:lpstr>嵌入 OLE 服务器</vt:lpstr>
      </vt:variant>
      <vt:variant>
        <vt:i4>1</vt:i4>
      </vt:variant>
      <vt:variant>
        <vt:lpstr>幻灯片标题</vt:lpstr>
      </vt:variant>
      <vt:variant>
        <vt:i4>22</vt:i4>
      </vt:variant>
    </vt:vector>
  </HeadingPairs>
  <TitlesOfParts>
    <vt:vector size="26" baseType="lpstr">
      <vt:lpstr>安全导论</vt:lpstr>
      <vt:lpstr>1_安全导论</vt:lpstr>
      <vt:lpstr>自定义设计方案</vt:lpstr>
      <vt:lpstr>剪辑</vt:lpstr>
      <vt:lpstr>第29讲 入侵检测系统1</vt:lpstr>
      <vt:lpstr>大  纲</vt:lpstr>
      <vt:lpstr>1. 入侵检测技术产生的原因</vt:lpstr>
      <vt:lpstr>PowerPoint 演示文稿</vt:lpstr>
      <vt:lpstr>1. 入侵检测技术产生的原因</vt:lpstr>
      <vt:lpstr>1. 入侵检测技术产生的原因</vt:lpstr>
      <vt:lpstr>2. 入侵检测概念及P2DR模型</vt:lpstr>
      <vt:lpstr>2. 入侵检测概念及P2DR模型</vt:lpstr>
      <vt:lpstr>2. 入侵检测概念及P2DR模型</vt:lpstr>
      <vt:lpstr>2. 入侵检测概念及P2DR模型</vt:lpstr>
      <vt:lpstr>2. 入侵检测概念及P2DR模型</vt:lpstr>
      <vt:lpstr>3. 入侵检测功能</vt:lpstr>
      <vt:lpstr>4. 入侵检测原理</vt:lpstr>
      <vt:lpstr>4. 入侵检测原理</vt:lpstr>
      <vt:lpstr>4. 入侵检测原理</vt:lpstr>
      <vt:lpstr>4. 入侵检测原理</vt:lpstr>
      <vt:lpstr>4. 入侵检测原理</vt:lpstr>
      <vt:lpstr>4. 入侵检测原理</vt:lpstr>
      <vt:lpstr>4. 入侵检测原理</vt:lpstr>
      <vt:lpstr>4. 入侵检测原理</vt:lpstr>
      <vt:lpstr>4. 入侵检测原理</vt:lpstr>
      <vt:lpstr>回 顾</vt:lpstr>
    </vt:vector>
  </TitlesOfParts>
  <Company>深圳大学信息工程学院</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计算机导论</dc:title>
  <dc:subject>第1章计算机基础知识</dc:subject>
  <dc:creator>王志强</dc:creator>
  <cp:lastModifiedBy>Windows 用户</cp:lastModifiedBy>
  <cp:revision>800</cp:revision>
  <cp:lastPrinted>2014-08-23T14:47:45Z</cp:lastPrinted>
  <dcterms:created xsi:type="dcterms:W3CDTF">2003-05-17T02:00:08Z</dcterms:created>
  <dcterms:modified xsi:type="dcterms:W3CDTF">2018-08-09T09:07:16Z</dcterms:modified>
</cp:coreProperties>
</file>