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"/>
  </p:notesMasterIdLst>
  <p:sldIdLst>
    <p:sldId id="492" r:id="rId2"/>
    <p:sldId id="493" r:id="rId3"/>
    <p:sldId id="49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90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2015/3/19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2015/3/19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试验二 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机器码编程</a:t>
            </a:r>
            <a:r>
              <a:rPr lang="zh-CN" altLang="en-US" dirty="0" smtClean="0"/>
              <a:t>试验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</a:t>
            </a:r>
            <a:r>
              <a:rPr lang="zh-CN" altLang="zh-CN" dirty="0" smtClean="0"/>
              <a:t>和理解试验指定的需解决问题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的机器代码设计实现相关程序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仿真器调试和运行相关程序并得到正确的结果</a:t>
            </a:r>
            <a:r>
              <a:rPr lang="zh-CN" altLang="zh-CN" dirty="0" smtClean="0"/>
              <a:t>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试验要求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的机器代码计算一个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位的字中有多少位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’1’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zh-CN" altLang="en-US" dirty="0" smtClean="0"/>
              <a:t>  程序从</a:t>
            </a:r>
            <a:r>
              <a:rPr lang="en-US" altLang="zh-CN" dirty="0" smtClean="0"/>
              <a:t>x3000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zh-CN" altLang="en-US" dirty="0" smtClean="0"/>
              <a:t>   需计算的字存储在</a:t>
            </a:r>
            <a:r>
              <a:rPr lang="en-US" altLang="zh-CN" dirty="0" smtClean="0"/>
              <a:t>x3100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计算的结果存储在</a:t>
            </a:r>
            <a:r>
              <a:rPr lang="en-US" altLang="zh-CN" dirty="0" smtClean="0"/>
              <a:t>x3101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提示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左移</a:t>
            </a:r>
            <a:r>
              <a:rPr lang="en-US" altLang="zh-CN" dirty="0" smtClean="0"/>
              <a:t>(x2)</a:t>
            </a:r>
            <a:r>
              <a:rPr lang="zh-CN" altLang="en-US" dirty="0" smtClean="0"/>
              <a:t>可以利用相加实现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bit15</a:t>
            </a:r>
            <a:r>
              <a:rPr lang="zh-CN" altLang="en-US" dirty="0" smtClean="0"/>
              <a:t>是否要做特殊处理</a:t>
            </a:r>
            <a:r>
              <a:rPr lang="en-US" altLang="zh-CN" dirty="0" smtClean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1290</TotalTime>
  <Pages>0</Pages>
  <Words>104</Words>
  <Characters>0</Characters>
  <Application>Microsoft Office PowerPoint</Application>
  <DocSecurity>0</DocSecurity>
  <PresentationFormat>全屏显示(4:3)</PresentationFormat>
  <Lines>0</Lines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Concourse</vt:lpstr>
      <vt:lpstr>计算机系统 I </vt:lpstr>
      <vt:lpstr>试验要求</vt:lpstr>
      <vt:lpstr>问题</vt:lpstr>
    </vt:vector>
  </TitlesOfParts>
  <Company>USTC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蔡晔</cp:lastModifiedBy>
  <cp:revision>403</cp:revision>
  <cp:lastPrinted>1601-01-01T00:00:00Z</cp:lastPrinted>
  <dcterms:created xsi:type="dcterms:W3CDTF">2012-09-03T16:09:03Z</dcterms:created>
  <dcterms:modified xsi:type="dcterms:W3CDTF">2015-03-19T07:51:07Z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