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622" r:id="rId2"/>
    <p:sldId id="522" r:id="rId3"/>
    <p:sldId id="632" r:id="rId4"/>
    <p:sldId id="633" r:id="rId5"/>
    <p:sldId id="634" r:id="rId6"/>
    <p:sldId id="63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70 QIU" initials="7Q" lastIdx="1" clrIdx="0">
    <p:extLst>
      <p:ext uri="{19B8F6BF-5375-455C-9EA6-DF929625EA0E}">
        <p15:presenceInfo xmlns:p15="http://schemas.microsoft.com/office/powerpoint/2012/main" userId="ad74ce85dbd12b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napToGrid="0">
      <p:cViewPr varScale="1">
        <p:scale>
          <a:sx n="89" d="100"/>
          <a:sy n="89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BFBE3-BF77-4570-BC29-5DF4046E3AAA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CF159-47ED-41FD-90D7-78E509E5382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你们好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你们好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94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你们好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425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你们好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433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你们好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51D19-5613-43B7-B7E7-3281639D99F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9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F56F0-A02B-44F8-82B8-9EA9A978815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4C8AF-3143-491E-8253-3BF1C89636B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1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36496" y="3761505"/>
            <a:ext cx="618382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524000" y="4364443"/>
            <a:ext cx="6096000" cy="7067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28-Mar-2024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59058"/>
            <a:ext cx="9144000" cy="110577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6567" y="2037171"/>
            <a:ext cx="911743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1&amp;2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讲解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2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259058"/>
            <a:ext cx="9144003" cy="110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" y="198911"/>
            <a:ext cx="692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实验环境配置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1D8933-6CD6-4985-92F4-F0EC20A064C1}"/>
              </a:ext>
            </a:extLst>
          </p:cNvPr>
          <p:cNvSpPr txBox="1"/>
          <p:nvPr/>
        </p:nvSpPr>
        <p:spPr>
          <a:xfrm>
            <a:off x="204394" y="915514"/>
            <a:ext cx="8509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虚拟机安装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Vmware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Workstation    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https://www.vmware.com/products/workstation-pro/workstation-pro-evaluation.html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Ubuntu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镜像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https://cn.ubuntu.com/download/desktop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https://blog.csdn.net/weixin_74195551/article/details/127288338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881F46A-F550-4EF6-B377-BE1B82EDB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204" y="2708506"/>
            <a:ext cx="3853591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7506A7D-FAE0-4635-BF5F-C1B1A4E9F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373" y="4429992"/>
            <a:ext cx="5039249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3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259058"/>
            <a:ext cx="9144003" cy="110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" y="198911"/>
            <a:ext cx="692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实验环境配置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1D8933-6CD6-4985-92F4-F0EC20A064C1}"/>
              </a:ext>
            </a:extLst>
          </p:cNvPr>
          <p:cNvSpPr txBox="1"/>
          <p:nvPr/>
        </p:nvSpPr>
        <p:spPr>
          <a:xfrm>
            <a:off x="204394" y="915514"/>
            <a:ext cx="8509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Linux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虚拟机安装成功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78FFDCC-C6B7-41F4-BDBD-C14E0B8DB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580" y="2033498"/>
            <a:ext cx="564283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1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4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259058"/>
            <a:ext cx="9144003" cy="110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" y="198911"/>
            <a:ext cx="692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实验环境的使用</a:t>
            </a:r>
            <a:endParaRPr lang="en-US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1D8933-6CD6-4985-92F4-F0EC20A064C1}"/>
              </a:ext>
            </a:extLst>
          </p:cNvPr>
          <p:cNvSpPr txBox="1"/>
          <p:nvPr/>
        </p:nvSpPr>
        <p:spPr>
          <a:xfrm>
            <a:off x="204394" y="915514"/>
            <a:ext cx="85092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创建用户   姓名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学号 如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LingnaBelle-2022570666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新建子目录，编辑头文件和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文件，并编译和运行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483B1F7-1C8C-42F2-B279-EB3CF0A63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5" y="1342684"/>
            <a:ext cx="52673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FCCC0641-BB6A-4202-86EE-B651FEC6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686" y="3062486"/>
            <a:ext cx="3872621" cy="28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5752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5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259058"/>
            <a:ext cx="9144003" cy="110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" y="198911"/>
            <a:ext cx="692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实验一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实验环境的使用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1D8933-6CD6-4985-92F4-F0EC20A064C1}"/>
              </a:ext>
            </a:extLst>
          </p:cNvPr>
          <p:cNvSpPr txBox="1"/>
          <p:nvPr/>
        </p:nvSpPr>
        <p:spPr>
          <a:xfrm>
            <a:off x="204394" y="915514"/>
            <a:ext cx="8509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进行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Gdb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调试，修改代码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bug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运行得到正确结果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0F6BB5A-2F4C-4B4F-B499-D49930367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3" y="1398665"/>
            <a:ext cx="52768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703D8EA7-4957-4101-8DEC-C5E92DDE4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3" y="4491672"/>
            <a:ext cx="52768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012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086600" y="6406651"/>
            <a:ext cx="2057400" cy="365125"/>
          </a:xfrm>
        </p:spPr>
        <p:txBody>
          <a:bodyPr/>
          <a:lstStyle/>
          <a:p>
            <a:fld id="{1CC0B456-B861-4220-BD80-3B7FBDD7D52E}" type="slidenum">
              <a:rPr lang="zh-CN" altLang="en-US" b="1" smtClean="0">
                <a:solidFill>
                  <a:schemeClr val="tx1"/>
                </a:solidFill>
              </a:rPr>
              <a:t>6</a:t>
            </a:fld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" y="6259058"/>
            <a:ext cx="9144003" cy="110577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" y="198911"/>
            <a:ext cx="6924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实验二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数据表示实验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284" y="-19635"/>
            <a:ext cx="2085816" cy="61347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D1D8933-6CD6-4985-92F4-F0EC20A064C1}"/>
              </a:ext>
            </a:extLst>
          </p:cNvPr>
          <p:cNvSpPr txBox="1"/>
          <p:nvPr/>
        </p:nvSpPr>
        <p:spPr>
          <a:xfrm>
            <a:off x="204394" y="915514"/>
            <a:ext cx="850929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安装依赖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gcc-multilib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sudo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修改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bit.c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(tar)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，根据要求补全相应函数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Linux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下测试以上函数是否正确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1">
            <a:extLst>
              <a:ext uri="{FF2B5EF4-FFF2-40B4-BE49-F238E27FC236}">
                <a16:creationId xmlns:a16="http://schemas.microsoft.com/office/drawing/2014/main" id="{08C46730-0628-484F-B28B-C8AF22046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663" y="1402849"/>
            <a:ext cx="8154670" cy="259080"/>
          </a:xfrm>
          <a:prstGeom prst="rect">
            <a:avLst/>
          </a:prstGeom>
          <a:noFill/>
          <a:ln w="9525">
            <a:noFill/>
            <a:miter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AE7BE64-FFC3-41DD-AC4C-352A37A39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6204" y="2221878"/>
            <a:ext cx="3811588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8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170</Words>
  <Application>Microsoft Office PowerPoint</Application>
  <PresentationFormat>全屏显示(4:3)</PresentationFormat>
  <Paragraphs>72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宋体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Zh</dc:creator>
  <cp:lastModifiedBy>70 QIU</cp:lastModifiedBy>
  <cp:revision>1099</cp:revision>
  <dcterms:created xsi:type="dcterms:W3CDTF">2022-09-02T04:09:00Z</dcterms:created>
  <dcterms:modified xsi:type="dcterms:W3CDTF">2024-03-28T13:42:59Z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B2EAC56136EC42E297D519BB84610610_13</vt:lpwstr>
  </property>
  <property fmtid="{D5CDD505-2E9C-101B-9397-08002B2CF9AE}" pid="3" name="KSOProductBuildVer">
    <vt:lpwstr>2052-11.8.2.8361</vt:lpwstr>
  </property>
</Properties>
</file>