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622" r:id="rId2"/>
    <p:sldId id="633" r:id="rId3"/>
    <p:sldId id="637" r:id="rId4"/>
    <p:sldId id="63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0 QIU" initials="7Q" lastIdx="1" clrIdx="0">
    <p:extLst>
      <p:ext uri="{19B8F6BF-5375-455C-9EA6-DF929625EA0E}">
        <p15:presenceInfo xmlns:p15="http://schemas.microsoft.com/office/powerpoint/2012/main" userId="ad74ce85dbd12b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4" autoAdjust="0"/>
  </p:normalViewPr>
  <p:slideViewPr>
    <p:cSldViewPr snapToGrid="0">
      <p:cViewPr varScale="1">
        <p:scale>
          <a:sx n="73" d="100"/>
          <a:sy n="73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BFBE3-BF77-4570-BC29-5DF4046E3AAA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CF159-47ED-41FD-90D7-78E509E53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51D19-5613-43B7-B7E7-3281639D99F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你们好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51D19-5613-43B7-B7E7-3281639D9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2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你们好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51D19-5613-43B7-B7E7-3281639D99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9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你们好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51D19-5613-43B7-B7E7-3281639D99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1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56F0-A02B-44F8-82B8-9EA9A978815E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blog.csdn.net/m0_58805648/article/details/131448563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csdn.net/yuanxiang01/article/details/78772046" TargetMode="External"/><Relationship Id="rId5" Type="http://schemas.openxmlformats.org/officeDocument/2006/relationships/hyperlink" Target="https://blog.csdn.net/King799720177/article/details/135112274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06651"/>
            <a:ext cx="2057400" cy="365125"/>
          </a:xfrm>
        </p:spPr>
        <p:txBody>
          <a:bodyPr/>
          <a:lstStyle/>
          <a:p>
            <a:fld id="{1CC0B456-B861-4220-BD80-3B7FBDD7D52E}" type="slidenum">
              <a:rPr lang="zh-CN" altLang="en-US" b="1" smtClean="0">
                <a:solidFill>
                  <a:schemeClr val="tx1"/>
                </a:solidFill>
              </a:rPr>
              <a:t>1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36496" y="3761505"/>
            <a:ext cx="61838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4000" y="4364443"/>
            <a:ext cx="6096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26-April-2024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9058"/>
            <a:ext cx="9144000" cy="11057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567" y="2037171"/>
            <a:ext cx="911743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3&amp;4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注意事项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4" y="-19635"/>
            <a:ext cx="2085816" cy="613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06651"/>
            <a:ext cx="2057400" cy="365125"/>
          </a:xfrm>
        </p:spPr>
        <p:txBody>
          <a:bodyPr/>
          <a:lstStyle/>
          <a:p>
            <a:fld id="{1CC0B456-B861-4220-BD80-3B7FBDD7D52E}" type="slidenum">
              <a:rPr lang="zh-CN" altLang="en-US" b="1" smtClean="0">
                <a:solidFill>
                  <a:schemeClr val="tx1"/>
                </a:solidFill>
              </a:rPr>
              <a:t>2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6259058"/>
            <a:ext cx="9144003" cy="1105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" y="198911"/>
            <a:ext cx="6924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ome tips</a:t>
            </a:r>
            <a:endParaRPr 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4" y="-19635"/>
            <a:ext cx="2085816" cy="6134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1D8933-6CD6-4985-92F4-F0EC20A064C1}"/>
              </a:ext>
            </a:extLst>
          </p:cNvPr>
          <p:cNvSpPr txBox="1"/>
          <p:nvPr/>
        </p:nvSpPr>
        <p:spPr>
          <a:xfrm>
            <a:off x="204394" y="915514"/>
            <a:ext cx="8509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为当前用户设置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Ubuntu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安装后默认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是没有密码的，可在用户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Ubuntu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下修改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密码。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ubuntu   //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切换到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ubuntu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&gt;ubuntu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passwd root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&gt;”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输入密码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&gt;”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确认密码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然后参考</a:t>
            </a:r>
            <a:r>
              <a:rPr lang="en-US" altLang="zh-CN" dirty="0">
                <a:hlinkClick r:id="rId5"/>
              </a:rPr>
              <a:t>Linux</a:t>
            </a:r>
            <a:r>
              <a:rPr lang="zh-CN" altLang="en-US" dirty="0">
                <a:hlinkClick r:id="rId5"/>
              </a:rPr>
              <a:t>中配置</a:t>
            </a:r>
            <a:r>
              <a:rPr lang="en-US" altLang="zh-CN" dirty="0" err="1">
                <a:hlinkClick r:id="rId5"/>
              </a:rPr>
              <a:t>sudo</a:t>
            </a:r>
            <a:r>
              <a:rPr lang="zh-CN" altLang="en-US" dirty="0">
                <a:hlinkClick r:id="rId5"/>
              </a:rPr>
              <a:t>用户访问权限</a:t>
            </a:r>
            <a:r>
              <a:rPr lang="en-US" altLang="zh-CN" dirty="0">
                <a:hlinkClick r:id="rId5"/>
              </a:rPr>
              <a:t>_</a:t>
            </a:r>
            <a:r>
              <a:rPr lang="en-US" altLang="zh-CN" dirty="0" err="1">
                <a:hlinkClick r:id="rId5"/>
              </a:rPr>
              <a:t>sudoers</a:t>
            </a:r>
            <a:r>
              <a:rPr lang="en-US" altLang="zh-CN" dirty="0">
                <a:hlinkClick r:id="rId5"/>
              </a:rPr>
              <a:t> </a:t>
            </a:r>
            <a:r>
              <a:rPr lang="zh-CN" altLang="en-US" dirty="0">
                <a:hlinkClick r:id="rId5"/>
              </a:rPr>
              <a:t>用户权限配置</a:t>
            </a:r>
            <a:r>
              <a:rPr lang="en-US" altLang="zh-CN" dirty="0">
                <a:hlinkClick r:id="rId5"/>
              </a:rPr>
              <a:t>-CSDN</a:t>
            </a:r>
            <a:r>
              <a:rPr lang="zh-CN" altLang="en-US" dirty="0">
                <a:hlinkClick r:id="rId5"/>
              </a:rPr>
              <a:t>博客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0BD5BE-13F7-4BD3-A011-4BB1D9CE4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144" y="2524362"/>
            <a:ext cx="5819048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5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06651"/>
            <a:ext cx="2057400" cy="365125"/>
          </a:xfrm>
        </p:spPr>
        <p:txBody>
          <a:bodyPr/>
          <a:lstStyle/>
          <a:p>
            <a:fld id="{1CC0B456-B861-4220-BD80-3B7FBDD7D52E}" type="slidenum">
              <a:rPr lang="zh-CN" altLang="en-US" b="1" smtClean="0">
                <a:solidFill>
                  <a:schemeClr val="tx1"/>
                </a:solidFill>
              </a:rPr>
              <a:t>3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6259058"/>
            <a:ext cx="9144003" cy="1105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" y="198911"/>
            <a:ext cx="6924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ome tips</a:t>
            </a:r>
            <a:endParaRPr 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4" y="-19635"/>
            <a:ext cx="2085816" cy="6134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1D8933-6CD6-4985-92F4-F0EC20A064C1}"/>
              </a:ext>
            </a:extLst>
          </p:cNvPr>
          <p:cNvSpPr txBox="1"/>
          <p:nvPr/>
        </p:nvSpPr>
        <p:spPr>
          <a:xfrm>
            <a:off x="214904" y="915514"/>
            <a:ext cx="85092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本地与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虚拟机的连接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下载安装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Xshell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Xftp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可参考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en-US" altLang="zh-CN" dirty="0" err="1">
                <a:hlinkClick r:id="rId5"/>
              </a:rPr>
              <a:t>Xshell</a:t>
            </a:r>
            <a:r>
              <a:rPr lang="en-US" altLang="zh-CN" dirty="0">
                <a:hlinkClick r:id="rId5"/>
              </a:rPr>
              <a:t>(</a:t>
            </a:r>
            <a:r>
              <a:rPr lang="zh-CN" altLang="en-US" dirty="0">
                <a:hlinkClick r:id="rId5"/>
              </a:rPr>
              <a:t>命令工具</a:t>
            </a:r>
            <a:r>
              <a:rPr lang="en-US" altLang="zh-CN" dirty="0">
                <a:hlinkClick r:id="rId5"/>
              </a:rPr>
              <a:t>)</a:t>
            </a:r>
            <a:r>
              <a:rPr lang="zh-CN" altLang="en-US" dirty="0">
                <a:hlinkClick r:id="rId5"/>
              </a:rPr>
              <a:t>和</a:t>
            </a:r>
            <a:r>
              <a:rPr lang="en-US" altLang="zh-CN" dirty="0" err="1">
                <a:hlinkClick r:id="rId5"/>
              </a:rPr>
              <a:t>Xftp</a:t>
            </a:r>
            <a:r>
              <a:rPr lang="en-US" altLang="zh-CN" dirty="0">
                <a:hlinkClick r:id="rId5"/>
              </a:rPr>
              <a:t>(</a:t>
            </a:r>
            <a:r>
              <a:rPr lang="zh-CN" altLang="en-US" dirty="0">
                <a:hlinkClick r:id="rId5"/>
              </a:rPr>
              <a:t>文件传输工具</a:t>
            </a:r>
            <a:r>
              <a:rPr lang="en-US" altLang="zh-CN" dirty="0">
                <a:hlinkClick r:id="rId5"/>
              </a:rPr>
              <a:t>)</a:t>
            </a:r>
            <a:r>
              <a:rPr lang="zh-CN" altLang="en-US" dirty="0">
                <a:hlinkClick r:id="rId5"/>
              </a:rPr>
              <a:t>的下载和安装</a:t>
            </a:r>
            <a:r>
              <a:rPr lang="en-US" altLang="zh-CN" dirty="0">
                <a:hlinkClick r:id="rId5"/>
              </a:rPr>
              <a:t>_</a:t>
            </a:r>
            <a:r>
              <a:rPr lang="en-US" altLang="zh-CN" dirty="0" err="1">
                <a:hlinkClick r:id="rId5"/>
              </a:rPr>
              <a:t>xftp</a:t>
            </a:r>
            <a:r>
              <a:rPr lang="zh-CN" altLang="en-US" dirty="0">
                <a:hlinkClick r:id="rId5"/>
              </a:rPr>
              <a:t>安装包 </a:t>
            </a:r>
            <a:r>
              <a:rPr lang="en-US" altLang="zh-CN" dirty="0" err="1">
                <a:hlinkClick r:id="rId5"/>
              </a:rPr>
              <a:t>csdn</a:t>
            </a:r>
            <a:r>
              <a:rPr lang="en-US" altLang="zh-CN" dirty="0">
                <a:hlinkClick r:id="rId5"/>
              </a:rPr>
              <a:t>-CSDN</a:t>
            </a:r>
            <a:r>
              <a:rPr lang="zh-CN" altLang="en-US" dirty="0">
                <a:hlinkClick r:id="rId5"/>
              </a:rPr>
              <a:t>博客</a:t>
            </a:r>
            <a:endParaRPr lang="en-US" altLang="zh-CN" dirty="0"/>
          </a:p>
          <a:p>
            <a:pPr indent="457200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连接本地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VMware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Ubuntu</a:t>
            </a:r>
          </a:p>
          <a:p>
            <a:pPr indent="45720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可参考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dirty="0">
                <a:hlinkClick r:id="rId6"/>
              </a:rPr>
              <a:t>通过</a:t>
            </a:r>
            <a:r>
              <a:rPr lang="en-US" altLang="zh-CN" dirty="0" err="1">
                <a:hlinkClick r:id="rId6"/>
              </a:rPr>
              <a:t>ssh</a:t>
            </a:r>
            <a:r>
              <a:rPr lang="zh-CN" altLang="en-US" dirty="0">
                <a:hlinkClick r:id="rId6"/>
              </a:rPr>
              <a:t>连接本地</a:t>
            </a:r>
            <a:r>
              <a:rPr lang="en-US" altLang="zh-CN" dirty="0">
                <a:hlinkClick r:id="rId6"/>
              </a:rPr>
              <a:t>VMware</a:t>
            </a:r>
            <a:r>
              <a:rPr lang="zh-CN" altLang="en-US" dirty="0">
                <a:hlinkClick r:id="rId6"/>
              </a:rPr>
              <a:t>中的</a:t>
            </a:r>
            <a:r>
              <a:rPr lang="en-US" altLang="zh-CN" dirty="0" err="1">
                <a:hlinkClick r:id="rId6"/>
              </a:rPr>
              <a:t>Ubuntu_vmware</a:t>
            </a:r>
            <a:r>
              <a:rPr lang="en-US" altLang="zh-CN" dirty="0">
                <a:hlinkClick r:id="rId6"/>
              </a:rPr>
              <a:t> ubuntu </a:t>
            </a:r>
            <a:r>
              <a:rPr lang="en-US" altLang="zh-CN" dirty="0" err="1">
                <a:hlinkClick r:id="rId6"/>
              </a:rPr>
              <a:t>ssh</a:t>
            </a:r>
            <a:r>
              <a:rPr lang="en-US" altLang="zh-CN" dirty="0">
                <a:hlinkClick r:id="rId6"/>
              </a:rPr>
              <a:t> </a:t>
            </a:r>
            <a:r>
              <a:rPr lang="zh-CN" altLang="en-US" dirty="0">
                <a:hlinkClick r:id="rId6"/>
              </a:rPr>
              <a:t>连接 </a:t>
            </a:r>
            <a:r>
              <a:rPr lang="en-US" altLang="zh-CN" dirty="0" err="1">
                <a:hlinkClick r:id="rId6"/>
              </a:rPr>
              <a:t>su</a:t>
            </a:r>
            <a:r>
              <a:rPr lang="en-US" altLang="zh-CN" dirty="0">
                <a:hlinkClick r:id="rId6"/>
              </a:rPr>
              <a:t>-CSDN</a:t>
            </a:r>
            <a:r>
              <a:rPr lang="zh-CN" altLang="en-US" dirty="0">
                <a:hlinkClick r:id="rId6"/>
              </a:rPr>
              <a:t>博客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这样传输文件会很方便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9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06651"/>
            <a:ext cx="2057400" cy="365125"/>
          </a:xfrm>
        </p:spPr>
        <p:txBody>
          <a:bodyPr/>
          <a:lstStyle/>
          <a:p>
            <a:fld id="{1CC0B456-B861-4220-BD80-3B7FBDD7D52E}" type="slidenum">
              <a:rPr lang="zh-CN" altLang="en-US" b="1" smtClean="0">
                <a:solidFill>
                  <a:schemeClr val="tx1"/>
                </a:solidFill>
              </a:rPr>
              <a:t>4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6259058"/>
            <a:ext cx="9144003" cy="1105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" y="198911"/>
            <a:ext cx="6924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实验三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实验四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4" y="-19635"/>
            <a:ext cx="2085816" cy="6134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1D8933-6CD6-4985-92F4-F0EC20A064C1}"/>
              </a:ext>
            </a:extLst>
          </p:cNvPr>
          <p:cNvSpPr txBox="1"/>
          <p:nvPr/>
        </p:nvSpPr>
        <p:spPr>
          <a:xfrm>
            <a:off x="204394" y="915514"/>
            <a:ext cx="8509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设置文件权限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bomb_64</a:t>
            </a:r>
            <a:r>
              <a:rPr lang="zh-CN" altLang="zh-CN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文件没有执行权限，</a:t>
            </a:r>
            <a:r>
              <a:rPr lang="zh-CN" altLang="en-US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lang="zh-CN" altLang="zh-CN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ls</a:t>
            </a:r>
            <a:r>
              <a:rPr lang="zh-CN" altLang="zh-CN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查看文件权限，若没有执行权限，请用</a:t>
            </a:r>
            <a:r>
              <a:rPr lang="en-US" altLang="zh-CN" kern="1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chmod</a:t>
            </a:r>
            <a:r>
              <a:rPr lang="en-US" altLang="zh-CN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+x bomb</a:t>
            </a:r>
            <a:r>
              <a:rPr lang="zh-CN" altLang="zh-CN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命令增加当前用户对</a:t>
            </a:r>
            <a:r>
              <a:rPr lang="en-US" altLang="zh-CN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bomb</a:t>
            </a:r>
            <a:r>
              <a:rPr lang="zh-CN" altLang="zh-CN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文件的执行权限。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./bomb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 such file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apt-get install lib32z1 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安装完即可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存储的内容，如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%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esi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寄存器存放输入字符的格式，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%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存储的是返回值等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结合课本的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调用函数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、堆栈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的对应内容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完成实验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8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257</Words>
  <Application>Microsoft Office PowerPoint</Application>
  <PresentationFormat>全屏显示(4:3)</PresentationFormat>
  <Paragraphs>54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Zh</dc:creator>
  <cp:lastModifiedBy>70 QIU</cp:lastModifiedBy>
  <cp:revision>1111</cp:revision>
  <dcterms:created xsi:type="dcterms:W3CDTF">2022-09-02T04:09:00Z</dcterms:created>
  <dcterms:modified xsi:type="dcterms:W3CDTF">2024-04-25T17:31:48Z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B2EAC56136EC42E297D519BB84610610_13</vt:lpwstr>
  </property>
  <property fmtid="{D5CDD505-2E9C-101B-9397-08002B2CF9AE}" pid="3" name="KSOProductBuildVer">
    <vt:lpwstr>2052-11.8.2.8361</vt:lpwstr>
  </property>
</Properties>
</file>