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38" r:id="rId2"/>
    <p:sldId id="442" r:id="rId3"/>
    <p:sldId id="443" r:id="rId4"/>
    <p:sldId id="444" r:id="rId5"/>
    <p:sldId id="462" r:id="rId6"/>
    <p:sldId id="463" r:id="rId7"/>
    <p:sldId id="461" r:id="rId8"/>
    <p:sldId id="4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97" userDrawn="1">
          <p15:clr>
            <a:srgbClr val="A4A3A4"/>
          </p15:clr>
        </p15:guide>
        <p15:guide id="4" pos="70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85F"/>
    <a:srgbClr val="8B9183"/>
    <a:srgbClr val="DED2BC"/>
    <a:srgbClr val="F2EDE7"/>
    <a:srgbClr val="F8F5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78" autoAdjust="0"/>
  </p:normalViewPr>
  <p:slideViewPr>
    <p:cSldViewPr snapToGrid="0" showGuides="1">
      <p:cViewPr varScale="1">
        <p:scale>
          <a:sx n="104" d="100"/>
          <a:sy n="104" d="100"/>
        </p:scale>
        <p:origin x="108" y="292"/>
      </p:cViewPr>
      <p:guideLst>
        <p:guide orient="horz" pos="2160"/>
        <p:guide pos="3840"/>
        <p:guide pos="597"/>
        <p:guide pos="7083"/>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AABE3-AF3C-4EFD-A577-963E639D966D}" type="datetimeFigureOut">
              <a:rPr lang="zh-CN" altLang="en-US" smtClean="0"/>
              <a:t>2024/11/9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46A62-19AD-4635-ABCC-4E5826DFCC99}" type="slidenum">
              <a:rPr lang="zh-CN" altLang="en-US" smtClean="0"/>
              <a:t>‹#›</a:t>
            </a:fld>
            <a:endParaRPr lang="zh-CN" altLang="en-US"/>
          </a:p>
        </p:txBody>
      </p:sp>
    </p:spTree>
    <p:extLst>
      <p:ext uri="{BB962C8B-B14F-4D97-AF65-F5344CB8AC3E}">
        <p14:creationId xmlns:p14="http://schemas.microsoft.com/office/powerpoint/2010/main" val="303639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0A246A62-19AD-4635-ABCC-4E5826DFCC99}" type="slidenum">
              <a:rPr lang="zh-CN" altLang="en-US" smtClean="0"/>
              <a:t>1</a:t>
            </a:fld>
            <a:endParaRPr lang="zh-CN" altLang="en-US"/>
          </a:p>
        </p:txBody>
      </p:sp>
    </p:spTree>
    <p:extLst>
      <p:ext uri="{BB962C8B-B14F-4D97-AF65-F5344CB8AC3E}">
        <p14:creationId xmlns:p14="http://schemas.microsoft.com/office/powerpoint/2010/main" val="385209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246A62-19AD-4635-ABCC-4E5826DFCC99}" type="slidenum">
              <a:rPr lang="zh-CN" altLang="en-US" smtClean="0"/>
              <a:t>2</a:t>
            </a:fld>
            <a:endParaRPr lang="zh-CN" altLang="en-US"/>
          </a:p>
        </p:txBody>
      </p:sp>
    </p:spTree>
    <p:extLst>
      <p:ext uri="{BB962C8B-B14F-4D97-AF65-F5344CB8AC3E}">
        <p14:creationId xmlns:p14="http://schemas.microsoft.com/office/powerpoint/2010/main" val="126803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246A62-19AD-4635-ABCC-4E5826DFCC99}" type="slidenum">
              <a:rPr lang="zh-CN" altLang="en-US" smtClean="0"/>
              <a:t>3</a:t>
            </a:fld>
            <a:endParaRPr lang="zh-CN" altLang="en-US"/>
          </a:p>
        </p:txBody>
      </p:sp>
    </p:spTree>
    <p:extLst>
      <p:ext uri="{BB962C8B-B14F-4D97-AF65-F5344CB8AC3E}">
        <p14:creationId xmlns:p14="http://schemas.microsoft.com/office/powerpoint/2010/main" val="115821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246A62-19AD-4635-ABCC-4E5826DFCC99}" type="slidenum">
              <a:rPr lang="zh-CN" altLang="en-US" smtClean="0"/>
              <a:t>4</a:t>
            </a:fld>
            <a:endParaRPr lang="zh-CN" altLang="en-US"/>
          </a:p>
        </p:txBody>
      </p:sp>
    </p:spTree>
    <p:extLst>
      <p:ext uri="{BB962C8B-B14F-4D97-AF65-F5344CB8AC3E}">
        <p14:creationId xmlns:p14="http://schemas.microsoft.com/office/powerpoint/2010/main" val="172076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76A6D-45A3-A095-0AB1-C010CD4A94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5FBA277-44D8-FEF2-C98F-65C5C27D53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C97F6F0-42DE-A07F-FD1F-9DBB7D3C765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E8B1CE1-F2E9-A885-B7B4-504865B66679}"/>
              </a:ext>
            </a:extLst>
          </p:cNvPr>
          <p:cNvSpPr>
            <a:spLocks noGrp="1"/>
          </p:cNvSpPr>
          <p:nvPr>
            <p:ph type="sldNum" sz="quarter" idx="5"/>
          </p:nvPr>
        </p:nvSpPr>
        <p:spPr/>
        <p:txBody>
          <a:bodyPr/>
          <a:lstStyle/>
          <a:p>
            <a:fld id="{0A246A62-19AD-4635-ABCC-4E5826DFCC99}" type="slidenum">
              <a:rPr lang="zh-CN" altLang="en-US" smtClean="0"/>
              <a:t>5</a:t>
            </a:fld>
            <a:endParaRPr lang="zh-CN" altLang="en-US"/>
          </a:p>
        </p:txBody>
      </p:sp>
    </p:spTree>
    <p:extLst>
      <p:ext uri="{BB962C8B-B14F-4D97-AF65-F5344CB8AC3E}">
        <p14:creationId xmlns:p14="http://schemas.microsoft.com/office/powerpoint/2010/main" val="427016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5831F-6C65-084C-08E0-DD25C94FDE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DB97CFC-3519-1B99-E5B9-DFCF35FB9EB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366EF2-096E-D87E-42E0-31A32587CE3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76A8BC4-70B6-A6FB-5DC6-CF51F506F1E9}"/>
              </a:ext>
            </a:extLst>
          </p:cNvPr>
          <p:cNvSpPr>
            <a:spLocks noGrp="1"/>
          </p:cNvSpPr>
          <p:nvPr>
            <p:ph type="sldNum" sz="quarter" idx="5"/>
          </p:nvPr>
        </p:nvSpPr>
        <p:spPr/>
        <p:txBody>
          <a:bodyPr/>
          <a:lstStyle/>
          <a:p>
            <a:fld id="{0A246A62-19AD-4635-ABCC-4E5826DFCC99}" type="slidenum">
              <a:rPr lang="zh-CN" altLang="en-US" smtClean="0"/>
              <a:t>6</a:t>
            </a:fld>
            <a:endParaRPr lang="zh-CN" altLang="en-US"/>
          </a:p>
        </p:txBody>
      </p:sp>
    </p:spTree>
    <p:extLst>
      <p:ext uri="{BB962C8B-B14F-4D97-AF65-F5344CB8AC3E}">
        <p14:creationId xmlns:p14="http://schemas.microsoft.com/office/powerpoint/2010/main" val="1518714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BF50B-B096-6A2E-6D5C-5CE98C8C62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5F5E031-BDF8-53A4-3418-A15367BE5F4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ADABBD7-424F-00B7-82FC-3C4C84AA95E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3B943C1-E7FC-3A3A-1AB3-18A7B68AEC64}"/>
              </a:ext>
            </a:extLst>
          </p:cNvPr>
          <p:cNvSpPr>
            <a:spLocks noGrp="1"/>
          </p:cNvSpPr>
          <p:nvPr>
            <p:ph type="sldNum" sz="quarter" idx="5"/>
          </p:nvPr>
        </p:nvSpPr>
        <p:spPr/>
        <p:txBody>
          <a:bodyPr/>
          <a:lstStyle/>
          <a:p>
            <a:fld id="{0A246A62-19AD-4635-ABCC-4E5826DFCC99}" type="slidenum">
              <a:rPr lang="zh-CN" altLang="en-US" smtClean="0"/>
              <a:t>7</a:t>
            </a:fld>
            <a:endParaRPr lang="zh-CN" altLang="en-US"/>
          </a:p>
        </p:txBody>
      </p:sp>
    </p:spTree>
    <p:extLst>
      <p:ext uri="{BB962C8B-B14F-4D97-AF65-F5344CB8AC3E}">
        <p14:creationId xmlns:p14="http://schemas.microsoft.com/office/powerpoint/2010/main" val="1691082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A246A62-19AD-4635-ABCC-4E5826DFCC99}" type="slidenum">
              <a:rPr lang="zh-CN" altLang="en-US" smtClean="0"/>
              <a:t>8</a:t>
            </a:fld>
            <a:endParaRPr lang="zh-CN" altLang="en-US"/>
          </a:p>
        </p:txBody>
      </p:sp>
    </p:spTree>
    <p:extLst>
      <p:ext uri="{BB962C8B-B14F-4D97-AF65-F5344CB8AC3E}">
        <p14:creationId xmlns:p14="http://schemas.microsoft.com/office/powerpoint/2010/main" val="4181476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9CA765-9598-83A9-B187-3A691ACE6093}"/>
              </a:ext>
            </a:extLst>
          </p:cNvPr>
          <p:cNvPicPr>
            <a:picLocks noChangeAspect="1" noChangeArrowheads="1"/>
          </p:cNvPicPr>
          <p:nvPr userDrawn="1"/>
        </p:nvPicPr>
        <p:blipFill>
          <a:blip r:embed="rId2">
            <a:alphaModFix amt="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任意多边形: 形状 8">
            <a:extLst>
              <a:ext uri="{FF2B5EF4-FFF2-40B4-BE49-F238E27FC236}">
                <a16:creationId xmlns:a16="http://schemas.microsoft.com/office/drawing/2014/main" id="{0B86D1F6-3996-C7DD-B2B4-5745A7833002}"/>
              </a:ext>
            </a:extLst>
          </p:cNvPr>
          <p:cNvSpPr/>
          <p:nvPr userDrawn="1"/>
        </p:nvSpPr>
        <p:spPr>
          <a:xfrm>
            <a:off x="0" y="1"/>
            <a:ext cx="1848954" cy="2058716"/>
          </a:xfrm>
          <a:custGeom>
            <a:avLst/>
            <a:gdLst>
              <a:gd name="connsiteX0" fmla="*/ 1 w 1848954"/>
              <a:gd name="connsiteY0" fmla="*/ 0 h 2058716"/>
              <a:gd name="connsiteX1" fmla="*/ 1765082 w 1848954"/>
              <a:gd name="connsiteY1" fmla="*/ 0 h 2058716"/>
              <a:gd name="connsiteX2" fmla="*/ 1784748 w 1848954"/>
              <a:gd name="connsiteY2" fmla="*/ 129381 h 2058716"/>
              <a:gd name="connsiteX3" fmla="*/ 1727201 w 1848954"/>
              <a:gd name="connsiteY3" fmla="*/ 774700 h 2058716"/>
              <a:gd name="connsiteX4" fmla="*/ 460829 w 1848954"/>
              <a:gd name="connsiteY4" fmla="*/ 1507672 h 2058716"/>
              <a:gd name="connsiteX5" fmla="*/ 57008 w 1848954"/>
              <a:gd name="connsiteY5" fmla="*/ 2022201 h 2058716"/>
              <a:gd name="connsiteX6" fmla="*/ 0 w 1848954"/>
              <a:gd name="connsiteY6" fmla="*/ 2058716 h 2058716"/>
              <a:gd name="connsiteX7" fmla="*/ 0 w 1848954"/>
              <a:gd name="connsiteY7" fmla="*/ 10 h 205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954" h="2058716">
                <a:moveTo>
                  <a:pt x="1" y="0"/>
                </a:moveTo>
                <a:lnTo>
                  <a:pt x="1765082" y="0"/>
                </a:lnTo>
                <a:lnTo>
                  <a:pt x="1784748" y="129381"/>
                </a:lnTo>
                <a:cubicBezTo>
                  <a:pt x="1805253" y="345546"/>
                  <a:pt x="1947854" y="544985"/>
                  <a:pt x="1727201" y="774700"/>
                </a:cubicBezTo>
                <a:cubicBezTo>
                  <a:pt x="1506548" y="1004415"/>
                  <a:pt x="722086" y="851203"/>
                  <a:pt x="460829" y="1507672"/>
                </a:cubicBezTo>
                <a:cubicBezTo>
                  <a:pt x="308429" y="1774684"/>
                  <a:pt x="174988" y="1936019"/>
                  <a:pt x="57008" y="2022201"/>
                </a:cubicBezTo>
                <a:lnTo>
                  <a:pt x="0" y="2058716"/>
                </a:lnTo>
                <a:lnTo>
                  <a:pt x="0" y="10"/>
                </a:lnTo>
                <a:close/>
              </a:path>
            </a:pathLst>
          </a:custGeom>
          <a:solidFill>
            <a:srgbClr val="B0785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5" name="任意多边形: 形状 514">
            <a:extLst>
              <a:ext uri="{FF2B5EF4-FFF2-40B4-BE49-F238E27FC236}">
                <a16:creationId xmlns:a16="http://schemas.microsoft.com/office/drawing/2014/main" id="{05DE7947-5EE5-5D38-CBF2-7EB56E033E54}"/>
              </a:ext>
            </a:extLst>
          </p:cNvPr>
          <p:cNvSpPr/>
          <p:nvPr userDrawn="1"/>
        </p:nvSpPr>
        <p:spPr>
          <a:xfrm>
            <a:off x="1142993" y="0"/>
            <a:ext cx="4759180" cy="1169700"/>
          </a:xfrm>
          <a:custGeom>
            <a:avLst/>
            <a:gdLst>
              <a:gd name="connsiteX0" fmla="*/ 240726 w 4759180"/>
              <a:gd name="connsiteY0" fmla="*/ 0 h 1169700"/>
              <a:gd name="connsiteX1" fmla="*/ 4759180 w 4759180"/>
              <a:gd name="connsiteY1" fmla="*/ 0 h 1169700"/>
              <a:gd name="connsiteX2" fmla="*/ 4747426 w 4759180"/>
              <a:gd name="connsiteY2" fmla="*/ 40085 h 1169700"/>
              <a:gd name="connsiteX3" fmla="*/ 4445007 w 4759180"/>
              <a:gd name="connsiteY3" fmla="*/ 444500 h 1169700"/>
              <a:gd name="connsiteX4" fmla="*/ 3035307 w 4759180"/>
              <a:gd name="connsiteY4" fmla="*/ 520700 h 1169700"/>
              <a:gd name="connsiteX5" fmla="*/ 901707 w 4759180"/>
              <a:gd name="connsiteY5" fmla="*/ 1168400 h 1169700"/>
              <a:gd name="connsiteX6" fmla="*/ 7 w 4759180"/>
              <a:gd name="connsiteY6" fmla="*/ 330200 h 1169700"/>
              <a:gd name="connsiteX7" fmla="*/ 162881 w 4759180"/>
              <a:gd name="connsiteY7" fmla="*/ 58514 h 116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9180" h="1169700">
                <a:moveTo>
                  <a:pt x="240726" y="0"/>
                </a:moveTo>
                <a:lnTo>
                  <a:pt x="4759180" y="0"/>
                </a:lnTo>
                <a:lnTo>
                  <a:pt x="4747426" y="40085"/>
                </a:lnTo>
                <a:cubicBezTo>
                  <a:pt x="4687895" y="212461"/>
                  <a:pt x="4597407" y="356659"/>
                  <a:pt x="4445007" y="444500"/>
                </a:cubicBezTo>
                <a:cubicBezTo>
                  <a:pt x="4140207" y="620183"/>
                  <a:pt x="3625858" y="400050"/>
                  <a:pt x="3035307" y="520700"/>
                </a:cubicBezTo>
                <a:cubicBezTo>
                  <a:pt x="2444757" y="641350"/>
                  <a:pt x="1407590" y="1200150"/>
                  <a:pt x="901707" y="1168400"/>
                </a:cubicBezTo>
                <a:cubicBezTo>
                  <a:pt x="395824" y="1136650"/>
                  <a:pt x="2124" y="584200"/>
                  <a:pt x="7" y="330200"/>
                </a:cubicBezTo>
                <a:cubicBezTo>
                  <a:pt x="-787" y="234950"/>
                  <a:pt x="61374" y="145058"/>
                  <a:pt x="162881" y="58514"/>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C7052D7C-26EA-676B-BCF4-559D6B9D5942}"/>
              </a:ext>
            </a:extLst>
          </p:cNvPr>
          <p:cNvGrpSpPr/>
          <p:nvPr userDrawn="1"/>
        </p:nvGrpSpPr>
        <p:grpSpPr>
          <a:xfrm>
            <a:off x="6425746" y="4191000"/>
            <a:ext cx="5766256" cy="2667000"/>
            <a:chOff x="8302522" y="5059044"/>
            <a:chExt cx="3889479" cy="1798956"/>
          </a:xfrm>
        </p:grpSpPr>
        <p:sp>
          <p:nvSpPr>
            <p:cNvPr id="552" name="任意多边形: 形状 551">
              <a:extLst>
                <a:ext uri="{FF2B5EF4-FFF2-40B4-BE49-F238E27FC236}">
                  <a16:creationId xmlns:a16="http://schemas.microsoft.com/office/drawing/2014/main" id="{FE67C883-E20C-D800-18B5-3E250DE1B26B}"/>
                </a:ext>
              </a:extLst>
            </p:cNvPr>
            <p:cNvSpPr/>
            <p:nvPr/>
          </p:nvSpPr>
          <p:spPr>
            <a:xfrm>
              <a:off x="9818370" y="5059044"/>
              <a:ext cx="2373630" cy="1798956"/>
            </a:xfrm>
            <a:custGeom>
              <a:avLst/>
              <a:gdLst>
                <a:gd name="connsiteX0" fmla="*/ 2373630 w 2373630"/>
                <a:gd name="connsiteY0" fmla="*/ 0 h 1798956"/>
                <a:gd name="connsiteX1" fmla="*/ 2373630 w 2373630"/>
                <a:gd name="connsiteY1" fmla="*/ 1798956 h 1798956"/>
                <a:gd name="connsiteX2" fmla="*/ 0 w 2373630"/>
                <a:gd name="connsiteY2" fmla="*/ 1798956 h 1798956"/>
                <a:gd name="connsiteX3" fmla="*/ 25221 w 2373630"/>
                <a:gd name="connsiteY3" fmla="*/ 1706683 h 1798956"/>
                <a:gd name="connsiteX4" fmla="*/ 417830 w 2373630"/>
                <a:gd name="connsiteY4" fmla="*/ 1036956 h 1798956"/>
                <a:gd name="connsiteX5" fmla="*/ 1573530 w 2373630"/>
                <a:gd name="connsiteY5" fmla="*/ 846456 h 1798956"/>
                <a:gd name="connsiteX6" fmla="*/ 2291030 w 2373630"/>
                <a:gd name="connsiteY6" fmla="*/ 115263 h 1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3630" h="1798956">
                  <a:moveTo>
                    <a:pt x="2373630" y="0"/>
                  </a:moveTo>
                  <a:lnTo>
                    <a:pt x="2373630" y="1798956"/>
                  </a:lnTo>
                  <a:lnTo>
                    <a:pt x="0" y="1798956"/>
                  </a:lnTo>
                  <a:lnTo>
                    <a:pt x="25221" y="1706683"/>
                  </a:lnTo>
                  <a:cubicBezTo>
                    <a:pt x="107871" y="1429863"/>
                    <a:pt x="214630" y="1179831"/>
                    <a:pt x="417830" y="1036956"/>
                  </a:cubicBezTo>
                  <a:cubicBezTo>
                    <a:pt x="688763" y="846456"/>
                    <a:pt x="1224280" y="1051773"/>
                    <a:pt x="1573530" y="846456"/>
                  </a:cubicBezTo>
                  <a:cubicBezTo>
                    <a:pt x="1835467" y="692469"/>
                    <a:pt x="2067044" y="418823"/>
                    <a:pt x="2291030" y="115263"/>
                  </a:cubicBezTo>
                  <a:close/>
                </a:path>
              </a:pathLst>
            </a:custGeom>
            <a:solidFill>
              <a:srgbClr val="B0785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55" name="任意多边形: 形状 554">
              <a:extLst>
                <a:ext uri="{FF2B5EF4-FFF2-40B4-BE49-F238E27FC236}">
                  <a16:creationId xmlns:a16="http://schemas.microsoft.com/office/drawing/2014/main" id="{7BCFC760-D6C4-8D63-0EF0-A83D49F2ECD2}"/>
                </a:ext>
              </a:extLst>
            </p:cNvPr>
            <p:cNvSpPr/>
            <p:nvPr/>
          </p:nvSpPr>
          <p:spPr>
            <a:xfrm>
              <a:off x="8302522" y="6098562"/>
              <a:ext cx="3889479" cy="759438"/>
            </a:xfrm>
            <a:custGeom>
              <a:avLst/>
              <a:gdLst>
                <a:gd name="connsiteX0" fmla="*/ 1401408 w 3889479"/>
                <a:gd name="connsiteY0" fmla="*/ 638 h 759438"/>
                <a:gd name="connsiteX1" fmla="*/ 3000479 w 3889479"/>
                <a:gd name="connsiteY1" fmla="*/ 213338 h 759438"/>
                <a:gd name="connsiteX2" fmla="*/ 3711282 w 3889479"/>
                <a:gd name="connsiteY2" fmla="*/ 153807 h 759438"/>
                <a:gd name="connsiteX3" fmla="*/ 3889479 w 3889479"/>
                <a:gd name="connsiteY3" fmla="*/ 119490 h 759438"/>
                <a:gd name="connsiteX4" fmla="*/ 3889479 w 3889479"/>
                <a:gd name="connsiteY4" fmla="*/ 759438 h 759438"/>
                <a:gd name="connsiteX5" fmla="*/ 0 w 3889479"/>
                <a:gd name="connsiteY5" fmla="*/ 759438 h 759438"/>
                <a:gd name="connsiteX6" fmla="*/ 195763 w 3889479"/>
                <a:gd name="connsiteY6" fmla="*/ 582432 h 759438"/>
                <a:gd name="connsiteX7" fmla="*/ 1197079 w 3889479"/>
                <a:gd name="connsiteY7" fmla="*/ 22838 h 759438"/>
                <a:gd name="connsiteX8" fmla="*/ 1401408 w 3889479"/>
                <a:gd name="connsiteY8" fmla="*/ 638 h 75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479" h="759438">
                  <a:moveTo>
                    <a:pt x="1401408" y="638"/>
                  </a:moveTo>
                  <a:cubicBezTo>
                    <a:pt x="1900805" y="-13542"/>
                    <a:pt x="2543014" y="213338"/>
                    <a:pt x="3000479" y="213338"/>
                  </a:cubicBezTo>
                  <a:cubicBezTo>
                    <a:pt x="3261887" y="213338"/>
                    <a:pt x="3493927" y="189526"/>
                    <a:pt x="3711282" y="153807"/>
                  </a:cubicBezTo>
                  <a:lnTo>
                    <a:pt x="3889479" y="119490"/>
                  </a:lnTo>
                  <a:lnTo>
                    <a:pt x="3889479" y="759438"/>
                  </a:lnTo>
                  <a:lnTo>
                    <a:pt x="0" y="759438"/>
                  </a:lnTo>
                  <a:lnTo>
                    <a:pt x="195763" y="582432"/>
                  </a:lnTo>
                  <a:cubicBezTo>
                    <a:pt x="493816" y="324463"/>
                    <a:pt x="809729" y="102213"/>
                    <a:pt x="1197079" y="22838"/>
                  </a:cubicBezTo>
                  <a:cubicBezTo>
                    <a:pt x="1261637" y="9609"/>
                    <a:pt x="1330065" y="2664"/>
                    <a:pt x="1401408" y="638"/>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任意多边形: 形状 35">
            <a:extLst>
              <a:ext uri="{FF2B5EF4-FFF2-40B4-BE49-F238E27FC236}">
                <a16:creationId xmlns:a16="http://schemas.microsoft.com/office/drawing/2014/main" id="{321E4576-5319-4DF9-838B-7073DF8CB37A}"/>
              </a:ext>
            </a:extLst>
          </p:cNvPr>
          <p:cNvSpPr/>
          <p:nvPr userDrawn="1"/>
        </p:nvSpPr>
        <p:spPr>
          <a:xfrm>
            <a:off x="-647700" y="-368300"/>
            <a:ext cx="7861300" cy="2705100"/>
          </a:xfrm>
          <a:custGeom>
            <a:avLst/>
            <a:gdLst>
              <a:gd name="connsiteX0" fmla="*/ 0 w 7861300"/>
              <a:gd name="connsiteY0" fmla="*/ 2705100 h 2705100"/>
              <a:gd name="connsiteX1" fmla="*/ 1295400 w 7861300"/>
              <a:gd name="connsiteY1" fmla="*/ 1689100 h 2705100"/>
              <a:gd name="connsiteX2" fmla="*/ 3708400 w 7861300"/>
              <a:gd name="connsiteY2" fmla="*/ 1778000 h 2705100"/>
              <a:gd name="connsiteX3" fmla="*/ 5118100 w 7861300"/>
              <a:gd name="connsiteY3" fmla="*/ 1028700 h 2705100"/>
              <a:gd name="connsiteX4" fmla="*/ 7023100 w 7861300"/>
              <a:gd name="connsiteY4" fmla="*/ 863600 h 2705100"/>
              <a:gd name="connsiteX5" fmla="*/ 7861300 w 7861300"/>
              <a:gd name="connsiteY5" fmla="*/ 0 h 270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1300" h="2705100">
                <a:moveTo>
                  <a:pt x="0" y="2705100"/>
                </a:moveTo>
                <a:cubicBezTo>
                  <a:pt x="338666" y="2274358"/>
                  <a:pt x="677333" y="1843617"/>
                  <a:pt x="1295400" y="1689100"/>
                </a:cubicBezTo>
                <a:cubicBezTo>
                  <a:pt x="1913467" y="1534583"/>
                  <a:pt x="3071283" y="1888067"/>
                  <a:pt x="3708400" y="1778000"/>
                </a:cubicBezTo>
                <a:cubicBezTo>
                  <a:pt x="4345517" y="1667933"/>
                  <a:pt x="4565650" y="1181100"/>
                  <a:pt x="5118100" y="1028700"/>
                </a:cubicBezTo>
                <a:cubicBezTo>
                  <a:pt x="5670550" y="876300"/>
                  <a:pt x="6565900" y="1035050"/>
                  <a:pt x="7023100" y="863600"/>
                </a:cubicBezTo>
                <a:cubicBezTo>
                  <a:pt x="7480300" y="692150"/>
                  <a:pt x="7670800" y="346075"/>
                  <a:pt x="7861300" y="0"/>
                </a:cubicBezTo>
              </a:path>
            </a:pathLst>
          </a:cu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0EE74B6-872F-32BA-0CC3-1071F247DC18}"/>
              </a:ext>
            </a:extLst>
          </p:cNvPr>
          <p:cNvSpPr/>
          <p:nvPr userDrawn="1"/>
        </p:nvSpPr>
        <p:spPr>
          <a:xfrm>
            <a:off x="4978400" y="2527300"/>
            <a:ext cx="8572500" cy="4546600"/>
          </a:xfrm>
          <a:custGeom>
            <a:avLst/>
            <a:gdLst>
              <a:gd name="connsiteX0" fmla="*/ 0 w 8572500"/>
              <a:gd name="connsiteY0" fmla="*/ 4546600 h 4546600"/>
              <a:gd name="connsiteX1" fmla="*/ 3060700 w 8572500"/>
              <a:gd name="connsiteY1" fmla="*/ 2946400 h 4546600"/>
              <a:gd name="connsiteX2" fmla="*/ 5638800 w 8572500"/>
              <a:gd name="connsiteY2" fmla="*/ 2781300 h 4546600"/>
              <a:gd name="connsiteX3" fmla="*/ 6540500 w 8572500"/>
              <a:gd name="connsiteY3" fmla="*/ 571500 h 4546600"/>
              <a:gd name="connsiteX4" fmla="*/ 8572500 w 8572500"/>
              <a:gd name="connsiteY4" fmla="*/ 0 h 454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4546600">
                <a:moveTo>
                  <a:pt x="0" y="4546600"/>
                </a:moveTo>
                <a:cubicBezTo>
                  <a:pt x="1060450" y="3893608"/>
                  <a:pt x="2120900" y="3240617"/>
                  <a:pt x="3060700" y="2946400"/>
                </a:cubicBezTo>
                <a:cubicBezTo>
                  <a:pt x="4000500" y="2652183"/>
                  <a:pt x="5058833" y="3177117"/>
                  <a:pt x="5638800" y="2781300"/>
                </a:cubicBezTo>
                <a:cubicBezTo>
                  <a:pt x="6218767" y="2385483"/>
                  <a:pt x="6051550" y="1035050"/>
                  <a:pt x="6540500" y="571500"/>
                </a:cubicBezTo>
                <a:cubicBezTo>
                  <a:pt x="7029450" y="107950"/>
                  <a:pt x="7800975" y="53975"/>
                  <a:pt x="8572500" y="0"/>
                </a:cubicBezTo>
              </a:path>
            </a:pathLst>
          </a:cu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descr="D:\51PPT模板网\51pptmoban.com\图片.jpg">
            <a:extLst>
              <a:ext uri="{FF2B5EF4-FFF2-40B4-BE49-F238E27FC236}">
                <a16:creationId xmlns:a16="http://schemas.microsoft.com/office/drawing/2014/main" id="{E8C022EB-0232-122C-A8A2-7845C35E2A4E}"/>
              </a:ext>
            </a:extLst>
          </p:cNvPr>
          <p:cNvSpPr/>
          <p:nvPr userDrawn="1"/>
        </p:nvSpPr>
        <p:spPr>
          <a:xfrm rot="19858855">
            <a:off x="9602322" y="4616053"/>
            <a:ext cx="1183435" cy="663341"/>
          </a:xfrm>
          <a:custGeom>
            <a:avLst/>
            <a:gdLst>
              <a:gd name="connsiteX0" fmla="*/ 0 w 990600"/>
              <a:gd name="connsiteY0" fmla="*/ 323850 h 647700"/>
              <a:gd name="connsiteX1" fmla="*/ 495300 w 990600"/>
              <a:gd name="connsiteY1" fmla="*/ 0 h 647700"/>
              <a:gd name="connsiteX2" fmla="*/ 990600 w 990600"/>
              <a:gd name="connsiteY2" fmla="*/ 323850 h 647700"/>
              <a:gd name="connsiteX3" fmla="*/ 495300 w 990600"/>
              <a:gd name="connsiteY3" fmla="*/ 647700 h 647700"/>
              <a:gd name="connsiteX4" fmla="*/ 0 w 990600"/>
              <a:gd name="connsiteY4" fmla="*/ 323850 h 647700"/>
              <a:gd name="connsiteX0" fmla="*/ 2457 w 993057"/>
              <a:gd name="connsiteY0" fmla="*/ 323850 h 655451"/>
              <a:gd name="connsiteX1" fmla="*/ 497757 w 993057"/>
              <a:gd name="connsiteY1" fmla="*/ 0 h 655451"/>
              <a:gd name="connsiteX2" fmla="*/ 993057 w 993057"/>
              <a:gd name="connsiteY2" fmla="*/ 323850 h 655451"/>
              <a:gd name="connsiteX3" fmla="*/ 678629 w 993057"/>
              <a:gd name="connsiteY3" fmla="*/ 655451 h 655451"/>
              <a:gd name="connsiteX4" fmla="*/ 2457 w 993057"/>
              <a:gd name="connsiteY4" fmla="*/ 323850 h 655451"/>
              <a:gd name="connsiteX0" fmla="*/ 169915 w 1160515"/>
              <a:gd name="connsiteY0" fmla="*/ 314275 h 645876"/>
              <a:gd name="connsiteX1" fmla="*/ 142511 w 1160515"/>
              <a:gd name="connsiteY1" fmla="*/ 0 h 645876"/>
              <a:gd name="connsiteX2" fmla="*/ 1160515 w 1160515"/>
              <a:gd name="connsiteY2" fmla="*/ 314275 h 645876"/>
              <a:gd name="connsiteX3" fmla="*/ 846087 w 1160515"/>
              <a:gd name="connsiteY3" fmla="*/ 645876 h 645876"/>
              <a:gd name="connsiteX4" fmla="*/ 169915 w 1160515"/>
              <a:gd name="connsiteY4" fmla="*/ 314275 h 645876"/>
              <a:gd name="connsiteX0" fmla="*/ 129809 w 1108340"/>
              <a:gd name="connsiteY0" fmla="*/ 381469 h 646988"/>
              <a:gd name="connsiteX1" fmla="*/ 90336 w 1108340"/>
              <a:gd name="connsiteY1" fmla="*/ 591 h 646988"/>
              <a:gd name="connsiteX2" fmla="*/ 1108340 w 1108340"/>
              <a:gd name="connsiteY2" fmla="*/ 314866 h 646988"/>
              <a:gd name="connsiteX3" fmla="*/ 793912 w 1108340"/>
              <a:gd name="connsiteY3" fmla="*/ 646467 h 646988"/>
              <a:gd name="connsiteX4" fmla="*/ 129809 w 1108340"/>
              <a:gd name="connsiteY4" fmla="*/ 381469 h 646988"/>
              <a:gd name="connsiteX0" fmla="*/ 65924 w 1044455"/>
              <a:gd name="connsiteY0" fmla="*/ 321759 h 587251"/>
              <a:gd name="connsiteX1" fmla="*/ 134731 w 1044455"/>
              <a:gd name="connsiteY1" fmla="*/ 949 h 587251"/>
              <a:gd name="connsiteX2" fmla="*/ 1044455 w 1044455"/>
              <a:gd name="connsiteY2" fmla="*/ 255156 h 587251"/>
              <a:gd name="connsiteX3" fmla="*/ 730027 w 1044455"/>
              <a:gd name="connsiteY3" fmla="*/ 586757 h 587251"/>
              <a:gd name="connsiteX4" fmla="*/ 65924 w 1044455"/>
              <a:gd name="connsiteY4" fmla="*/ 321759 h 587251"/>
              <a:gd name="connsiteX0" fmla="*/ 173527 w 1152058"/>
              <a:gd name="connsiteY0" fmla="*/ 388768 h 654260"/>
              <a:gd name="connsiteX1" fmla="*/ 242334 w 1152058"/>
              <a:gd name="connsiteY1" fmla="*/ 67958 h 654260"/>
              <a:gd name="connsiteX2" fmla="*/ 1152058 w 1152058"/>
              <a:gd name="connsiteY2" fmla="*/ 322165 h 654260"/>
              <a:gd name="connsiteX3" fmla="*/ 837630 w 1152058"/>
              <a:gd name="connsiteY3" fmla="*/ 653766 h 654260"/>
              <a:gd name="connsiteX4" fmla="*/ 173527 w 1152058"/>
              <a:gd name="connsiteY4" fmla="*/ 388768 h 654260"/>
              <a:gd name="connsiteX0" fmla="*/ 173527 w 1152058"/>
              <a:gd name="connsiteY0" fmla="*/ 388768 h 654260"/>
              <a:gd name="connsiteX1" fmla="*/ 242334 w 1152058"/>
              <a:gd name="connsiteY1" fmla="*/ 67958 h 654260"/>
              <a:gd name="connsiteX2" fmla="*/ 1152058 w 1152058"/>
              <a:gd name="connsiteY2" fmla="*/ 322165 h 654260"/>
              <a:gd name="connsiteX3" fmla="*/ 837630 w 1152058"/>
              <a:gd name="connsiteY3" fmla="*/ 653766 h 654260"/>
              <a:gd name="connsiteX4" fmla="*/ 173527 w 1152058"/>
              <a:gd name="connsiteY4" fmla="*/ 388768 h 654260"/>
              <a:gd name="connsiteX0" fmla="*/ 177375 w 1155906"/>
              <a:gd name="connsiteY0" fmla="*/ 394606 h 660303"/>
              <a:gd name="connsiteX1" fmla="*/ 246182 w 1155906"/>
              <a:gd name="connsiteY1" fmla="*/ 73796 h 660303"/>
              <a:gd name="connsiteX2" fmla="*/ 1155906 w 1155906"/>
              <a:gd name="connsiteY2" fmla="*/ 328003 h 660303"/>
              <a:gd name="connsiteX3" fmla="*/ 841478 w 1155906"/>
              <a:gd name="connsiteY3" fmla="*/ 659604 h 660303"/>
              <a:gd name="connsiteX4" fmla="*/ 177375 w 1155906"/>
              <a:gd name="connsiteY4" fmla="*/ 394606 h 660303"/>
              <a:gd name="connsiteX0" fmla="*/ 204904 w 1183435"/>
              <a:gd name="connsiteY0" fmla="*/ 397489 h 663341"/>
              <a:gd name="connsiteX1" fmla="*/ 273711 w 1183435"/>
              <a:gd name="connsiteY1" fmla="*/ 76679 h 663341"/>
              <a:gd name="connsiteX2" fmla="*/ 1183435 w 1183435"/>
              <a:gd name="connsiteY2" fmla="*/ 330886 h 663341"/>
              <a:gd name="connsiteX3" fmla="*/ 869007 w 1183435"/>
              <a:gd name="connsiteY3" fmla="*/ 662487 h 663341"/>
              <a:gd name="connsiteX4" fmla="*/ 204904 w 1183435"/>
              <a:gd name="connsiteY4" fmla="*/ 397489 h 663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435" h="663341">
                <a:moveTo>
                  <a:pt x="204904" y="397489"/>
                </a:moveTo>
                <a:cubicBezTo>
                  <a:pt x="8960" y="218963"/>
                  <a:pt x="-164302" y="-162766"/>
                  <a:pt x="273711" y="76679"/>
                </a:cubicBezTo>
                <a:cubicBezTo>
                  <a:pt x="711724" y="316124"/>
                  <a:pt x="1089899" y="-3339"/>
                  <a:pt x="1183435" y="330886"/>
                </a:cubicBezTo>
                <a:cubicBezTo>
                  <a:pt x="1183435" y="509743"/>
                  <a:pt x="1032095" y="651387"/>
                  <a:pt x="869007" y="662487"/>
                </a:cubicBezTo>
                <a:cubicBezTo>
                  <a:pt x="705919" y="673587"/>
                  <a:pt x="400848" y="576015"/>
                  <a:pt x="204904" y="397489"/>
                </a:cubicBezTo>
                <a:close/>
              </a:path>
            </a:pathLst>
          </a:custGeom>
          <a:solidFill>
            <a:srgbClr val="F2EDE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17" name="任意多边形: 形状 16">
            <a:extLst>
              <a:ext uri="{FF2B5EF4-FFF2-40B4-BE49-F238E27FC236}">
                <a16:creationId xmlns:a16="http://schemas.microsoft.com/office/drawing/2014/main" id="{77431594-27B7-8C4E-5912-9456FF515086}"/>
              </a:ext>
            </a:extLst>
          </p:cNvPr>
          <p:cNvSpPr/>
          <p:nvPr userDrawn="1"/>
        </p:nvSpPr>
        <p:spPr>
          <a:xfrm rot="19355751">
            <a:off x="11166462" y="3439830"/>
            <a:ext cx="1292303" cy="589547"/>
          </a:xfrm>
          <a:custGeom>
            <a:avLst/>
            <a:gdLst>
              <a:gd name="connsiteX0" fmla="*/ 1292303 w 1292303"/>
              <a:gd name="connsiteY0" fmla="*/ 74346 h 589547"/>
              <a:gd name="connsiteX1" fmla="*/ 941334 w 1292303"/>
              <a:gd name="connsiteY1" fmla="*/ 533324 h 589547"/>
              <a:gd name="connsiteX2" fmla="*/ 891991 w 1292303"/>
              <a:gd name="connsiteY2" fmla="*/ 496659 h 589547"/>
              <a:gd name="connsiteX3" fmla="*/ 23009 w 1292303"/>
              <a:gd name="connsiteY3" fmla="*/ 560726 h 589547"/>
              <a:gd name="connsiteX4" fmla="*/ 1210492 w 1292303"/>
              <a:gd name="connsiteY4" fmla="*/ 47962 h 589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303" h="589547">
                <a:moveTo>
                  <a:pt x="1292303" y="74346"/>
                </a:moveTo>
                <a:lnTo>
                  <a:pt x="941334" y="533324"/>
                </a:lnTo>
                <a:lnTo>
                  <a:pt x="891991" y="496659"/>
                </a:lnTo>
                <a:cubicBezTo>
                  <a:pt x="605356" y="340291"/>
                  <a:pt x="135168" y="688583"/>
                  <a:pt x="23009" y="560726"/>
                </a:cubicBezTo>
                <a:cubicBezTo>
                  <a:pt x="-117190" y="400905"/>
                  <a:pt x="396238" y="-166983"/>
                  <a:pt x="1210492" y="47962"/>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椭圆 40">
            <a:extLst>
              <a:ext uri="{FF2B5EF4-FFF2-40B4-BE49-F238E27FC236}">
                <a16:creationId xmlns:a16="http://schemas.microsoft.com/office/drawing/2014/main" id="{41B74ADB-6740-6980-7E03-CB8A77DA0167}"/>
              </a:ext>
            </a:extLst>
          </p:cNvPr>
          <p:cNvSpPr/>
          <p:nvPr/>
        </p:nvSpPr>
        <p:spPr>
          <a:xfrm rot="19284830">
            <a:off x="-1583529" y="4447665"/>
            <a:ext cx="3750170" cy="4499001"/>
          </a:xfrm>
          <a:custGeom>
            <a:avLst/>
            <a:gdLst>
              <a:gd name="connsiteX0" fmla="*/ 0 w 1435100"/>
              <a:gd name="connsiteY0" fmla="*/ 483250 h 966500"/>
              <a:gd name="connsiteX1" fmla="*/ 717550 w 1435100"/>
              <a:gd name="connsiteY1" fmla="*/ 0 h 966500"/>
              <a:gd name="connsiteX2" fmla="*/ 1435100 w 1435100"/>
              <a:gd name="connsiteY2" fmla="*/ 483250 h 966500"/>
              <a:gd name="connsiteX3" fmla="*/ 717550 w 1435100"/>
              <a:gd name="connsiteY3" fmla="*/ 966500 h 966500"/>
              <a:gd name="connsiteX4" fmla="*/ 0 w 1435100"/>
              <a:gd name="connsiteY4" fmla="*/ 483250 h 966500"/>
              <a:gd name="connsiteX0" fmla="*/ 137785 w 1572885"/>
              <a:gd name="connsiteY0" fmla="*/ 483250 h 953800"/>
              <a:gd name="connsiteX1" fmla="*/ 855335 w 1572885"/>
              <a:gd name="connsiteY1" fmla="*/ 0 h 953800"/>
              <a:gd name="connsiteX2" fmla="*/ 1572885 w 1572885"/>
              <a:gd name="connsiteY2" fmla="*/ 483250 h 953800"/>
              <a:gd name="connsiteX3" fmla="*/ 239385 w 1572885"/>
              <a:gd name="connsiteY3" fmla="*/ 953800 h 953800"/>
              <a:gd name="connsiteX4" fmla="*/ 137785 w 1572885"/>
              <a:gd name="connsiteY4" fmla="*/ 483250 h 953800"/>
              <a:gd name="connsiteX0" fmla="*/ 111301 w 1546401"/>
              <a:gd name="connsiteY0" fmla="*/ 220328 h 690878"/>
              <a:gd name="connsiteX1" fmla="*/ 333551 w 1546401"/>
              <a:gd name="connsiteY1" fmla="*/ 3778 h 690878"/>
              <a:gd name="connsiteX2" fmla="*/ 1546401 w 1546401"/>
              <a:gd name="connsiteY2" fmla="*/ 220328 h 690878"/>
              <a:gd name="connsiteX3" fmla="*/ 212901 w 1546401"/>
              <a:gd name="connsiteY3" fmla="*/ 690878 h 690878"/>
              <a:gd name="connsiteX4" fmla="*/ 111301 w 1546401"/>
              <a:gd name="connsiteY4" fmla="*/ 220328 h 690878"/>
              <a:gd name="connsiteX0" fmla="*/ 111301 w 1546401"/>
              <a:gd name="connsiteY0" fmla="*/ 220328 h 693779"/>
              <a:gd name="connsiteX1" fmla="*/ 333551 w 1546401"/>
              <a:gd name="connsiteY1" fmla="*/ 3778 h 693779"/>
              <a:gd name="connsiteX2" fmla="*/ 1546401 w 1546401"/>
              <a:gd name="connsiteY2" fmla="*/ 220328 h 693779"/>
              <a:gd name="connsiteX3" fmla="*/ 212901 w 1546401"/>
              <a:gd name="connsiteY3" fmla="*/ 690878 h 693779"/>
              <a:gd name="connsiteX4" fmla="*/ 111301 w 1546401"/>
              <a:gd name="connsiteY4" fmla="*/ 220328 h 693779"/>
              <a:gd name="connsiteX0" fmla="*/ 114831 w 1549931"/>
              <a:gd name="connsiteY0" fmla="*/ 553100 h 1026551"/>
              <a:gd name="connsiteX1" fmla="*/ 406931 w 1549931"/>
              <a:gd name="connsiteY1" fmla="*/ 0 h 1026551"/>
              <a:gd name="connsiteX2" fmla="*/ 1549931 w 1549931"/>
              <a:gd name="connsiteY2" fmla="*/ 553100 h 1026551"/>
              <a:gd name="connsiteX3" fmla="*/ 216431 w 1549931"/>
              <a:gd name="connsiteY3" fmla="*/ 1023650 h 1026551"/>
              <a:gd name="connsiteX4" fmla="*/ 114831 w 1549931"/>
              <a:gd name="connsiteY4" fmla="*/ 553100 h 1026551"/>
              <a:gd name="connsiteX0" fmla="*/ 114831 w 1549931"/>
              <a:gd name="connsiteY0" fmla="*/ 756833 h 1230284"/>
              <a:gd name="connsiteX1" fmla="*/ 406931 w 1549931"/>
              <a:gd name="connsiteY1" fmla="*/ 203733 h 1230284"/>
              <a:gd name="connsiteX2" fmla="*/ 1549931 w 1549931"/>
              <a:gd name="connsiteY2" fmla="*/ 756833 h 1230284"/>
              <a:gd name="connsiteX3" fmla="*/ 216431 w 1549931"/>
              <a:gd name="connsiteY3" fmla="*/ 1227383 h 1230284"/>
              <a:gd name="connsiteX4" fmla="*/ 114831 w 1549931"/>
              <a:gd name="connsiteY4" fmla="*/ 756833 h 1230284"/>
              <a:gd name="connsiteX0" fmla="*/ 13785 w 1448885"/>
              <a:gd name="connsiteY0" fmla="*/ 756308 h 1207859"/>
              <a:gd name="connsiteX1" fmla="*/ 305885 w 1448885"/>
              <a:gd name="connsiteY1" fmla="*/ 203208 h 1207859"/>
              <a:gd name="connsiteX2" fmla="*/ 1448885 w 1448885"/>
              <a:gd name="connsiteY2" fmla="*/ 756308 h 1207859"/>
              <a:gd name="connsiteX3" fmla="*/ 324935 w 1448885"/>
              <a:gd name="connsiteY3" fmla="*/ 1201458 h 1207859"/>
              <a:gd name="connsiteX4" fmla="*/ 13785 w 1448885"/>
              <a:gd name="connsiteY4" fmla="*/ 756308 h 1207859"/>
              <a:gd name="connsiteX0" fmla="*/ 13785 w 1448885"/>
              <a:gd name="connsiteY0" fmla="*/ 756308 h 1274572"/>
              <a:gd name="connsiteX1" fmla="*/ 305885 w 1448885"/>
              <a:gd name="connsiteY1" fmla="*/ 203208 h 1274572"/>
              <a:gd name="connsiteX2" fmla="*/ 1448885 w 1448885"/>
              <a:gd name="connsiteY2" fmla="*/ 756308 h 1274572"/>
              <a:gd name="connsiteX3" fmla="*/ 324935 w 1448885"/>
              <a:gd name="connsiteY3" fmla="*/ 1201458 h 1274572"/>
              <a:gd name="connsiteX4" fmla="*/ 13785 w 1448885"/>
              <a:gd name="connsiteY4" fmla="*/ 756308 h 1274572"/>
              <a:gd name="connsiteX0" fmla="*/ 72 w 1490049"/>
              <a:gd name="connsiteY0" fmla="*/ 518219 h 1007217"/>
              <a:gd name="connsiteX1" fmla="*/ 347049 w 1490049"/>
              <a:gd name="connsiteY1" fmla="*/ 72 h 1007217"/>
              <a:gd name="connsiteX2" fmla="*/ 1490049 w 1490049"/>
              <a:gd name="connsiteY2" fmla="*/ 553172 h 1007217"/>
              <a:gd name="connsiteX3" fmla="*/ 366099 w 1490049"/>
              <a:gd name="connsiteY3" fmla="*/ 998322 h 1007217"/>
              <a:gd name="connsiteX4" fmla="*/ 72 w 1490049"/>
              <a:gd name="connsiteY4" fmla="*/ 518219 h 1007217"/>
              <a:gd name="connsiteX0" fmla="*/ 7022 w 1496999"/>
              <a:gd name="connsiteY0" fmla="*/ 518221 h 1081506"/>
              <a:gd name="connsiteX1" fmla="*/ 353999 w 1496999"/>
              <a:gd name="connsiteY1" fmla="*/ 74 h 1081506"/>
              <a:gd name="connsiteX2" fmla="*/ 1496999 w 1496999"/>
              <a:gd name="connsiteY2" fmla="*/ 553174 h 1081506"/>
              <a:gd name="connsiteX3" fmla="*/ 598568 w 1496999"/>
              <a:gd name="connsiteY3" fmla="*/ 1080268 h 1081506"/>
              <a:gd name="connsiteX4" fmla="*/ 7022 w 1496999"/>
              <a:gd name="connsiteY4" fmla="*/ 518221 h 1081506"/>
              <a:gd name="connsiteX0" fmla="*/ 83 w 1490060"/>
              <a:gd name="connsiteY0" fmla="*/ 518219 h 1069390"/>
              <a:gd name="connsiteX1" fmla="*/ 347060 w 1490060"/>
              <a:gd name="connsiteY1" fmla="*/ 72 h 1069390"/>
              <a:gd name="connsiteX2" fmla="*/ 1490060 w 1490060"/>
              <a:gd name="connsiteY2" fmla="*/ 553172 h 1069390"/>
              <a:gd name="connsiteX3" fmla="*/ 367464 w 1490060"/>
              <a:gd name="connsiteY3" fmla="*/ 1067677 h 1069390"/>
              <a:gd name="connsiteX4" fmla="*/ 83 w 1490060"/>
              <a:gd name="connsiteY4" fmla="*/ 518219 h 1069390"/>
              <a:gd name="connsiteX0" fmla="*/ 54762 w 1544739"/>
              <a:gd name="connsiteY0" fmla="*/ 518219 h 1256420"/>
              <a:gd name="connsiteX1" fmla="*/ 401739 w 1544739"/>
              <a:gd name="connsiteY1" fmla="*/ 72 h 1256420"/>
              <a:gd name="connsiteX2" fmla="*/ 1544739 w 1544739"/>
              <a:gd name="connsiteY2" fmla="*/ 553172 h 1256420"/>
              <a:gd name="connsiteX3" fmla="*/ 422143 w 1544739"/>
              <a:gd name="connsiteY3" fmla="*/ 1067677 h 1256420"/>
              <a:gd name="connsiteX4" fmla="*/ 54762 w 1544739"/>
              <a:gd name="connsiteY4" fmla="*/ 518219 h 1256420"/>
              <a:gd name="connsiteX0" fmla="*/ 32 w 1689308"/>
              <a:gd name="connsiteY0" fmla="*/ 378734 h 1079945"/>
              <a:gd name="connsiteX1" fmla="*/ 546308 w 1689308"/>
              <a:gd name="connsiteY1" fmla="*/ 2597 h 1079945"/>
              <a:gd name="connsiteX2" fmla="*/ 1689308 w 1689308"/>
              <a:gd name="connsiteY2" fmla="*/ 555697 h 1079945"/>
              <a:gd name="connsiteX3" fmla="*/ 566712 w 1689308"/>
              <a:gd name="connsiteY3" fmla="*/ 1070202 h 1079945"/>
              <a:gd name="connsiteX4" fmla="*/ 32 w 1689308"/>
              <a:gd name="connsiteY4" fmla="*/ 378734 h 1079945"/>
              <a:gd name="connsiteX0" fmla="*/ 9 w 1689285"/>
              <a:gd name="connsiteY0" fmla="*/ 379946 h 1081157"/>
              <a:gd name="connsiteX1" fmla="*/ 546285 w 1689285"/>
              <a:gd name="connsiteY1" fmla="*/ 3809 h 1081157"/>
              <a:gd name="connsiteX2" fmla="*/ 1689285 w 1689285"/>
              <a:gd name="connsiteY2" fmla="*/ 556909 h 1081157"/>
              <a:gd name="connsiteX3" fmla="*/ 566689 w 1689285"/>
              <a:gd name="connsiteY3" fmla="*/ 1071414 h 1081157"/>
              <a:gd name="connsiteX4" fmla="*/ 9 w 1689285"/>
              <a:gd name="connsiteY4" fmla="*/ 379946 h 1081157"/>
              <a:gd name="connsiteX0" fmla="*/ 7 w 1163874"/>
              <a:gd name="connsiteY0" fmla="*/ 411135 h 1424057"/>
              <a:gd name="connsiteX1" fmla="*/ 546283 w 1163874"/>
              <a:gd name="connsiteY1" fmla="*/ 34998 h 1424057"/>
              <a:gd name="connsiteX2" fmla="*/ 1163873 w 1163874"/>
              <a:gd name="connsiteY2" fmla="*/ 1174246 h 1424057"/>
              <a:gd name="connsiteX3" fmla="*/ 566687 w 1163874"/>
              <a:gd name="connsiteY3" fmla="*/ 1102603 h 1424057"/>
              <a:gd name="connsiteX4" fmla="*/ 7 w 1163874"/>
              <a:gd name="connsiteY4" fmla="*/ 411135 h 1424057"/>
              <a:gd name="connsiteX0" fmla="*/ 1251 w 1165116"/>
              <a:gd name="connsiteY0" fmla="*/ 404977 h 1419990"/>
              <a:gd name="connsiteX1" fmla="*/ 547527 w 1165116"/>
              <a:gd name="connsiteY1" fmla="*/ 28840 h 1419990"/>
              <a:gd name="connsiteX2" fmla="*/ 1165117 w 1165116"/>
              <a:gd name="connsiteY2" fmla="*/ 1168088 h 1419990"/>
              <a:gd name="connsiteX3" fmla="*/ 421580 w 1165116"/>
              <a:gd name="connsiteY3" fmla="*/ 1104069 h 1419990"/>
              <a:gd name="connsiteX4" fmla="*/ 1251 w 1165116"/>
              <a:gd name="connsiteY4" fmla="*/ 404977 h 1419990"/>
              <a:gd name="connsiteX0" fmla="*/ 3331 w 1167198"/>
              <a:gd name="connsiteY0" fmla="*/ 404977 h 1460613"/>
              <a:gd name="connsiteX1" fmla="*/ 549607 w 1167198"/>
              <a:gd name="connsiteY1" fmla="*/ 28840 h 1460613"/>
              <a:gd name="connsiteX2" fmla="*/ 1167197 w 1167198"/>
              <a:gd name="connsiteY2" fmla="*/ 1168088 h 1460613"/>
              <a:gd name="connsiteX3" fmla="*/ 423660 w 1167198"/>
              <a:gd name="connsiteY3" fmla="*/ 1104069 h 1460613"/>
              <a:gd name="connsiteX4" fmla="*/ 3331 w 1167198"/>
              <a:gd name="connsiteY4" fmla="*/ 404977 h 1460613"/>
              <a:gd name="connsiteX0" fmla="*/ 2968 w 1166834"/>
              <a:gd name="connsiteY0" fmla="*/ 394424 h 1450060"/>
              <a:gd name="connsiteX1" fmla="*/ 540230 w 1166834"/>
              <a:gd name="connsiteY1" fmla="*/ 29481 h 1450060"/>
              <a:gd name="connsiteX2" fmla="*/ 1166834 w 1166834"/>
              <a:gd name="connsiteY2" fmla="*/ 1157535 h 1450060"/>
              <a:gd name="connsiteX3" fmla="*/ 423297 w 1166834"/>
              <a:gd name="connsiteY3" fmla="*/ 1093516 h 1450060"/>
              <a:gd name="connsiteX4" fmla="*/ 2968 w 1166834"/>
              <a:gd name="connsiteY4" fmla="*/ 394424 h 1450060"/>
              <a:gd name="connsiteX0" fmla="*/ 2968 w 1166834"/>
              <a:gd name="connsiteY0" fmla="*/ 620812 h 1676448"/>
              <a:gd name="connsiteX1" fmla="*/ 540230 w 1166834"/>
              <a:gd name="connsiteY1" fmla="*/ 255869 h 1676448"/>
              <a:gd name="connsiteX2" fmla="*/ 1166834 w 1166834"/>
              <a:gd name="connsiteY2" fmla="*/ 1383923 h 1676448"/>
              <a:gd name="connsiteX3" fmla="*/ 423297 w 1166834"/>
              <a:gd name="connsiteY3" fmla="*/ 1319904 h 1676448"/>
              <a:gd name="connsiteX4" fmla="*/ 2968 w 1166834"/>
              <a:gd name="connsiteY4" fmla="*/ 620812 h 1676448"/>
              <a:gd name="connsiteX0" fmla="*/ 2968 w 1166834"/>
              <a:gd name="connsiteY0" fmla="*/ 650682 h 1706318"/>
              <a:gd name="connsiteX1" fmla="*/ 540230 w 1166834"/>
              <a:gd name="connsiteY1" fmla="*/ 285739 h 1706318"/>
              <a:gd name="connsiteX2" fmla="*/ 1166834 w 1166834"/>
              <a:gd name="connsiteY2" fmla="*/ 1413793 h 1706318"/>
              <a:gd name="connsiteX3" fmla="*/ 423297 w 1166834"/>
              <a:gd name="connsiteY3" fmla="*/ 1349774 h 1706318"/>
              <a:gd name="connsiteX4" fmla="*/ 2968 w 1166834"/>
              <a:gd name="connsiteY4" fmla="*/ 650682 h 1706318"/>
              <a:gd name="connsiteX0" fmla="*/ 1850 w 1165716"/>
              <a:gd name="connsiteY0" fmla="*/ 651539 h 1718060"/>
              <a:gd name="connsiteX1" fmla="*/ 539112 w 1165716"/>
              <a:gd name="connsiteY1" fmla="*/ 286596 h 1718060"/>
              <a:gd name="connsiteX2" fmla="*/ 1165716 w 1165716"/>
              <a:gd name="connsiteY2" fmla="*/ 1414650 h 1718060"/>
              <a:gd name="connsiteX3" fmla="*/ 441834 w 1165716"/>
              <a:gd name="connsiteY3" fmla="*/ 1381213 h 1718060"/>
              <a:gd name="connsiteX4" fmla="*/ 1850 w 1165716"/>
              <a:gd name="connsiteY4" fmla="*/ 651539 h 1718060"/>
              <a:gd name="connsiteX0" fmla="*/ 1896 w 1165762"/>
              <a:gd name="connsiteY0" fmla="*/ 651539 h 1732291"/>
              <a:gd name="connsiteX1" fmla="*/ 539158 w 1165762"/>
              <a:gd name="connsiteY1" fmla="*/ 286596 h 1732291"/>
              <a:gd name="connsiteX2" fmla="*/ 1165762 w 1165762"/>
              <a:gd name="connsiteY2" fmla="*/ 1414650 h 1732291"/>
              <a:gd name="connsiteX3" fmla="*/ 441880 w 1165762"/>
              <a:gd name="connsiteY3" fmla="*/ 1381213 h 1732291"/>
              <a:gd name="connsiteX4" fmla="*/ 1896 w 1165762"/>
              <a:gd name="connsiteY4" fmla="*/ 651539 h 1732291"/>
              <a:gd name="connsiteX0" fmla="*/ 12898 w 1176764"/>
              <a:gd name="connsiteY0" fmla="*/ 309805 h 1390557"/>
              <a:gd name="connsiteX1" fmla="*/ 788843 w 1176764"/>
              <a:gd name="connsiteY1" fmla="*/ 379747 h 1390557"/>
              <a:gd name="connsiteX2" fmla="*/ 1176764 w 1176764"/>
              <a:gd name="connsiteY2" fmla="*/ 1072916 h 1390557"/>
              <a:gd name="connsiteX3" fmla="*/ 452882 w 1176764"/>
              <a:gd name="connsiteY3" fmla="*/ 1039479 h 1390557"/>
              <a:gd name="connsiteX4" fmla="*/ 12898 w 1176764"/>
              <a:gd name="connsiteY4" fmla="*/ 309805 h 1390557"/>
              <a:gd name="connsiteX0" fmla="*/ 24266 w 1188132"/>
              <a:gd name="connsiteY0" fmla="*/ 344623 h 1425375"/>
              <a:gd name="connsiteX1" fmla="*/ 800211 w 1188132"/>
              <a:gd name="connsiteY1" fmla="*/ 414565 h 1425375"/>
              <a:gd name="connsiteX2" fmla="*/ 1188132 w 1188132"/>
              <a:gd name="connsiteY2" fmla="*/ 1107734 h 1425375"/>
              <a:gd name="connsiteX3" fmla="*/ 464250 w 1188132"/>
              <a:gd name="connsiteY3" fmla="*/ 1074297 h 1425375"/>
              <a:gd name="connsiteX4" fmla="*/ 24266 w 1188132"/>
              <a:gd name="connsiteY4" fmla="*/ 344623 h 1425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132" h="1425375">
                <a:moveTo>
                  <a:pt x="24266" y="344623"/>
                </a:moveTo>
                <a:cubicBezTo>
                  <a:pt x="112772" y="113258"/>
                  <a:pt x="747751" y="-332951"/>
                  <a:pt x="800211" y="414565"/>
                </a:cubicBezTo>
                <a:cubicBezTo>
                  <a:pt x="852671" y="1162081"/>
                  <a:pt x="1188132" y="840842"/>
                  <a:pt x="1188132" y="1107734"/>
                </a:cubicBezTo>
                <a:cubicBezTo>
                  <a:pt x="1105582" y="1647676"/>
                  <a:pt x="837587" y="1404922"/>
                  <a:pt x="464250" y="1074297"/>
                </a:cubicBezTo>
                <a:cubicBezTo>
                  <a:pt x="90913" y="743672"/>
                  <a:pt x="-64240" y="575988"/>
                  <a:pt x="24266" y="344623"/>
                </a:cubicBezTo>
                <a:close/>
              </a:path>
            </a:pathLst>
          </a:custGeom>
          <a:noFill/>
          <a:ln>
            <a:solidFill>
              <a:srgbClr val="8B918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5FCB9A61-B631-E89A-C2A1-15BEF9AC85AE}"/>
              </a:ext>
            </a:extLst>
          </p:cNvPr>
          <p:cNvSpPr/>
          <p:nvPr/>
        </p:nvSpPr>
        <p:spPr>
          <a:xfrm rot="19284830">
            <a:off x="9399" y="6212721"/>
            <a:ext cx="924288" cy="990554"/>
          </a:xfrm>
          <a:custGeom>
            <a:avLst/>
            <a:gdLst>
              <a:gd name="connsiteX0" fmla="*/ 774930 w 924288"/>
              <a:gd name="connsiteY0" fmla="*/ 247220 h 990554"/>
              <a:gd name="connsiteX1" fmla="*/ 825482 w 924288"/>
              <a:gd name="connsiteY1" fmla="*/ 288410 h 990554"/>
              <a:gd name="connsiteX2" fmla="*/ 924288 w 924288"/>
              <a:gd name="connsiteY2" fmla="*/ 600951 h 990554"/>
              <a:gd name="connsiteX3" fmla="*/ 883815 w 924288"/>
              <a:gd name="connsiteY3" fmla="*/ 824553 h 990554"/>
              <a:gd name="connsiteX4" fmla="*/ 842369 w 924288"/>
              <a:gd name="connsiteY4" fmla="*/ 990554 h 990554"/>
              <a:gd name="connsiteX5" fmla="*/ 0 w 924288"/>
              <a:gd name="connsiteY5" fmla="*/ 318432 h 990554"/>
              <a:gd name="connsiteX6" fmla="*/ 254074 w 924288"/>
              <a:gd name="connsiteY6" fmla="*/ 0 h 990554"/>
              <a:gd name="connsiteX7" fmla="*/ 266651 w 924288"/>
              <a:gd name="connsiteY7" fmla="*/ 10694 h 990554"/>
              <a:gd name="connsiteX8" fmla="*/ 774930 w 924288"/>
              <a:gd name="connsiteY8" fmla="*/ 247220 h 990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288" h="990554">
                <a:moveTo>
                  <a:pt x="774930" y="247220"/>
                </a:moveTo>
                <a:cubicBezTo>
                  <a:pt x="793169" y="259385"/>
                  <a:pt x="810087" y="272936"/>
                  <a:pt x="825482" y="288410"/>
                </a:cubicBezTo>
                <a:cubicBezTo>
                  <a:pt x="887063" y="350310"/>
                  <a:pt x="924288" y="442999"/>
                  <a:pt x="924288" y="600951"/>
                </a:cubicBezTo>
                <a:cubicBezTo>
                  <a:pt x="912074" y="680838"/>
                  <a:pt x="898575" y="755297"/>
                  <a:pt x="883815" y="824553"/>
                </a:cubicBezTo>
                <a:lnTo>
                  <a:pt x="842369" y="990554"/>
                </a:lnTo>
                <a:lnTo>
                  <a:pt x="0" y="318432"/>
                </a:lnTo>
                <a:lnTo>
                  <a:pt x="254074" y="0"/>
                </a:lnTo>
                <a:lnTo>
                  <a:pt x="266651" y="10694"/>
                </a:lnTo>
                <a:cubicBezTo>
                  <a:pt x="454844" y="144808"/>
                  <a:pt x="647258" y="162065"/>
                  <a:pt x="774930" y="247220"/>
                </a:cubicBezTo>
                <a:close/>
              </a:path>
            </a:pathLst>
          </a:custGeom>
          <a:solidFill>
            <a:srgbClr val="B0785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2" name="椭圆 40">
            <a:extLst>
              <a:ext uri="{FF2B5EF4-FFF2-40B4-BE49-F238E27FC236}">
                <a16:creationId xmlns:a16="http://schemas.microsoft.com/office/drawing/2014/main" id="{D281153B-D345-E627-3020-6EDB26A99CDB}"/>
              </a:ext>
            </a:extLst>
          </p:cNvPr>
          <p:cNvSpPr/>
          <p:nvPr/>
        </p:nvSpPr>
        <p:spPr>
          <a:xfrm rot="19284830">
            <a:off x="10206965" y="-1523841"/>
            <a:ext cx="2549823" cy="3058970"/>
          </a:xfrm>
          <a:custGeom>
            <a:avLst/>
            <a:gdLst>
              <a:gd name="connsiteX0" fmla="*/ 0 w 1435100"/>
              <a:gd name="connsiteY0" fmla="*/ 483250 h 966500"/>
              <a:gd name="connsiteX1" fmla="*/ 717550 w 1435100"/>
              <a:gd name="connsiteY1" fmla="*/ 0 h 966500"/>
              <a:gd name="connsiteX2" fmla="*/ 1435100 w 1435100"/>
              <a:gd name="connsiteY2" fmla="*/ 483250 h 966500"/>
              <a:gd name="connsiteX3" fmla="*/ 717550 w 1435100"/>
              <a:gd name="connsiteY3" fmla="*/ 966500 h 966500"/>
              <a:gd name="connsiteX4" fmla="*/ 0 w 1435100"/>
              <a:gd name="connsiteY4" fmla="*/ 483250 h 966500"/>
              <a:gd name="connsiteX0" fmla="*/ 137785 w 1572885"/>
              <a:gd name="connsiteY0" fmla="*/ 483250 h 953800"/>
              <a:gd name="connsiteX1" fmla="*/ 855335 w 1572885"/>
              <a:gd name="connsiteY1" fmla="*/ 0 h 953800"/>
              <a:gd name="connsiteX2" fmla="*/ 1572885 w 1572885"/>
              <a:gd name="connsiteY2" fmla="*/ 483250 h 953800"/>
              <a:gd name="connsiteX3" fmla="*/ 239385 w 1572885"/>
              <a:gd name="connsiteY3" fmla="*/ 953800 h 953800"/>
              <a:gd name="connsiteX4" fmla="*/ 137785 w 1572885"/>
              <a:gd name="connsiteY4" fmla="*/ 483250 h 953800"/>
              <a:gd name="connsiteX0" fmla="*/ 111301 w 1546401"/>
              <a:gd name="connsiteY0" fmla="*/ 220328 h 690878"/>
              <a:gd name="connsiteX1" fmla="*/ 333551 w 1546401"/>
              <a:gd name="connsiteY1" fmla="*/ 3778 h 690878"/>
              <a:gd name="connsiteX2" fmla="*/ 1546401 w 1546401"/>
              <a:gd name="connsiteY2" fmla="*/ 220328 h 690878"/>
              <a:gd name="connsiteX3" fmla="*/ 212901 w 1546401"/>
              <a:gd name="connsiteY3" fmla="*/ 690878 h 690878"/>
              <a:gd name="connsiteX4" fmla="*/ 111301 w 1546401"/>
              <a:gd name="connsiteY4" fmla="*/ 220328 h 690878"/>
              <a:gd name="connsiteX0" fmla="*/ 111301 w 1546401"/>
              <a:gd name="connsiteY0" fmla="*/ 220328 h 693779"/>
              <a:gd name="connsiteX1" fmla="*/ 333551 w 1546401"/>
              <a:gd name="connsiteY1" fmla="*/ 3778 h 693779"/>
              <a:gd name="connsiteX2" fmla="*/ 1546401 w 1546401"/>
              <a:gd name="connsiteY2" fmla="*/ 220328 h 693779"/>
              <a:gd name="connsiteX3" fmla="*/ 212901 w 1546401"/>
              <a:gd name="connsiteY3" fmla="*/ 690878 h 693779"/>
              <a:gd name="connsiteX4" fmla="*/ 111301 w 1546401"/>
              <a:gd name="connsiteY4" fmla="*/ 220328 h 693779"/>
              <a:gd name="connsiteX0" fmla="*/ 114831 w 1549931"/>
              <a:gd name="connsiteY0" fmla="*/ 553100 h 1026551"/>
              <a:gd name="connsiteX1" fmla="*/ 406931 w 1549931"/>
              <a:gd name="connsiteY1" fmla="*/ 0 h 1026551"/>
              <a:gd name="connsiteX2" fmla="*/ 1549931 w 1549931"/>
              <a:gd name="connsiteY2" fmla="*/ 553100 h 1026551"/>
              <a:gd name="connsiteX3" fmla="*/ 216431 w 1549931"/>
              <a:gd name="connsiteY3" fmla="*/ 1023650 h 1026551"/>
              <a:gd name="connsiteX4" fmla="*/ 114831 w 1549931"/>
              <a:gd name="connsiteY4" fmla="*/ 553100 h 1026551"/>
              <a:gd name="connsiteX0" fmla="*/ 114831 w 1549931"/>
              <a:gd name="connsiteY0" fmla="*/ 756833 h 1230284"/>
              <a:gd name="connsiteX1" fmla="*/ 406931 w 1549931"/>
              <a:gd name="connsiteY1" fmla="*/ 203733 h 1230284"/>
              <a:gd name="connsiteX2" fmla="*/ 1549931 w 1549931"/>
              <a:gd name="connsiteY2" fmla="*/ 756833 h 1230284"/>
              <a:gd name="connsiteX3" fmla="*/ 216431 w 1549931"/>
              <a:gd name="connsiteY3" fmla="*/ 1227383 h 1230284"/>
              <a:gd name="connsiteX4" fmla="*/ 114831 w 1549931"/>
              <a:gd name="connsiteY4" fmla="*/ 756833 h 1230284"/>
              <a:gd name="connsiteX0" fmla="*/ 13785 w 1448885"/>
              <a:gd name="connsiteY0" fmla="*/ 756308 h 1207859"/>
              <a:gd name="connsiteX1" fmla="*/ 305885 w 1448885"/>
              <a:gd name="connsiteY1" fmla="*/ 203208 h 1207859"/>
              <a:gd name="connsiteX2" fmla="*/ 1448885 w 1448885"/>
              <a:gd name="connsiteY2" fmla="*/ 756308 h 1207859"/>
              <a:gd name="connsiteX3" fmla="*/ 324935 w 1448885"/>
              <a:gd name="connsiteY3" fmla="*/ 1201458 h 1207859"/>
              <a:gd name="connsiteX4" fmla="*/ 13785 w 1448885"/>
              <a:gd name="connsiteY4" fmla="*/ 756308 h 1207859"/>
              <a:gd name="connsiteX0" fmla="*/ 13785 w 1448885"/>
              <a:gd name="connsiteY0" fmla="*/ 756308 h 1274572"/>
              <a:gd name="connsiteX1" fmla="*/ 305885 w 1448885"/>
              <a:gd name="connsiteY1" fmla="*/ 203208 h 1274572"/>
              <a:gd name="connsiteX2" fmla="*/ 1448885 w 1448885"/>
              <a:gd name="connsiteY2" fmla="*/ 756308 h 1274572"/>
              <a:gd name="connsiteX3" fmla="*/ 324935 w 1448885"/>
              <a:gd name="connsiteY3" fmla="*/ 1201458 h 1274572"/>
              <a:gd name="connsiteX4" fmla="*/ 13785 w 1448885"/>
              <a:gd name="connsiteY4" fmla="*/ 756308 h 1274572"/>
              <a:gd name="connsiteX0" fmla="*/ 72 w 1490049"/>
              <a:gd name="connsiteY0" fmla="*/ 518219 h 1007217"/>
              <a:gd name="connsiteX1" fmla="*/ 347049 w 1490049"/>
              <a:gd name="connsiteY1" fmla="*/ 72 h 1007217"/>
              <a:gd name="connsiteX2" fmla="*/ 1490049 w 1490049"/>
              <a:gd name="connsiteY2" fmla="*/ 553172 h 1007217"/>
              <a:gd name="connsiteX3" fmla="*/ 366099 w 1490049"/>
              <a:gd name="connsiteY3" fmla="*/ 998322 h 1007217"/>
              <a:gd name="connsiteX4" fmla="*/ 72 w 1490049"/>
              <a:gd name="connsiteY4" fmla="*/ 518219 h 1007217"/>
              <a:gd name="connsiteX0" fmla="*/ 7022 w 1496999"/>
              <a:gd name="connsiteY0" fmla="*/ 518221 h 1081506"/>
              <a:gd name="connsiteX1" fmla="*/ 353999 w 1496999"/>
              <a:gd name="connsiteY1" fmla="*/ 74 h 1081506"/>
              <a:gd name="connsiteX2" fmla="*/ 1496999 w 1496999"/>
              <a:gd name="connsiteY2" fmla="*/ 553174 h 1081506"/>
              <a:gd name="connsiteX3" fmla="*/ 598568 w 1496999"/>
              <a:gd name="connsiteY3" fmla="*/ 1080268 h 1081506"/>
              <a:gd name="connsiteX4" fmla="*/ 7022 w 1496999"/>
              <a:gd name="connsiteY4" fmla="*/ 518221 h 1081506"/>
              <a:gd name="connsiteX0" fmla="*/ 83 w 1490060"/>
              <a:gd name="connsiteY0" fmla="*/ 518219 h 1069390"/>
              <a:gd name="connsiteX1" fmla="*/ 347060 w 1490060"/>
              <a:gd name="connsiteY1" fmla="*/ 72 h 1069390"/>
              <a:gd name="connsiteX2" fmla="*/ 1490060 w 1490060"/>
              <a:gd name="connsiteY2" fmla="*/ 553172 h 1069390"/>
              <a:gd name="connsiteX3" fmla="*/ 367464 w 1490060"/>
              <a:gd name="connsiteY3" fmla="*/ 1067677 h 1069390"/>
              <a:gd name="connsiteX4" fmla="*/ 83 w 1490060"/>
              <a:gd name="connsiteY4" fmla="*/ 518219 h 1069390"/>
              <a:gd name="connsiteX0" fmla="*/ 54762 w 1544739"/>
              <a:gd name="connsiteY0" fmla="*/ 518219 h 1256420"/>
              <a:gd name="connsiteX1" fmla="*/ 401739 w 1544739"/>
              <a:gd name="connsiteY1" fmla="*/ 72 h 1256420"/>
              <a:gd name="connsiteX2" fmla="*/ 1544739 w 1544739"/>
              <a:gd name="connsiteY2" fmla="*/ 553172 h 1256420"/>
              <a:gd name="connsiteX3" fmla="*/ 422143 w 1544739"/>
              <a:gd name="connsiteY3" fmla="*/ 1067677 h 1256420"/>
              <a:gd name="connsiteX4" fmla="*/ 54762 w 1544739"/>
              <a:gd name="connsiteY4" fmla="*/ 518219 h 1256420"/>
              <a:gd name="connsiteX0" fmla="*/ 32 w 1689308"/>
              <a:gd name="connsiteY0" fmla="*/ 378734 h 1079945"/>
              <a:gd name="connsiteX1" fmla="*/ 546308 w 1689308"/>
              <a:gd name="connsiteY1" fmla="*/ 2597 h 1079945"/>
              <a:gd name="connsiteX2" fmla="*/ 1689308 w 1689308"/>
              <a:gd name="connsiteY2" fmla="*/ 555697 h 1079945"/>
              <a:gd name="connsiteX3" fmla="*/ 566712 w 1689308"/>
              <a:gd name="connsiteY3" fmla="*/ 1070202 h 1079945"/>
              <a:gd name="connsiteX4" fmla="*/ 32 w 1689308"/>
              <a:gd name="connsiteY4" fmla="*/ 378734 h 1079945"/>
              <a:gd name="connsiteX0" fmla="*/ 9 w 1689285"/>
              <a:gd name="connsiteY0" fmla="*/ 379946 h 1081157"/>
              <a:gd name="connsiteX1" fmla="*/ 546285 w 1689285"/>
              <a:gd name="connsiteY1" fmla="*/ 3809 h 1081157"/>
              <a:gd name="connsiteX2" fmla="*/ 1689285 w 1689285"/>
              <a:gd name="connsiteY2" fmla="*/ 556909 h 1081157"/>
              <a:gd name="connsiteX3" fmla="*/ 566689 w 1689285"/>
              <a:gd name="connsiteY3" fmla="*/ 1071414 h 1081157"/>
              <a:gd name="connsiteX4" fmla="*/ 9 w 1689285"/>
              <a:gd name="connsiteY4" fmla="*/ 379946 h 1081157"/>
              <a:gd name="connsiteX0" fmla="*/ 7 w 1163874"/>
              <a:gd name="connsiteY0" fmla="*/ 411135 h 1424057"/>
              <a:gd name="connsiteX1" fmla="*/ 546283 w 1163874"/>
              <a:gd name="connsiteY1" fmla="*/ 34998 h 1424057"/>
              <a:gd name="connsiteX2" fmla="*/ 1163873 w 1163874"/>
              <a:gd name="connsiteY2" fmla="*/ 1174246 h 1424057"/>
              <a:gd name="connsiteX3" fmla="*/ 566687 w 1163874"/>
              <a:gd name="connsiteY3" fmla="*/ 1102603 h 1424057"/>
              <a:gd name="connsiteX4" fmla="*/ 7 w 1163874"/>
              <a:gd name="connsiteY4" fmla="*/ 411135 h 1424057"/>
              <a:gd name="connsiteX0" fmla="*/ 1251 w 1165116"/>
              <a:gd name="connsiteY0" fmla="*/ 404977 h 1419990"/>
              <a:gd name="connsiteX1" fmla="*/ 547527 w 1165116"/>
              <a:gd name="connsiteY1" fmla="*/ 28840 h 1419990"/>
              <a:gd name="connsiteX2" fmla="*/ 1165117 w 1165116"/>
              <a:gd name="connsiteY2" fmla="*/ 1168088 h 1419990"/>
              <a:gd name="connsiteX3" fmla="*/ 421580 w 1165116"/>
              <a:gd name="connsiteY3" fmla="*/ 1104069 h 1419990"/>
              <a:gd name="connsiteX4" fmla="*/ 1251 w 1165116"/>
              <a:gd name="connsiteY4" fmla="*/ 404977 h 1419990"/>
              <a:gd name="connsiteX0" fmla="*/ 3331 w 1167198"/>
              <a:gd name="connsiteY0" fmla="*/ 404977 h 1460613"/>
              <a:gd name="connsiteX1" fmla="*/ 549607 w 1167198"/>
              <a:gd name="connsiteY1" fmla="*/ 28840 h 1460613"/>
              <a:gd name="connsiteX2" fmla="*/ 1167197 w 1167198"/>
              <a:gd name="connsiteY2" fmla="*/ 1168088 h 1460613"/>
              <a:gd name="connsiteX3" fmla="*/ 423660 w 1167198"/>
              <a:gd name="connsiteY3" fmla="*/ 1104069 h 1460613"/>
              <a:gd name="connsiteX4" fmla="*/ 3331 w 1167198"/>
              <a:gd name="connsiteY4" fmla="*/ 404977 h 1460613"/>
              <a:gd name="connsiteX0" fmla="*/ 2968 w 1166834"/>
              <a:gd name="connsiteY0" fmla="*/ 394424 h 1450060"/>
              <a:gd name="connsiteX1" fmla="*/ 540230 w 1166834"/>
              <a:gd name="connsiteY1" fmla="*/ 29481 h 1450060"/>
              <a:gd name="connsiteX2" fmla="*/ 1166834 w 1166834"/>
              <a:gd name="connsiteY2" fmla="*/ 1157535 h 1450060"/>
              <a:gd name="connsiteX3" fmla="*/ 423297 w 1166834"/>
              <a:gd name="connsiteY3" fmla="*/ 1093516 h 1450060"/>
              <a:gd name="connsiteX4" fmla="*/ 2968 w 1166834"/>
              <a:gd name="connsiteY4" fmla="*/ 394424 h 1450060"/>
              <a:gd name="connsiteX0" fmla="*/ 2968 w 1166834"/>
              <a:gd name="connsiteY0" fmla="*/ 620812 h 1676448"/>
              <a:gd name="connsiteX1" fmla="*/ 540230 w 1166834"/>
              <a:gd name="connsiteY1" fmla="*/ 255869 h 1676448"/>
              <a:gd name="connsiteX2" fmla="*/ 1166834 w 1166834"/>
              <a:gd name="connsiteY2" fmla="*/ 1383923 h 1676448"/>
              <a:gd name="connsiteX3" fmla="*/ 423297 w 1166834"/>
              <a:gd name="connsiteY3" fmla="*/ 1319904 h 1676448"/>
              <a:gd name="connsiteX4" fmla="*/ 2968 w 1166834"/>
              <a:gd name="connsiteY4" fmla="*/ 620812 h 1676448"/>
              <a:gd name="connsiteX0" fmla="*/ 2968 w 1166834"/>
              <a:gd name="connsiteY0" fmla="*/ 650682 h 1706318"/>
              <a:gd name="connsiteX1" fmla="*/ 540230 w 1166834"/>
              <a:gd name="connsiteY1" fmla="*/ 285739 h 1706318"/>
              <a:gd name="connsiteX2" fmla="*/ 1166834 w 1166834"/>
              <a:gd name="connsiteY2" fmla="*/ 1413793 h 1706318"/>
              <a:gd name="connsiteX3" fmla="*/ 423297 w 1166834"/>
              <a:gd name="connsiteY3" fmla="*/ 1349774 h 1706318"/>
              <a:gd name="connsiteX4" fmla="*/ 2968 w 1166834"/>
              <a:gd name="connsiteY4" fmla="*/ 650682 h 1706318"/>
              <a:gd name="connsiteX0" fmla="*/ 1850 w 1165716"/>
              <a:gd name="connsiteY0" fmla="*/ 651539 h 1718060"/>
              <a:gd name="connsiteX1" fmla="*/ 539112 w 1165716"/>
              <a:gd name="connsiteY1" fmla="*/ 286596 h 1718060"/>
              <a:gd name="connsiteX2" fmla="*/ 1165716 w 1165716"/>
              <a:gd name="connsiteY2" fmla="*/ 1414650 h 1718060"/>
              <a:gd name="connsiteX3" fmla="*/ 441834 w 1165716"/>
              <a:gd name="connsiteY3" fmla="*/ 1381213 h 1718060"/>
              <a:gd name="connsiteX4" fmla="*/ 1850 w 1165716"/>
              <a:gd name="connsiteY4" fmla="*/ 651539 h 1718060"/>
              <a:gd name="connsiteX0" fmla="*/ 1896 w 1165762"/>
              <a:gd name="connsiteY0" fmla="*/ 651539 h 1732291"/>
              <a:gd name="connsiteX1" fmla="*/ 539158 w 1165762"/>
              <a:gd name="connsiteY1" fmla="*/ 286596 h 1732291"/>
              <a:gd name="connsiteX2" fmla="*/ 1165762 w 1165762"/>
              <a:gd name="connsiteY2" fmla="*/ 1414650 h 1732291"/>
              <a:gd name="connsiteX3" fmla="*/ 441880 w 1165762"/>
              <a:gd name="connsiteY3" fmla="*/ 1381213 h 1732291"/>
              <a:gd name="connsiteX4" fmla="*/ 1896 w 1165762"/>
              <a:gd name="connsiteY4" fmla="*/ 651539 h 1732291"/>
              <a:gd name="connsiteX0" fmla="*/ 12898 w 1176764"/>
              <a:gd name="connsiteY0" fmla="*/ 309805 h 1390557"/>
              <a:gd name="connsiteX1" fmla="*/ 788843 w 1176764"/>
              <a:gd name="connsiteY1" fmla="*/ 379747 h 1390557"/>
              <a:gd name="connsiteX2" fmla="*/ 1176764 w 1176764"/>
              <a:gd name="connsiteY2" fmla="*/ 1072916 h 1390557"/>
              <a:gd name="connsiteX3" fmla="*/ 452882 w 1176764"/>
              <a:gd name="connsiteY3" fmla="*/ 1039479 h 1390557"/>
              <a:gd name="connsiteX4" fmla="*/ 12898 w 1176764"/>
              <a:gd name="connsiteY4" fmla="*/ 309805 h 1390557"/>
              <a:gd name="connsiteX0" fmla="*/ 24266 w 1188132"/>
              <a:gd name="connsiteY0" fmla="*/ 344623 h 1425375"/>
              <a:gd name="connsiteX1" fmla="*/ 800211 w 1188132"/>
              <a:gd name="connsiteY1" fmla="*/ 414565 h 1425375"/>
              <a:gd name="connsiteX2" fmla="*/ 1188132 w 1188132"/>
              <a:gd name="connsiteY2" fmla="*/ 1107734 h 1425375"/>
              <a:gd name="connsiteX3" fmla="*/ 464250 w 1188132"/>
              <a:gd name="connsiteY3" fmla="*/ 1074297 h 1425375"/>
              <a:gd name="connsiteX4" fmla="*/ 24266 w 1188132"/>
              <a:gd name="connsiteY4" fmla="*/ 344623 h 1425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132" h="1425375">
                <a:moveTo>
                  <a:pt x="24266" y="344623"/>
                </a:moveTo>
                <a:cubicBezTo>
                  <a:pt x="112772" y="113258"/>
                  <a:pt x="747751" y="-332951"/>
                  <a:pt x="800211" y="414565"/>
                </a:cubicBezTo>
                <a:cubicBezTo>
                  <a:pt x="852671" y="1162081"/>
                  <a:pt x="1188132" y="840842"/>
                  <a:pt x="1188132" y="1107734"/>
                </a:cubicBezTo>
                <a:cubicBezTo>
                  <a:pt x="1105582" y="1647676"/>
                  <a:pt x="837587" y="1404922"/>
                  <a:pt x="464250" y="1074297"/>
                </a:cubicBezTo>
                <a:cubicBezTo>
                  <a:pt x="90913" y="743672"/>
                  <a:pt x="-64240" y="575988"/>
                  <a:pt x="24266" y="344623"/>
                </a:cubicBezTo>
                <a:close/>
              </a:path>
            </a:pathLst>
          </a:custGeom>
          <a:noFill/>
          <a:ln>
            <a:solidFill>
              <a:srgbClr val="8B918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882E2202-8E90-10DE-1D41-ED34FFCA2D72}"/>
              </a:ext>
            </a:extLst>
          </p:cNvPr>
          <p:cNvSpPr/>
          <p:nvPr/>
        </p:nvSpPr>
        <p:spPr>
          <a:xfrm rot="5818346">
            <a:off x="11450800" y="-352451"/>
            <a:ext cx="627128" cy="1201724"/>
          </a:xfrm>
          <a:custGeom>
            <a:avLst/>
            <a:gdLst>
              <a:gd name="connsiteX0" fmla="*/ 136786 w 627128"/>
              <a:gd name="connsiteY0" fmla="*/ 1201724 h 1201724"/>
              <a:gd name="connsiteX1" fmla="*/ 0 w 627128"/>
              <a:gd name="connsiteY1" fmla="*/ 83247 h 1201724"/>
              <a:gd name="connsiteX2" fmla="*/ 75125 w 627128"/>
              <a:gd name="connsiteY2" fmla="*/ 44274 h 1201724"/>
              <a:gd name="connsiteX3" fmla="*/ 517520 w 627128"/>
              <a:gd name="connsiteY3" fmla="*/ 96254 h 1201724"/>
              <a:gd name="connsiteX4" fmla="*/ 506247 w 627128"/>
              <a:gd name="connsiteY4" fmla="*/ 813704 h 1201724"/>
              <a:gd name="connsiteX5" fmla="*/ 166502 w 627128"/>
              <a:gd name="connsiteY5" fmla="*/ 1193090 h 1201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7128" h="1201724">
                <a:moveTo>
                  <a:pt x="136786" y="1201724"/>
                </a:moveTo>
                <a:lnTo>
                  <a:pt x="0" y="83247"/>
                </a:lnTo>
                <a:lnTo>
                  <a:pt x="75125" y="44274"/>
                </a:lnTo>
                <a:cubicBezTo>
                  <a:pt x="239417" y="-20911"/>
                  <a:pt x="403463" y="-22420"/>
                  <a:pt x="517520" y="96254"/>
                </a:cubicBezTo>
                <a:cubicBezTo>
                  <a:pt x="821673" y="412718"/>
                  <a:pt x="383083" y="399555"/>
                  <a:pt x="506247" y="813704"/>
                </a:cubicBezTo>
                <a:cubicBezTo>
                  <a:pt x="506247" y="976325"/>
                  <a:pt x="348811" y="1123043"/>
                  <a:pt x="166502" y="1193090"/>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488" name="图片 487" descr="D:\51PPT模板网\51pptmoban.com\图片.jpg">
            <a:extLst>
              <a:ext uri="{FF2B5EF4-FFF2-40B4-BE49-F238E27FC236}">
                <a16:creationId xmlns:a16="http://schemas.microsoft.com/office/drawing/2014/main" id="{BB34E6D8-0166-9675-1A78-EA303CFD28D6}"/>
              </a:ext>
            </a:extLst>
          </p:cNvPr>
          <p:cNvPicPr>
            <a:picLocks noChangeAspect="1"/>
          </p:cNvPicPr>
          <p:nvPr userDrawn="1"/>
        </p:nvPicPr>
        <p:blipFill>
          <a:blip r:embed="rId3"/>
          <a:srcRect b="33522"/>
          <a:stretch>
            <a:fillRect/>
          </a:stretch>
        </p:blipFill>
        <p:spPr>
          <a:xfrm rot="5696282">
            <a:off x="-284196" y="3271993"/>
            <a:ext cx="3099519" cy="2808352"/>
          </a:xfrm>
          <a:custGeom>
            <a:avLst/>
            <a:gdLst>
              <a:gd name="connsiteX0" fmla="*/ 0 w 3099519"/>
              <a:gd name="connsiteY0" fmla="*/ 2808352 h 2808352"/>
              <a:gd name="connsiteX1" fmla="*/ 0 w 3099519"/>
              <a:gd name="connsiteY1" fmla="*/ 0 h 2808352"/>
              <a:gd name="connsiteX2" fmla="*/ 3099519 w 3099519"/>
              <a:gd name="connsiteY2" fmla="*/ 0 h 2808352"/>
              <a:gd name="connsiteX3" fmla="*/ 3099519 w 3099519"/>
              <a:gd name="connsiteY3" fmla="*/ 2540557 h 2808352"/>
            </a:gdLst>
            <a:ahLst/>
            <a:cxnLst>
              <a:cxn ang="0">
                <a:pos x="connsiteX0" y="connsiteY0"/>
              </a:cxn>
              <a:cxn ang="0">
                <a:pos x="connsiteX1" y="connsiteY1"/>
              </a:cxn>
              <a:cxn ang="0">
                <a:pos x="connsiteX2" y="connsiteY2"/>
              </a:cxn>
              <a:cxn ang="0">
                <a:pos x="connsiteX3" y="connsiteY3"/>
              </a:cxn>
            </a:cxnLst>
            <a:rect l="l" t="t" r="r" b="b"/>
            <a:pathLst>
              <a:path w="3099519" h="2808352">
                <a:moveTo>
                  <a:pt x="0" y="2808352"/>
                </a:moveTo>
                <a:lnTo>
                  <a:pt x="0" y="0"/>
                </a:lnTo>
                <a:lnTo>
                  <a:pt x="3099519" y="0"/>
                </a:lnTo>
                <a:lnTo>
                  <a:pt x="3099519" y="2540557"/>
                </a:lnTo>
                <a:close/>
              </a:path>
            </a:pathLst>
          </a:custGeom>
        </p:spPr>
      </p:pic>
      <p:pic>
        <p:nvPicPr>
          <p:cNvPr id="486" name="图片 485">
            <a:extLst>
              <a:ext uri="{FF2B5EF4-FFF2-40B4-BE49-F238E27FC236}">
                <a16:creationId xmlns:a16="http://schemas.microsoft.com/office/drawing/2014/main" id="{36511FA7-9F8D-45B8-48EC-710E0DBAEC1F}"/>
              </a:ext>
            </a:extLst>
          </p:cNvPr>
          <p:cNvPicPr>
            <a:picLocks noChangeAspect="1"/>
          </p:cNvPicPr>
          <p:nvPr userDrawn="1"/>
        </p:nvPicPr>
        <p:blipFill>
          <a:blip r:embed="rId3"/>
          <a:srcRect t="37194" r="15933"/>
          <a:stretch>
            <a:fillRect/>
          </a:stretch>
        </p:blipFill>
        <p:spPr>
          <a:xfrm rot="1737685">
            <a:off x="10391628" y="-85740"/>
            <a:ext cx="2605674" cy="2653239"/>
          </a:xfrm>
          <a:custGeom>
            <a:avLst/>
            <a:gdLst>
              <a:gd name="connsiteX0" fmla="*/ 0 w 2605674"/>
              <a:gd name="connsiteY0" fmla="*/ 629412 h 2653239"/>
              <a:gd name="connsiteX1" fmla="*/ 1137294 w 2605674"/>
              <a:gd name="connsiteY1" fmla="*/ 0 h 2653239"/>
              <a:gd name="connsiteX2" fmla="*/ 2605674 w 2605674"/>
              <a:gd name="connsiteY2" fmla="*/ 2653239 h 2653239"/>
              <a:gd name="connsiteX3" fmla="*/ 0 w 2605674"/>
              <a:gd name="connsiteY3" fmla="*/ 2653239 h 2653239"/>
            </a:gdLst>
            <a:ahLst/>
            <a:cxnLst>
              <a:cxn ang="0">
                <a:pos x="connsiteX0" y="connsiteY0"/>
              </a:cxn>
              <a:cxn ang="0">
                <a:pos x="connsiteX1" y="connsiteY1"/>
              </a:cxn>
              <a:cxn ang="0">
                <a:pos x="connsiteX2" y="connsiteY2"/>
              </a:cxn>
              <a:cxn ang="0">
                <a:pos x="connsiteX3" y="connsiteY3"/>
              </a:cxn>
            </a:cxnLst>
            <a:rect l="l" t="t" r="r" b="b"/>
            <a:pathLst>
              <a:path w="2605674" h="2653239">
                <a:moveTo>
                  <a:pt x="0" y="629412"/>
                </a:moveTo>
                <a:lnTo>
                  <a:pt x="1137294" y="0"/>
                </a:lnTo>
                <a:lnTo>
                  <a:pt x="2605674" y="2653239"/>
                </a:lnTo>
                <a:lnTo>
                  <a:pt x="0" y="2653239"/>
                </a:lnTo>
                <a:close/>
              </a:path>
            </a:pathLst>
          </a:custGeom>
        </p:spPr>
      </p:pic>
    </p:spTree>
    <p:extLst>
      <p:ext uri="{BB962C8B-B14F-4D97-AF65-F5344CB8AC3E}">
        <p14:creationId xmlns:p14="http://schemas.microsoft.com/office/powerpoint/2010/main" val="2482535136"/>
      </p:ext>
    </p:extLst>
  </p:cSld>
  <p:clrMapOvr>
    <a:masterClrMapping/>
  </p:clrMapOvr>
  <p:transition advTm="2000">
    <p:wedg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内容页 www.51pptmoban.com">
    <p:spTree>
      <p:nvGrpSpPr>
        <p:cNvPr id="1" name=""/>
        <p:cNvGrpSpPr/>
        <p:nvPr/>
      </p:nvGrpSpPr>
      <p:grpSpPr>
        <a:xfrm>
          <a:off x="0" y="0"/>
          <a:ext cx="0" cy="0"/>
          <a:chOff x="0" y="0"/>
          <a:chExt cx="0" cy="0"/>
        </a:xfrm>
      </p:grpSpPr>
      <p:pic>
        <p:nvPicPr>
          <p:cNvPr id="49" name="Picture 2">
            <a:extLst>
              <a:ext uri="{FF2B5EF4-FFF2-40B4-BE49-F238E27FC236}">
                <a16:creationId xmlns:a16="http://schemas.microsoft.com/office/drawing/2014/main" id="{329CA765-9598-83A9-B187-3A691ACE6093}"/>
              </a:ext>
            </a:extLst>
          </p:cNvPr>
          <p:cNvPicPr>
            <a:picLocks noChangeAspect="1" noChangeArrowheads="1"/>
          </p:cNvPicPr>
          <p:nvPr userDrawn="1"/>
        </p:nvPicPr>
        <p:blipFill>
          <a:blip r:embed="rId2">
            <a:alphaModFix amt="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6" name="图片 55">
            <a:extLst>
              <a:ext uri="{FF2B5EF4-FFF2-40B4-BE49-F238E27FC236}">
                <a16:creationId xmlns:a16="http://schemas.microsoft.com/office/drawing/2014/main" id="{D6125C9B-2055-A1FB-48CB-645C5FF69A56}"/>
              </a:ext>
            </a:extLst>
          </p:cNvPr>
          <p:cNvPicPr>
            <a:picLocks noChangeAspect="1"/>
          </p:cNvPicPr>
          <p:nvPr userDrawn="1"/>
        </p:nvPicPr>
        <p:blipFill>
          <a:blip r:embed="rId3"/>
          <a:srcRect b="33522"/>
          <a:stretch>
            <a:fillRect/>
          </a:stretch>
        </p:blipFill>
        <p:spPr>
          <a:xfrm rot="5696282">
            <a:off x="-284196" y="3271993"/>
            <a:ext cx="3099519" cy="2808352"/>
          </a:xfrm>
          <a:custGeom>
            <a:avLst/>
            <a:gdLst>
              <a:gd name="connsiteX0" fmla="*/ 0 w 3099519"/>
              <a:gd name="connsiteY0" fmla="*/ 2808352 h 2808352"/>
              <a:gd name="connsiteX1" fmla="*/ 0 w 3099519"/>
              <a:gd name="connsiteY1" fmla="*/ 0 h 2808352"/>
              <a:gd name="connsiteX2" fmla="*/ 3099519 w 3099519"/>
              <a:gd name="connsiteY2" fmla="*/ 0 h 2808352"/>
              <a:gd name="connsiteX3" fmla="*/ 3099519 w 3099519"/>
              <a:gd name="connsiteY3" fmla="*/ 2540557 h 2808352"/>
            </a:gdLst>
            <a:ahLst/>
            <a:cxnLst>
              <a:cxn ang="0">
                <a:pos x="connsiteX0" y="connsiteY0"/>
              </a:cxn>
              <a:cxn ang="0">
                <a:pos x="connsiteX1" y="connsiteY1"/>
              </a:cxn>
              <a:cxn ang="0">
                <a:pos x="connsiteX2" y="connsiteY2"/>
              </a:cxn>
              <a:cxn ang="0">
                <a:pos x="connsiteX3" y="connsiteY3"/>
              </a:cxn>
            </a:cxnLst>
            <a:rect l="l" t="t" r="r" b="b"/>
            <a:pathLst>
              <a:path w="3099519" h="2808352">
                <a:moveTo>
                  <a:pt x="0" y="2808352"/>
                </a:moveTo>
                <a:lnTo>
                  <a:pt x="0" y="0"/>
                </a:lnTo>
                <a:lnTo>
                  <a:pt x="3099519" y="0"/>
                </a:lnTo>
                <a:lnTo>
                  <a:pt x="3099519" y="2540557"/>
                </a:lnTo>
                <a:close/>
              </a:path>
            </a:pathLst>
          </a:custGeom>
        </p:spPr>
      </p:pic>
      <p:pic>
        <p:nvPicPr>
          <p:cNvPr id="57" name="图片 56">
            <a:extLst>
              <a:ext uri="{FF2B5EF4-FFF2-40B4-BE49-F238E27FC236}">
                <a16:creationId xmlns:a16="http://schemas.microsoft.com/office/drawing/2014/main" id="{9E567B72-E395-2B5D-5A6D-586946E7AF3D}"/>
              </a:ext>
            </a:extLst>
          </p:cNvPr>
          <p:cNvPicPr>
            <a:picLocks noChangeAspect="1"/>
          </p:cNvPicPr>
          <p:nvPr userDrawn="1"/>
        </p:nvPicPr>
        <p:blipFill>
          <a:blip r:embed="rId3"/>
          <a:srcRect t="37194" r="15933"/>
          <a:stretch>
            <a:fillRect/>
          </a:stretch>
        </p:blipFill>
        <p:spPr>
          <a:xfrm rot="1737685">
            <a:off x="10391628" y="-85740"/>
            <a:ext cx="2605674" cy="2653239"/>
          </a:xfrm>
          <a:custGeom>
            <a:avLst/>
            <a:gdLst>
              <a:gd name="connsiteX0" fmla="*/ 0 w 2605674"/>
              <a:gd name="connsiteY0" fmla="*/ 629412 h 2653239"/>
              <a:gd name="connsiteX1" fmla="*/ 1137294 w 2605674"/>
              <a:gd name="connsiteY1" fmla="*/ 0 h 2653239"/>
              <a:gd name="connsiteX2" fmla="*/ 2605674 w 2605674"/>
              <a:gd name="connsiteY2" fmla="*/ 2653239 h 2653239"/>
              <a:gd name="connsiteX3" fmla="*/ 0 w 2605674"/>
              <a:gd name="connsiteY3" fmla="*/ 2653239 h 2653239"/>
            </a:gdLst>
            <a:ahLst/>
            <a:cxnLst>
              <a:cxn ang="0">
                <a:pos x="connsiteX0" y="connsiteY0"/>
              </a:cxn>
              <a:cxn ang="0">
                <a:pos x="connsiteX1" y="connsiteY1"/>
              </a:cxn>
              <a:cxn ang="0">
                <a:pos x="connsiteX2" y="connsiteY2"/>
              </a:cxn>
              <a:cxn ang="0">
                <a:pos x="connsiteX3" y="connsiteY3"/>
              </a:cxn>
            </a:cxnLst>
            <a:rect l="l" t="t" r="r" b="b"/>
            <a:pathLst>
              <a:path w="2605674" h="2653239">
                <a:moveTo>
                  <a:pt x="0" y="629412"/>
                </a:moveTo>
                <a:lnTo>
                  <a:pt x="1137294" y="0"/>
                </a:lnTo>
                <a:lnTo>
                  <a:pt x="2605674" y="2653239"/>
                </a:lnTo>
                <a:lnTo>
                  <a:pt x="0" y="2653239"/>
                </a:lnTo>
                <a:close/>
              </a:path>
            </a:pathLst>
          </a:custGeom>
        </p:spPr>
      </p:pic>
      <p:sp>
        <p:nvSpPr>
          <p:cNvPr id="51" name="任意多边形: 形状 50">
            <a:extLst>
              <a:ext uri="{FF2B5EF4-FFF2-40B4-BE49-F238E27FC236}">
                <a16:creationId xmlns:a16="http://schemas.microsoft.com/office/drawing/2014/main" id="{38054078-C3A5-8E69-E4F7-ABC7D6EDE951}"/>
              </a:ext>
            </a:extLst>
          </p:cNvPr>
          <p:cNvSpPr/>
          <p:nvPr userDrawn="1"/>
        </p:nvSpPr>
        <p:spPr>
          <a:xfrm>
            <a:off x="0" y="2"/>
            <a:ext cx="1848955" cy="2053625"/>
          </a:xfrm>
          <a:custGeom>
            <a:avLst/>
            <a:gdLst>
              <a:gd name="connsiteX0" fmla="*/ 2 w 1848955"/>
              <a:gd name="connsiteY0" fmla="*/ 0 h 2053625"/>
              <a:gd name="connsiteX1" fmla="*/ 1765083 w 1848955"/>
              <a:gd name="connsiteY1" fmla="*/ 0 h 2053625"/>
              <a:gd name="connsiteX2" fmla="*/ 1784749 w 1848955"/>
              <a:gd name="connsiteY2" fmla="*/ 129381 h 2053625"/>
              <a:gd name="connsiteX3" fmla="*/ 1727202 w 1848955"/>
              <a:gd name="connsiteY3" fmla="*/ 774700 h 2053625"/>
              <a:gd name="connsiteX4" fmla="*/ 460830 w 1848955"/>
              <a:gd name="connsiteY4" fmla="*/ 1507672 h 2053625"/>
              <a:gd name="connsiteX5" fmla="*/ 57009 w 1848955"/>
              <a:gd name="connsiteY5" fmla="*/ 2022201 h 2053625"/>
              <a:gd name="connsiteX6" fmla="*/ 0 w 1848955"/>
              <a:gd name="connsiteY6" fmla="*/ 2053625 h 2053625"/>
              <a:gd name="connsiteX7" fmla="*/ 0 w 1848955"/>
              <a:gd name="connsiteY7" fmla="*/ 20 h 20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955" h="2053625">
                <a:moveTo>
                  <a:pt x="2" y="0"/>
                </a:moveTo>
                <a:lnTo>
                  <a:pt x="1765083" y="0"/>
                </a:lnTo>
                <a:lnTo>
                  <a:pt x="1784749" y="129381"/>
                </a:lnTo>
                <a:cubicBezTo>
                  <a:pt x="1805254" y="345546"/>
                  <a:pt x="1947855" y="544985"/>
                  <a:pt x="1727202" y="774700"/>
                </a:cubicBezTo>
                <a:cubicBezTo>
                  <a:pt x="1506549" y="1004415"/>
                  <a:pt x="722087" y="851203"/>
                  <a:pt x="460830" y="1507672"/>
                </a:cubicBezTo>
                <a:cubicBezTo>
                  <a:pt x="308430" y="1774684"/>
                  <a:pt x="174989" y="1936019"/>
                  <a:pt x="57009" y="2022201"/>
                </a:cubicBezTo>
                <a:lnTo>
                  <a:pt x="0" y="2053625"/>
                </a:lnTo>
                <a:lnTo>
                  <a:pt x="0" y="20"/>
                </a:lnTo>
                <a:close/>
              </a:path>
            </a:pathLst>
          </a:custGeom>
          <a:solidFill>
            <a:srgbClr val="B0785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142F938D-6AB8-346D-1214-D06B89D7570A}"/>
              </a:ext>
            </a:extLst>
          </p:cNvPr>
          <p:cNvSpPr/>
          <p:nvPr userDrawn="1"/>
        </p:nvSpPr>
        <p:spPr>
          <a:xfrm>
            <a:off x="1142993" y="0"/>
            <a:ext cx="4759180" cy="1169700"/>
          </a:xfrm>
          <a:custGeom>
            <a:avLst/>
            <a:gdLst>
              <a:gd name="connsiteX0" fmla="*/ 240726 w 4759180"/>
              <a:gd name="connsiteY0" fmla="*/ 0 h 1169700"/>
              <a:gd name="connsiteX1" fmla="*/ 4759180 w 4759180"/>
              <a:gd name="connsiteY1" fmla="*/ 0 h 1169700"/>
              <a:gd name="connsiteX2" fmla="*/ 4747426 w 4759180"/>
              <a:gd name="connsiteY2" fmla="*/ 40085 h 1169700"/>
              <a:gd name="connsiteX3" fmla="*/ 4445007 w 4759180"/>
              <a:gd name="connsiteY3" fmla="*/ 444500 h 1169700"/>
              <a:gd name="connsiteX4" fmla="*/ 3035307 w 4759180"/>
              <a:gd name="connsiteY4" fmla="*/ 520700 h 1169700"/>
              <a:gd name="connsiteX5" fmla="*/ 901707 w 4759180"/>
              <a:gd name="connsiteY5" fmla="*/ 1168400 h 1169700"/>
              <a:gd name="connsiteX6" fmla="*/ 7 w 4759180"/>
              <a:gd name="connsiteY6" fmla="*/ 330200 h 1169700"/>
              <a:gd name="connsiteX7" fmla="*/ 162881 w 4759180"/>
              <a:gd name="connsiteY7" fmla="*/ 58514 h 116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9180" h="1169700">
                <a:moveTo>
                  <a:pt x="240726" y="0"/>
                </a:moveTo>
                <a:lnTo>
                  <a:pt x="4759180" y="0"/>
                </a:lnTo>
                <a:lnTo>
                  <a:pt x="4747426" y="40085"/>
                </a:lnTo>
                <a:cubicBezTo>
                  <a:pt x="4687895" y="212461"/>
                  <a:pt x="4597407" y="356659"/>
                  <a:pt x="4445007" y="444500"/>
                </a:cubicBezTo>
                <a:cubicBezTo>
                  <a:pt x="4140207" y="620183"/>
                  <a:pt x="3625858" y="400050"/>
                  <a:pt x="3035307" y="520700"/>
                </a:cubicBezTo>
                <a:cubicBezTo>
                  <a:pt x="2444757" y="641350"/>
                  <a:pt x="1407590" y="1200150"/>
                  <a:pt x="901707" y="1168400"/>
                </a:cubicBezTo>
                <a:cubicBezTo>
                  <a:pt x="395824" y="1136650"/>
                  <a:pt x="2124" y="584200"/>
                  <a:pt x="7" y="330200"/>
                </a:cubicBezTo>
                <a:cubicBezTo>
                  <a:pt x="-787" y="234950"/>
                  <a:pt x="61374" y="145058"/>
                  <a:pt x="162881" y="58514"/>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1A028467-FA96-DD40-B412-3FAABA4C6684}"/>
              </a:ext>
            </a:extLst>
          </p:cNvPr>
          <p:cNvGrpSpPr/>
          <p:nvPr userDrawn="1"/>
        </p:nvGrpSpPr>
        <p:grpSpPr>
          <a:xfrm>
            <a:off x="6425746" y="4191000"/>
            <a:ext cx="5766256" cy="2667000"/>
            <a:chOff x="8302522" y="5059044"/>
            <a:chExt cx="3889479" cy="1798956"/>
          </a:xfrm>
        </p:grpSpPr>
        <p:sp>
          <p:nvSpPr>
            <p:cNvPr id="25" name="任意多边形: 形状 24">
              <a:extLst>
                <a:ext uri="{FF2B5EF4-FFF2-40B4-BE49-F238E27FC236}">
                  <a16:creationId xmlns:a16="http://schemas.microsoft.com/office/drawing/2014/main" id="{F4A58AD6-7D72-0FA4-6DEC-31A30556EBB9}"/>
                </a:ext>
              </a:extLst>
            </p:cNvPr>
            <p:cNvSpPr/>
            <p:nvPr/>
          </p:nvSpPr>
          <p:spPr>
            <a:xfrm>
              <a:off x="9818370" y="5059044"/>
              <a:ext cx="2373630" cy="1798956"/>
            </a:xfrm>
            <a:custGeom>
              <a:avLst/>
              <a:gdLst>
                <a:gd name="connsiteX0" fmla="*/ 2373630 w 2373630"/>
                <a:gd name="connsiteY0" fmla="*/ 0 h 1798956"/>
                <a:gd name="connsiteX1" fmla="*/ 2373630 w 2373630"/>
                <a:gd name="connsiteY1" fmla="*/ 1798956 h 1798956"/>
                <a:gd name="connsiteX2" fmla="*/ 0 w 2373630"/>
                <a:gd name="connsiteY2" fmla="*/ 1798956 h 1798956"/>
                <a:gd name="connsiteX3" fmla="*/ 25221 w 2373630"/>
                <a:gd name="connsiteY3" fmla="*/ 1706683 h 1798956"/>
                <a:gd name="connsiteX4" fmla="*/ 417830 w 2373630"/>
                <a:gd name="connsiteY4" fmla="*/ 1036956 h 1798956"/>
                <a:gd name="connsiteX5" fmla="*/ 1573530 w 2373630"/>
                <a:gd name="connsiteY5" fmla="*/ 846456 h 1798956"/>
                <a:gd name="connsiteX6" fmla="*/ 2291030 w 2373630"/>
                <a:gd name="connsiteY6" fmla="*/ 115263 h 1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3630" h="1798956">
                  <a:moveTo>
                    <a:pt x="2373630" y="0"/>
                  </a:moveTo>
                  <a:lnTo>
                    <a:pt x="2373630" y="1798956"/>
                  </a:lnTo>
                  <a:lnTo>
                    <a:pt x="0" y="1798956"/>
                  </a:lnTo>
                  <a:lnTo>
                    <a:pt x="25221" y="1706683"/>
                  </a:lnTo>
                  <a:cubicBezTo>
                    <a:pt x="107871" y="1429863"/>
                    <a:pt x="214630" y="1179831"/>
                    <a:pt x="417830" y="1036956"/>
                  </a:cubicBezTo>
                  <a:cubicBezTo>
                    <a:pt x="688763" y="846456"/>
                    <a:pt x="1224280" y="1051773"/>
                    <a:pt x="1573530" y="846456"/>
                  </a:cubicBezTo>
                  <a:cubicBezTo>
                    <a:pt x="1835467" y="692469"/>
                    <a:pt x="2067044" y="418823"/>
                    <a:pt x="2291030" y="115263"/>
                  </a:cubicBezTo>
                  <a:close/>
                </a:path>
              </a:pathLst>
            </a:custGeom>
            <a:solidFill>
              <a:srgbClr val="B0785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a:extLst>
                <a:ext uri="{FF2B5EF4-FFF2-40B4-BE49-F238E27FC236}">
                  <a16:creationId xmlns:a16="http://schemas.microsoft.com/office/drawing/2014/main" id="{F904C3E7-E321-A6C1-9C30-2BEE11DB8AD3}"/>
                </a:ext>
              </a:extLst>
            </p:cNvPr>
            <p:cNvSpPr/>
            <p:nvPr/>
          </p:nvSpPr>
          <p:spPr>
            <a:xfrm>
              <a:off x="8302522" y="6098562"/>
              <a:ext cx="3889479" cy="759438"/>
            </a:xfrm>
            <a:custGeom>
              <a:avLst/>
              <a:gdLst>
                <a:gd name="connsiteX0" fmla="*/ 1401408 w 3889479"/>
                <a:gd name="connsiteY0" fmla="*/ 638 h 759438"/>
                <a:gd name="connsiteX1" fmla="*/ 3000479 w 3889479"/>
                <a:gd name="connsiteY1" fmla="*/ 213338 h 759438"/>
                <a:gd name="connsiteX2" fmla="*/ 3711282 w 3889479"/>
                <a:gd name="connsiteY2" fmla="*/ 153807 h 759438"/>
                <a:gd name="connsiteX3" fmla="*/ 3889479 w 3889479"/>
                <a:gd name="connsiteY3" fmla="*/ 119490 h 759438"/>
                <a:gd name="connsiteX4" fmla="*/ 3889479 w 3889479"/>
                <a:gd name="connsiteY4" fmla="*/ 759438 h 759438"/>
                <a:gd name="connsiteX5" fmla="*/ 0 w 3889479"/>
                <a:gd name="connsiteY5" fmla="*/ 759438 h 759438"/>
                <a:gd name="connsiteX6" fmla="*/ 195763 w 3889479"/>
                <a:gd name="connsiteY6" fmla="*/ 582432 h 759438"/>
                <a:gd name="connsiteX7" fmla="*/ 1197079 w 3889479"/>
                <a:gd name="connsiteY7" fmla="*/ 22838 h 759438"/>
                <a:gd name="connsiteX8" fmla="*/ 1401408 w 3889479"/>
                <a:gd name="connsiteY8" fmla="*/ 638 h 75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479" h="759438">
                  <a:moveTo>
                    <a:pt x="1401408" y="638"/>
                  </a:moveTo>
                  <a:cubicBezTo>
                    <a:pt x="1900805" y="-13542"/>
                    <a:pt x="2543014" y="213338"/>
                    <a:pt x="3000479" y="213338"/>
                  </a:cubicBezTo>
                  <a:cubicBezTo>
                    <a:pt x="3261887" y="213338"/>
                    <a:pt x="3493927" y="189526"/>
                    <a:pt x="3711282" y="153807"/>
                  </a:cubicBezTo>
                  <a:lnTo>
                    <a:pt x="3889479" y="119490"/>
                  </a:lnTo>
                  <a:lnTo>
                    <a:pt x="3889479" y="759438"/>
                  </a:lnTo>
                  <a:lnTo>
                    <a:pt x="0" y="759438"/>
                  </a:lnTo>
                  <a:lnTo>
                    <a:pt x="195763" y="582432"/>
                  </a:lnTo>
                  <a:cubicBezTo>
                    <a:pt x="493816" y="324463"/>
                    <a:pt x="809729" y="102213"/>
                    <a:pt x="1197079" y="22838"/>
                  </a:cubicBezTo>
                  <a:cubicBezTo>
                    <a:pt x="1261637" y="9609"/>
                    <a:pt x="1330065" y="2664"/>
                    <a:pt x="1401408" y="638"/>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任意多边形: 形状 26">
            <a:extLst>
              <a:ext uri="{FF2B5EF4-FFF2-40B4-BE49-F238E27FC236}">
                <a16:creationId xmlns:a16="http://schemas.microsoft.com/office/drawing/2014/main" id="{99489756-A21E-620E-D787-76AF6FBFB763}"/>
              </a:ext>
            </a:extLst>
          </p:cNvPr>
          <p:cNvSpPr/>
          <p:nvPr userDrawn="1"/>
        </p:nvSpPr>
        <p:spPr>
          <a:xfrm>
            <a:off x="-647700" y="-368300"/>
            <a:ext cx="7861300" cy="2705100"/>
          </a:xfrm>
          <a:custGeom>
            <a:avLst/>
            <a:gdLst>
              <a:gd name="connsiteX0" fmla="*/ 0 w 7861300"/>
              <a:gd name="connsiteY0" fmla="*/ 2705100 h 2705100"/>
              <a:gd name="connsiteX1" fmla="*/ 1295400 w 7861300"/>
              <a:gd name="connsiteY1" fmla="*/ 1689100 h 2705100"/>
              <a:gd name="connsiteX2" fmla="*/ 3708400 w 7861300"/>
              <a:gd name="connsiteY2" fmla="*/ 1778000 h 2705100"/>
              <a:gd name="connsiteX3" fmla="*/ 5118100 w 7861300"/>
              <a:gd name="connsiteY3" fmla="*/ 1028700 h 2705100"/>
              <a:gd name="connsiteX4" fmla="*/ 7023100 w 7861300"/>
              <a:gd name="connsiteY4" fmla="*/ 863600 h 2705100"/>
              <a:gd name="connsiteX5" fmla="*/ 7861300 w 7861300"/>
              <a:gd name="connsiteY5" fmla="*/ 0 h 270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1300" h="2705100">
                <a:moveTo>
                  <a:pt x="0" y="2705100"/>
                </a:moveTo>
                <a:cubicBezTo>
                  <a:pt x="338666" y="2274358"/>
                  <a:pt x="677333" y="1843617"/>
                  <a:pt x="1295400" y="1689100"/>
                </a:cubicBezTo>
                <a:cubicBezTo>
                  <a:pt x="1913467" y="1534583"/>
                  <a:pt x="3071283" y="1888067"/>
                  <a:pt x="3708400" y="1778000"/>
                </a:cubicBezTo>
                <a:cubicBezTo>
                  <a:pt x="4345517" y="1667933"/>
                  <a:pt x="4565650" y="1181100"/>
                  <a:pt x="5118100" y="1028700"/>
                </a:cubicBezTo>
                <a:cubicBezTo>
                  <a:pt x="5670550" y="876300"/>
                  <a:pt x="6565900" y="1035050"/>
                  <a:pt x="7023100" y="863600"/>
                </a:cubicBezTo>
                <a:cubicBezTo>
                  <a:pt x="7480300" y="692150"/>
                  <a:pt x="7670800" y="346075"/>
                  <a:pt x="7861300" y="0"/>
                </a:cubicBezTo>
              </a:path>
            </a:pathLst>
          </a:cu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a:extLst>
              <a:ext uri="{FF2B5EF4-FFF2-40B4-BE49-F238E27FC236}">
                <a16:creationId xmlns:a16="http://schemas.microsoft.com/office/drawing/2014/main" id="{5EC7D44E-F6C2-4BB5-FC5A-35085EFEBBFF}"/>
              </a:ext>
            </a:extLst>
          </p:cNvPr>
          <p:cNvSpPr/>
          <p:nvPr userDrawn="1"/>
        </p:nvSpPr>
        <p:spPr>
          <a:xfrm>
            <a:off x="4978400" y="2527300"/>
            <a:ext cx="8572500" cy="4546600"/>
          </a:xfrm>
          <a:custGeom>
            <a:avLst/>
            <a:gdLst>
              <a:gd name="connsiteX0" fmla="*/ 0 w 8572500"/>
              <a:gd name="connsiteY0" fmla="*/ 4546600 h 4546600"/>
              <a:gd name="connsiteX1" fmla="*/ 3060700 w 8572500"/>
              <a:gd name="connsiteY1" fmla="*/ 2946400 h 4546600"/>
              <a:gd name="connsiteX2" fmla="*/ 5638800 w 8572500"/>
              <a:gd name="connsiteY2" fmla="*/ 2781300 h 4546600"/>
              <a:gd name="connsiteX3" fmla="*/ 6540500 w 8572500"/>
              <a:gd name="connsiteY3" fmla="*/ 571500 h 4546600"/>
              <a:gd name="connsiteX4" fmla="*/ 8572500 w 8572500"/>
              <a:gd name="connsiteY4" fmla="*/ 0 h 454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4546600">
                <a:moveTo>
                  <a:pt x="0" y="4546600"/>
                </a:moveTo>
                <a:cubicBezTo>
                  <a:pt x="1060450" y="3893608"/>
                  <a:pt x="2120900" y="3240617"/>
                  <a:pt x="3060700" y="2946400"/>
                </a:cubicBezTo>
                <a:cubicBezTo>
                  <a:pt x="4000500" y="2652183"/>
                  <a:pt x="5058833" y="3177117"/>
                  <a:pt x="5638800" y="2781300"/>
                </a:cubicBezTo>
                <a:cubicBezTo>
                  <a:pt x="6218767" y="2385483"/>
                  <a:pt x="6051550" y="1035050"/>
                  <a:pt x="6540500" y="571500"/>
                </a:cubicBezTo>
                <a:cubicBezTo>
                  <a:pt x="7029450" y="107950"/>
                  <a:pt x="7800975" y="53975"/>
                  <a:pt x="8572500" y="0"/>
                </a:cubicBezTo>
              </a:path>
            </a:pathLst>
          </a:cu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39">
            <a:extLst>
              <a:ext uri="{FF2B5EF4-FFF2-40B4-BE49-F238E27FC236}">
                <a16:creationId xmlns:a16="http://schemas.microsoft.com/office/drawing/2014/main" id="{7AAE1D27-864F-C850-3460-F06C9EA19C88}"/>
              </a:ext>
            </a:extLst>
          </p:cNvPr>
          <p:cNvSpPr/>
          <p:nvPr userDrawn="1"/>
        </p:nvSpPr>
        <p:spPr>
          <a:xfrm rot="19355751">
            <a:off x="11225083" y="3064693"/>
            <a:ext cx="2341842" cy="1137856"/>
          </a:xfrm>
          <a:custGeom>
            <a:avLst/>
            <a:gdLst>
              <a:gd name="connsiteX0" fmla="*/ 0 w 1892162"/>
              <a:gd name="connsiteY0" fmla="*/ 381000 h 762000"/>
              <a:gd name="connsiteX1" fmla="*/ 946081 w 1892162"/>
              <a:gd name="connsiteY1" fmla="*/ 0 h 762000"/>
              <a:gd name="connsiteX2" fmla="*/ 1892162 w 1892162"/>
              <a:gd name="connsiteY2" fmla="*/ 381000 h 762000"/>
              <a:gd name="connsiteX3" fmla="*/ 946081 w 1892162"/>
              <a:gd name="connsiteY3" fmla="*/ 762000 h 762000"/>
              <a:gd name="connsiteX4" fmla="*/ 0 w 1892162"/>
              <a:gd name="connsiteY4" fmla="*/ 381000 h 762000"/>
              <a:gd name="connsiteX0" fmla="*/ 0 w 2151485"/>
              <a:gd name="connsiteY0" fmla="*/ 685377 h 824724"/>
              <a:gd name="connsiteX1" fmla="*/ 1205404 w 2151485"/>
              <a:gd name="connsiteY1" fmla="*/ 7062 h 824724"/>
              <a:gd name="connsiteX2" fmla="*/ 2151485 w 2151485"/>
              <a:gd name="connsiteY2" fmla="*/ 388062 h 824724"/>
              <a:gd name="connsiteX3" fmla="*/ 1205404 w 2151485"/>
              <a:gd name="connsiteY3" fmla="*/ 769062 h 824724"/>
              <a:gd name="connsiteX4" fmla="*/ 0 w 2151485"/>
              <a:gd name="connsiteY4" fmla="*/ 685377 h 824724"/>
              <a:gd name="connsiteX0" fmla="*/ 0 w 2151526"/>
              <a:gd name="connsiteY0" fmla="*/ 681514 h 820861"/>
              <a:gd name="connsiteX1" fmla="*/ 1205404 w 2151526"/>
              <a:gd name="connsiteY1" fmla="*/ 3199 h 820861"/>
              <a:gd name="connsiteX2" fmla="*/ 2151485 w 2151526"/>
              <a:gd name="connsiteY2" fmla="*/ 384199 h 820861"/>
              <a:gd name="connsiteX3" fmla="*/ 1205404 w 2151526"/>
              <a:gd name="connsiteY3" fmla="*/ 765199 h 820861"/>
              <a:gd name="connsiteX4" fmla="*/ 0 w 2151526"/>
              <a:gd name="connsiteY4" fmla="*/ 681514 h 820861"/>
              <a:gd name="connsiteX0" fmla="*/ 1 w 2151527"/>
              <a:gd name="connsiteY0" fmla="*/ 681514 h 710668"/>
              <a:gd name="connsiteX1" fmla="*/ 1205405 w 2151527"/>
              <a:gd name="connsiteY1" fmla="*/ 3199 h 710668"/>
              <a:gd name="connsiteX2" fmla="*/ 2151486 w 2151527"/>
              <a:gd name="connsiteY2" fmla="*/ 384199 h 710668"/>
              <a:gd name="connsiteX3" fmla="*/ 1197093 w 2151527"/>
              <a:gd name="connsiteY3" fmla="*/ 566993 h 710668"/>
              <a:gd name="connsiteX4" fmla="*/ 1 w 2151527"/>
              <a:gd name="connsiteY4" fmla="*/ 681514 h 710668"/>
              <a:gd name="connsiteX0" fmla="*/ 81823 w 2233349"/>
              <a:gd name="connsiteY0" fmla="*/ 681514 h 794211"/>
              <a:gd name="connsiteX1" fmla="*/ 1287227 w 2233349"/>
              <a:gd name="connsiteY1" fmla="*/ 3199 h 794211"/>
              <a:gd name="connsiteX2" fmla="*/ 2233308 w 2233349"/>
              <a:gd name="connsiteY2" fmla="*/ 384199 h 794211"/>
              <a:gd name="connsiteX3" fmla="*/ 1278915 w 2233349"/>
              <a:gd name="connsiteY3" fmla="*/ 566993 h 794211"/>
              <a:gd name="connsiteX4" fmla="*/ 81823 w 2233349"/>
              <a:gd name="connsiteY4" fmla="*/ 681514 h 794211"/>
              <a:gd name="connsiteX0" fmla="*/ 71 w 2151597"/>
              <a:gd name="connsiteY0" fmla="*/ 681514 h 689382"/>
              <a:gd name="connsiteX1" fmla="*/ 1205475 w 2151597"/>
              <a:gd name="connsiteY1" fmla="*/ 3199 h 689382"/>
              <a:gd name="connsiteX2" fmla="*/ 2151556 w 2151597"/>
              <a:gd name="connsiteY2" fmla="*/ 384199 h 689382"/>
              <a:gd name="connsiteX3" fmla="*/ 1153245 w 2151597"/>
              <a:gd name="connsiteY3" fmla="*/ 373535 h 689382"/>
              <a:gd name="connsiteX4" fmla="*/ 71 w 2151597"/>
              <a:gd name="connsiteY4" fmla="*/ 681514 h 689382"/>
              <a:gd name="connsiteX0" fmla="*/ 66 w 2204367"/>
              <a:gd name="connsiteY0" fmla="*/ 626897 h 635935"/>
              <a:gd name="connsiteX1" fmla="*/ 1258286 w 2204367"/>
              <a:gd name="connsiteY1" fmla="*/ 4957 h 635935"/>
              <a:gd name="connsiteX2" fmla="*/ 2204367 w 2204367"/>
              <a:gd name="connsiteY2" fmla="*/ 385957 h 635935"/>
              <a:gd name="connsiteX3" fmla="*/ 1206056 w 2204367"/>
              <a:gd name="connsiteY3" fmla="*/ 375293 h 635935"/>
              <a:gd name="connsiteX4" fmla="*/ 66 w 2204367"/>
              <a:gd name="connsiteY4" fmla="*/ 626897 h 635935"/>
              <a:gd name="connsiteX0" fmla="*/ 59 w 2318892"/>
              <a:gd name="connsiteY0" fmla="*/ 652108 h 660601"/>
              <a:gd name="connsiteX1" fmla="*/ 1372811 w 2318892"/>
              <a:gd name="connsiteY1" fmla="*/ 5835 h 660601"/>
              <a:gd name="connsiteX2" fmla="*/ 2318892 w 2318892"/>
              <a:gd name="connsiteY2" fmla="*/ 386835 h 660601"/>
              <a:gd name="connsiteX3" fmla="*/ 1320581 w 2318892"/>
              <a:gd name="connsiteY3" fmla="*/ 376171 h 660601"/>
              <a:gd name="connsiteX4" fmla="*/ 59 w 2318892"/>
              <a:gd name="connsiteY4" fmla="*/ 652108 h 660601"/>
              <a:gd name="connsiteX0" fmla="*/ 21195 w 2340028"/>
              <a:gd name="connsiteY0" fmla="*/ 652108 h 821005"/>
              <a:gd name="connsiteX1" fmla="*/ 1393947 w 2340028"/>
              <a:gd name="connsiteY1" fmla="*/ 5835 h 821005"/>
              <a:gd name="connsiteX2" fmla="*/ 2340028 w 2340028"/>
              <a:gd name="connsiteY2" fmla="*/ 386835 h 821005"/>
              <a:gd name="connsiteX3" fmla="*/ 1341717 w 2340028"/>
              <a:gd name="connsiteY3" fmla="*/ 376171 h 821005"/>
              <a:gd name="connsiteX4" fmla="*/ 21195 w 2340028"/>
              <a:gd name="connsiteY4" fmla="*/ 652108 h 821005"/>
              <a:gd name="connsiteX0" fmla="*/ 5 w 2318838"/>
              <a:gd name="connsiteY0" fmla="*/ 652108 h 693712"/>
              <a:gd name="connsiteX1" fmla="*/ 1372757 w 2318838"/>
              <a:gd name="connsiteY1" fmla="*/ 5835 h 693712"/>
              <a:gd name="connsiteX2" fmla="*/ 2318838 w 2318838"/>
              <a:gd name="connsiteY2" fmla="*/ 386835 h 693712"/>
              <a:gd name="connsiteX3" fmla="*/ 1386996 w 2318838"/>
              <a:gd name="connsiteY3" fmla="*/ 602860 h 693712"/>
              <a:gd name="connsiteX4" fmla="*/ 5 w 2318838"/>
              <a:gd name="connsiteY4" fmla="*/ 652108 h 693712"/>
              <a:gd name="connsiteX0" fmla="*/ 5 w 2318838"/>
              <a:gd name="connsiteY0" fmla="*/ 652108 h 707090"/>
              <a:gd name="connsiteX1" fmla="*/ 1372757 w 2318838"/>
              <a:gd name="connsiteY1" fmla="*/ 5835 h 707090"/>
              <a:gd name="connsiteX2" fmla="*/ 2318838 w 2318838"/>
              <a:gd name="connsiteY2" fmla="*/ 386835 h 707090"/>
              <a:gd name="connsiteX3" fmla="*/ 1386996 w 2318838"/>
              <a:gd name="connsiteY3" fmla="*/ 602860 h 707090"/>
              <a:gd name="connsiteX4" fmla="*/ 5 w 2318838"/>
              <a:gd name="connsiteY4" fmla="*/ 652108 h 707090"/>
              <a:gd name="connsiteX0" fmla="*/ 5 w 2318838"/>
              <a:gd name="connsiteY0" fmla="*/ 653618 h 708600"/>
              <a:gd name="connsiteX1" fmla="*/ 1372757 w 2318838"/>
              <a:gd name="connsiteY1" fmla="*/ 7345 h 708600"/>
              <a:gd name="connsiteX2" fmla="*/ 2318838 w 2318838"/>
              <a:gd name="connsiteY2" fmla="*/ 388345 h 708600"/>
              <a:gd name="connsiteX3" fmla="*/ 1386996 w 2318838"/>
              <a:gd name="connsiteY3" fmla="*/ 604370 h 708600"/>
              <a:gd name="connsiteX4" fmla="*/ 5 w 2318838"/>
              <a:gd name="connsiteY4" fmla="*/ 653618 h 708600"/>
              <a:gd name="connsiteX0" fmla="*/ 14622 w 2333455"/>
              <a:gd name="connsiteY0" fmla="*/ 653618 h 717781"/>
              <a:gd name="connsiteX1" fmla="*/ 1387374 w 2333455"/>
              <a:gd name="connsiteY1" fmla="*/ 7345 h 717781"/>
              <a:gd name="connsiteX2" fmla="*/ 2333455 w 2333455"/>
              <a:gd name="connsiteY2" fmla="*/ 388345 h 717781"/>
              <a:gd name="connsiteX3" fmla="*/ 1401613 w 2333455"/>
              <a:gd name="connsiteY3" fmla="*/ 604370 h 717781"/>
              <a:gd name="connsiteX4" fmla="*/ 14622 w 2333455"/>
              <a:gd name="connsiteY4" fmla="*/ 653618 h 717781"/>
              <a:gd name="connsiteX0" fmla="*/ 1 w 2318834"/>
              <a:gd name="connsiteY0" fmla="*/ 653618 h 999393"/>
              <a:gd name="connsiteX1" fmla="*/ 1372753 w 2318834"/>
              <a:gd name="connsiteY1" fmla="*/ 7345 h 999393"/>
              <a:gd name="connsiteX2" fmla="*/ 2318834 w 2318834"/>
              <a:gd name="connsiteY2" fmla="*/ 388345 h 999393"/>
              <a:gd name="connsiteX3" fmla="*/ 1371688 w 2318834"/>
              <a:gd name="connsiteY3" fmla="*/ 937998 h 999393"/>
              <a:gd name="connsiteX4" fmla="*/ 1 w 2318834"/>
              <a:gd name="connsiteY4" fmla="*/ 653618 h 999393"/>
              <a:gd name="connsiteX0" fmla="*/ 1 w 2318834"/>
              <a:gd name="connsiteY0" fmla="*/ 653618 h 1220272"/>
              <a:gd name="connsiteX1" fmla="*/ 1372753 w 2318834"/>
              <a:gd name="connsiteY1" fmla="*/ 7345 h 1220272"/>
              <a:gd name="connsiteX2" fmla="*/ 2318834 w 2318834"/>
              <a:gd name="connsiteY2" fmla="*/ 388345 h 1220272"/>
              <a:gd name="connsiteX3" fmla="*/ 1371688 w 2318834"/>
              <a:gd name="connsiteY3" fmla="*/ 937998 h 1220272"/>
              <a:gd name="connsiteX4" fmla="*/ 1 w 2318834"/>
              <a:gd name="connsiteY4" fmla="*/ 653618 h 1220272"/>
              <a:gd name="connsiteX0" fmla="*/ 26122 w 2344955"/>
              <a:gd name="connsiteY0" fmla="*/ 653618 h 1220272"/>
              <a:gd name="connsiteX1" fmla="*/ 1398874 w 2344955"/>
              <a:gd name="connsiteY1" fmla="*/ 7345 h 1220272"/>
              <a:gd name="connsiteX2" fmla="*/ 2344955 w 2344955"/>
              <a:gd name="connsiteY2" fmla="*/ 388345 h 1220272"/>
              <a:gd name="connsiteX3" fmla="*/ 1397809 w 2344955"/>
              <a:gd name="connsiteY3" fmla="*/ 937998 h 1220272"/>
              <a:gd name="connsiteX4" fmla="*/ 26122 w 2344955"/>
              <a:gd name="connsiteY4" fmla="*/ 653618 h 1220272"/>
              <a:gd name="connsiteX0" fmla="*/ 8 w 2318841"/>
              <a:gd name="connsiteY0" fmla="*/ 479763 h 1046417"/>
              <a:gd name="connsiteX1" fmla="*/ 1354249 w 2318841"/>
              <a:gd name="connsiteY1" fmla="*/ 20778 h 1046417"/>
              <a:gd name="connsiteX2" fmla="*/ 2318841 w 2318841"/>
              <a:gd name="connsiteY2" fmla="*/ 214490 h 1046417"/>
              <a:gd name="connsiteX3" fmla="*/ 1371695 w 2318841"/>
              <a:gd name="connsiteY3" fmla="*/ 764143 h 1046417"/>
              <a:gd name="connsiteX4" fmla="*/ 8 w 2318841"/>
              <a:gd name="connsiteY4" fmla="*/ 479763 h 1046417"/>
              <a:gd name="connsiteX0" fmla="*/ 14 w 2318847"/>
              <a:gd name="connsiteY0" fmla="*/ 556108 h 1122762"/>
              <a:gd name="connsiteX1" fmla="*/ 1354255 w 2318847"/>
              <a:gd name="connsiteY1" fmla="*/ 97123 h 1122762"/>
              <a:gd name="connsiteX2" fmla="*/ 2318847 w 2318847"/>
              <a:gd name="connsiteY2" fmla="*/ 290835 h 1122762"/>
              <a:gd name="connsiteX3" fmla="*/ 1371701 w 2318847"/>
              <a:gd name="connsiteY3" fmla="*/ 840488 h 1122762"/>
              <a:gd name="connsiteX4" fmla="*/ 14 w 2318847"/>
              <a:gd name="connsiteY4" fmla="*/ 556108 h 1122762"/>
              <a:gd name="connsiteX0" fmla="*/ 1608 w 2320441"/>
              <a:gd name="connsiteY0" fmla="*/ 556306 h 1133436"/>
              <a:gd name="connsiteX1" fmla="*/ 1355849 w 2320441"/>
              <a:gd name="connsiteY1" fmla="*/ 97321 h 1133436"/>
              <a:gd name="connsiteX2" fmla="*/ 2320441 w 2320441"/>
              <a:gd name="connsiteY2" fmla="*/ 291033 h 1133436"/>
              <a:gd name="connsiteX3" fmla="*/ 1075985 w 2320441"/>
              <a:gd name="connsiteY3" fmla="*/ 853154 h 1133436"/>
              <a:gd name="connsiteX4" fmla="*/ 1608 w 2320441"/>
              <a:gd name="connsiteY4" fmla="*/ 556306 h 1133436"/>
              <a:gd name="connsiteX0" fmla="*/ 23009 w 2341842"/>
              <a:gd name="connsiteY0" fmla="*/ 560726 h 1137856"/>
              <a:gd name="connsiteX1" fmla="*/ 1377250 w 2341842"/>
              <a:gd name="connsiteY1" fmla="*/ 101741 h 1137856"/>
              <a:gd name="connsiteX2" fmla="*/ 2341842 w 2341842"/>
              <a:gd name="connsiteY2" fmla="*/ 295453 h 1137856"/>
              <a:gd name="connsiteX3" fmla="*/ 1097386 w 2341842"/>
              <a:gd name="connsiteY3" fmla="*/ 857574 h 1137856"/>
              <a:gd name="connsiteX4" fmla="*/ 23009 w 2341842"/>
              <a:gd name="connsiteY4" fmla="*/ 560726 h 113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1842" h="1137856">
                <a:moveTo>
                  <a:pt x="23009" y="560726"/>
                </a:moveTo>
                <a:cubicBezTo>
                  <a:pt x="-126537" y="390250"/>
                  <a:pt x="467600" y="-244515"/>
                  <a:pt x="1377250" y="101741"/>
                </a:cubicBezTo>
                <a:cubicBezTo>
                  <a:pt x="2286900" y="447997"/>
                  <a:pt x="2341842" y="85033"/>
                  <a:pt x="2341842" y="295453"/>
                </a:cubicBezTo>
                <a:cubicBezTo>
                  <a:pt x="2341842" y="505873"/>
                  <a:pt x="1236178" y="1659957"/>
                  <a:pt x="1097386" y="857574"/>
                </a:cubicBezTo>
                <a:cubicBezTo>
                  <a:pt x="958594" y="55191"/>
                  <a:pt x="172555" y="731202"/>
                  <a:pt x="23009" y="560726"/>
                </a:cubicBezTo>
                <a:close/>
              </a:path>
            </a:pathLst>
          </a:custGeom>
          <a:solidFill>
            <a:srgbClr val="F2E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40">
            <a:extLst>
              <a:ext uri="{FF2B5EF4-FFF2-40B4-BE49-F238E27FC236}">
                <a16:creationId xmlns:a16="http://schemas.microsoft.com/office/drawing/2014/main" id="{AF96ED00-3ED3-C0A2-4613-A39904C99FA5}"/>
              </a:ext>
            </a:extLst>
          </p:cNvPr>
          <p:cNvSpPr/>
          <p:nvPr/>
        </p:nvSpPr>
        <p:spPr>
          <a:xfrm rot="19284830">
            <a:off x="-1583529" y="4447665"/>
            <a:ext cx="3750170" cy="4499001"/>
          </a:xfrm>
          <a:custGeom>
            <a:avLst/>
            <a:gdLst>
              <a:gd name="connsiteX0" fmla="*/ 0 w 1435100"/>
              <a:gd name="connsiteY0" fmla="*/ 483250 h 966500"/>
              <a:gd name="connsiteX1" fmla="*/ 717550 w 1435100"/>
              <a:gd name="connsiteY1" fmla="*/ 0 h 966500"/>
              <a:gd name="connsiteX2" fmla="*/ 1435100 w 1435100"/>
              <a:gd name="connsiteY2" fmla="*/ 483250 h 966500"/>
              <a:gd name="connsiteX3" fmla="*/ 717550 w 1435100"/>
              <a:gd name="connsiteY3" fmla="*/ 966500 h 966500"/>
              <a:gd name="connsiteX4" fmla="*/ 0 w 1435100"/>
              <a:gd name="connsiteY4" fmla="*/ 483250 h 966500"/>
              <a:gd name="connsiteX0" fmla="*/ 137785 w 1572885"/>
              <a:gd name="connsiteY0" fmla="*/ 483250 h 953800"/>
              <a:gd name="connsiteX1" fmla="*/ 855335 w 1572885"/>
              <a:gd name="connsiteY1" fmla="*/ 0 h 953800"/>
              <a:gd name="connsiteX2" fmla="*/ 1572885 w 1572885"/>
              <a:gd name="connsiteY2" fmla="*/ 483250 h 953800"/>
              <a:gd name="connsiteX3" fmla="*/ 239385 w 1572885"/>
              <a:gd name="connsiteY3" fmla="*/ 953800 h 953800"/>
              <a:gd name="connsiteX4" fmla="*/ 137785 w 1572885"/>
              <a:gd name="connsiteY4" fmla="*/ 483250 h 953800"/>
              <a:gd name="connsiteX0" fmla="*/ 111301 w 1546401"/>
              <a:gd name="connsiteY0" fmla="*/ 220328 h 690878"/>
              <a:gd name="connsiteX1" fmla="*/ 333551 w 1546401"/>
              <a:gd name="connsiteY1" fmla="*/ 3778 h 690878"/>
              <a:gd name="connsiteX2" fmla="*/ 1546401 w 1546401"/>
              <a:gd name="connsiteY2" fmla="*/ 220328 h 690878"/>
              <a:gd name="connsiteX3" fmla="*/ 212901 w 1546401"/>
              <a:gd name="connsiteY3" fmla="*/ 690878 h 690878"/>
              <a:gd name="connsiteX4" fmla="*/ 111301 w 1546401"/>
              <a:gd name="connsiteY4" fmla="*/ 220328 h 690878"/>
              <a:gd name="connsiteX0" fmla="*/ 111301 w 1546401"/>
              <a:gd name="connsiteY0" fmla="*/ 220328 h 693779"/>
              <a:gd name="connsiteX1" fmla="*/ 333551 w 1546401"/>
              <a:gd name="connsiteY1" fmla="*/ 3778 h 693779"/>
              <a:gd name="connsiteX2" fmla="*/ 1546401 w 1546401"/>
              <a:gd name="connsiteY2" fmla="*/ 220328 h 693779"/>
              <a:gd name="connsiteX3" fmla="*/ 212901 w 1546401"/>
              <a:gd name="connsiteY3" fmla="*/ 690878 h 693779"/>
              <a:gd name="connsiteX4" fmla="*/ 111301 w 1546401"/>
              <a:gd name="connsiteY4" fmla="*/ 220328 h 693779"/>
              <a:gd name="connsiteX0" fmla="*/ 114831 w 1549931"/>
              <a:gd name="connsiteY0" fmla="*/ 553100 h 1026551"/>
              <a:gd name="connsiteX1" fmla="*/ 406931 w 1549931"/>
              <a:gd name="connsiteY1" fmla="*/ 0 h 1026551"/>
              <a:gd name="connsiteX2" fmla="*/ 1549931 w 1549931"/>
              <a:gd name="connsiteY2" fmla="*/ 553100 h 1026551"/>
              <a:gd name="connsiteX3" fmla="*/ 216431 w 1549931"/>
              <a:gd name="connsiteY3" fmla="*/ 1023650 h 1026551"/>
              <a:gd name="connsiteX4" fmla="*/ 114831 w 1549931"/>
              <a:gd name="connsiteY4" fmla="*/ 553100 h 1026551"/>
              <a:gd name="connsiteX0" fmla="*/ 114831 w 1549931"/>
              <a:gd name="connsiteY0" fmla="*/ 756833 h 1230284"/>
              <a:gd name="connsiteX1" fmla="*/ 406931 w 1549931"/>
              <a:gd name="connsiteY1" fmla="*/ 203733 h 1230284"/>
              <a:gd name="connsiteX2" fmla="*/ 1549931 w 1549931"/>
              <a:gd name="connsiteY2" fmla="*/ 756833 h 1230284"/>
              <a:gd name="connsiteX3" fmla="*/ 216431 w 1549931"/>
              <a:gd name="connsiteY3" fmla="*/ 1227383 h 1230284"/>
              <a:gd name="connsiteX4" fmla="*/ 114831 w 1549931"/>
              <a:gd name="connsiteY4" fmla="*/ 756833 h 1230284"/>
              <a:gd name="connsiteX0" fmla="*/ 13785 w 1448885"/>
              <a:gd name="connsiteY0" fmla="*/ 756308 h 1207859"/>
              <a:gd name="connsiteX1" fmla="*/ 305885 w 1448885"/>
              <a:gd name="connsiteY1" fmla="*/ 203208 h 1207859"/>
              <a:gd name="connsiteX2" fmla="*/ 1448885 w 1448885"/>
              <a:gd name="connsiteY2" fmla="*/ 756308 h 1207859"/>
              <a:gd name="connsiteX3" fmla="*/ 324935 w 1448885"/>
              <a:gd name="connsiteY3" fmla="*/ 1201458 h 1207859"/>
              <a:gd name="connsiteX4" fmla="*/ 13785 w 1448885"/>
              <a:gd name="connsiteY4" fmla="*/ 756308 h 1207859"/>
              <a:gd name="connsiteX0" fmla="*/ 13785 w 1448885"/>
              <a:gd name="connsiteY0" fmla="*/ 756308 h 1274572"/>
              <a:gd name="connsiteX1" fmla="*/ 305885 w 1448885"/>
              <a:gd name="connsiteY1" fmla="*/ 203208 h 1274572"/>
              <a:gd name="connsiteX2" fmla="*/ 1448885 w 1448885"/>
              <a:gd name="connsiteY2" fmla="*/ 756308 h 1274572"/>
              <a:gd name="connsiteX3" fmla="*/ 324935 w 1448885"/>
              <a:gd name="connsiteY3" fmla="*/ 1201458 h 1274572"/>
              <a:gd name="connsiteX4" fmla="*/ 13785 w 1448885"/>
              <a:gd name="connsiteY4" fmla="*/ 756308 h 1274572"/>
              <a:gd name="connsiteX0" fmla="*/ 72 w 1490049"/>
              <a:gd name="connsiteY0" fmla="*/ 518219 h 1007217"/>
              <a:gd name="connsiteX1" fmla="*/ 347049 w 1490049"/>
              <a:gd name="connsiteY1" fmla="*/ 72 h 1007217"/>
              <a:gd name="connsiteX2" fmla="*/ 1490049 w 1490049"/>
              <a:gd name="connsiteY2" fmla="*/ 553172 h 1007217"/>
              <a:gd name="connsiteX3" fmla="*/ 366099 w 1490049"/>
              <a:gd name="connsiteY3" fmla="*/ 998322 h 1007217"/>
              <a:gd name="connsiteX4" fmla="*/ 72 w 1490049"/>
              <a:gd name="connsiteY4" fmla="*/ 518219 h 1007217"/>
              <a:gd name="connsiteX0" fmla="*/ 7022 w 1496999"/>
              <a:gd name="connsiteY0" fmla="*/ 518221 h 1081506"/>
              <a:gd name="connsiteX1" fmla="*/ 353999 w 1496999"/>
              <a:gd name="connsiteY1" fmla="*/ 74 h 1081506"/>
              <a:gd name="connsiteX2" fmla="*/ 1496999 w 1496999"/>
              <a:gd name="connsiteY2" fmla="*/ 553174 h 1081506"/>
              <a:gd name="connsiteX3" fmla="*/ 598568 w 1496999"/>
              <a:gd name="connsiteY3" fmla="*/ 1080268 h 1081506"/>
              <a:gd name="connsiteX4" fmla="*/ 7022 w 1496999"/>
              <a:gd name="connsiteY4" fmla="*/ 518221 h 1081506"/>
              <a:gd name="connsiteX0" fmla="*/ 83 w 1490060"/>
              <a:gd name="connsiteY0" fmla="*/ 518219 h 1069390"/>
              <a:gd name="connsiteX1" fmla="*/ 347060 w 1490060"/>
              <a:gd name="connsiteY1" fmla="*/ 72 h 1069390"/>
              <a:gd name="connsiteX2" fmla="*/ 1490060 w 1490060"/>
              <a:gd name="connsiteY2" fmla="*/ 553172 h 1069390"/>
              <a:gd name="connsiteX3" fmla="*/ 367464 w 1490060"/>
              <a:gd name="connsiteY3" fmla="*/ 1067677 h 1069390"/>
              <a:gd name="connsiteX4" fmla="*/ 83 w 1490060"/>
              <a:gd name="connsiteY4" fmla="*/ 518219 h 1069390"/>
              <a:gd name="connsiteX0" fmla="*/ 54762 w 1544739"/>
              <a:gd name="connsiteY0" fmla="*/ 518219 h 1256420"/>
              <a:gd name="connsiteX1" fmla="*/ 401739 w 1544739"/>
              <a:gd name="connsiteY1" fmla="*/ 72 h 1256420"/>
              <a:gd name="connsiteX2" fmla="*/ 1544739 w 1544739"/>
              <a:gd name="connsiteY2" fmla="*/ 553172 h 1256420"/>
              <a:gd name="connsiteX3" fmla="*/ 422143 w 1544739"/>
              <a:gd name="connsiteY3" fmla="*/ 1067677 h 1256420"/>
              <a:gd name="connsiteX4" fmla="*/ 54762 w 1544739"/>
              <a:gd name="connsiteY4" fmla="*/ 518219 h 1256420"/>
              <a:gd name="connsiteX0" fmla="*/ 32 w 1689308"/>
              <a:gd name="connsiteY0" fmla="*/ 378734 h 1079945"/>
              <a:gd name="connsiteX1" fmla="*/ 546308 w 1689308"/>
              <a:gd name="connsiteY1" fmla="*/ 2597 h 1079945"/>
              <a:gd name="connsiteX2" fmla="*/ 1689308 w 1689308"/>
              <a:gd name="connsiteY2" fmla="*/ 555697 h 1079945"/>
              <a:gd name="connsiteX3" fmla="*/ 566712 w 1689308"/>
              <a:gd name="connsiteY3" fmla="*/ 1070202 h 1079945"/>
              <a:gd name="connsiteX4" fmla="*/ 32 w 1689308"/>
              <a:gd name="connsiteY4" fmla="*/ 378734 h 1079945"/>
              <a:gd name="connsiteX0" fmla="*/ 9 w 1689285"/>
              <a:gd name="connsiteY0" fmla="*/ 379946 h 1081157"/>
              <a:gd name="connsiteX1" fmla="*/ 546285 w 1689285"/>
              <a:gd name="connsiteY1" fmla="*/ 3809 h 1081157"/>
              <a:gd name="connsiteX2" fmla="*/ 1689285 w 1689285"/>
              <a:gd name="connsiteY2" fmla="*/ 556909 h 1081157"/>
              <a:gd name="connsiteX3" fmla="*/ 566689 w 1689285"/>
              <a:gd name="connsiteY3" fmla="*/ 1071414 h 1081157"/>
              <a:gd name="connsiteX4" fmla="*/ 9 w 1689285"/>
              <a:gd name="connsiteY4" fmla="*/ 379946 h 1081157"/>
              <a:gd name="connsiteX0" fmla="*/ 7 w 1163874"/>
              <a:gd name="connsiteY0" fmla="*/ 411135 h 1424057"/>
              <a:gd name="connsiteX1" fmla="*/ 546283 w 1163874"/>
              <a:gd name="connsiteY1" fmla="*/ 34998 h 1424057"/>
              <a:gd name="connsiteX2" fmla="*/ 1163873 w 1163874"/>
              <a:gd name="connsiteY2" fmla="*/ 1174246 h 1424057"/>
              <a:gd name="connsiteX3" fmla="*/ 566687 w 1163874"/>
              <a:gd name="connsiteY3" fmla="*/ 1102603 h 1424057"/>
              <a:gd name="connsiteX4" fmla="*/ 7 w 1163874"/>
              <a:gd name="connsiteY4" fmla="*/ 411135 h 1424057"/>
              <a:gd name="connsiteX0" fmla="*/ 1251 w 1165116"/>
              <a:gd name="connsiteY0" fmla="*/ 404977 h 1419990"/>
              <a:gd name="connsiteX1" fmla="*/ 547527 w 1165116"/>
              <a:gd name="connsiteY1" fmla="*/ 28840 h 1419990"/>
              <a:gd name="connsiteX2" fmla="*/ 1165117 w 1165116"/>
              <a:gd name="connsiteY2" fmla="*/ 1168088 h 1419990"/>
              <a:gd name="connsiteX3" fmla="*/ 421580 w 1165116"/>
              <a:gd name="connsiteY3" fmla="*/ 1104069 h 1419990"/>
              <a:gd name="connsiteX4" fmla="*/ 1251 w 1165116"/>
              <a:gd name="connsiteY4" fmla="*/ 404977 h 1419990"/>
              <a:gd name="connsiteX0" fmla="*/ 3331 w 1167198"/>
              <a:gd name="connsiteY0" fmla="*/ 404977 h 1460613"/>
              <a:gd name="connsiteX1" fmla="*/ 549607 w 1167198"/>
              <a:gd name="connsiteY1" fmla="*/ 28840 h 1460613"/>
              <a:gd name="connsiteX2" fmla="*/ 1167197 w 1167198"/>
              <a:gd name="connsiteY2" fmla="*/ 1168088 h 1460613"/>
              <a:gd name="connsiteX3" fmla="*/ 423660 w 1167198"/>
              <a:gd name="connsiteY3" fmla="*/ 1104069 h 1460613"/>
              <a:gd name="connsiteX4" fmla="*/ 3331 w 1167198"/>
              <a:gd name="connsiteY4" fmla="*/ 404977 h 1460613"/>
              <a:gd name="connsiteX0" fmla="*/ 2968 w 1166834"/>
              <a:gd name="connsiteY0" fmla="*/ 394424 h 1450060"/>
              <a:gd name="connsiteX1" fmla="*/ 540230 w 1166834"/>
              <a:gd name="connsiteY1" fmla="*/ 29481 h 1450060"/>
              <a:gd name="connsiteX2" fmla="*/ 1166834 w 1166834"/>
              <a:gd name="connsiteY2" fmla="*/ 1157535 h 1450060"/>
              <a:gd name="connsiteX3" fmla="*/ 423297 w 1166834"/>
              <a:gd name="connsiteY3" fmla="*/ 1093516 h 1450060"/>
              <a:gd name="connsiteX4" fmla="*/ 2968 w 1166834"/>
              <a:gd name="connsiteY4" fmla="*/ 394424 h 1450060"/>
              <a:gd name="connsiteX0" fmla="*/ 2968 w 1166834"/>
              <a:gd name="connsiteY0" fmla="*/ 620812 h 1676448"/>
              <a:gd name="connsiteX1" fmla="*/ 540230 w 1166834"/>
              <a:gd name="connsiteY1" fmla="*/ 255869 h 1676448"/>
              <a:gd name="connsiteX2" fmla="*/ 1166834 w 1166834"/>
              <a:gd name="connsiteY2" fmla="*/ 1383923 h 1676448"/>
              <a:gd name="connsiteX3" fmla="*/ 423297 w 1166834"/>
              <a:gd name="connsiteY3" fmla="*/ 1319904 h 1676448"/>
              <a:gd name="connsiteX4" fmla="*/ 2968 w 1166834"/>
              <a:gd name="connsiteY4" fmla="*/ 620812 h 1676448"/>
              <a:gd name="connsiteX0" fmla="*/ 2968 w 1166834"/>
              <a:gd name="connsiteY0" fmla="*/ 650682 h 1706318"/>
              <a:gd name="connsiteX1" fmla="*/ 540230 w 1166834"/>
              <a:gd name="connsiteY1" fmla="*/ 285739 h 1706318"/>
              <a:gd name="connsiteX2" fmla="*/ 1166834 w 1166834"/>
              <a:gd name="connsiteY2" fmla="*/ 1413793 h 1706318"/>
              <a:gd name="connsiteX3" fmla="*/ 423297 w 1166834"/>
              <a:gd name="connsiteY3" fmla="*/ 1349774 h 1706318"/>
              <a:gd name="connsiteX4" fmla="*/ 2968 w 1166834"/>
              <a:gd name="connsiteY4" fmla="*/ 650682 h 1706318"/>
              <a:gd name="connsiteX0" fmla="*/ 1850 w 1165716"/>
              <a:gd name="connsiteY0" fmla="*/ 651539 h 1718060"/>
              <a:gd name="connsiteX1" fmla="*/ 539112 w 1165716"/>
              <a:gd name="connsiteY1" fmla="*/ 286596 h 1718060"/>
              <a:gd name="connsiteX2" fmla="*/ 1165716 w 1165716"/>
              <a:gd name="connsiteY2" fmla="*/ 1414650 h 1718060"/>
              <a:gd name="connsiteX3" fmla="*/ 441834 w 1165716"/>
              <a:gd name="connsiteY3" fmla="*/ 1381213 h 1718060"/>
              <a:gd name="connsiteX4" fmla="*/ 1850 w 1165716"/>
              <a:gd name="connsiteY4" fmla="*/ 651539 h 1718060"/>
              <a:gd name="connsiteX0" fmla="*/ 1896 w 1165762"/>
              <a:gd name="connsiteY0" fmla="*/ 651539 h 1732291"/>
              <a:gd name="connsiteX1" fmla="*/ 539158 w 1165762"/>
              <a:gd name="connsiteY1" fmla="*/ 286596 h 1732291"/>
              <a:gd name="connsiteX2" fmla="*/ 1165762 w 1165762"/>
              <a:gd name="connsiteY2" fmla="*/ 1414650 h 1732291"/>
              <a:gd name="connsiteX3" fmla="*/ 441880 w 1165762"/>
              <a:gd name="connsiteY3" fmla="*/ 1381213 h 1732291"/>
              <a:gd name="connsiteX4" fmla="*/ 1896 w 1165762"/>
              <a:gd name="connsiteY4" fmla="*/ 651539 h 1732291"/>
              <a:gd name="connsiteX0" fmla="*/ 12898 w 1176764"/>
              <a:gd name="connsiteY0" fmla="*/ 309805 h 1390557"/>
              <a:gd name="connsiteX1" fmla="*/ 788843 w 1176764"/>
              <a:gd name="connsiteY1" fmla="*/ 379747 h 1390557"/>
              <a:gd name="connsiteX2" fmla="*/ 1176764 w 1176764"/>
              <a:gd name="connsiteY2" fmla="*/ 1072916 h 1390557"/>
              <a:gd name="connsiteX3" fmla="*/ 452882 w 1176764"/>
              <a:gd name="connsiteY3" fmla="*/ 1039479 h 1390557"/>
              <a:gd name="connsiteX4" fmla="*/ 12898 w 1176764"/>
              <a:gd name="connsiteY4" fmla="*/ 309805 h 1390557"/>
              <a:gd name="connsiteX0" fmla="*/ 24266 w 1188132"/>
              <a:gd name="connsiteY0" fmla="*/ 344623 h 1425375"/>
              <a:gd name="connsiteX1" fmla="*/ 800211 w 1188132"/>
              <a:gd name="connsiteY1" fmla="*/ 414565 h 1425375"/>
              <a:gd name="connsiteX2" fmla="*/ 1188132 w 1188132"/>
              <a:gd name="connsiteY2" fmla="*/ 1107734 h 1425375"/>
              <a:gd name="connsiteX3" fmla="*/ 464250 w 1188132"/>
              <a:gd name="connsiteY3" fmla="*/ 1074297 h 1425375"/>
              <a:gd name="connsiteX4" fmla="*/ 24266 w 1188132"/>
              <a:gd name="connsiteY4" fmla="*/ 344623 h 1425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132" h="1425375">
                <a:moveTo>
                  <a:pt x="24266" y="344623"/>
                </a:moveTo>
                <a:cubicBezTo>
                  <a:pt x="112772" y="113258"/>
                  <a:pt x="747751" y="-332951"/>
                  <a:pt x="800211" y="414565"/>
                </a:cubicBezTo>
                <a:cubicBezTo>
                  <a:pt x="852671" y="1162081"/>
                  <a:pt x="1188132" y="840842"/>
                  <a:pt x="1188132" y="1107734"/>
                </a:cubicBezTo>
                <a:cubicBezTo>
                  <a:pt x="1105582" y="1647676"/>
                  <a:pt x="837587" y="1404922"/>
                  <a:pt x="464250" y="1074297"/>
                </a:cubicBezTo>
                <a:cubicBezTo>
                  <a:pt x="90913" y="743672"/>
                  <a:pt x="-64240" y="575988"/>
                  <a:pt x="24266" y="344623"/>
                </a:cubicBezTo>
                <a:close/>
              </a:path>
            </a:pathLst>
          </a:custGeom>
          <a:noFill/>
          <a:ln>
            <a:solidFill>
              <a:srgbClr val="8B918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54292315-2D7F-0162-5BCB-E399FEC02934}"/>
              </a:ext>
            </a:extLst>
          </p:cNvPr>
          <p:cNvSpPr/>
          <p:nvPr/>
        </p:nvSpPr>
        <p:spPr>
          <a:xfrm rot="19284830">
            <a:off x="9399" y="6212723"/>
            <a:ext cx="924287" cy="990550"/>
          </a:xfrm>
          <a:custGeom>
            <a:avLst/>
            <a:gdLst>
              <a:gd name="connsiteX0" fmla="*/ 774929 w 924287"/>
              <a:gd name="connsiteY0" fmla="*/ 247219 h 990550"/>
              <a:gd name="connsiteX1" fmla="*/ 825481 w 924287"/>
              <a:gd name="connsiteY1" fmla="*/ 288409 h 990550"/>
              <a:gd name="connsiteX2" fmla="*/ 924287 w 924287"/>
              <a:gd name="connsiteY2" fmla="*/ 600950 h 990550"/>
              <a:gd name="connsiteX3" fmla="*/ 883814 w 924287"/>
              <a:gd name="connsiteY3" fmla="*/ 824552 h 990550"/>
              <a:gd name="connsiteX4" fmla="*/ 842369 w 924287"/>
              <a:gd name="connsiteY4" fmla="*/ 990550 h 990550"/>
              <a:gd name="connsiteX5" fmla="*/ 0 w 924287"/>
              <a:gd name="connsiteY5" fmla="*/ 318429 h 990550"/>
              <a:gd name="connsiteX6" fmla="*/ 254073 w 924287"/>
              <a:gd name="connsiteY6" fmla="*/ 0 h 990550"/>
              <a:gd name="connsiteX7" fmla="*/ 266650 w 924287"/>
              <a:gd name="connsiteY7" fmla="*/ 10693 h 990550"/>
              <a:gd name="connsiteX8" fmla="*/ 774929 w 924287"/>
              <a:gd name="connsiteY8" fmla="*/ 247219 h 9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287" h="990550">
                <a:moveTo>
                  <a:pt x="774929" y="247219"/>
                </a:moveTo>
                <a:cubicBezTo>
                  <a:pt x="793168" y="259384"/>
                  <a:pt x="810086" y="272934"/>
                  <a:pt x="825481" y="288409"/>
                </a:cubicBezTo>
                <a:cubicBezTo>
                  <a:pt x="887062" y="350309"/>
                  <a:pt x="924287" y="442998"/>
                  <a:pt x="924287" y="600950"/>
                </a:cubicBezTo>
                <a:cubicBezTo>
                  <a:pt x="912073" y="680837"/>
                  <a:pt x="898574" y="755296"/>
                  <a:pt x="883814" y="824552"/>
                </a:cubicBezTo>
                <a:lnTo>
                  <a:pt x="842369" y="990550"/>
                </a:lnTo>
                <a:lnTo>
                  <a:pt x="0" y="318429"/>
                </a:lnTo>
                <a:lnTo>
                  <a:pt x="254073" y="0"/>
                </a:lnTo>
                <a:lnTo>
                  <a:pt x="266650" y="10693"/>
                </a:lnTo>
                <a:cubicBezTo>
                  <a:pt x="454843" y="144808"/>
                  <a:pt x="647257" y="162064"/>
                  <a:pt x="774929" y="247219"/>
                </a:cubicBezTo>
                <a:close/>
              </a:path>
            </a:pathLst>
          </a:custGeom>
          <a:solidFill>
            <a:srgbClr val="B0785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矩形 33">
            <a:extLst>
              <a:ext uri="{FF2B5EF4-FFF2-40B4-BE49-F238E27FC236}">
                <a16:creationId xmlns:a16="http://schemas.microsoft.com/office/drawing/2014/main" id="{C171D3CC-ED65-7BBA-9CEC-C1CAF92C8C13}"/>
              </a:ext>
            </a:extLst>
          </p:cNvPr>
          <p:cNvSpPr/>
          <p:nvPr userDrawn="1"/>
        </p:nvSpPr>
        <p:spPr>
          <a:xfrm>
            <a:off x="0" y="1"/>
            <a:ext cx="12192000" cy="6857998"/>
          </a:xfrm>
          <a:prstGeom prst="rect">
            <a:avLst/>
          </a:prstGeom>
          <a:gradFill flip="none" rotWithShape="1">
            <a:gsLst>
              <a:gs pos="52000">
                <a:schemeClr val="bg1">
                  <a:alpha val="90000"/>
                </a:schemeClr>
              </a:gs>
              <a:gs pos="100000">
                <a:srgbClr val="F8F5F2">
                  <a:alpha val="0"/>
                </a:srgbClr>
              </a:gs>
            </a:gsLst>
            <a:lin ang="5400000" scaled="1"/>
            <a:tileRect/>
          </a:gradFill>
          <a:ln w="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9539639"/>
      </p:ext>
    </p:extLst>
  </p:cSld>
  <p:clrMapOvr>
    <a:masterClrMapping/>
  </p:clrMapOvr>
  <p:transition advTm="2000">
    <p:wedg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45133D-B824-B44E-0143-90FC5982D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BC72E3-6592-2087-FC93-4AD59B68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A7ECD9-728B-117A-FDF2-6C1512C0E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EA45B-802C-44B4-A231-198872376312}" type="datetimeFigureOut">
              <a:rPr lang="zh-CN" altLang="en-US" smtClean="0"/>
              <a:t>2024/11/9</a:t>
            </a:fld>
            <a:endParaRPr lang="zh-CN" altLang="en-US"/>
          </a:p>
        </p:txBody>
      </p:sp>
      <p:sp>
        <p:nvSpPr>
          <p:cNvPr id="5" name="页脚占位符 4">
            <a:extLst>
              <a:ext uri="{FF2B5EF4-FFF2-40B4-BE49-F238E27FC236}">
                <a16:creationId xmlns:a16="http://schemas.microsoft.com/office/drawing/2014/main" id="{AEB6BC7B-3439-FC20-B99B-A9E0B2DB6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8C2A2C-2C2A-19EF-19D2-12E4CD43E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7E27D-B4A9-4314-9735-BE0E36109E38}" type="slidenum">
              <a:rPr lang="zh-CN" altLang="en-US" smtClean="0"/>
              <a:t>‹#›</a:t>
            </a:fld>
            <a:endParaRPr lang="zh-CN" altLang="en-US"/>
          </a:p>
        </p:txBody>
      </p:sp>
    </p:spTree>
    <p:extLst>
      <p:ext uri="{BB962C8B-B14F-4D97-AF65-F5344CB8AC3E}">
        <p14:creationId xmlns:p14="http://schemas.microsoft.com/office/powerpoint/2010/main" val="409640049"/>
      </p:ext>
    </p:extLst>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 name="矩形: 圆角 449">
            <a:extLst>
              <a:ext uri="{FF2B5EF4-FFF2-40B4-BE49-F238E27FC236}">
                <a16:creationId xmlns:a16="http://schemas.microsoft.com/office/drawing/2014/main" id="{678340BB-BB9F-FE7C-B4D4-528C529CEC26}"/>
              </a:ext>
            </a:extLst>
          </p:cNvPr>
          <p:cNvSpPr/>
          <p:nvPr/>
        </p:nvSpPr>
        <p:spPr>
          <a:xfrm>
            <a:off x="2247900" y="2463329"/>
            <a:ext cx="7696200" cy="1404242"/>
          </a:xfrm>
          <a:prstGeom prst="roundRect">
            <a:avLst>
              <a:gd name="adj" fmla="val 12662"/>
            </a:avLst>
          </a:prstGeom>
          <a:solidFill>
            <a:srgbClr val="DED2BC"/>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6" name="矩形: 圆角 465">
            <a:extLst>
              <a:ext uri="{FF2B5EF4-FFF2-40B4-BE49-F238E27FC236}">
                <a16:creationId xmlns:a16="http://schemas.microsoft.com/office/drawing/2014/main" id="{A8B6A025-C68A-39F8-D8EE-24F6652B5FC0}"/>
              </a:ext>
            </a:extLst>
          </p:cNvPr>
          <p:cNvSpPr/>
          <p:nvPr/>
        </p:nvSpPr>
        <p:spPr>
          <a:xfrm>
            <a:off x="2247900" y="2658394"/>
            <a:ext cx="7696200" cy="1404242"/>
          </a:xfrm>
          <a:prstGeom prst="roundRect">
            <a:avLst>
              <a:gd name="adj" fmla="val 12662"/>
            </a:avLst>
          </a:prstGeom>
          <a:noFill/>
          <a:ln w="25400">
            <a:solidFill>
              <a:srgbClr val="8B9183"/>
            </a:soli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1" name="椭圆 450">
            <a:extLst>
              <a:ext uri="{FF2B5EF4-FFF2-40B4-BE49-F238E27FC236}">
                <a16:creationId xmlns:a16="http://schemas.microsoft.com/office/drawing/2014/main" id="{83DB8DFB-7D0E-FBDE-A107-E582A3F878D7}"/>
              </a:ext>
            </a:extLst>
          </p:cNvPr>
          <p:cNvSpPr/>
          <p:nvPr/>
        </p:nvSpPr>
        <p:spPr>
          <a:xfrm>
            <a:off x="0" y="-710293"/>
            <a:ext cx="304800" cy="304800"/>
          </a:xfrm>
          <a:prstGeom prst="ellipse">
            <a:avLst/>
          </a:prstGeom>
          <a:solidFill>
            <a:srgbClr val="B078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55A9493C-A3B2-AC43-AFC9-A41DF1752736}"/>
              </a:ext>
            </a:extLst>
          </p:cNvPr>
          <p:cNvSpPr/>
          <p:nvPr/>
        </p:nvSpPr>
        <p:spPr>
          <a:xfrm>
            <a:off x="457200" y="-710293"/>
            <a:ext cx="304800" cy="304800"/>
          </a:xfrm>
          <a:prstGeom prst="ellipse">
            <a:avLst/>
          </a:prstGeom>
          <a:solidFill>
            <a:srgbClr val="8B91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90D3D913-FCE9-5EDD-D406-359A20873947}"/>
              </a:ext>
            </a:extLst>
          </p:cNvPr>
          <p:cNvSpPr/>
          <p:nvPr/>
        </p:nvSpPr>
        <p:spPr>
          <a:xfrm>
            <a:off x="914400" y="-710293"/>
            <a:ext cx="304800" cy="304800"/>
          </a:xfrm>
          <a:prstGeom prst="ellipse">
            <a:avLst/>
          </a:prstGeom>
          <a:solidFill>
            <a:srgbClr val="DED2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36C4BE16-21AC-72E4-C4A0-312842DA80C0}"/>
              </a:ext>
            </a:extLst>
          </p:cNvPr>
          <p:cNvSpPr/>
          <p:nvPr/>
        </p:nvSpPr>
        <p:spPr>
          <a:xfrm>
            <a:off x="1371600" y="-710293"/>
            <a:ext cx="304800" cy="304800"/>
          </a:xfrm>
          <a:prstGeom prst="ellipse">
            <a:avLst/>
          </a:prstGeom>
          <a:solidFill>
            <a:srgbClr val="F2ED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文本框 459">
            <a:extLst>
              <a:ext uri="{FF2B5EF4-FFF2-40B4-BE49-F238E27FC236}">
                <a16:creationId xmlns:a16="http://schemas.microsoft.com/office/drawing/2014/main" id="{1E625A9E-50F0-AAEC-903B-321F9A730289}"/>
              </a:ext>
            </a:extLst>
          </p:cNvPr>
          <p:cNvSpPr txBox="1"/>
          <p:nvPr/>
        </p:nvSpPr>
        <p:spPr>
          <a:xfrm>
            <a:off x="3214634" y="2808155"/>
            <a:ext cx="5762732" cy="1015663"/>
          </a:xfrm>
          <a:prstGeom prst="rect">
            <a:avLst/>
          </a:prstGeom>
          <a:noFill/>
        </p:spPr>
        <p:txBody>
          <a:bodyPr wrap="square" rtlCol="0">
            <a:spAutoFit/>
          </a:bodyPr>
          <a:lstStyle/>
          <a:p>
            <a:pPr algn="dist"/>
            <a:r>
              <a:rPr lang="zh-CN" altLang="en-US" sz="6000" b="1" dirty="0">
                <a:solidFill>
                  <a:schemeClr val="tx1">
                    <a:lumMod val="75000"/>
                    <a:lumOff val="25000"/>
                  </a:schemeClr>
                </a:solidFill>
                <a:latin typeface="+mn-ea"/>
              </a:rPr>
              <a:t>结构化测试实施</a:t>
            </a:r>
          </a:p>
        </p:txBody>
      </p:sp>
      <p:grpSp>
        <p:nvGrpSpPr>
          <p:cNvPr id="461" name="组合 460">
            <a:extLst>
              <a:ext uri="{FF2B5EF4-FFF2-40B4-BE49-F238E27FC236}">
                <a16:creationId xmlns:a16="http://schemas.microsoft.com/office/drawing/2014/main" id="{402CD0A5-67EF-BCBD-E72F-B890DA4FF908}"/>
              </a:ext>
            </a:extLst>
          </p:cNvPr>
          <p:cNvGrpSpPr/>
          <p:nvPr/>
        </p:nvGrpSpPr>
        <p:grpSpPr>
          <a:xfrm>
            <a:off x="4002931" y="4607941"/>
            <a:ext cx="4433150" cy="315056"/>
            <a:chOff x="1253246" y="4118390"/>
            <a:chExt cx="4433150" cy="315056"/>
          </a:xfrm>
        </p:grpSpPr>
        <p:sp>
          <p:nvSpPr>
            <p:cNvPr id="462" name="文本框 461">
              <a:extLst>
                <a:ext uri="{FF2B5EF4-FFF2-40B4-BE49-F238E27FC236}">
                  <a16:creationId xmlns:a16="http://schemas.microsoft.com/office/drawing/2014/main" id="{8CE30AB3-B5D4-B9BB-633F-F88F36C3F1E5}"/>
                </a:ext>
              </a:extLst>
            </p:cNvPr>
            <p:cNvSpPr txBox="1"/>
            <p:nvPr/>
          </p:nvSpPr>
          <p:spPr>
            <a:xfrm>
              <a:off x="1561022" y="4125669"/>
              <a:ext cx="2027128" cy="307777"/>
            </a:xfrm>
            <a:prstGeom prst="rect">
              <a:avLst/>
            </a:prstGeom>
            <a:noFill/>
          </p:spPr>
          <p:txBody>
            <a:bodyPr wrap="square" rtlCol="0">
              <a:spAutoFit/>
            </a:bodyPr>
            <a:lstStyle>
              <a:defPPr>
                <a:defRPr lang="zh-CN"/>
              </a:defPPr>
              <a:lvl1pPr>
                <a:defRPr sz="1000" b="1">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mn-lt"/>
                </a:rPr>
                <a:t>汇报人：黄亮铭</a:t>
              </a:r>
            </a:p>
          </p:txBody>
        </p:sp>
        <p:sp>
          <p:nvSpPr>
            <p:cNvPr id="463" name="iconfont-10019-4889788">
              <a:extLst>
                <a:ext uri="{FF2B5EF4-FFF2-40B4-BE49-F238E27FC236}">
                  <a16:creationId xmlns:a16="http://schemas.microsoft.com/office/drawing/2014/main" id="{1F5E1037-F252-C110-7846-6FAD088D69BD}"/>
                </a:ext>
              </a:extLst>
            </p:cNvPr>
            <p:cNvSpPr/>
            <p:nvPr/>
          </p:nvSpPr>
          <p:spPr>
            <a:xfrm>
              <a:off x="1253246" y="4118392"/>
              <a:ext cx="307776" cy="307776"/>
            </a:xfrm>
            <a:custGeom>
              <a:avLst/>
              <a:gdLst>
                <a:gd name="T0" fmla="*/ 6383 w 12767"/>
                <a:gd name="T1" fmla="*/ 0 h 12767"/>
                <a:gd name="T2" fmla="*/ 0 w 12767"/>
                <a:gd name="T3" fmla="*/ 6383 h 12767"/>
                <a:gd name="T4" fmla="*/ 6383 w 12767"/>
                <a:gd name="T5" fmla="*/ 12767 h 12767"/>
                <a:gd name="T6" fmla="*/ 12767 w 12767"/>
                <a:gd name="T7" fmla="*/ 6383 h 12767"/>
                <a:gd name="T8" fmla="*/ 6383 w 12767"/>
                <a:gd name="T9" fmla="*/ 0 h 12767"/>
                <a:gd name="T10" fmla="*/ 6383 w 12767"/>
                <a:gd name="T11" fmla="*/ 870 h 12767"/>
                <a:gd name="T12" fmla="*/ 11897 w 12767"/>
                <a:gd name="T13" fmla="*/ 6383 h 12767"/>
                <a:gd name="T14" fmla="*/ 11032 w 12767"/>
                <a:gd name="T15" fmla="*/ 9349 h 12767"/>
                <a:gd name="T16" fmla="*/ 7524 w 12767"/>
                <a:gd name="T17" fmla="*/ 7451 h 12767"/>
                <a:gd name="T18" fmla="*/ 9004 w 12767"/>
                <a:gd name="T19" fmla="*/ 5101 h 12767"/>
                <a:gd name="T20" fmla="*/ 6393 w 12767"/>
                <a:gd name="T21" fmla="*/ 2489 h 12767"/>
                <a:gd name="T22" fmla="*/ 3781 w 12767"/>
                <a:gd name="T23" fmla="*/ 5101 h 12767"/>
                <a:gd name="T24" fmla="*/ 5261 w 12767"/>
                <a:gd name="T25" fmla="*/ 7451 h 12767"/>
                <a:gd name="T26" fmla="*/ 1743 w 12767"/>
                <a:gd name="T27" fmla="*/ 9361 h 12767"/>
                <a:gd name="T28" fmla="*/ 870 w 12767"/>
                <a:gd name="T29" fmla="*/ 6383 h 12767"/>
                <a:gd name="T30" fmla="*/ 6383 w 12767"/>
                <a:gd name="T31" fmla="*/ 870 h 12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7" h="12767">
                  <a:moveTo>
                    <a:pt x="6383" y="0"/>
                  </a:moveTo>
                  <a:cubicBezTo>
                    <a:pt x="2858" y="0"/>
                    <a:pt x="0" y="2858"/>
                    <a:pt x="0" y="6383"/>
                  </a:cubicBezTo>
                  <a:cubicBezTo>
                    <a:pt x="0" y="9909"/>
                    <a:pt x="2858" y="12767"/>
                    <a:pt x="6383" y="12767"/>
                  </a:cubicBezTo>
                  <a:cubicBezTo>
                    <a:pt x="9909" y="12767"/>
                    <a:pt x="12767" y="9909"/>
                    <a:pt x="12767" y="6383"/>
                  </a:cubicBezTo>
                  <a:cubicBezTo>
                    <a:pt x="12767" y="2858"/>
                    <a:pt x="9909" y="0"/>
                    <a:pt x="6383" y="0"/>
                  </a:cubicBezTo>
                  <a:close/>
                  <a:moveTo>
                    <a:pt x="6383" y="870"/>
                  </a:moveTo>
                  <a:cubicBezTo>
                    <a:pt x="9428" y="870"/>
                    <a:pt x="11897" y="3339"/>
                    <a:pt x="11897" y="6383"/>
                  </a:cubicBezTo>
                  <a:cubicBezTo>
                    <a:pt x="11897" y="7475"/>
                    <a:pt x="11579" y="8493"/>
                    <a:pt x="11032" y="9349"/>
                  </a:cubicBezTo>
                  <a:cubicBezTo>
                    <a:pt x="10114" y="8379"/>
                    <a:pt x="8895" y="7697"/>
                    <a:pt x="7524" y="7451"/>
                  </a:cubicBezTo>
                  <a:cubicBezTo>
                    <a:pt x="8399" y="7030"/>
                    <a:pt x="9004" y="6137"/>
                    <a:pt x="9004" y="5101"/>
                  </a:cubicBezTo>
                  <a:cubicBezTo>
                    <a:pt x="9004" y="3658"/>
                    <a:pt x="7835" y="2489"/>
                    <a:pt x="6393" y="2489"/>
                  </a:cubicBezTo>
                  <a:cubicBezTo>
                    <a:pt x="4950" y="2489"/>
                    <a:pt x="3781" y="3658"/>
                    <a:pt x="3781" y="5101"/>
                  </a:cubicBezTo>
                  <a:cubicBezTo>
                    <a:pt x="3781" y="6137"/>
                    <a:pt x="4386" y="7030"/>
                    <a:pt x="5261" y="7451"/>
                  </a:cubicBezTo>
                  <a:cubicBezTo>
                    <a:pt x="3885" y="7698"/>
                    <a:pt x="2662" y="8385"/>
                    <a:pt x="1743" y="9361"/>
                  </a:cubicBezTo>
                  <a:cubicBezTo>
                    <a:pt x="1190" y="8502"/>
                    <a:pt x="870" y="7480"/>
                    <a:pt x="870" y="6383"/>
                  </a:cubicBezTo>
                  <a:cubicBezTo>
                    <a:pt x="870" y="3339"/>
                    <a:pt x="3339" y="870"/>
                    <a:pt x="6383" y="870"/>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4" name="文本框 463">
              <a:extLst>
                <a:ext uri="{FF2B5EF4-FFF2-40B4-BE49-F238E27FC236}">
                  <a16:creationId xmlns:a16="http://schemas.microsoft.com/office/drawing/2014/main" id="{D2D56A76-4FDF-37E0-3BD7-C6ABE0D08C94}"/>
                </a:ext>
              </a:extLst>
            </p:cNvPr>
            <p:cNvSpPr txBox="1"/>
            <p:nvPr/>
          </p:nvSpPr>
          <p:spPr>
            <a:xfrm>
              <a:off x="3971027" y="4118390"/>
              <a:ext cx="1715369" cy="307777"/>
            </a:xfrm>
            <a:prstGeom prst="rect">
              <a:avLst/>
            </a:prstGeom>
            <a:noFill/>
          </p:spPr>
          <p:txBody>
            <a:bodyPr wrap="square" rtlCol="0">
              <a:spAutoFit/>
            </a:bodyPr>
            <a:lstStyle>
              <a:defPPr>
                <a:defRPr lang="zh-CN"/>
              </a:defPPr>
              <a:lvl1pPr>
                <a:defRPr sz="1000" b="1">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olidFill>
                    <a:schemeClr val="tx1">
                      <a:lumMod val="65000"/>
                      <a:lumOff val="35000"/>
                    </a:schemeClr>
                  </a:solidFill>
                  <a:sym typeface="+mn-lt"/>
                </a:rPr>
                <a:t>时间：</a:t>
              </a:r>
              <a:r>
                <a:rPr lang="en-US" altLang="zh-CN" sz="1400" dirty="0">
                  <a:solidFill>
                    <a:schemeClr val="tx1">
                      <a:lumMod val="65000"/>
                      <a:lumOff val="35000"/>
                    </a:schemeClr>
                  </a:solidFill>
                  <a:sym typeface="+mn-lt"/>
                </a:rPr>
                <a:t>2024.11.09</a:t>
              </a:r>
              <a:endParaRPr lang="zh-CN" altLang="en-US" sz="1400" dirty="0">
                <a:solidFill>
                  <a:schemeClr val="tx1">
                    <a:lumMod val="65000"/>
                    <a:lumOff val="35000"/>
                  </a:schemeClr>
                </a:solidFill>
                <a:sym typeface="+mn-lt"/>
              </a:endParaRPr>
            </a:p>
          </p:txBody>
        </p:sp>
        <p:sp>
          <p:nvSpPr>
            <p:cNvPr id="465" name="iconfont-11899-5651509">
              <a:extLst>
                <a:ext uri="{FF2B5EF4-FFF2-40B4-BE49-F238E27FC236}">
                  <a16:creationId xmlns:a16="http://schemas.microsoft.com/office/drawing/2014/main" id="{CF26A0FF-B617-32B0-F154-D76188BBA0CC}"/>
                </a:ext>
              </a:extLst>
            </p:cNvPr>
            <p:cNvSpPr/>
            <p:nvPr/>
          </p:nvSpPr>
          <p:spPr>
            <a:xfrm>
              <a:off x="3659268" y="4118394"/>
              <a:ext cx="307836" cy="307774"/>
            </a:xfrm>
            <a:custGeom>
              <a:avLst/>
              <a:gdLst>
                <a:gd name="T0" fmla="*/ 5872 w 10378"/>
                <a:gd name="T1" fmla="*/ 5277 h 10377"/>
                <a:gd name="T2" fmla="*/ 5872 w 10378"/>
                <a:gd name="T3" fmla="*/ 2783 h 10377"/>
                <a:gd name="T4" fmla="*/ 5223 w 10378"/>
                <a:gd name="T5" fmla="*/ 2135 h 10377"/>
                <a:gd name="T6" fmla="*/ 4574 w 10378"/>
                <a:gd name="T7" fmla="*/ 2783 h 10377"/>
                <a:gd name="T8" fmla="*/ 4574 w 10378"/>
                <a:gd name="T9" fmla="*/ 6026 h 10377"/>
                <a:gd name="T10" fmla="*/ 7383 w 10378"/>
                <a:gd name="T11" fmla="*/ 7647 h 10377"/>
                <a:gd name="T12" fmla="*/ 8267 w 10378"/>
                <a:gd name="T13" fmla="*/ 7403 h 10377"/>
                <a:gd name="T14" fmla="*/ 8031 w 10378"/>
                <a:gd name="T15" fmla="*/ 6523 h 10377"/>
                <a:gd name="T16" fmla="*/ 5872 w 10378"/>
                <a:gd name="T17" fmla="*/ 5277 h 10377"/>
                <a:gd name="T18" fmla="*/ 5189 w 10378"/>
                <a:gd name="T19" fmla="*/ 10377 h 10377"/>
                <a:gd name="T20" fmla="*/ 0 w 10378"/>
                <a:gd name="T21" fmla="*/ 5188 h 10377"/>
                <a:gd name="T22" fmla="*/ 5189 w 10378"/>
                <a:gd name="T23" fmla="*/ 0 h 10377"/>
                <a:gd name="T24" fmla="*/ 10378 w 10378"/>
                <a:gd name="T25" fmla="*/ 5188 h 10377"/>
                <a:gd name="T26" fmla="*/ 5189 w 10378"/>
                <a:gd name="T27" fmla="*/ 1037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78" h="10377">
                  <a:moveTo>
                    <a:pt x="5872" y="5277"/>
                  </a:moveTo>
                  <a:lnTo>
                    <a:pt x="5872" y="2783"/>
                  </a:lnTo>
                  <a:cubicBezTo>
                    <a:pt x="5872" y="2425"/>
                    <a:pt x="5582" y="2135"/>
                    <a:pt x="5223" y="2135"/>
                  </a:cubicBezTo>
                  <a:cubicBezTo>
                    <a:pt x="4864" y="2135"/>
                    <a:pt x="4574" y="2425"/>
                    <a:pt x="4574" y="2783"/>
                  </a:cubicBezTo>
                  <a:lnTo>
                    <a:pt x="4574" y="6026"/>
                  </a:lnTo>
                  <a:lnTo>
                    <a:pt x="7383" y="7647"/>
                  </a:lnTo>
                  <a:cubicBezTo>
                    <a:pt x="7694" y="7825"/>
                    <a:pt x="8091" y="7716"/>
                    <a:pt x="8267" y="7403"/>
                  </a:cubicBezTo>
                  <a:cubicBezTo>
                    <a:pt x="8442" y="7095"/>
                    <a:pt x="8337" y="6703"/>
                    <a:pt x="8031" y="6523"/>
                  </a:cubicBezTo>
                  <a:lnTo>
                    <a:pt x="5872" y="5277"/>
                  </a:lnTo>
                  <a:close/>
                  <a:moveTo>
                    <a:pt x="5189" y="10377"/>
                  </a:moveTo>
                  <a:cubicBezTo>
                    <a:pt x="2324" y="10377"/>
                    <a:pt x="0" y="8054"/>
                    <a:pt x="0" y="5188"/>
                  </a:cubicBezTo>
                  <a:cubicBezTo>
                    <a:pt x="0" y="2322"/>
                    <a:pt x="2324" y="0"/>
                    <a:pt x="5189" y="0"/>
                  </a:cubicBezTo>
                  <a:cubicBezTo>
                    <a:pt x="8054" y="0"/>
                    <a:pt x="10378" y="2322"/>
                    <a:pt x="10378" y="5188"/>
                  </a:cubicBezTo>
                  <a:cubicBezTo>
                    <a:pt x="10378" y="8054"/>
                    <a:pt x="8056" y="10377"/>
                    <a:pt x="5189" y="10377"/>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custDataLst>
      <p:tags r:id="rId1"/>
    </p:custDataLst>
    <p:extLst>
      <p:ext uri="{BB962C8B-B14F-4D97-AF65-F5344CB8AC3E}">
        <p14:creationId xmlns:p14="http://schemas.microsoft.com/office/powerpoint/2010/main" val="8532996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矩形: 折角 48">
            <a:extLst>
              <a:ext uri="{FF2B5EF4-FFF2-40B4-BE49-F238E27FC236}">
                <a16:creationId xmlns:a16="http://schemas.microsoft.com/office/drawing/2014/main" id="{41ED5628-0052-ED23-CD2D-AA7E375DD813}"/>
              </a:ext>
            </a:extLst>
          </p:cNvPr>
          <p:cNvSpPr/>
          <p:nvPr/>
        </p:nvSpPr>
        <p:spPr>
          <a:xfrm>
            <a:off x="6255837" y="1495611"/>
            <a:ext cx="2730500" cy="501351"/>
          </a:xfrm>
          <a:prstGeom prst="foldedCorner">
            <a:avLst>
              <a:gd name="adj" fmla="val 49598"/>
            </a:avLst>
          </a:prstGeom>
          <a:solidFill>
            <a:srgbClr val="B078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a:extLst>
              <a:ext uri="{FF2B5EF4-FFF2-40B4-BE49-F238E27FC236}">
                <a16:creationId xmlns:a16="http://schemas.microsoft.com/office/drawing/2014/main" id="{8056E04E-A48D-422A-9891-E62CFBDE1064}"/>
              </a:ext>
            </a:extLst>
          </p:cNvPr>
          <p:cNvGrpSpPr/>
          <p:nvPr/>
        </p:nvGrpSpPr>
        <p:grpSpPr>
          <a:xfrm>
            <a:off x="6175974" y="1563301"/>
            <a:ext cx="5731362" cy="876815"/>
            <a:chOff x="-239824" y="1906534"/>
            <a:chExt cx="5731362" cy="876815"/>
          </a:xfrm>
        </p:grpSpPr>
        <p:sp>
          <p:nvSpPr>
            <p:cNvPr id="51" name="文本框 50">
              <a:extLst>
                <a:ext uri="{FF2B5EF4-FFF2-40B4-BE49-F238E27FC236}">
                  <a16:creationId xmlns:a16="http://schemas.microsoft.com/office/drawing/2014/main" id="{85E49BA7-D67D-5BF2-84BB-D27B542B59AA}"/>
                </a:ext>
              </a:extLst>
            </p:cNvPr>
            <p:cNvSpPr txBox="1"/>
            <p:nvPr/>
          </p:nvSpPr>
          <p:spPr>
            <a:xfrm>
              <a:off x="-239824" y="2405938"/>
              <a:ext cx="5731362" cy="37741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HarmonyOS Sans SC Light" panose="00000400000000000000" pitchFamily="2" charset="-122"/>
                </a:rPr>
                <a:t>检测独立的软件单元，面向代码设计和结构，为了发现程序级别的错误。</a:t>
              </a:r>
              <a:endParaRPr lang="en-US" altLang="zh-CN" sz="1400" dirty="0">
                <a:sym typeface="HarmonyOS Sans SC Light" panose="00000400000000000000" pitchFamily="2" charset="-122"/>
              </a:endParaRPr>
            </a:p>
          </p:txBody>
        </p:sp>
        <p:sp>
          <p:nvSpPr>
            <p:cNvPr id="52" name="文本框 51">
              <a:extLst>
                <a:ext uri="{FF2B5EF4-FFF2-40B4-BE49-F238E27FC236}">
                  <a16:creationId xmlns:a16="http://schemas.microsoft.com/office/drawing/2014/main" id="{3D950C32-4E90-F7FF-1EC0-6F1E29FC2BFD}"/>
                </a:ext>
              </a:extLst>
            </p:cNvPr>
            <p:cNvSpPr txBox="1"/>
            <p:nvPr/>
          </p:nvSpPr>
          <p:spPr>
            <a:xfrm>
              <a:off x="283599" y="1906534"/>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olidFill>
                    <a:schemeClr val="bg1"/>
                  </a:solidFill>
                  <a:sym typeface="HarmonyOS Sans SC Light" panose="00000400000000000000" pitchFamily="2" charset="-122"/>
                </a:rPr>
                <a:t>单元测试</a:t>
              </a:r>
            </a:p>
          </p:txBody>
        </p:sp>
      </p:grpSp>
      <p:sp>
        <p:nvSpPr>
          <p:cNvPr id="53" name="矩形: 折角 52">
            <a:extLst>
              <a:ext uri="{FF2B5EF4-FFF2-40B4-BE49-F238E27FC236}">
                <a16:creationId xmlns:a16="http://schemas.microsoft.com/office/drawing/2014/main" id="{153765C3-B003-5E21-E5DD-456DF5EB6D78}"/>
              </a:ext>
            </a:extLst>
          </p:cNvPr>
          <p:cNvSpPr/>
          <p:nvPr/>
        </p:nvSpPr>
        <p:spPr>
          <a:xfrm>
            <a:off x="6255837" y="2584115"/>
            <a:ext cx="2730500" cy="501351"/>
          </a:xfrm>
          <a:prstGeom prst="foldedCorner">
            <a:avLst>
              <a:gd name="adj" fmla="val 49598"/>
            </a:avLst>
          </a:prstGeom>
          <a:solidFill>
            <a:srgbClr val="8B91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C6D7CE56-B8BC-1650-AA6F-2EA0E4206296}"/>
              </a:ext>
            </a:extLst>
          </p:cNvPr>
          <p:cNvGrpSpPr/>
          <p:nvPr/>
        </p:nvGrpSpPr>
        <p:grpSpPr>
          <a:xfrm>
            <a:off x="6175974" y="2651805"/>
            <a:ext cx="5731362" cy="876815"/>
            <a:chOff x="-239824" y="1906534"/>
            <a:chExt cx="5731362" cy="876815"/>
          </a:xfrm>
        </p:grpSpPr>
        <p:sp>
          <p:nvSpPr>
            <p:cNvPr id="55" name="文本框 54">
              <a:extLst>
                <a:ext uri="{FF2B5EF4-FFF2-40B4-BE49-F238E27FC236}">
                  <a16:creationId xmlns:a16="http://schemas.microsoft.com/office/drawing/2014/main" id="{D62825EE-6110-FB30-FA8A-E17CE172C2C4}"/>
                </a:ext>
              </a:extLst>
            </p:cNvPr>
            <p:cNvSpPr txBox="1"/>
            <p:nvPr/>
          </p:nvSpPr>
          <p:spPr>
            <a:xfrm>
              <a:off x="-239824" y="2405938"/>
              <a:ext cx="5731362" cy="37741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HarmonyOS Sans SC Light" panose="00000400000000000000" pitchFamily="2" charset="-122"/>
                </a:rPr>
                <a:t>独立的软件单元组合过程中所进行的测试，主要检查接口和数据流</a:t>
              </a:r>
              <a:endParaRPr lang="en-US" altLang="zh-CN" sz="1400" dirty="0">
                <a:sym typeface="HarmonyOS Sans SC Light" panose="00000400000000000000" pitchFamily="2" charset="-122"/>
              </a:endParaRPr>
            </a:p>
          </p:txBody>
        </p:sp>
        <p:sp>
          <p:nvSpPr>
            <p:cNvPr id="56" name="文本框 55">
              <a:extLst>
                <a:ext uri="{FF2B5EF4-FFF2-40B4-BE49-F238E27FC236}">
                  <a16:creationId xmlns:a16="http://schemas.microsoft.com/office/drawing/2014/main" id="{7C4B68C4-1FC4-49E6-CEDC-44017F12AE19}"/>
                </a:ext>
              </a:extLst>
            </p:cNvPr>
            <p:cNvSpPr txBox="1"/>
            <p:nvPr/>
          </p:nvSpPr>
          <p:spPr>
            <a:xfrm>
              <a:off x="283599" y="1906534"/>
              <a:ext cx="2235567" cy="338554"/>
            </a:xfrm>
            <a:prstGeom prst="rect">
              <a:avLst/>
            </a:prstGeom>
            <a:noFill/>
          </p:spPr>
          <p:txBody>
            <a:bodyPr wrap="square" rtlCol="0">
              <a:spAutoFit/>
            </a:bodyPr>
            <a:lstStyle>
              <a:defPPr>
                <a:defRPr lang="zh-CN"/>
              </a:defPPr>
              <a:lvl1pPr>
                <a:defRPr sz="1600" b="1">
                  <a:solidFill>
                    <a:schemeClr val="bg1"/>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集成测试</a:t>
              </a:r>
            </a:p>
          </p:txBody>
        </p:sp>
      </p:grpSp>
      <p:sp>
        <p:nvSpPr>
          <p:cNvPr id="57" name="矩形: 折角 56">
            <a:extLst>
              <a:ext uri="{FF2B5EF4-FFF2-40B4-BE49-F238E27FC236}">
                <a16:creationId xmlns:a16="http://schemas.microsoft.com/office/drawing/2014/main" id="{A63E1EB4-58AB-CB5A-FA62-83171DDB8188}"/>
              </a:ext>
            </a:extLst>
          </p:cNvPr>
          <p:cNvSpPr/>
          <p:nvPr/>
        </p:nvSpPr>
        <p:spPr>
          <a:xfrm>
            <a:off x="6255837" y="3672619"/>
            <a:ext cx="2730500" cy="501351"/>
          </a:xfrm>
          <a:prstGeom prst="foldedCorner">
            <a:avLst>
              <a:gd name="adj" fmla="val 49598"/>
            </a:avLst>
          </a:prstGeom>
          <a:solidFill>
            <a:srgbClr val="B078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a:extLst>
              <a:ext uri="{FF2B5EF4-FFF2-40B4-BE49-F238E27FC236}">
                <a16:creationId xmlns:a16="http://schemas.microsoft.com/office/drawing/2014/main" id="{63124325-FF10-2DE2-5E38-857F4AAFDCA0}"/>
              </a:ext>
            </a:extLst>
          </p:cNvPr>
          <p:cNvGrpSpPr/>
          <p:nvPr/>
        </p:nvGrpSpPr>
        <p:grpSpPr>
          <a:xfrm>
            <a:off x="6175974" y="3740309"/>
            <a:ext cx="5731362" cy="876815"/>
            <a:chOff x="-239824" y="1906534"/>
            <a:chExt cx="5731362" cy="876815"/>
          </a:xfrm>
        </p:grpSpPr>
        <p:sp>
          <p:nvSpPr>
            <p:cNvPr id="59" name="文本框 58">
              <a:extLst>
                <a:ext uri="{FF2B5EF4-FFF2-40B4-BE49-F238E27FC236}">
                  <a16:creationId xmlns:a16="http://schemas.microsoft.com/office/drawing/2014/main" id="{C9A3A645-28C7-8455-EC99-B860B903A445}"/>
                </a:ext>
              </a:extLst>
            </p:cNvPr>
            <p:cNvSpPr txBox="1"/>
            <p:nvPr/>
          </p:nvSpPr>
          <p:spPr>
            <a:xfrm>
              <a:off x="-239824" y="2405938"/>
              <a:ext cx="5731362" cy="37741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HarmonyOS Sans SC Light" panose="00000400000000000000" pitchFamily="2" charset="-122"/>
                </a:rPr>
                <a:t>以用户为主的测试，由客户判断软件是否在可接受范围内。</a:t>
              </a:r>
              <a:endParaRPr lang="en-US" altLang="zh-CN" sz="1400" dirty="0">
                <a:sym typeface="HarmonyOS Sans SC Light" panose="00000400000000000000" pitchFamily="2" charset="-122"/>
              </a:endParaRPr>
            </a:p>
          </p:txBody>
        </p:sp>
        <p:sp>
          <p:nvSpPr>
            <p:cNvPr id="60" name="文本框 59">
              <a:extLst>
                <a:ext uri="{FF2B5EF4-FFF2-40B4-BE49-F238E27FC236}">
                  <a16:creationId xmlns:a16="http://schemas.microsoft.com/office/drawing/2014/main" id="{DCE3715A-397A-7690-6989-3D9B97A29AF9}"/>
                </a:ext>
              </a:extLst>
            </p:cNvPr>
            <p:cNvSpPr txBox="1"/>
            <p:nvPr/>
          </p:nvSpPr>
          <p:spPr>
            <a:xfrm>
              <a:off x="283599" y="1906534"/>
              <a:ext cx="2235567" cy="338554"/>
            </a:xfrm>
            <a:prstGeom prst="rect">
              <a:avLst/>
            </a:prstGeom>
            <a:noFill/>
          </p:spPr>
          <p:txBody>
            <a:bodyPr wrap="square" rtlCol="0">
              <a:spAutoFit/>
            </a:bodyPr>
            <a:lstStyle>
              <a:defPPr>
                <a:defRPr lang="zh-CN"/>
              </a:defPPr>
              <a:lvl1pPr>
                <a:defRPr sz="1600" b="1">
                  <a:solidFill>
                    <a:schemeClr val="bg1"/>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验收测试</a:t>
              </a:r>
            </a:p>
          </p:txBody>
        </p:sp>
      </p:grpSp>
      <p:sp>
        <p:nvSpPr>
          <p:cNvPr id="61" name="矩形: 折角 60">
            <a:extLst>
              <a:ext uri="{FF2B5EF4-FFF2-40B4-BE49-F238E27FC236}">
                <a16:creationId xmlns:a16="http://schemas.microsoft.com/office/drawing/2014/main" id="{BB730CDA-68EE-F235-BF13-2CD9099D9DF5}"/>
              </a:ext>
            </a:extLst>
          </p:cNvPr>
          <p:cNvSpPr/>
          <p:nvPr/>
        </p:nvSpPr>
        <p:spPr>
          <a:xfrm>
            <a:off x="6255837" y="4761123"/>
            <a:ext cx="2730500" cy="501351"/>
          </a:xfrm>
          <a:prstGeom prst="foldedCorner">
            <a:avLst>
              <a:gd name="adj" fmla="val 49598"/>
            </a:avLst>
          </a:prstGeom>
          <a:solidFill>
            <a:srgbClr val="8B91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id="{96298639-DB64-0A92-BDCC-18D014C692EE}"/>
              </a:ext>
            </a:extLst>
          </p:cNvPr>
          <p:cNvGrpSpPr/>
          <p:nvPr/>
        </p:nvGrpSpPr>
        <p:grpSpPr>
          <a:xfrm>
            <a:off x="6175974" y="4828813"/>
            <a:ext cx="5731362" cy="876815"/>
            <a:chOff x="-239824" y="1906534"/>
            <a:chExt cx="5731362" cy="876815"/>
          </a:xfrm>
        </p:grpSpPr>
        <p:sp>
          <p:nvSpPr>
            <p:cNvPr id="63" name="文本框 62">
              <a:extLst>
                <a:ext uri="{FF2B5EF4-FFF2-40B4-BE49-F238E27FC236}">
                  <a16:creationId xmlns:a16="http://schemas.microsoft.com/office/drawing/2014/main" id="{92CF7E9C-1C55-187E-5219-EC47B7D54DB9}"/>
                </a:ext>
              </a:extLst>
            </p:cNvPr>
            <p:cNvSpPr txBox="1"/>
            <p:nvPr/>
          </p:nvSpPr>
          <p:spPr>
            <a:xfrm>
              <a:off x="-239824" y="2405938"/>
              <a:ext cx="5731362" cy="37741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HarmonyOS Sans SC Light" panose="00000400000000000000" pitchFamily="2" charset="-122"/>
                </a:rPr>
                <a:t>在所有模块集成后，检查整个系统是否符合需求规格。</a:t>
              </a:r>
              <a:endParaRPr lang="en-US" altLang="zh-CN" sz="1400" dirty="0">
                <a:sym typeface="HarmonyOS Sans SC Light" panose="00000400000000000000" pitchFamily="2" charset="-122"/>
              </a:endParaRPr>
            </a:p>
          </p:txBody>
        </p:sp>
        <p:sp>
          <p:nvSpPr>
            <p:cNvPr id="64" name="文本框 63">
              <a:extLst>
                <a:ext uri="{FF2B5EF4-FFF2-40B4-BE49-F238E27FC236}">
                  <a16:creationId xmlns:a16="http://schemas.microsoft.com/office/drawing/2014/main" id="{D7C4D79D-0176-B5F1-05E0-1E5CB592710B}"/>
                </a:ext>
              </a:extLst>
            </p:cNvPr>
            <p:cNvSpPr txBox="1"/>
            <p:nvPr/>
          </p:nvSpPr>
          <p:spPr>
            <a:xfrm>
              <a:off x="283599" y="1906534"/>
              <a:ext cx="2235567" cy="338554"/>
            </a:xfrm>
            <a:prstGeom prst="rect">
              <a:avLst/>
            </a:prstGeom>
            <a:noFill/>
          </p:spPr>
          <p:txBody>
            <a:bodyPr wrap="square" rtlCol="0">
              <a:spAutoFit/>
            </a:bodyPr>
            <a:lstStyle>
              <a:defPPr>
                <a:defRPr lang="zh-CN"/>
              </a:defPPr>
              <a:lvl1pPr>
                <a:defRPr sz="1600" b="1">
                  <a:solidFill>
                    <a:schemeClr val="bg1"/>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系统测试</a:t>
              </a:r>
            </a:p>
          </p:txBody>
        </p:sp>
      </p:grpSp>
      <p:pic>
        <p:nvPicPr>
          <p:cNvPr id="2" name="图片 1">
            <a:extLst>
              <a:ext uri="{FF2B5EF4-FFF2-40B4-BE49-F238E27FC236}">
                <a16:creationId xmlns:a16="http://schemas.microsoft.com/office/drawing/2014/main" id="{10D452D9-8535-A472-F6A9-619626F161AF}"/>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636930" y="1820073"/>
            <a:ext cx="4701315" cy="3265513"/>
          </a:xfrm>
          <a:prstGeom prst="rect">
            <a:avLst/>
          </a:prstGeom>
        </p:spPr>
      </p:pic>
      <p:sp>
        <p:nvSpPr>
          <p:cNvPr id="5" name="文本框 4">
            <a:extLst>
              <a:ext uri="{FF2B5EF4-FFF2-40B4-BE49-F238E27FC236}">
                <a16:creationId xmlns:a16="http://schemas.microsoft.com/office/drawing/2014/main" id="{2C1AA675-ADB0-AA14-A750-0AA352589F43}"/>
              </a:ext>
            </a:extLst>
          </p:cNvPr>
          <p:cNvSpPr txBox="1"/>
          <p:nvPr/>
        </p:nvSpPr>
        <p:spPr>
          <a:xfrm>
            <a:off x="3544460" y="2767280"/>
            <a:ext cx="1793785" cy="1323439"/>
          </a:xfrm>
          <a:prstGeom prst="rect">
            <a:avLst/>
          </a:prstGeom>
          <a:noFill/>
        </p:spPr>
        <p:txBody>
          <a:bodyPr wrap="square">
            <a:spAutoFit/>
          </a:bodyPr>
          <a:lstStyle/>
          <a:p>
            <a:r>
              <a:rPr lang="zh-CN" altLang="en-US" sz="1600" b="0" i="0" dirty="0">
                <a:solidFill>
                  <a:schemeClr val="bg1"/>
                </a:solidFill>
                <a:effectLst/>
                <a:latin typeface="-apple-system"/>
              </a:rPr>
              <a:t>结构化测试是一种软件测试方法，它基于程序的内部结构或代码来设计测试用例。</a:t>
            </a:r>
            <a:endParaRPr lang="en-US" altLang="zh-CN" sz="1600" dirty="0">
              <a:solidFill>
                <a:schemeClr val="bg1"/>
              </a:solidFill>
              <a:sym typeface="HarmonyOS Sans SC Light" panose="00000400000000000000" pitchFamily="2" charset="-122"/>
            </a:endParaRPr>
          </a:p>
        </p:txBody>
      </p:sp>
      <p:grpSp>
        <p:nvGrpSpPr>
          <p:cNvPr id="7" name="组合 6">
            <a:extLst>
              <a:ext uri="{FF2B5EF4-FFF2-40B4-BE49-F238E27FC236}">
                <a16:creationId xmlns:a16="http://schemas.microsoft.com/office/drawing/2014/main" id="{FC6E0D88-9708-2E5B-8863-5C23CA9F733D}"/>
              </a:ext>
            </a:extLst>
          </p:cNvPr>
          <p:cNvGrpSpPr/>
          <p:nvPr/>
        </p:nvGrpSpPr>
        <p:grpSpPr>
          <a:xfrm>
            <a:off x="-122323" y="136699"/>
            <a:ext cx="1760878" cy="876245"/>
            <a:chOff x="1552689" y="2226618"/>
            <a:chExt cx="4129314" cy="876245"/>
          </a:xfrm>
        </p:grpSpPr>
        <p:sp>
          <p:nvSpPr>
            <p:cNvPr id="12" name="矩形: 圆角 11">
              <a:extLst>
                <a:ext uri="{FF2B5EF4-FFF2-40B4-BE49-F238E27FC236}">
                  <a16:creationId xmlns:a16="http://schemas.microsoft.com/office/drawing/2014/main" id="{3FD0C468-8238-7013-4A3A-5DE317CEEE3B}"/>
                </a:ext>
              </a:extLst>
            </p:cNvPr>
            <p:cNvSpPr/>
            <p:nvPr/>
          </p:nvSpPr>
          <p:spPr>
            <a:xfrm>
              <a:off x="1552689" y="2226618"/>
              <a:ext cx="4129314" cy="716607"/>
            </a:xfrm>
            <a:prstGeom prst="roundRect">
              <a:avLst>
                <a:gd name="adj" fmla="val 13543"/>
              </a:avLst>
            </a:prstGeom>
            <a:solidFill>
              <a:srgbClr val="DED2BC"/>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矩形: 圆角 12">
              <a:extLst>
                <a:ext uri="{FF2B5EF4-FFF2-40B4-BE49-F238E27FC236}">
                  <a16:creationId xmlns:a16="http://schemas.microsoft.com/office/drawing/2014/main" id="{81FB336C-68B3-DE28-ED95-4EC62A006DB5}"/>
                </a:ext>
              </a:extLst>
            </p:cNvPr>
            <p:cNvSpPr/>
            <p:nvPr/>
          </p:nvSpPr>
          <p:spPr>
            <a:xfrm>
              <a:off x="1552689" y="2386256"/>
              <a:ext cx="4129314" cy="716607"/>
            </a:xfrm>
            <a:prstGeom prst="roundRect">
              <a:avLst>
                <a:gd name="adj" fmla="val 13543"/>
              </a:avLst>
            </a:prstGeom>
            <a:noFill/>
            <a:ln w="25400">
              <a:solidFill>
                <a:srgbClr val="8B9183"/>
              </a:soli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框 13">
              <a:extLst>
                <a:ext uri="{FF2B5EF4-FFF2-40B4-BE49-F238E27FC236}">
                  <a16:creationId xmlns:a16="http://schemas.microsoft.com/office/drawing/2014/main" id="{9E0D3E78-8556-8CDB-363E-C0CE77356B5C}"/>
                </a:ext>
              </a:extLst>
            </p:cNvPr>
            <p:cNvSpPr txBox="1"/>
            <p:nvPr/>
          </p:nvSpPr>
          <p:spPr>
            <a:xfrm>
              <a:off x="2184431" y="2469046"/>
              <a:ext cx="3139594" cy="369332"/>
            </a:xfrm>
            <a:prstGeom prst="rect">
              <a:avLst/>
            </a:prstGeom>
            <a:noFill/>
          </p:spPr>
          <p:txBody>
            <a:bodyPr wrap="none" rtlCol="0">
              <a:spAutoFit/>
            </a:bodyPr>
            <a:lstStyle/>
            <a:p>
              <a:r>
                <a:rPr lang="zh-CN" altLang="en-US" b="1" dirty="0">
                  <a:solidFill>
                    <a:schemeClr val="tx1">
                      <a:lumMod val="75000"/>
                      <a:lumOff val="25000"/>
                    </a:schemeClr>
                  </a:solidFill>
                </a:rPr>
                <a:t>结构化测试</a:t>
              </a:r>
            </a:p>
          </p:txBody>
        </p:sp>
      </p:grpSp>
    </p:spTree>
    <p:custDataLst>
      <p:tags r:id="rId1"/>
    </p:custDataLst>
    <p:extLst>
      <p:ext uri="{BB962C8B-B14F-4D97-AF65-F5344CB8AC3E}">
        <p14:creationId xmlns:p14="http://schemas.microsoft.com/office/powerpoint/2010/main" val="22105923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A51B74-4533-3FFC-E0F7-1CA04A4234A9}"/>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6681789" y="1718456"/>
            <a:ext cx="5003435" cy="3475364"/>
          </a:xfrm>
          <a:prstGeom prst="rect">
            <a:avLst/>
          </a:prstGeom>
        </p:spPr>
      </p:pic>
      <p:sp>
        <p:nvSpPr>
          <p:cNvPr id="29" name="文本框 28">
            <a:extLst>
              <a:ext uri="{FF2B5EF4-FFF2-40B4-BE49-F238E27FC236}">
                <a16:creationId xmlns:a16="http://schemas.microsoft.com/office/drawing/2014/main" id="{4056F574-6583-3145-7B6E-60EA4DACBBEE}"/>
              </a:ext>
            </a:extLst>
          </p:cNvPr>
          <p:cNvSpPr txBox="1"/>
          <p:nvPr/>
        </p:nvSpPr>
        <p:spPr>
          <a:xfrm>
            <a:off x="855821" y="1669451"/>
            <a:ext cx="4654391" cy="2634183"/>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600" dirty="0">
                <a:solidFill>
                  <a:schemeClr val="tx1"/>
                </a:solidFill>
                <a:sym typeface="HarmonyOS Sans SC Light" panose="00000400000000000000" pitchFamily="2" charset="-122"/>
              </a:rPr>
              <a:t>       验收测试和系统测试主要从功能需求、性能等方面展开测试，与具体的方法学关联较小。因此，上述测试可以参考标准的测试流程开展测试工作。</a:t>
            </a:r>
            <a:endParaRPr lang="en-US" altLang="zh-CN" sz="1600" dirty="0">
              <a:solidFill>
                <a:schemeClr val="tx1"/>
              </a:solidFill>
              <a:sym typeface="HarmonyOS Sans SC Light" panose="00000400000000000000" pitchFamily="2" charset="-122"/>
            </a:endParaRPr>
          </a:p>
          <a:p>
            <a:r>
              <a:rPr lang="zh-CN" altLang="en-US" sz="1600" dirty="0">
                <a:solidFill>
                  <a:schemeClr val="tx1"/>
                </a:solidFill>
                <a:sym typeface="HarmonyOS Sans SC Light" panose="00000400000000000000" pitchFamily="2" charset="-122"/>
              </a:rPr>
              <a:t>       相对于其他方法学而言，结构化方法学主要从数据处理角度思考问题，从功能角度划分函数模块。因此，结构化方法学的单元测试和集成测试必须从函数和功能划分角度进行。</a:t>
            </a:r>
            <a:endParaRPr lang="en-US" altLang="zh-CN" sz="1600" dirty="0">
              <a:solidFill>
                <a:schemeClr val="tx1"/>
              </a:solidFill>
              <a:sym typeface="HarmonyOS Sans SC Light" panose="00000400000000000000" pitchFamily="2" charset="-122"/>
            </a:endParaRPr>
          </a:p>
        </p:txBody>
      </p:sp>
      <p:grpSp>
        <p:nvGrpSpPr>
          <p:cNvPr id="43" name="组合 42">
            <a:extLst>
              <a:ext uri="{FF2B5EF4-FFF2-40B4-BE49-F238E27FC236}">
                <a16:creationId xmlns:a16="http://schemas.microsoft.com/office/drawing/2014/main" id="{96853EAE-F3BD-ED66-9A7E-DF278C0C5735}"/>
              </a:ext>
            </a:extLst>
          </p:cNvPr>
          <p:cNvGrpSpPr/>
          <p:nvPr/>
        </p:nvGrpSpPr>
        <p:grpSpPr>
          <a:xfrm>
            <a:off x="-122323" y="136699"/>
            <a:ext cx="1760878" cy="876245"/>
            <a:chOff x="1552689" y="2226618"/>
            <a:chExt cx="4129314" cy="876245"/>
          </a:xfrm>
        </p:grpSpPr>
        <p:sp>
          <p:nvSpPr>
            <p:cNvPr id="44" name="矩形: 圆角 43">
              <a:extLst>
                <a:ext uri="{FF2B5EF4-FFF2-40B4-BE49-F238E27FC236}">
                  <a16:creationId xmlns:a16="http://schemas.microsoft.com/office/drawing/2014/main" id="{00143576-9717-11D1-EDAF-EEC83AA1B038}"/>
                </a:ext>
              </a:extLst>
            </p:cNvPr>
            <p:cNvSpPr/>
            <p:nvPr/>
          </p:nvSpPr>
          <p:spPr>
            <a:xfrm>
              <a:off x="1552689" y="2226618"/>
              <a:ext cx="4129314" cy="716607"/>
            </a:xfrm>
            <a:prstGeom prst="roundRect">
              <a:avLst>
                <a:gd name="adj" fmla="val 13543"/>
              </a:avLst>
            </a:prstGeom>
            <a:solidFill>
              <a:srgbClr val="DED2BC"/>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矩形: 圆角 45">
              <a:extLst>
                <a:ext uri="{FF2B5EF4-FFF2-40B4-BE49-F238E27FC236}">
                  <a16:creationId xmlns:a16="http://schemas.microsoft.com/office/drawing/2014/main" id="{B038AC1B-7DFA-567A-9108-471C4AE55F07}"/>
                </a:ext>
              </a:extLst>
            </p:cNvPr>
            <p:cNvSpPr/>
            <p:nvPr/>
          </p:nvSpPr>
          <p:spPr>
            <a:xfrm>
              <a:off x="1552689" y="2386256"/>
              <a:ext cx="4129314" cy="716607"/>
            </a:xfrm>
            <a:prstGeom prst="roundRect">
              <a:avLst>
                <a:gd name="adj" fmla="val 13543"/>
              </a:avLst>
            </a:prstGeom>
            <a:noFill/>
            <a:ln w="25400">
              <a:solidFill>
                <a:srgbClr val="8B9183"/>
              </a:soli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文本框 49">
              <a:extLst>
                <a:ext uri="{FF2B5EF4-FFF2-40B4-BE49-F238E27FC236}">
                  <a16:creationId xmlns:a16="http://schemas.microsoft.com/office/drawing/2014/main" id="{EF99408E-2507-7111-D85B-A5A3CAD2BB88}"/>
                </a:ext>
              </a:extLst>
            </p:cNvPr>
            <p:cNvSpPr txBox="1"/>
            <p:nvPr/>
          </p:nvSpPr>
          <p:spPr>
            <a:xfrm>
              <a:off x="2184431" y="2469046"/>
              <a:ext cx="3139594" cy="369332"/>
            </a:xfrm>
            <a:prstGeom prst="rect">
              <a:avLst/>
            </a:prstGeom>
            <a:noFill/>
          </p:spPr>
          <p:txBody>
            <a:bodyPr wrap="none" rtlCol="0">
              <a:spAutoFit/>
            </a:bodyPr>
            <a:lstStyle/>
            <a:p>
              <a:r>
                <a:rPr lang="zh-CN" altLang="en-US" b="1" dirty="0">
                  <a:solidFill>
                    <a:schemeClr val="tx1">
                      <a:lumMod val="75000"/>
                      <a:lumOff val="25000"/>
                    </a:schemeClr>
                  </a:solidFill>
                </a:rPr>
                <a:t>结构化测试</a:t>
              </a:r>
            </a:p>
          </p:txBody>
        </p:sp>
      </p:grpSp>
    </p:spTree>
    <p:custDataLst>
      <p:tags r:id="rId1"/>
    </p:custDataLst>
    <p:extLst>
      <p:ext uri="{BB962C8B-B14F-4D97-AF65-F5344CB8AC3E}">
        <p14:creationId xmlns:p14="http://schemas.microsoft.com/office/powerpoint/2010/main" val="39440610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29">
            <a:extLst>
              <a:ext uri="{FF2B5EF4-FFF2-40B4-BE49-F238E27FC236}">
                <a16:creationId xmlns:a16="http://schemas.microsoft.com/office/drawing/2014/main" id="{446FE37B-9EE5-71EA-CC07-73BAF284E4DB}"/>
              </a:ext>
            </a:extLst>
          </p:cNvPr>
          <p:cNvSpPr>
            <a:spLocks noChangeArrowheads="1"/>
          </p:cNvSpPr>
          <p:nvPr/>
        </p:nvSpPr>
        <p:spPr bwMode="auto">
          <a:xfrm>
            <a:off x="3039465" y="2164821"/>
            <a:ext cx="424378" cy="437850"/>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sp>
        <p:nvSpPr>
          <p:cNvPr id="15" name="Freeform 65" descr="D:\51PPT模板网\51pptmoban.com\图片.jpg">
            <a:extLst>
              <a:ext uri="{FF2B5EF4-FFF2-40B4-BE49-F238E27FC236}">
                <a16:creationId xmlns:a16="http://schemas.microsoft.com/office/drawing/2014/main" id="{A379925F-C84B-C901-D290-620259F53A70}"/>
              </a:ext>
            </a:extLst>
          </p:cNvPr>
          <p:cNvSpPr>
            <a:spLocks noChangeArrowheads="1"/>
          </p:cNvSpPr>
          <p:nvPr/>
        </p:nvSpPr>
        <p:spPr bwMode="auto">
          <a:xfrm>
            <a:off x="4169263" y="3243961"/>
            <a:ext cx="400803" cy="397433"/>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grpSp>
        <p:nvGrpSpPr>
          <p:cNvPr id="46" name="组合 45">
            <a:extLst>
              <a:ext uri="{FF2B5EF4-FFF2-40B4-BE49-F238E27FC236}">
                <a16:creationId xmlns:a16="http://schemas.microsoft.com/office/drawing/2014/main" id="{A993F3C1-6143-0F4D-5D60-FB401673CB1B}"/>
              </a:ext>
            </a:extLst>
          </p:cNvPr>
          <p:cNvGrpSpPr/>
          <p:nvPr/>
        </p:nvGrpSpPr>
        <p:grpSpPr>
          <a:xfrm>
            <a:off x="610588" y="1422800"/>
            <a:ext cx="5705479" cy="661480"/>
            <a:chOff x="5920464" y="1692728"/>
            <a:chExt cx="5705479" cy="661480"/>
          </a:xfrm>
        </p:grpSpPr>
        <p:sp>
          <p:nvSpPr>
            <p:cNvPr id="47" name="Shape 808">
              <a:extLst>
                <a:ext uri="{FF2B5EF4-FFF2-40B4-BE49-F238E27FC236}">
                  <a16:creationId xmlns:a16="http://schemas.microsoft.com/office/drawing/2014/main" id="{DED5D9A7-2C49-C0D9-BB2C-F3226EB322C1}"/>
                </a:ext>
              </a:extLst>
            </p:cNvPr>
            <p:cNvSpPr/>
            <p:nvPr/>
          </p:nvSpPr>
          <p:spPr>
            <a:xfrm>
              <a:off x="5920464" y="1908054"/>
              <a:ext cx="219456" cy="219456"/>
            </a:xfrm>
            <a:prstGeom prst="ellipse">
              <a:avLst/>
            </a:prstGeom>
            <a:solidFill>
              <a:srgbClr val="8B9183"/>
            </a:solidFill>
            <a:ln>
              <a:noFill/>
            </a:ln>
          </p:spPr>
          <p:txBody>
            <a:bodyPr vert="horz" wrap="square" lIns="45720" tIns="22860" rIns="45720" bIns="22860" numCol="1" anchor="t" anchorCtr="0" compatLnSpc="1"/>
            <a:lstStyle/>
            <a:p>
              <a:endParaRPr sz="900" dirty="0">
                <a:cs typeface="+mn-ea"/>
                <a:sym typeface="+mn-lt"/>
              </a:endParaRPr>
            </a:p>
          </p:txBody>
        </p:sp>
        <p:grpSp>
          <p:nvGrpSpPr>
            <p:cNvPr id="48" name="组合 47">
              <a:extLst>
                <a:ext uri="{FF2B5EF4-FFF2-40B4-BE49-F238E27FC236}">
                  <a16:creationId xmlns:a16="http://schemas.microsoft.com/office/drawing/2014/main" id="{20B64851-3709-5E85-ACB7-F4FEA10F5A19}"/>
                </a:ext>
              </a:extLst>
            </p:cNvPr>
            <p:cNvGrpSpPr/>
            <p:nvPr/>
          </p:nvGrpSpPr>
          <p:grpSpPr>
            <a:xfrm>
              <a:off x="6279423" y="1692728"/>
              <a:ext cx="5346520" cy="661480"/>
              <a:chOff x="283598" y="1906534"/>
              <a:chExt cx="5346520" cy="661480"/>
            </a:xfrm>
          </p:grpSpPr>
          <p:sp>
            <p:nvSpPr>
              <p:cNvPr id="50" name="文本框 49">
                <a:extLst>
                  <a:ext uri="{FF2B5EF4-FFF2-40B4-BE49-F238E27FC236}">
                    <a16:creationId xmlns:a16="http://schemas.microsoft.com/office/drawing/2014/main" id="{3F28C638-3EAA-8693-2843-5CDB0EFF4E14}"/>
                  </a:ext>
                </a:extLst>
              </p:cNvPr>
              <p:cNvSpPr txBox="1"/>
              <p:nvPr/>
            </p:nvSpPr>
            <p:spPr>
              <a:xfrm>
                <a:off x="283598" y="2190603"/>
                <a:ext cx="5346520" cy="37741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t>通常而言，单元测试主要使用白盒测试技术来检模块。</a:t>
                </a:r>
                <a:endParaRPr lang="en-US" altLang="zh-CN" sz="1400" dirty="0">
                  <a:sym typeface="HarmonyOS Sans SC Light" panose="00000400000000000000" pitchFamily="2" charset="-122"/>
                </a:endParaRPr>
              </a:p>
            </p:txBody>
          </p:sp>
          <p:sp>
            <p:nvSpPr>
              <p:cNvPr id="51" name="文本框 50">
                <a:extLst>
                  <a:ext uri="{FF2B5EF4-FFF2-40B4-BE49-F238E27FC236}">
                    <a16:creationId xmlns:a16="http://schemas.microsoft.com/office/drawing/2014/main" id="{A8EEC5B2-6E88-5370-40F6-9FDE465EECE7}"/>
                  </a:ext>
                </a:extLst>
              </p:cNvPr>
              <p:cNvSpPr txBox="1"/>
              <p:nvPr/>
            </p:nvSpPr>
            <p:spPr>
              <a:xfrm>
                <a:off x="283599" y="1906534"/>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白盒测试</a:t>
                </a:r>
              </a:p>
            </p:txBody>
          </p:sp>
        </p:grpSp>
      </p:grpSp>
      <p:grpSp>
        <p:nvGrpSpPr>
          <p:cNvPr id="21" name="组合 20">
            <a:extLst>
              <a:ext uri="{FF2B5EF4-FFF2-40B4-BE49-F238E27FC236}">
                <a16:creationId xmlns:a16="http://schemas.microsoft.com/office/drawing/2014/main" id="{AC1A55C3-706B-D012-32FC-A02226325925}"/>
              </a:ext>
            </a:extLst>
          </p:cNvPr>
          <p:cNvGrpSpPr/>
          <p:nvPr/>
        </p:nvGrpSpPr>
        <p:grpSpPr>
          <a:xfrm>
            <a:off x="611103" y="3675087"/>
            <a:ext cx="5705479" cy="661480"/>
            <a:chOff x="5920464" y="1692728"/>
            <a:chExt cx="5705479" cy="661480"/>
          </a:xfrm>
        </p:grpSpPr>
        <p:sp>
          <p:nvSpPr>
            <p:cNvPr id="22" name="Shape 808">
              <a:extLst>
                <a:ext uri="{FF2B5EF4-FFF2-40B4-BE49-F238E27FC236}">
                  <a16:creationId xmlns:a16="http://schemas.microsoft.com/office/drawing/2014/main" id="{1300B5B7-74D7-9641-46CD-2988E2766C13}"/>
                </a:ext>
              </a:extLst>
            </p:cNvPr>
            <p:cNvSpPr/>
            <p:nvPr/>
          </p:nvSpPr>
          <p:spPr>
            <a:xfrm>
              <a:off x="5920464" y="1908054"/>
              <a:ext cx="219456" cy="219456"/>
            </a:xfrm>
            <a:prstGeom prst="ellipse">
              <a:avLst/>
            </a:prstGeom>
            <a:solidFill>
              <a:srgbClr val="8B9183"/>
            </a:solidFill>
            <a:ln>
              <a:noFill/>
            </a:ln>
          </p:spPr>
          <p:txBody>
            <a:bodyPr vert="horz" wrap="square" lIns="45720" tIns="22860" rIns="45720" bIns="22860" numCol="1" anchor="t" anchorCtr="0" compatLnSpc="1"/>
            <a:lstStyle/>
            <a:p>
              <a:endParaRPr sz="900" dirty="0">
                <a:cs typeface="+mn-ea"/>
                <a:sym typeface="+mn-lt"/>
              </a:endParaRPr>
            </a:p>
          </p:txBody>
        </p:sp>
        <p:grpSp>
          <p:nvGrpSpPr>
            <p:cNvPr id="23" name="组合 22">
              <a:extLst>
                <a:ext uri="{FF2B5EF4-FFF2-40B4-BE49-F238E27FC236}">
                  <a16:creationId xmlns:a16="http://schemas.microsoft.com/office/drawing/2014/main" id="{1B5BD0E3-A11D-C822-98B1-B0994698642A}"/>
                </a:ext>
              </a:extLst>
            </p:cNvPr>
            <p:cNvGrpSpPr/>
            <p:nvPr/>
          </p:nvGrpSpPr>
          <p:grpSpPr>
            <a:xfrm>
              <a:off x="6279423" y="1692728"/>
              <a:ext cx="5346520" cy="661480"/>
              <a:chOff x="283598" y="1906534"/>
              <a:chExt cx="5346520" cy="661480"/>
            </a:xfrm>
          </p:grpSpPr>
          <p:sp>
            <p:nvSpPr>
              <p:cNvPr id="24" name="文本框 23">
                <a:extLst>
                  <a:ext uri="{FF2B5EF4-FFF2-40B4-BE49-F238E27FC236}">
                    <a16:creationId xmlns:a16="http://schemas.microsoft.com/office/drawing/2014/main" id="{7F84DA83-56E6-392A-1856-38D8729F002C}"/>
                  </a:ext>
                </a:extLst>
              </p:cNvPr>
              <p:cNvSpPr txBox="1"/>
              <p:nvPr/>
            </p:nvSpPr>
            <p:spPr>
              <a:xfrm>
                <a:off x="283598" y="2190603"/>
                <a:ext cx="5346520" cy="37741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t>检测每个模块在功能、算法与数据接口上是否满足要求。</a:t>
                </a:r>
                <a:endParaRPr lang="en-US" altLang="zh-CN" sz="1400" dirty="0"/>
              </a:p>
            </p:txBody>
          </p:sp>
          <p:sp>
            <p:nvSpPr>
              <p:cNvPr id="25" name="文本框 24">
                <a:extLst>
                  <a:ext uri="{FF2B5EF4-FFF2-40B4-BE49-F238E27FC236}">
                    <a16:creationId xmlns:a16="http://schemas.microsoft.com/office/drawing/2014/main" id="{9C545EA9-784A-429A-67EA-17C63BD2A897}"/>
                  </a:ext>
                </a:extLst>
              </p:cNvPr>
              <p:cNvSpPr txBox="1"/>
              <p:nvPr/>
            </p:nvSpPr>
            <p:spPr>
              <a:xfrm>
                <a:off x="283599" y="1906534"/>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检测目的</a:t>
                </a:r>
              </a:p>
            </p:txBody>
          </p:sp>
        </p:grpSp>
      </p:grpSp>
      <p:grpSp>
        <p:nvGrpSpPr>
          <p:cNvPr id="26" name="组合 25">
            <a:extLst>
              <a:ext uri="{FF2B5EF4-FFF2-40B4-BE49-F238E27FC236}">
                <a16:creationId xmlns:a16="http://schemas.microsoft.com/office/drawing/2014/main" id="{CF95D835-681C-CB52-6E3C-EB2971EBE87B}"/>
              </a:ext>
            </a:extLst>
          </p:cNvPr>
          <p:cNvGrpSpPr/>
          <p:nvPr/>
        </p:nvGrpSpPr>
        <p:grpSpPr>
          <a:xfrm>
            <a:off x="610588" y="2444355"/>
            <a:ext cx="4879389" cy="984645"/>
            <a:chOff x="5920464" y="1692728"/>
            <a:chExt cx="4879389" cy="984645"/>
          </a:xfrm>
        </p:grpSpPr>
        <p:sp>
          <p:nvSpPr>
            <p:cNvPr id="27" name="Shape 808">
              <a:extLst>
                <a:ext uri="{FF2B5EF4-FFF2-40B4-BE49-F238E27FC236}">
                  <a16:creationId xmlns:a16="http://schemas.microsoft.com/office/drawing/2014/main" id="{B5850147-192C-53DF-8244-D2ACB26E67A3}"/>
                </a:ext>
              </a:extLst>
            </p:cNvPr>
            <p:cNvSpPr/>
            <p:nvPr/>
          </p:nvSpPr>
          <p:spPr>
            <a:xfrm>
              <a:off x="5920464" y="1908054"/>
              <a:ext cx="219456" cy="219456"/>
            </a:xfrm>
            <a:prstGeom prst="ellipse">
              <a:avLst/>
            </a:prstGeom>
            <a:solidFill>
              <a:srgbClr val="8B9183"/>
            </a:solidFill>
            <a:ln>
              <a:noFill/>
            </a:ln>
          </p:spPr>
          <p:txBody>
            <a:bodyPr vert="horz" wrap="square" lIns="45720" tIns="22860" rIns="45720" bIns="22860" numCol="1" anchor="t" anchorCtr="0" compatLnSpc="1"/>
            <a:lstStyle/>
            <a:p>
              <a:endParaRPr sz="900" dirty="0">
                <a:cs typeface="+mn-ea"/>
                <a:sym typeface="+mn-lt"/>
              </a:endParaRPr>
            </a:p>
          </p:txBody>
        </p:sp>
        <p:grpSp>
          <p:nvGrpSpPr>
            <p:cNvPr id="31" name="组合 30">
              <a:extLst>
                <a:ext uri="{FF2B5EF4-FFF2-40B4-BE49-F238E27FC236}">
                  <a16:creationId xmlns:a16="http://schemas.microsoft.com/office/drawing/2014/main" id="{1BBDB7A6-7961-4DB6-9130-7818EF365CE1}"/>
                </a:ext>
              </a:extLst>
            </p:cNvPr>
            <p:cNvGrpSpPr/>
            <p:nvPr/>
          </p:nvGrpSpPr>
          <p:grpSpPr>
            <a:xfrm>
              <a:off x="6279423" y="1692728"/>
              <a:ext cx="4520430" cy="984645"/>
              <a:chOff x="283598" y="1906534"/>
              <a:chExt cx="4520430" cy="984645"/>
            </a:xfrm>
          </p:grpSpPr>
          <p:sp>
            <p:nvSpPr>
              <p:cNvPr id="49" name="文本框 48">
                <a:extLst>
                  <a:ext uri="{FF2B5EF4-FFF2-40B4-BE49-F238E27FC236}">
                    <a16:creationId xmlns:a16="http://schemas.microsoft.com/office/drawing/2014/main" id="{5A3D8139-280B-2086-36A6-75B120CDF9EC}"/>
                  </a:ext>
                </a:extLst>
              </p:cNvPr>
              <p:cNvSpPr txBox="1"/>
              <p:nvPr/>
            </p:nvSpPr>
            <p:spPr>
              <a:xfrm>
                <a:off x="283598" y="2190603"/>
                <a:ext cx="4520430" cy="700576"/>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t>覆盖模块控制结构中的特定路径，对函数模块的内部结构、控制流程、接口信息等内容进行测试。</a:t>
                </a:r>
                <a:endParaRPr lang="en-US" altLang="zh-CN" sz="1400" dirty="0">
                  <a:sym typeface="HarmonyOS Sans SC Light" panose="00000400000000000000" pitchFamily="2" charset="-122"/>
                </a:endParaRPr>
              </a:p>
            </p:txBody>
          </p:sp>
          <p:sp>
            <p:nvSpPr>
              <p:cNvPr id="58" name="文本框 57">
                <a:extLst>
                  <a:ext uri="{FF2B5EF4-FFF2-40B4-BE49-F238E27FC236}">
                    <a16:creationId xmlns:a16="http://schemas.microsoft.com/office/drawing/2014/main" id="{04509255-C4D0-75E9-A625-975BB3F792A6}"/>
                  </a:ext>
                </a:extLst>
              </p:cNvPr>
              <p:cNvSpPr txBox="1"/>
              <p:nvPr/>
            </p:nvSpPr>
            <p:spPr>
              <a:xfrm>
                <a:off x="283599" y="1906534"/>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函数模块</a:t>
                </a:r>
              </a:p>
            </p:txBody>
          </p:sp>
        </p:grpSp>
      </p:grpSp>
      <p:grpSp>
        <p:nvGrpSpPr>
          <p:cNvPr id="59" name="组合 58">
            <a:extLst>
              <a:ext uri="{FF2B5EF4-FFF2-40B4-BE49-F238E27FC236}">
                <a16:creationId xmlns:a16="http://schemas.microsoft.com/office/drawing/2014/main" id="{B6EE65D6-2944-E743-AA1C-3E5BEEF5CD01}"/>
              </a:ext>
            </a:extLst>
          </p:cNvPr>
          <p:cNvGrpSpPr/>
          <p:nvPr/>
        </p:nvGrpSpPr>
        <p:grpSpPr>
          <a:xfrm>
            <a:off x="-122323" y="136699"/>
            <a:ext cx="1760878" cy="876245"/>
            <a:chOff x="1552689" y="2226618"/>
            <a:chExt cx="4129314" cy="876245"/>
          </a:xfrm>
        </p:grpSpPr>
        <p:sp>
          <p:nvSpPr>
            <p:cNvPr id="60" name="矩形: 圆角 59">
              <a:extLst>
                <a:ext uri="{FF2B5EF4-FFF2-40B4-BE49-F238E27FC236}">
                  <a16:creationId xmlns:a16="http://schemas.microsoft.com/office/drawing/2014/main" id="{4F4317F2-2ABA-20C4-9C5B-BA7FBB7F3131}"/>
                </a:ext>
              </a:extLst>
            </p:cNvPr>
            <p:cNvSpPr/>
            <p:nvPr/>
          </p:nvSpPr>
          <p:spPr>
            <a:xfrm>
              <a:off x="1552689" y="2226618"/>
              <a:ext cx="4129314" cy="716607"/>
            </a:xfrm>
            <a:prstGeom prst="roundRect">
              <a:avLst>
                <a:gd name="adj" fmla="val 13543"/>
              </a:avLst>
            </a:prstGeom>
            <a:solidFill>
              <a:srgbClr val="DED2BC"/>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矩形: 圆角 60">
              <a:extLst>
                <a:ext uri="{FF2B5EF4-FFF2-40B4-BE49-F238E27FC236}">
                  <a16:creationId xmlns:a16="http://schemas.microsoft.com/office/drawing/2014/main" id="{304D3942-FFE0-2130-A17B-D4C11D934F78}"/>
                </a:ext>
              </a:extLst>
            </p:cNvPr>
            <p:cNvSpPr/>
            <p:nvPr/>
          </p:nvSpPr>
          <p:spPr>
            <a:xfrm>
              <a:off x="1552689" y="2386256"/>
              <a:ext cx="4129314" cy="716607"/>
            </a:xfrm>
            <a:prstGeom prst="roundRect">
              <a:avLst>
                <a:gd name="adj" fmla="val 13543"/>
              </a:avLst>
            </a:prstGeom>
            <a:noFill/>
            <a:ln w="25400">
              <a:solidFill>
                <a:srgbClr val="8B9183"/>
              </a:soli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文本框 61">
              <a:extLst>
                <a:ext uri="{FF2B5EF4-FFF2-40B4-BE49-F238E27FC236}">
                  <a16:creationId xmlns:a16="http://schemas.microsoft.com/office/drawing/2014/main" id="{74D40E63-6A49-9A30-BFA1-DABE45ED5A85}"/>
                </a:ext>
              </a:extLst>
            </p:cNvPr>
            <p:cNvSpPr txBox="1"/>
            <p:nvPr/>
          </p:nvSpPr>
          <p:spPr>
            <a:xfrm>
              <a:off x="2184431" y="2469046"/>
              <a:ext cx="2598285" cy="369332"/>
            </a:xfrm>
            <a:prstGeom prst="rect">
              <a:avLst/>
            </a:prstGeom>
            <a:noFill/>
          </p:spPr>
          <p:txBody>
            <a:bodyPr wrap="none" rtlCol="0">
              <a:spAutoFit/>
            </a:bodyPr>
            <a:lstStyle/>
            <a:p>
              <a:r>
                <a:rPr lang="zh-CN" altLang="en-US" b="1" dirty="0">
                  <a:solidFill>
                    <a:schemeClr val="tx1">
                      <a:lumMod val="75000"/>
                      <a:lumOff val="25000"/>
                    </a:schemeClr>
                  </a:solidFill>
                </a:rPr>
                <a:t>单元测试</a:t>
              </a:r>
            </a:p>
          </p:txBody>
        </p:sp>
      </p:grpSp>
      <p:grpSp>
        <p:nvGrpSpPr>
          <p:cNvPr id="89" name="组合 88">
            <a:extLst>
              <a:ext uri="{FF2B5EF4-FFF2-40B4-BE49-F238E27FC236}">
                <a16:creationId xmlns:a16="http://schemas.microsoft.com/office/drawing/2014/main" id="{5273BC69-6D5C-3C34-EFDF-6B947A9FD7CC}"/>
              </a:ext>
            </a:extLst>
          </p:cNvPr>
          <p:cNvGrpSpPr/>
          <p:nvPr/>
        </p:nvGrpSpPr>
        <p:grpSpPr>
          <a:xfrm>
            <a:off x="5372882" y="226945"/>
            <a:ext cx="6460417" cy="4755201"/>
            <a:chOff x="5372882" y="226945"/>
            <a:chExt cx="6460417" cy="4755201"/>
          </a:xfrm>
        </p:grpSpPr>
        <p:pic>
          <p:nvPicPr>
            <p:cNvPr id="69" name="图片 68">
              <a:extLst>
                <a:ext uri="{FF2B5EF4-FFF2-40B4-BE49-F238E27FC236}">
                  <a16:creationId xmlns:a16="http://schemas.microsoft.com/office/drawing/2014/main" id="{8463D231-E356-4726-758F-A96C69AAE782}"/>
                </a:ext>
              </a:extLst>
            </p:cNvPr>
            <p:cNvPicPr>
              <a:picLocks noChangeAspect="1"/>
            </p:cNvPicPr>
            <p:nvPr/>
          </p:nvPicPr>
          <p:blipFill>
            <a:blip r:embed="rId4"/>
            <a:stretch>
              <a:fillRect/>
            </a:stretch>
          </p:blipFill>
          <p:spPr>
            <a:xfrm>
              <a:off x="5372882" y="646599"/>
              <a:ext cx="1358931" cy="1286529"/>
            </a:xfrm>
            <a:prstGeom prst="rect">
              <a:avLst/>
            </a:prstGeom>
          </p:spPr>
        </p:pic>
        <p:pic>
          <p:nvPicPr>
            <p:cNvPr id="71" name="图片 70">
              <a:extLst>
                <a:ext uri="{FF2B5EF4-FFF2-40B4-BE49-F238E27FC236}">
                  <a16:creationId xmlns:a16="http://schemas.microsoft.com/office/drawing/2014/main" id="{B4874274-2B26-1463-0083-CE7DD4FB747C}"/>
                </a:ext>
              </a:extLst>
            </p:cNvPr>
            <p:cNvPicPr>
              <a:picLocks noChangeAspect="1"/>
            </p:cNvPicPr>
            <p:nvPr/>
          </p:nvPicPr>
          <p:blipFill>
            <a:blip r:embed="rId5"/>
            <a:stretch>
              <a:fillRect/>
            </a:stretch>
          </p:blipFill>
          <p:spPr>
            <a:xfrm>
              <a:off x="6330546" y="2352781"/>
              <a:ext cx="3957261" cy="2629365"/>
            </a:xfrm>
            <a:prstGeom prst="rect">
              <a:avLst/>
            </a:prstGeom>
          </p:spPr>
        </p:pic>
        <p:pic>
          <p:nvPicPr>
            <p:cNvPr id="73" name="图片 72">
              <a:extLst>
                <a:ext uri="{FF2B5EF4-FFF2-40B4-BE49-F238E27FC236}">
                  <a16:creationId xmlns:a16="http://schemas.microsoft.com/office/drawing/2014/main" id="{723A875B-C5F3-1609-8057-FC0C7AC1EA9D}"/>
                </a:ext>
              </a:extLst>
            </p:cNvPr>
            <p:cNvPicPr>
              <a:picLocks noChangeAspect="1"/>
            </p:cNvPicPr>
            <p:nvPr/>
          </p:nvPicPr>
          <p:blipFill>
            <a:blip r:embed="rId6"/>
            <a:stretch>
              <a:fillRect/>
            </a:stretch>
          </p:blipFill>
          <p:spPr>
            <a:xfrm>
              <a:off x="9605504" y="226945"/>
              <a:ext cx="2227795" cy="2125836"/>
            </a:xfrm>
            <a:prstGeom prst="rect">
              <a:avLst/>
            </a:prstGeom>
          </p:spPr>
        </p:pic>
        <p:cxnSp>
          <p:nvCxnSpPr>
            <p:cNvPr id="75" name="连接符: 曲线 74">
              <a:extLst>
                <a:ext uri="{FF2B5EF4-FFF2-40B4-BE49-F238E27FC236}">
                  <a16:creationId xmlns:a16="http://schemas.microsoft.com/office/drawing/2014/main" id="{A5385CA9-69FC-E5C0-486F-6F86668AFA2C}"/>
                </a:ext>
              </a:extLst>
            </p:cNvPr>
            <p:cNvCxnSpPr>
              <a:cxnSpLocks/>
              <a:stCxn id="69" idx="2"/>
              <a:endCxn id="71" idx="1"/>
            </p:cNvCxnSpPr>
            <p:nvPr/>
          </p:nvCxnSpPr>
          <p:spPr>
            <a:xfrm rot="16200000" flipH="1">
              <a:off x="5324279" y="2661197"/>
              <a:ext cx="1734336" cy="278198"/>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7" name="连接符: 曲线 76">
              <a:extLst>
                <a:ext uri="{FF2B5EF4-FFF2-40B4-BE49-F238E27FC236}">
                  <a16:creationId xmlns:a16="http://schemas.microsoft.com/office/drawing/2014/main" id="{E77FAC3B-B345-D5DF-0B40-D6683E71BF19}"/>
                </a:ext>
              </a:extLst>
            </p:cNvPr>
            <p:cNvCxnSpPr>
              <a:cxnSpLocks/>
              <a:stCxn id="71" idx="3"/>
              <a:endCxn id="73" idx="2"/>
            </p:cNvCxnSpPr>
            <p:nvPr/>
          </p:nvCxnSpPr>
          <p:spPr>
            <a:xfrm flipV="1">
              <a:off x="10287807" y="2352781"/>
              <a:ext cx="431595" cy="1314683"/>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grpSp>
    </p:spTree>
    <p:custDataLst>
      <p:tags r:id="rId1"/>
    </p:custDataLst>
    <p:extLst>
      <p:ext uri="{BB962C8B-B14F-4D97-AF65-F5344CB8AC3E}">
        <p14:creationId xmlns:p14="http://schemas.microsoft.com/office/powerpoint/2010/main" val="32504628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A689FB-4802-2506-ABEB-DFF3918866C8}"/>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52A99649-A989-70AD-FE6F-71F0DBD95157}"/>
              </a:ext>
            </a:extLst>
          </p:cNvPr>
          <p:cNvGrpSpPr/>
          <p:nvPr/>
        </p:nvGrpSpPr>
        <p:grpSpPr>
          <a:xfrm>
            <a:off x="5372882" y="226945"/>
            <a:ext cx="6460417" cy="4755201"/>
            <a:chOff x="5372882" y="226945"/>
            <a:chExt cx="6460417" cy="4755201"/>
          </a:xfrm>
        </p:grpSpPr>
        <p:pic>
          <p:nvPicPr>
            <p:cNvPr id="3" name="图片 2">
              <a:extLst>
                <a:ext uri="{FF2B5EF4-FFF2-40B4-BE49-F238E27FC236}">
                  <a16:creationId xmlns:a16="http://schemas.microsoft.com/office/drawing/2014/main" id="{F251D3F6-445B-48AC-2DFC-3901E9B35FB5}"/>
                </a:ext>
              </a:extLst>
            </p:cNvPr>
            <p:cNvPicPr>
              <a:picLocks noChangeAspect="1"/>
            </p:cNvPicPr>
            <p:nvPr/>
          </p:nvPicPr>
          <p:blipFill>
            <a:blip r:embed="rId4"/>
            <a:stretch>
              <a:fillRect/>
            </a:stretch>
          </p:blipFill>
          <p:spPr>
            <a:xfrm>
              <a:off x="5372882" y="646599"/>
              <a:ext cx="1358931" cy="1286529"/>
            </a:xfrm>
            <a:prstGeom prst="rect">
              <a:avLst/>
            </a:prstGeom>
          </p:spPr>
        </p:pic>
        <p:pic>
          <p:nvPicPr>
            <p:cNvPr id="4" name="图片 3">
              <a:extLst>
                <a:ext uri="{FF2B5EF4-FFF2-40B4-BE49-F238E27FC236}">
                  <a16:creationId xmlns:a16="http://schemas.microsoft.com/office/drawing/2014/main" id="{0C94A0B6-79EA-E4C5-DB12-7FA06A2BEC19}"/>
                </a:ext>
              </a:extLst>
            </p:cNvPr>
            <p:cNvPicPr>
              <a:picLocks noChangeAspect="1"/>
            </p:cNvPicPr>
            <p:nvPr/>
          </p:nvPicPr>
          <p:blipFill>
            <a:blip r:embed="rId5"/>
            <a:stretch>
              <a:fillRect/>
            </a:stretch>
          </p:blipFill>
          <p:spPr>
            <a:xfrm>
              <a:off x="6330546" y="2352781"/>
              <a:ext cx="3957261" cy="2629365"/>
            </a:xfrm>
            <a:prstGeom prst="rect">
              <a:avLst/>
            </a:prstGeom>
          </p:spPr>
        </p:pic>
        <p:pic>
          <p:nvPicPr>
            <p:cNvPr id="5" name="图片 4">
              <a:extLst>
                <a:ext uri="{FF2B5EF4-FFF2-40B4-BE49-F238E27FC236}">
                  <a16:creationId xmlns:a16="http://schemas.microsoft.com/office/drawing/2014/main" id="{BA5F0AFC-F985-6E71-EB19-2C4AE6B673C0}"/>
                </a:ext>
              </a:extLst>
            </p:cNvPr>
            <p:cNvPicPr>
              <a:picLocks noChangeAspect="1"/>
            </p:cNvPicPr>
            <p:nvPr/>
          </p:nvPicPr>
          <p:blipFill>
            <a:blip r:embed="rId6"/>
            <a:stretch>
              <a:fillRect/>
            </a:stretch>
          </p:blipFill>
          <p:spPr>
            <a:xfrm>
              <a:off x="9605504" y="226945"/>
              <a:ext cx="2227795" cy="2125836"/>
            </a:xfrm>
            <a:prstGeom prst="rect">
              <a:avLst/>
            </a:prstGeom>
          </p:spPr>
        </p:pic>
        <p:cxnSp>
          <p:nvCxnSpPr>
            <p:cNvPr id="6" name="连接符: 曲线 5">
              <a:extLst>
                <a:ext uri="{FF2B5EF4-FFF2-40B4-BE49-F238E27FC236}">
                  <a16:creationId xmlns:a16="http://schemas.microsoft.com/office/drawing/2014/main" id="{19AF561F-5809-8936-73BC-286A5EA68198}"/>
                </a:ext>
              </a:extLst>
            </p:cNvPr>
            <p:cNvCxnSpPr>
              <a:cxnSpLocks/>
              <a:stCxn id="3" idx="2"/>
              <a:endCxn id="4" idx="1"/>
            </p:cNvCxnSpPr>
            <p:nvPr/>
          </p:nvCxnSpPr>
          <p:spPr>
            <a:xfrm rot="16200000" flipH="1">
              <a:off x="5324279" y="2661197"/>
              <a:ext cx="1734336" cy="278198"/>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连接符: 曲线 6">
              <a:extLst>
                <a:ext uri="{FF2B5EF4-FFF2-40B4-BE49-F238E27FC236}">
                  <a16:creationId xmlns:a16="http://schemas.microsoft.com/office/drawing/2014/main" id="{D5036461-FBDB-4E63-CF5B-C48A4CE6E450}"/>
                </a:ext>
              </a:extLst>
            </p:cNvPr>
            <p:cNvCxnSpPr>
              <a:cxnSpLocks/>
              <a:stCxn id="4" idx="3"/>
              <a:endCxn id="5" idx="2"/>
            </p:cNvCxnSpPr>
            <p:nvPr/>
          </p:nvCxnSpPr>
          <p:spPr>
            <a:xfrm flipV="1">
              <a:off x="10287807" y="2352781"/>
              <a:ext cx="431595" cy="1314683"/>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13" name="Freeform 29">
            <a:extLst>
              <a:ext uri="{FF2B5EF4-FFF2-40B4-BE49-F238E27FC236}">
                <a16:creationId xmlns:a16="http://schemas.microsoft.com/office/drawing/2014/main" id="{2353B7BC-6D1C-3844-5696-722BDE427665}"/>
              </a:ext>
            </a:extLst>
          </p:cNvPr>
          <p:cNvSpPr>
            <a:spLocks noChangeArrowheads="1"/>
          </p:cNvSpPr>
          <p:nvPr/>
        </p:nvSpPr>
        <p:spPr bwMode="auto">
          <a:xfrm>
            <a:off x="3039465" y="2164821"/>
            <a:ext cx="424378" cy="437850"/>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grpSp>
        <p:nvGrpSpPr>
          <p:cNvPr id="21" name="组合 20">
            <a:extLst>
              <a:ext uri="{FF2B5EF4-FFF2-40B4-BE49-F238E27FC236}">
                <a16:creationId xmlns:a16="http://schemas.microsoft.com/office/drawing/2014/main" id="{32B24A83-120E-B94D-39BE-B69E44019CF3}"/>
              </a:ext>
            </a:extLst>
          </p:cNvPr>
          <p:cNvGrpSpPr/>
          <p:nvPr/>
        </p:nvGrpSpPr>
        <p:grpSpPr>
          <a:xfrm>
            <a:off x="738868" y="3841119"/>
            <a:ext cx="4878874" cy="984645"/>
            <a:chOff x="5920464" y="1692728"/>
            <a:chExt cx="4878874" cy="984645"/>
          </a:xfrm>
        </p:grpSpPr>
        <p:sp>
          <p:nvSpPr>
            <p:cNvPr id="22" name="Shape 808">
              <a:extLst>
                <a:ext uri="{FF2B5EF4-FFF2-40B4-BE49-F238E27FC236}">
                  <a16:creationId xmlns:a16="http://schemas.microsoft.com/office/drawing/2014/main" id="{E7F8792C-A1B5-4874-D73F-3909944E3F82}"/>
                </a:ext>
              </a:extLst>
            </p:cNvPr>
            <p:cNvSpPr/>
            <p:nvPr/>
          </p:nvSpPr>
          <p:spPr>
            <a:xfrm>
              <a:off x="5920464" y="1908054"/>
              <a:ext cx="219456" cy="219456"/>
            </a:xfrm>
            <a:prstGeom prst="ellipse">
              <a:avLst/>
            </a:prstGeom>
            <a:solidFill>
              <a:srgbClr val="8B9183"/>
            </a:solidFill>
            <a:ln>
              <a:noFill/>
            </a:ln>
          </p:spPr>
          <p:txBody>
            <a:bodyPr vert="horz" wrap="square" lIns="45720" tIns="22860" rIns="45720" bIns="22860" numCol="1" anchor="t" anchorCtr="0" compatLnSpc="1"/>
            <a:lstStyle/>
            <a:p>
              <a:endParaRPr sz="900" dirty="0">
                <a:cs typeface="+mn-ea"/>
                <a:sym typeface="+mn-lt"/>
              </a:endParaRPr>
            </a:p>
          </p:txBody>
        </p:sp>
        <p:grpSp>
          <p:nvGrpSpPr>
            <p:cNvPr id="23" name="组合 22">
              <a:extLst>
                <a:ext uri="{FF2B5EF4-FFF2-40B4-BE49-F238E27FC236}">
                  <a16:creationId xmlns:a16="http://schemas.microsoft.com/office/drawing/2014/main" id="{6F8859B7-B24C-EDC0-5DF8-8539A8F3A664}"/>
                </a:ext>
              </a:extLst>
            </p:cNvPr>
            <p:cNvGrpSpPr/>
            <p:nvPr/>
          </p:nvGrpSpPr>
          <p:grpSpPr>
            <a:xfrm>
              <a:off x="6279423" y="1692728"/>
              <a:ext cx="4519915" cy="984645"/>
              <a:chOff x="283598" y="1906534"/>
              <a:chExt cx="4519915" cy="984645"/>
            </a:xfrm>
          </p:grpSpPr>
          <p:sp>
            <p:nvSpPr>
              <p:cNvPr id="24" name="文本框 23">
                <a:extLst>
                  <a:ext uri="{FF2B5EF4-FFF2-40B4-BE49-F238E27FC236}">
                    <a16:creationId xmlns:a16="http://schemas.microsoft.com/office/drawing/2014/main" id="{8BB110EF-F7D6-5940-8ACC-6549B7653545}"/>
                  </a:ext>
                </a:extLst>
              </p:cNvPr>
              <p:cNvSpPr txBox="1"/>
              <p:nvPr/>
            </p:nvSpPr>
            <p:spPr>
              <a:xfrm>
                <a:off x="283598" y="2190603"/>
                <a:ext cx="4519915" cy="700576"/>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t>无需是完整的软件模块，可以根据功能直接返回正确的结果。</a:t>
                </a:r>
                <a:endParaRPr lang="en-US" altLang="zh-CN" sz="1400" dirty="0"/>
              </a:p>
            </p:txBody>
          </p:sp>
          <p:sp>
            <p:nvSpPr>
              <p:cNvPr id="25" name="文本框 24">
                <a:extLst>
                  <a:ext uri="{FF2B5EF4-FFF2-40B4-BE49-F238E27FC236}">
                    <a16:creationId xmlns:a16="http://schemas.microsoft.com/office/drawing/2014/main" id="{4FB4F982-AD94-C9D7-1410-6689EC532F38}"/>
                  </a:ext>
                </a:extLst>
              </p:cNvPr>
              <p:cNvSpPr txBox="1"/>
              <p:nvPr/>
            </p:nvSpPr>
            <p:spPr>
              <a:xfrm>
                <a:off x="283599" y="1906534"/>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存根模块（桩模块）</a:t>
                </a:r>
              </a:p>
            </p:txBody>
          </p:sp>
        </p:grpSp>
      </p:grpSp>
      <p:grpSp>
        <p:nvGrpSpPr>
          <p:cNvPr id="26" name="组合 25">
            <a:extLst>
              <a:ext uri="{FF2B5EF4-FFF2-40B4-BE49-F238E27FC236}">
                <a16:creationId xmlns:a16="http://schemas.microsoft.com/office/drawing/2014/main" id="{554A65A4-ED08-F4E3-C74E-B79A0C761573}"/>
              </a:ext>
            </a:extLst>
          </p:cNvPr>
          <p:cNvGrpSpPr/>
          <p:nvPr/>
        </p:nvGrpSpPr>
        <p:grpSpPr>
          <a:xfrm>
            <a:off x="738868" y="1933127"/>
            <a:ext cx="4879389" cy="984645"/>
            <a:chOff x="5920464" y="1692728"/>
            <a:chExt cx="4879389" cy="984645"/>
          </a:xfrm>
        </p:grpSpPr>
        <p:sp>
          <p:nvSpPr>
            <p:cNvPr id="27" name="Shape 808">
              <a:extLst>
                <a:ext uri="{FF2B5EF4-FFF2-40B4-BE49-F238E27FC236}">
                  <a16:creationId xmlns:a16="http://schemas.microsoft.com/office/drawing/2014/main" id="{B29B615B-89AD-AEAE-962C-3F7F8A24F527}"/>
                </a:ext>
              </a:extLst>
            </p:cNvPr>
            <p:cNvSpPr/>
            <p:nvPr/>
          </p:nvSpPr>
          <p:spPr>
            <a:xfrm>
              <a:off x="5920464" y="1908054"/>
              <a:ext cx="219456" cy="219456"/>
            </a:xfrm>
            <a:prstGeom prst="ellipse">
              <a:avLst/>
            </a:prstGeom>
            <a:solidFill>
              <a:srgbClr val="8B9183"/>
            </a:solidFill>
            <a:ln>
              <a:noFill/>
            </a:ln>
          </p:spPr>
          <p:txBody>
            <a:bodyPr vert="horz" wrap="square" lIns="45720" tIns="22860" rIns="45720" bIns="22860" numCol="1" anchor="t" anchorCtr="0" compatLnSpc="1"/>
            <a:lstStyle/>
            <a:p>
              <a:endParaRPr sz="900" dirty="0">
                <a:cs typeface="+mn-ea"/>
                <a:sym typeface="+mn-lt"/>
              </a:endParaRPr>
            </a:p>
          </p:txBody>
        </p:sp>
        <p:grpSp>
          <p:nvGrpSpPr>
            <p:cNvPr id="31" name="组合 30">
              <a:extLst>
                <a:ext uri="{FF2B5EF4-FFF2-40B4-BE49-F238E27FC236}">
                  <a16:creationId xmlns:a16="http://schemas.microsoft.com/office/drawing/2014/main" id="{2A6A3A07-C641-CBA8-500D-B261993E1756}"/>
                </a:ext>
              </a:extLst>
            </p:cNvPr>
            <p:cNvGrpSpPr/>
            <p:nvPr/>
          </p:nvGrpSpPr>
          <p:grpSpPr>
            <a:xfrm>
              <a:off x="6279423" y="1692728"/>
              <a:ext cx="4520430" cy="984645"/>
              <a:chOff x="283598" y="1906534"/>
              <a:chExt cx="4520430" cy="984645"/>
            </a:xfrm>
          </p:grpSpPr>
          <p:sp>
            <p:nvSpPr>
              <p:cNvPr id="49" name="文本框 48">
                <a:extLst>
                  <a:ext uri="{FF2B5EF4-FFF2-40B4-BE49-F238E27FC236}">
                    <a16:creationId xmlns:a16="http://schemas.microsoft.com/office/drawing/2014/main" id="{EC73350F-74A8-3903-4974-3E517F33C981}"/>
                  </a:ext>
                </a:extLst>
              </p:cNvPr>
              <p:cNvSpPr txBox="1"/>
              <p:nvPr/>
            </p:nvSpPr>
            <p:spPr>
              <a:xfrm>
                <a:off x="283598" y="2190603"/>
                <a:ext cx="4520430" cy="700576"/>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t>能够独立运行的程序，用于调用被测模块。根据设计的测试用例，采用不同形式来测试被测模块。</a:t>
                </a:r>
                <a:endParaRPr lang="en-US" altLang="zh-CN" sz="1400" dirty="0">
                  <a:sym typeface="HarmonyOS Sans SC Light" panose="00000400000000000000" pitchFamily="2" charset="-122"/>
                </a:endParaRPr>
              </a:p>
            </p:txBody>
          </p:sp>
          <p:sp>
            <p:nvSpPr>
              <p:cNvPr id="58" name="文本框 57">
                <a:extLst>
                  <a:ext uri="{FF2B5EF4-FFF2-40B4-BE49-F238E27FC236}">
                    <a16:creationId xmlns:a16="http://schemas.microsoft.com/office/drawing/2014/main" id="{28B8957F-F2CF-E9F7-05FD-3870BC34961F}"/>
                  </a:ext>
                </a:extLst>
              </p:cNvPr>
              <p:cNvSpPr txBox="1"/>
              <p:nvPr/>
            </p:nvSpPr>
            <p:spPr>
              <a:xfrm>
                <a:off x="283599" y="1906534"/>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驱动模块</a:t>
                </a:r>
              </a:p>
            </p:txBody>
          </p:sp>
        </p:grpSp>
      </p:grpSp>
      <p:grpSp>
        <p:nvGrpSpPr>
          <p:cNvPr id="59" name="组合 58">
            <a:extLst>
              <a:ext uri="{FF2B5EF4-FFF2-40B4-BE49-F238E27FC236}">
                <a16:creationId xmlns:a16="http://schemas.microsoft.com/office/drawing/2014/main" id="{F2EFFFE5-D018-826F-BE9A-74EDCA4F6A1B}"/>
              </a:ext>
            </a:extLst>
          </p:cNvPr>
          <p:cNvGrpSpPr/>
          <p:nvPr/>
        </p:nvGrpSpPr>
        <p:grpSpPr>
          <a:xfrm>
            <a:off x="-141571" y="136699"/>
            <a:ext cx="1760878" cy="876245"/>
            <a:chOff x="1552689" y="2226618"/>
            <a:chExt cx="4129314" cy="876245"/>
          </a:xfrm>
        </p:grpSpPr>
        <p:sp>
          <p:nvSpPr>
            <p:cNvPr id="60" name="矩形: 圆角 59">
              <a:extLst>
                <a:ext uri="{FF2B5EF4-FFF2-40B4-BE49-F238E27FC236}">
                  <a16:creationId xmlns:a16="http://schemas.microsoft.com/office/drawing/2014/main" id="{684C5CC0-FF69-B3DF-CD85-2429632A9FE1}"/>
                </a:ext>
              </a:extLst>
            </p:cNvPr>
            <p:cNvSpPr/>
            <p:nvPr/>
          </p:nvSpPr>
          <p:spPr>
            <a:xfrm>
              <a:off x="1552689" y="2226618"/>
              <a:ext cx="4129314" cy="716607"/>
            </a:xfrm>
            <a:prstGeom prst="roundRect">
              <a:avLst>
                <a:gd name="adj" fmla="val 13543"/>
              </a:avLst>
            </a:prstGeom>
            <a:solidFill>
              <a:srgbClr val="DED2BC"/>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矩形: 圆角 60">
              <a:extLst>
                <a:ext uri="{FF2B5EF4-FFF2-40B4-BE49-F238E27FC236}">
                  <a16:creationId xmlns:a16="http://schemas.microsoft.com/office/drawing/2014/main" id="{1D4D7C3F-A0D1-2D0F-E2F9-902A2C4BFB77}"/>
                </a:ext>
              </a:extLst>
            </p:cNvPr>
            <p:cNvSpPr/>
            <p:nvPr/>
          </p:nvSpPr>
          <p:spPr>
            <a:xfrm>
              <a:off x="1552689" y="2386256"/>
              <a:ext cx="4129314" cy="716607"/>
            </a:xfrm>
            <a:prstGeom prst="roundRect">
              <a:avLst>
                <a:gd name="adj" fmla="val 13543"/>
              </a:avLst>
            </a:prstGeom>
            <a:noFill/>
            <a:ln w="25400">
              <a:solidFill>
                <a:srgbClr val="8B9183"/>
              </a:soli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文本框 61">
              <a:extLst>
                <a:ext uri="{FF2B5EF4-FFF2-40B4-BE49-F238E27FC236}">
                  <a16:creationId xmlns:a16="http://schemas.microsoft.com/office/drawing/2014/main" id="{6F537ECA-081F-FAF2-AA1D-D115A948EF16}"/>
                </a:ext>
              </a:extLst>
            </p:cNvPr>
            <p:cNvSpPr txBox="1"/>
            <p:nvPr/>
          </p:nvSpPr>
          <p:spPr>
            <a:xfrm>
              <a:off x="2184431" y="2469046"/>
              <a:ext cx="2598285" cy="369332"/>
            </a:xfrm>
            <a:prstGeom prst="rect">
              <a:avLst/>
            </a:prstGeom>
            <a:noFill/>
          </p:spPr>
          <p:txBody>
            <a:bodyPr wrap="none" rtlCol="0">
              <a:spAutoFit/>
            </a:bodyPr>
            <a:lstStyle/>
            <a:p>
              <a:r>
                <a:rPr lang="zh-CN" altLang="en-US" b="1" dirty="0">
                  <a:solidFill>
                    <a:schemeClr val="tx1">
                      <a:lumMod val="75000"/>
                      <a:lumOff val="25000"/>
                    </a:schemeClr>
                  </a:solidFill>
                </a:rPr>
                <a:t>单元测试</a:t>
              </a:r>
            </a:p>
          </p:txBody>
        </p:sp>
      </p:grpSp>
      <p:sp>
        <p:nvSpPr>
          <p:cNvPr id="67" name="文本框 66">
            <a:extLst>
              <a:ext uri="{FF2B5EF4-FFF2-40B4-BE49-F238E27FC236}">
                <a16:creationId xmlns:a16="http://schemas.microsoft.com/office/drawing/2014/main" id="{09C53243-DF1D-7EA4-56FE-52A343CE5879}"/>
              </a:ext>
            </a:extLst>
          </p:cNvPr>
          <p:cNvSpPr txBox="1"/>
          <p:nvPr/>
        </p:nvSpPr>
        <p:spPr>
          <a:xfrm>
            <a:off x="593527" y="1481293"/>
            <a:ext cx="4891875" cy="369332"/>
          </a:xfrm>
          <a:prstGeom prst="rect">
            <a:avLst/>
          </a:prstGeom>
          <a:noFill/>
        </p:spPr>
        <p:txBody>
          <a:bodyPr wrap="square" rtlCol="0">
            <a:spAutoFit/>
          </a:bodyPr>
          <a:lstStyle/>
          <a:p>
            <a:r>
              <a:rPr lang="zh-CN" altLang="en-US" b="1" dirty="0"/>
              <a:t>两个辅助测试模块</a:t>
            </a:r>
            <a:endParaRPr lang="en-US" altLang="zh-CN" b="1" dirty="0"/>
          </a:p>
        </p:txBody>
      </p:sp>
      <p:sp>
        <p:nvSpPr>
          <p:cNvPr id="9" name="文本框 8">
            <a:extLst>
              <a:ext uri="{FF2B5EF4-FFF2-40B4-BE49-F238E27FC236}">
                <a16:creationId xmlns:a16="http://schemas.microsoft.com/office/drawing/2014/main" id="{7A3C8228-C4E2-DC0B-0903-815E1BD3FD6D}"/>
              </a:ext>
            </a:extLst>
          </p:cNvPr>
          <p:cNvSpPr txBox="1"/>
          <p:nvPr/>
        </p:nvSpPr>
        <p:spPr>
          <a:xfrm>
            <a:off x="654326" y="2991711"/>
            <a:ext cx="4997815" cy="830997"/>
          </a:xfrm>
          <a:prstGeom prst="rect">
            <a:avLst/>
          </a:prstGeom>
          <a:noFill/>
        </p:spPr>
        <p:txBody>
          <a:bodyPr wrap="square">
            <a:spAutoFit/>
          </a:bodyPr>
          <a:lstStyle/>
          <a:p>
            <a:r>
              <a:rPr lang="zh-CN" altLang="en-US" sz="1600" dirty="0"/>
              <a:t>       被测模块可能需要调用其他模块完成指定的功能，此时与被测模块相关联的子模块可能尚未开发完成或者尚未经过测试。</a:t>
            </a:r>
            <a:endParaRPr lang="en-US" altLang="zh-CN" sz="1600" dirty="0"/>
          </a:p>
        </p:txBody>
      </p:sp>
      <p:pic>
        <p:nvPicPr>
          <p:cNvPr id="86" name="图片 85">
            <a:extLst>
              <a:ext uri="{FF2B5EF4-FFF2-40B4-BE49-F238E27FC236}">
                <a16:creationId xmlns:a16="http://schemas.microsoft.com/office/drawing/2014/main" id="{5011F0E1-07BD-76EC-8A8D-5132F819CD15}"/>
              </a:ext>
            </a:extLst>
          </p:cNvPr>
          <p:cNvPicPr>
            <a:picLocks noChangeAspect="1"/>
          </p:cNvPicPr>
          <p:nvPr/>
        </p:nvPicPr>
        <p:blipFill>
          <a:blip r:embed="rId7"/>
          <a:stretch>
            <a:fillRect/>
          </a:stretch>
        </p:blipFill>
        <p:spPr>
          <a:xfrm>
            <a:off x="7118332" y="5661787"/>
            <a:ext cx="755260" cy="1060823"/>
          </a:xfrm>
          <a:prstGeom prst="rect">
            <a:avLst/>
          </a:prstGeom>
        </p:spPr>
      </p:pic>
      <p:pic>
        <p:nvPicPr>
          <p:cNvPr id="10" name="图片 9">
            <a:extLst>
              <a:ext uri="{FF2B5EF4-FFF2-40B4-BE49-F238E27FC236}">
                <a16:creationId xmlns:a16="http://schemas.microsoft.com/office/drawing/2014/main" id="{EE6F5DB5-EB0D-28EE-0539-4C5269480EE6}"/>
              </a:ext>
            </a:extLst>
          </p:cNvPr>
          <p:cNvPicPr>
            <a:picLocks noChangeAspect="1"/>
          </p:cNvPicPr>
          <p:nvPr/>
        </p:nvPicPr>
        <p:blipFill>
          <a:blip r:embed="rId7"/>
          <a:stretch>
            <a:fillRect/>
          </a:stretch>
        </p:blipFill>
        <p:spPr>
          <a:xfrm>
            <a:off x="8442950" y="5661787"/>
            <a:ext cx="755260" cy="1060823"/>
          </a:xfrm>
          <a:prstGeom prst="rect">
            <a:avLst/>
          </a:prstGeom>
        </p:spPr>
      </p:pic>
      <p:pic>
        <p:nvPicPr>
          <p:cNvPr id="11" name="图片 10">
            <a:extLst>
              <a:ext uri="{FF2B5EF4-FFF2-40B4-BE49-F238E27FC236}">
                <a16:creationId xmlns:a16="http://schemas.microsoft.com/office/drawing/2014/main" id="{AF17F6CD-B093-CC2E-ED50-CB678AD015E9}"/>
              </a:ext>
            </a:extLst>
          </p:cNvPr>
          <p:cNvPicPr>
            <a:picLocks noChangeAspect="1"/>
          </p:cNvPicPr>
          <p:nvPr/>
        </p:nvPicPr>
        <p:blipFill>
          <a:blip r:embed="rId7"/>
          <a:stretch>
            <a:fillRect/>
          </a:stretch>
        </p:blipFill>
        <p:spPr>
          <a:xfrm>
            <a:off x="9767568" y="5661787"/>
            <a:ext cx="755260" cy="1060823"/>
          </a:xfrm>
          <a:prstGeom prst="rect">
            <a:avLst/>
          </a:prstGeom>
        </p:spPr>
      </p:pic>
      <p:cxnSp>
        <p:nvCxnSpPr>
          <p:cNvPr id="14" name="连接符: 曲线 13">
            <a:extLst>
              <a:ext uri="{FF2B5EF4-FFF2-40B4-BE49-F238E27FC236}">
                <a16:creationId xmlns:a16="http://schemas.microsoft.com/office/drawing/2014/main" id="{89171AFD-7859-3856-9BCB-1E70369069FE}"/>
              </a:ext>
            </a:extLst>
          </p:cNvPr>
          <p:cNvCxnSpPr>
            <a:stCxn id="4" idx="2"/>
            <a:endCxn id="86" idx="0"/>
          </p:cNvCxnSpPr>
          <p:nvPr/>
        </p:nvCxnSpPr>
        <p:spPr>
          <a:xfrm rot="5400000">
            <a:off x="7562750" y="4915359"/>
            <a:ext cx="679641" cy="813215"/>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连接符: 曲线 16">
            <a:extLst>
              <a:ext uri="{FF2B5EF4-FFF2-40B4-BE49-F238E27FC236}">
                <a16:creationId xmlns:a16="http://schemas.microsoft.com/office/drawing/2014/main" id="{F6332DFC-579B-408E-7688-6CB068BD91B5}"/>
              </a:ext>
            </a:extLst>
          </p:cNvPr>
          <p:cNvCxnSpPr>
            <a:stCxn id="4" idx="2"/>
            <a:endCxn id="10" idx="0"/>
          </p:cNvCxnSpPr>
          <p:nvPr/>
        </p:nvCxnSpPr>
        <p:spPr>
          <a:xfrm rot="16200000" flipH="1">
            <a:off x="8225058" y="5066264"/>
            <a:ext cx="679641" cy="511403"/>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连接符: 曲线 18">
            <a:extLst>
              <a:ext uri="{FF2B5EF4-FFF2-40B4-BE49-F238E27FC236}">
                <a16:creationId xmlns:a16="http://schemas.microsoft.com/office/drawing/2014/main" id="{7F24F8B1-AF62-25DD-EA7E-6FC0807003C8}"/>
              </a:ext>
            </a:extLst>
          </p:cNvPr>
          <p:cNvCxnSpPr>
            <a:stCxn id="4" idx="2"/>
            <a:endCxn id="11" idx="0"/>
          </p:cNvCxnSpPr>
          <p:nvPr/>
        </p:nvCxnSpPr>
        <p:spPr>
          <a:xfrm rot="16200000" flipH="1">
            <a:off x="8887367" y="4403955"/>
            <a:ext cx="679641" cy="1836021"/>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274126991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812696-DA88-253B-E280-77DD47695D2E}"/>
            </a:ext>
          </a:extLst>
        </p:cNvPr>
        <p:cNvGrpSpPr/>
        <p:nvPr/>
      </p:nvGrpSpPr>
      <p:grpSpPr>
        <a:xfrm>
          <a:off x="0" y="0"/>
          <a:ext cx="0" cy="0"/>
          <a:chOff x="0" y="0"/>
          <a:chExt cx="0" cy="0"/>
        </a:xfrm>
      </p:grpSpPr>
      <p:sp>
        <p:nvSpPr>
          <p:cNvPr id="13" name="Freeform 29">
            <a:extLst>
              <a:ext uri="{FF2B5EF4-FFF2-40B4-BE49-F238E27FC236}">
                <a16:creationId xmlns:a16="http://schemas.microsoft.com/office/drawing/2014/main" id="{9BC1936E-67C7-8793-E550-A0DBFFBE4D0F}"/>
              </a:ext>
            </a:extLst>
          </p:cNvPr>
          <p:cNvSpPr>
            <a:spLocks noChangeArrowheads="1"/>
          </p:cNvSpPr>
          <p:nvPr/>
        </p:nvSpPr>
        <p:spPr bwMode="auto">
          <a:xfrm>
            <a:off x="3039465" y="2164821"/>
            <a:ext cx="424378" cy="437850"/>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sp>
        <p:nvSpPr>
          <p:cNvPr id="15" name="Freeform 65" descr="D:\51PPT模板网\51pptmoban.com\图片.jpg">
            <a:extLst>
              <a:ext uri="{FF2B5EF4-FFF2-40B4-BE49-F238E27FC236}">
                <a16:creationId xmlns:a16="http://schemas.microsoft.com/office/drawing/2014/main" id="{FB166BA0-FE17-A186-4DCC-43147FF95C84}"/>
              </a:ext>
            </a:extLst>
          </p:cNvPr>
          <p:cNvSpPr>
            <a:spLocks noChangeArrowheads="1"/>
          </p:cNvSpPr>
          <p:nvPr/>
        </p:nvSpPr>
        <p:spPr bwMode="auto">
          <a:xfrm>
            <a:off x="4169263" y="3243961"/>
            <a:ext cx="400803" cy="397433"/>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grpSp>
        <p:nvGrpSpPr>
          <p:cNvPr id="59" name="组合 58">
            <a:extLst>
              <a:ext uri="{FF2B5EF4-FFF2-40B4-BE49-F238E27FC236}">
                <a16:creationId xmlns:a16="http://schemas.microsoft.com/office/drawing/2014/main" id="{8F80CE6F-6704-41C4-E364-85523927E60A}"/>
              </a:ext>
            </a:extLst>
          </p:cNvPr>
          <p:cNvGrpSpPr/>
          <p:nvPr/>
        </p:nvGrpSpPr>
        <p:grpSpPr>
          <a:xfrm>
            <a:off x="-122323" y="136699"/>
            <a:ext cx="1760878" cy="876245"/>
            <a:chOff x="1552689" y="2226618"/>
            <a:chExt cx="4129314" cy="876245"/>
          </a:xfrm>
        </p:grpSpPr>
        <p:sp>
          <p:nvSpPr>
            <p:cNvPr id="60" name="矩形: 圆角 59">
              <a:extLst>
                <a:ext uri="{FF2B5EF4-FFF2-40B4-BE49-F238E27FC236}">
                  <a16:creationId xmlns:a16="http://schemas.microsoft.com/office/drawing/2014/main" id="{07C3BCF6-8A36-F977-E266-3B2AF75D9C73}"/>
                </a:ext>
              </a:extLst>
            </p:cNvPr>
            <p:cNvSpPr/>
            <p:nvPr/>
          </p:nvSpPr>
          <p:spPr>
            <a:xfrm>
              <a:off x="1552689" y="2226618"/>
              <a:ext cx="4129314" cy="716607"/>
            </a:xfrm>
            <a:prstGeom prst="roundRect">
              <a:avLst>
                <a:gd name="adj" fmla="val 13543"/>
              </a:avLst>
            </a:prstGeom>
            <a:solidFill>
              <a:srgbClr val="DED2BC"/>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矩形: 圆角 60">
              <a:extLst>
                <a:ext uri="{FF2B5EF4-FFF2-40B4-BE49-F238E27FC236}">
                  <a16:creationId xmlns:a16="http://schemas.microsoft.com/office/drawing/2014/main" id="{DDEC49A9-3967-EC95-8A70-E02FDE196058}"/>
                </a:ext>
              </a:extLst>
            </p:cNvPr>
            <p:cNvSpPr/>
            <p:nvPr/>
          </p:nvSpPr>
          <p:spPr>
            <a:xfrm>
              <a:off x="1552689" y="2386256"/>
              <a:ext cx="4129314" cy="716607"/>
            </a:xfrm>
            <a:prstGeom prst="roundRect">
              <a:avLst>
                <a:gd name="adj" fmla="val 13543"/>
              </a:avLst>
            </a:prstGeom>
            <a:noFill/>
            <a:ln w="25400">
              <a:solidFill>
                <a:srgbClr val="8B9183"/>
              </a:soli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文本框 61">
              <a:extLst>
                <a:ext uri="{FF2B5EF4-FFF2-40B4-BE49-F238E27FC236}">
                  <a16:creationId xmlns:a16="http://schemas.microsoft.com/office/drawing/2014/main" id="{917DC2A7-DC56-E711-632B-C2F4201937E9}"/>
                </a:ext>
              </a:extLst>
            </p:cNvPr>
            <p:cNvSpPr txBox="1"/>
            <p:nvPr/>
          </p:nvSpPr>
          <p:spPr>
            <a:xfrm>
              <a:off x="2184431" y="2469046"/>
              <a:ext cx="2598285" cy="369332"/>
            </a:xfrm>
            <a:prstGeom prst="rect">
              <a:avLst/>
            </a:prstGeom>
            <a:noFill/>
          </p:spPr>
          <p:txBody>
            <a:bodyPr wrap="none" rtlCol="0">
              <a:spAutoFit/>
            </a:bodyPr>
            <a:lstStyle/>
            <a:p>
              <a:r>
                <a:rPr lang="zh-CN" altLang="en-US" b="1" dirty="0">
                  <a:solidFill>
                    <a:schemeClr val="tx1">
                      <a:lumMod val="75000"/>
                      <a:lumOff val="25000"/>
                    </a:schemeClr>
                  </a:solidFill>
                </a:rPr>
                <a:t>单元测试</a:t>
              </a:r>
            </a:p>
          </p:txBody>
        </p:sp>
      </p:grpSp>
      <p:sp>
        <p:nvSpPr>
          <p:cNvPr id="2" name="roast-chicken_193514">
            <a:extLst>
              <a:ext uri="{FF2B5EF4-FFF2-40B4-BE49-F238E27FC236}">
                <a16:creationId xmlns:a16="http://schemas.microsoft.com/office/drawing/2014/main" id="{49B1DA04-CA5A-F183-BB6F-8599EC4D5E53}"/>
              </a:ext>
            </a:extLst>
          </p:cNvPr>
          <p:cNvSpPr>
            <a:spLocks noChangeAspect="1"/>
          </p:cNvSpPr>
          <p:nvPr/>
        </p:nvSpPr>
        <p:spPr>
          <a:xfrm>
            <a:off x="644163" y="2248736"/>
            <a:ext cx="2160000" cy="1099952"/>
          </a:xfrm>
          <a:custGeom>
            <a:avLst/>
            <a:gdLst>
              <a:gd name="connsiteX0" fmla="*/ 77526 w 607633"/>
              <a:gd name="connsiteY0" fmla="*/ 243842 h 309430"/>
              <a:gd name="connsiteX1" fmla="*/ 77526 w 607633"/>
              <a:gd name="connsiteY1" fmla="*/ 263927 h 309430"/>
              <a:gd name="connsiteX2" fmla="*/ 97642 w 607633"/>
              <a:gd name="connsiteY2" fmla="*/ 283924 h 309430"/>
              <a:gd name="connsiteX3" fmla="*/ 233378 w 607633"/>
              <a:gd name="connsiteY3" fmla="*/ 283924 h 309430"/>
              <a:gd name="connsiteX4" fmla="*/ 253405 w 607633"/>
              <a:gd name="connsiteY4" fmla="*/ 263927 h 309430"/>
              <a:gd name="connsiteX5" fmla="*/ 233378 w 607633"/>
              <a:gd name="connsiteY5" fmla="*/ 243842 h 309430"/>
              <a:gd name="connsiteX6" fmla="*/ 449934 w 607633"/>
              <a:gd name="connsiteY6" fmla="*/ 131241 h 309430"/>
              <a:gd name="connsiteX7" fmla="*/ 340010 w 607633"/>
              <a:gd name="connsiteY7" fmla="*/ 179588 h 309430"/>
              <a:gd name="connsiteX8" fmla="*/ 334758 w 607633"/>
              <a:gd name="connsiteY8" fmla="*/ 261172 h 309430"/>
              <a:gd name="connsiteX9" fmla="*/ 335648 w 607633"/>
              <a:gd name="connsiteY9" fmla="*/ 262328 h 309430"/>
              <a:gd name="connsiteX10" fmla="*/ 340010 w 607633"/>
              <a:gd name="connsiteY10" fmla="*/ 267216 h 309430"/>
              <a:gd name="connsiteX11" fmla="*/ 427771 w 607633"/>
              <a:gd name="connsiteY11" fmla="*/ 267216 h 309430"/>
              <a:gd name="connsiteX12" fmla="*/ 470050 w 607633"/>
              <a:gd name="connsiteY12" fmla="*/ 137374 h 309430"/>
              <a:gd name="connsiteX13" fmla="*/ 449934 w 607633"/>
              <a:gd name="connsiteY13" fmla="*/ 131241 h 309430"/>
              <a:gd name="connsiteX14" fmla="*/ 193948 w 607633"/>
              <a:gd name="connsiteY14" fmla="*/ 121072 h 309430"/>
              <a:gd name="connsiteX15" fmla="*/ 200611 w 607633"/>
              <a:gd name="connsiteY15" fmla="*/ 127438 h 309430"/>
              <a:gd name="connsiteX16" fmla="*/ 194470 w 607633"/>
              <a:gd name="connsiteY16" fmla="*/ 143437 h 309430"/>
              <a:gd name="connsiteX17" fmla="*/ 144009 w 607633"/>
              <a:gd name="connsiteY17" fmla="*/ 187078 h 309430"/>
              <a:gd name="connsiteX18" fmla="*/ 133686 w 607633"/>
              <a:gd name="connsiteY18" fmla="*/ 192855 h 309430"/>
              <a:gd name="connsiteX19" fmla="*/ 127367 w 607633"/>
              <a:gd name="connsiteY19" fmla="*/ 191077 h 309430"/>
              <a:gd name="connsiteX20" fmla="*/ 123362 w 607633"/>
              <a:gd name="connsiteY20" fmla="*/ 174457 h 309430"/>
              <a:gd name="connsiteX21" fmla="*/ 184681 w 607633"/>
              <a:gd name="connsiteY21" fmla="*/ 121305 h 309430"/>
              <a:gd name="connsiteX22" fmla="*/ 193948 w 607633"/>
              <a:gd name="connsiteY22" fmla="*/ 121072 h 309430"/>
              <a:gd name="connsiteX23" fmla="*/ 246286 w 607633"/>
              <a:gd name="connsiteY23" fmla="*/ 107232 h 309430"/>
              <a:gd name="connsiteX24" fmla="*/ 259902 w 607633"/>
              <a:gd name="connsiteY24" fmla="*/ 117554 h 309430"/>
              <a:gd name="connsiteX25" fmla="*/ 249579 w 607633"/>
              <a:gd name="connsiteY25" fmla="*/ 131169 h 309430"/>
              <a:gd name="connsiteX26" fmla="*/ 225728 w 607633"/>
              <a:gd name="connsiteY26" fmla="*/ 134550 h 309430"/>
              <a:gd name="connsiteX27" fmla="*/ 224037 w 607633"/>
              <a:gd name="connsiteY27" fmla="*/ 134639 h 309430"/>
              <a:gd name="connsiteX28" fmla="*/ 212111 w 607633"/>
              <a:gd name="connsiteY28" fmla="*/ 124228 h 309430"/>
              <a:gd name="connsiteX29" fmla="*/ 222435 w 607633"/>
              <a:gd name="connsiteY29" fmla="*/ 110613 h 309430"/>
              <a:gd name="connsiteX30" fmla="*/ 359324 w 607633"/>
              <a:gd name="connsiteY30" fmla="*/ 76141 h 309430"/>
              <a:gd name="connsiteX31" fmla="*/ 213530 w 607633"/>
              <a:gd name="connsiteY31" fmla="*/ 96492 h 309430"/>
              <a:gd name="connsiteX32" fmla="*/ 97820 w 607633"/>
              <a:gd name="connsiteY32" fmla="*/ 186698 h 309430"/>
              <a:gd name="connsiteX33" fmla="*/ 86516 w 607633"/>
              <a:gd name="connsiteY33" fmla="*/ 194607 h 309430"/>
              <a:gd name="connsiteX34" fmla="*/ 24210 w 607633"/>
              <a:gd name="connsiteY34" fmla="*/ 194607 h 309430"/>
              <a:gd name="connsiteX35" fmla="*/ 24210 w 607633"/>
              <a:gd name="connsiteY35" fmla="*/ 219669 h 309430"/>
              <a:gd name="connsiteX36" fmla="*/ 233378 w 607633"/>
              <a:gd name="connsiteY36" fmla="*/ 219669 h 309430"/>
              <a:gd name="connsiteX37" fmla="*/ 277081 w 607633"/>
              <a:gd name="connsiteY37" fmla="*/ 256995 h 309430"/>
              <a:gd name="connsiteX38" fmla="*/ 304496 w 607633"/>
              <a:gd name="connsiteY38" fmla="*/ 256995 h 309430"/>
              <a:gd name="connsiteX39" fmla="*/ 322920 w 607633"/>
              <a:gd name="connsiteY39" fmla="*/ 162524 h 309430"/>
              <a:gd name="connsiteX40" fmla="*/ 400980 w 607633"/>
              <a:gd name="connsiteY40" fmla="*/ 116844 h 309430"/>
              <a:gd name="connsiteX41" fmla="*/ 404451 w 607633"/>
              <a:gd name="connsiteY41" fmla="*/ 115689 h 309430"/>
              <a:gd name="connsiteX42" fmla="*/ 403828 w 607633"/>
              <a:gd name="connsiteY42" fmla="*/ 109112 h 309430"/>
              <a:gd name="connsiteX43" fmla="*/ 390210 w 607633"/>
              <a:gd name="connsiteY43" fmla="*/ 84317 h 309430"/>
              <a:gd name="connsiteX44" fmla="*/ 359324 w 607633"/>
              <a:gd name="connsiteY44" fmla="*/ 76141 h 309430"/>
              <a:gd name="connsiteX45" fmla="*/ 524745 w 607633"/>
              <a:gd name="connsiteY45" fmla="*/ 24151 h 309430"/>
              <a:gd name="connsiteX46" fmla="*/ 512596 w 607633"/>
              <a:gd name="connsiteY46" fmla="*/ 29216 h 309430"/>
              <a:gd name="connsiteX47" fmla="*/ 512596 w 607633"/>
              <a:gd name="connsiteY47" fmla="*/ 53478 h 309430"/>
              <a:gd name="connsiteX48" fmla="*/ 516779 w 607633"/>
              <a:gd name="connsiteY48" fmla="*/ 56589 h 309430"/>
              <a:gd name="connsiteX49" fmla="*/ 523187 w 607633"/>
              <a:gd name="connsiteY49" fmla="*/ 65476 h 309430"/>
              <a:gd name="connsiteX50" fmla="*/ 519805 w 607633"/>
              <a:gd name="connsiteY50" fmla="*/ 75874 h 309430"/>
              <a:gd name="connsiteX51" fmla="*/ 480642 w 607633"/>
              <a:gd name="connsiteY51" fmla="*/ 114978 h 309430"/>
              <a:gd name="connsiteX52" fmla="*/ 487139 w 607633"/>
              <a:gd name="connsiteY52" fmla="*/ 120310 h 309430"/>
              <a:gd name="connsiteX53" fmla="*/ 492480 w 607633"/>
              <a:gd name="connsiteY53" fmla="*/ 126798 h 309430"/>
              <a:gd name="connsiteX54" fmla="*/ 531643 w 607633"/>
              <a:gd name="connsiteY54" fmla="*/ 87694 h 309430"/>
              <a:gd name="connsiteX55" fmla="*/ 542057 w 607633"/>
              <a:gd name="connsiteY55" fmla="*/ 84317 h 309430"/>
              <a:gd name="connsiteX56" fmla="*/ 550958 w 607633"/>
              <a:gd name="connsiteY56" fmla="*/ 90716 h 309430"/>
              <a:gd name="connsiteX57" fmla="*/ 554073 w 607633"/>
              <a:gd name="connsiteY57" fmla="*/ 94893 h 309430"/>
              <a:gd name="connsiteX58" fmla="*/ 578372 w 607633"/>
              <a:gd name="connsiteY58" fmla="*/ 94893 h 309430"/>
              <a:gd name="connsiteX59" fmla="*/ 578372 w 607633"/>
              <a:gd name="connsiteY59" fmla="*/ 70631 h 309430"/>
              <a:gd name="connsiteX60" fmla="*/ 555230 w 607633"/>
              <a:gd name="connsiteY60" fmla="*/ 69475 h 309430"/>
              <a:gd name="connsiteX61" fmla="*/ 538942 w 607633"/>
              <a:gd name="connsiteY61" fmla="*/ 68764 h 309430"/>
              <a:gd name="connsiteX62" fmla="*/ 538764 w 607633"/>
              <a:gd name="connsiteY62" fmla="*/ 68587 h 309430"/>
              <a:gd name="connsiteX63" fmla="*/ 538052 w 607633"/>
              <a:gd name="connsiteY63" fmla="*/ 52323 h 309430"/>
              <a:gd name="connsiteX64" fmla="*/ 536895 w 607633"/>
              <a:gd name="connsiteY64" fmla="*/ 29216 h 309430"/>
              <a:gd name="connsiteX65" fmla="*/ 524745 w 607633"/>
              <a:gd name="connsiteY65" fmla="*/ 24151 h 309430"/>
              <a:gd name="connsiteX66" fmla="*/ 524745 w 607633"/>
              <a:gd name="connsiteY66" fmla="*/ 0 h 309430"/>
              <a:gd name="connsiteX67" fmla="*/ 554073 w 607633"/>
              <a:gd name="connsiteY67" fmla="*/ 12064 h 309430"/>
              <a:gd name="connsiteX68" fmla="*/ 566267 w 607633"/>
              <a:gd name="connsiteY68" fmla="*/ 41303 h 309430"/>
              <a:gd name="connsiteX69" fmla="*/ 595551 w 607633"/>
              <a:gd name="connsiteY69" fmla="*/ 53478 h 309430"/>
              <a:gd name="connsiteX70" fmla="*/ 595551 w 607633"/>
              <a:gd name="connsiteY70" fmla="*/ 112045 h 309430"/>
              <a:gd name="connsiteX71" fmla="*/ 539298 w 607633"/>
              <a:gd name="connsiteY71" fmla="*/ 114178 h 309430"/>
              <a:gd name="connsiteX72" fmla="*/ 500312 w 607633"/>
              <a:gd name="connsiteY72" fmla="*/ 153193 h 309430"/>
              <a:gd name="connsiteX73" fmla="*/ 490611 w 607633"/>
              <a:gd name="connsiteY73" fmla="*/ 206338 h 309430"/>
              <a:gd name="connsiteX74" fmla="*/ 444861 w 607633"/>
              <a:gd name="connsiteY74" fmla="*/ 284279 h 309430"/>
              <a:gd name="connsiteX75" fmla="*/ 383890 w 607633"/>
              <a:gd name="connsiteY75" fmla="*/ 309430 h 309430"/>
              <a:gd name="connsiteX76" fmla="*/ 322920 w 607633"/>
              <a:gd name="connsiteY76" fmla="*/ 284279 h 309430"/>
              <a:gd name="connsiteX77" fmla="*/ 319894 w 607633"/>
              <a:gd name="connsiteY77" fmla="*/ 281169 h 309430"/>
              <a:gd name="connsiteX78" fmla="*/ 274144 w 607633"/>
              <a:gd name="connsiteY78" fmla="*/ 281169 h 309430"/>
              <a:gd name="connsiteX79" fmla="*/ 233378 w 607633"/>
              <a:gd name="connsiteY79" fmla="*/ 308097 h 309430"/>
              <a:gd name="connsiteX80" fmla="*/ 97642 w 607633"/>
              <a:gd name="connsiteY80" fmla="*/ 308097 h 309430"/>
              <a:gd name="connsiteX81" fmla="*/ 53316 w 607633"/>
              <a:gd name="connsiteY81" fmla="*/ 263927 h 309430"/>
              <a:gd name="connsiteX82" fmla="*/ 53316 w 607633"/>
              <a:gd name="connsiteY82" fmla="*/ 243842 h 309430"/>
              <a:gd name="connsiteX83" fmla="*/ 12105 w 607633"/>
              <a:gd name="connsiteY83" fmla="*/ 243842 h 309430"/>
              <a:gd name="connsiteX84" fmla="*/ 0 w 607633"/>
              <a:gd name="connsiteY84" fmla="*/ 231756 h 309430"/>
              <a:gd name="connsiteX85" fmla="*/ 0 w 607633"/>
              <a:gd name="connsiteY85" fmla="*/ 182521 h 309430"/>
              <a:gd name="connsiteX86" fmla="*/ 12105 w 607633"/>
              <a:gd name="connsiteY86" fmla="*/ 170434 h 309430"/>
              <a:gd name="connsiteX87" fmla="*/ 78327 w 607633"/>
              <a:gd name="connsiteY87" fmla="*/ 170434 h 309430"/>
              <a:gd name="connsiteX88" fmla="*/ 210147 w 607633"/>
              <a:gd name="connsiteY88" fmla="*/ 72586 h 309430"/>
              <a:gd name="connsiteX89" fmla="*/ 355942 w 607633"/>
              <a:gd name="connsiteY89" fmla="*/ 52145 h 309430"/>
              <a:gd name="connsiteX90" fmla="*/ 405341 w 607633"/>
              <a:gd name="connsiteY90" fmla="*/ 65476 h 309430"/>
              <a:gd name="connsiteX91" fmla="*/ 427949 w 607633"/>
              <a:gd name="connsiteY91" fmla="*/ 106890 h 309430"/>
              <a:gd name="connsiteX92" fmla="*/ 428127 w 607633"/>
              <a:gd name="connsiteY92" fmla="*/ 109290 h 309430"/>
              <a:gd name="connsiteX93" fmla="*/ 454206 w 607633"/>
              <a:gd name="connsiteY93" fmla="*/ 107157 h 309430"/>
              <a:gd name="connsiteX94" fmla="*/ 493281 w 607633"/>
              <a:gd name="connsiteY94" fmla="*/ 68231 h 309430"/>
              <a:gd name="connsiteX95" fmla="*/ 495417 w 607633"/>
              <a:gd name="connsiteY95" fmla="*/ 12064 h 309430"/>
              <a:gd name="connsiteX96" fmla="*/ 524745 w 607633"/>
              <a:gd name="connsiteY96" fmla="*/ 0 h 30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07633" h="309430">
                <a:moveTo>
                  <a:pt x="77526" y="243842"/>
                </a:moveTo>
                <a:lnTo>
                  <a:pt x="77526" y="263927"/>
                </a:lnTo>
                <a:cubicBezTo>
                  <a:pt x="77526" y="274948"/>
                  <a:pt x="86516" y="283924"/>
                  <a:pt x="97642" y="283924"/>
                </a:cubicBezTo>
                <a:lnTo>
                  <a:pt x="233378" y="283924"/>
                </a:lnTo>
                <a:cubicBezTo>
                  <a:pt x="244415" y="283924"/>
                  <a:pt x="253405" y="274948"/>
                  <a:pt x="253405" y="263927"/>
                </a:cubicBezTo>
                <a:cubicBezTo>
                  <a:pt x="253405" y="252818"/>
                  <a:pt x="244415" y="243842"/>
                  <a:pt x="233378" y="243842"/>
                </a:cubicBezTo>
                <a:close/>
                <a:moveTo>
                  <a:pt x="449934" y="131241"/>
                </a:moveTo>
                <a:cubicBezTo>
                  <a:pt x="417802" y="131241"/>
                  <a:pt x="362974" y="156659"/>
                  <a:pt x="340010" y="179588"/>
                </a:cubicBezTo>
                <a:cubicBezTo>
                  <a:pt x="317758" y="201806"/>
                  <a:pt x="315978" y="236910"/>
                  <a:pt x="334758" y="261172"/>
                </a:cubicBezTo>
                <a:cubicBezTo>
                  <a:pt x="335114" y="261528"/>
                  <a:pt x="335381" y="261883"/>
                  <a:pt x="335648" y="262328"/>
                </a:cubicBezTo>
                <a:cubicBezTo>
                  <a:pt x="337072" y="264016"/>
                  <a:pt x="338496" y="265616"/>
                  <a:pt x="340010" y="267216"/>
                </a:cubicBezTo>
                <a:cubicBezTo>
                  <a:pt x="364220" y="291300"/>
                  <a:pt x="403561" y="291300"/>
                  <a:pt x="427771" y="267216"/>
                </a:cubicBezTo>
                <a:cubicBezTo>
                  <a:pt x="456966" y="238066"/>
                  <a:pt x="490166" y="157548"/>
                  <a:pt x="470050" y="137374"/>
                </a:cubicBezTo>
                <a:cubicBezTo>
                  <a:pt x="465688" y="133108"/>
                  <a:pt x="458657" y="131241"/>
                  <a:pt x="449934" y="131241"/>
                </a:cubicBezTo>
                <a:close/>
                <a:moveTo>
                  <a:pt x="193948" y="121072"/>
                </a:moveTo>
                <a:cubicBezTo>
                  <a:pt x="196829" y="122194"/>
                  <a:pt x="199276" y="124416"/>
                  <a:pt x="200611" y="127438"/>
                </a:cubicBezTo>
                <a:cubicBezTo>
                  <a:pt x="203370" y="133571"/>
                  <a:pt x="200611" y="140682"/>
                  <a:pt x="194470" y="143437"/>
                </a:cubicBezTo>
                <a:cubicBezTo>
                  <a:pt x="173200" y="152769"/>
                  <a:pt x="155757" y="167879"/>
                  <a:pt x="144009" y="187078"/>
                </a:cubicBezTo>
                <a:cubicBezTo>
                  <a:pt x="141695" y="190811"/>
                  <a:pt x="137779" y="192855"/>
                  <a:pt x="133686" y="192855"/>
                </a:cubicBezTo>
                <a:cubicBezTo>
                  <a:pt x="131550" y="192855"/>
                  <a:pt x="129325" y="192322"/>
                  <a:pt x="127367" y="191077"/>
                </a:cubicBezTo>
                <a:cubicBezTo>
                  <a:pt x="121671" y="187611"/>
                  <a:pt x="119891" y="180145"/>
                  <a:pt x="123362" y="174457"/>
                </a:cubicBezTo>
                <a:cubicBezTo>
                  <a:pt x="137690" y="150992"/>
                  <a:pt x="158872" y="132593"/>
                  <a:pt x="184681" y="121305"/>
                </a:cubicBezTo>
                <a:cubicBezTo>
                  <a:pt x="187751" y="119928"/>
                  <a:pt x="191066" y="119950"/>
                  <a:pt x="193948" y="121072"/>
                </a:cubicBezTo>
                <a:close/>
                <a:moveTo>
                  <a:pt x="246286" y="107232"/>
                </a:moveTo>
                <a:cubicBezTo>
                  <a:pt x="252871" y="106342"/>
                  <a:pt x="259012" y="110969"/>
                  <a:pt x="259902" y="117554"/>
                </a:cubicBezTo>
                <a:cubicBezTo>
                  <a:pt x="260881" y="124139"/>
                  <a:pt x="256253" y="130279"/>
                  <a:pt x="249579" y="131169"/>
                </a:cubicBezTo>
                <a:lnTo>
                  <a:pt x="225728" y="134550"/>
                </a:lnTo>
                <a:cubicBezTo>
                  <a:pt x="225194" y="134639"/>
                  <a:pt x="224660" y="134639"/>
                  <a:pt x="224037" y="134639"/>
                </a:cubicBezTo>
                <a:cubicBezTo>
                  <a:pt x="218163" y="134639"/>
                  <a:pt x="212912" y="130279"/>
                  <a:pt x="212111" y="124228"/>
                </a:cubicBezTo>
                <a:cubicBezTo>
                  <a:pt x="211132" y="117643"/>
                  <a:pt x="215760" y="111503"/>
                  <a:pt x="222435" y="110613"/>
                </a:cubicBezTo>
                <a:close/>
                <a:moveTo>
                  <a:pt x="359324" y="76141"/>
                </a:moveTo>
                <a:lnTo>
                  <a:pt x="213530" y="96492"/>
                </a:lnTo>
                <a:cubicBezTo>
                  <a:pt x="160036" y="103958"/>
                  <a:pt x="115710" y="138529"/>
                  <a:pt x="97820" y="186698"/>
                </a:cubicBezTo>
                <a:cubicBezTo>
                  <a:pt x="96039" y="191408"/>
                  <a:pt x="91500" y="194607"/>
                  <a:pt x="86516" y="194607"/>
                </a:cubicBezTo>
                <a:lnTo>
                  <a:pt x="24210" y="194607"/>
                </a:lnTo>
                <a:lnTo>
                  <a:pt x="24210" y="219669"/>
                </a:lnTo>
                <a:lnTo>
                  <a:pt x="233378" y="219669"/>
                </a:lnTo>
                <a:cubicBezTo>
                  <a:pt x="255363" y="219669"/>
                  <a:pt x="273699" y="235844"/>
                  <a:pt x="277081" y="256995"/>
                </a:cubicBezTo>
                <a:lnTo>
                  <a:pt x="304496" y="256995"/>
                </a:lnTo>
                <a:cubicBezTo>
                  <a:pt x="291233" y="225624"/>
                  <a:pt x="297375" y="188031"/>
                  <a:pt x="322920" y="162524"/>
                </a:cubicBezTo>
                <a:cubicBezTo>
                  <a:pt x="339476" y="145994"/>
                  <a:pt x="370806" y="127598"/>
                  <a:pt x="400980" y="116844"/>
                </a:cubicBezTo>
                <a:cubicBezTo>
                  <a:pt x="402137" y="116489"/>
                  <a:pt x="403294" y="116044"/>
                  <a:pt x="404451" y="115689"/>
                </a:cubicBezTo>
                <a:lnTo>
                  <a:pt x="403828" y="109112"/>
                </a:lnTo>
                <a:cubicBezTo>
                  <a:pt x="402938" y="99336"/>
                  <a:pt x="398132" y="90627"/>
                  <a:pt x="390210" y="84317"/>
                </a:cubicBezTo>
                <a:cubicBezTo>
                  <a:pt x="381665" y="77563"/>
                  <a:pt x="370450" y="74541"/>
                  <a:pt x="359324" y="76141"/>
                </a:cubicBezTo>
                <a:close/>
                <a:moveTo>
                  <a:pt x="524745" y="24151"/>
                </a:moveTo>
                <a:cubicBezTo>
                  <a:pt x="520339" y="24151"/>
                  <a:pt x="515933" y="25839"/>
                  <a:pt x="512596" y="29216"/>
                </a:cubicBezTo>
                <a:cubicBezTo>
                  <a:pt x="505831" y="35882"/>
                  <a:pt x="505831" y="46813"/>
                  <a:pt x="512596" y="53478"/>
                </a:cubicBezTo>
                <a:cubicBezTo>
                  <a:pt x="513842" y="54722"/>
                  <a:pt x="515266" y="55789"/>
                  <a:pt x="516779" y="56589"/>
                </a:cubicBezTo>
                <a:cubicBezTo>
                  <a:pt x="520250" y="58366"/>
                  <a:pt x="522653" y="61654"/>
                  <a:pt x="523187" y="65476"/>
                </a:cubicBezTo>
                <a:cubicBezTo>
                  <a:pt x="523811" y="69298"/>
                  <a:pt x="522564" y="73208"/>
                  <a:pt x="519805" y="75874"/>
                </a:cubicBezTo>
                <a:lnTo>
                  <a:pt x="480642" y="114978"/>
                </a:lnTo>
                <a:cubicBezTo>
                  <a:pt x="482956" y="116577"/>
                  <a:pt x="485092" y="118266"/>
                  <a:pt x="487139" y="120310"/>
                </a:cubicBezTo>
                <a:cubicBezTo>
                  <a:pt x="489187" y="122354"/>
                  <a:pt x="490878" y="124487"/>
                  <a:pt x="492480" y="126798"/>
                </a:cubicBezTo>
                <a:lnTo>
                  <a:pt x="531643" y="87694"/>
                </a:lnTo>
                <a:cubicBezTo>
                  <a:pt x="534313" y="84939"/>
                  <a:pt x="538230" y="83695"/>
                  <a:pt x="542057" y="84317"/>
                </a:cubicBezTo>
                <a:cubicBezTo>
                  <a:pt x="545884" y="84850"/>
                  <a:pt x="549178" y="87250"/>
                  <a:pt x="550958" y="90716"/>
                </a:cubicBezTo>
                <a:cubicBezTo>
                  <a:pt x="551759" y="92227"/>
                  <a:pt x="552827" y="93648"/>
                  <a:pt x="554073" y="94893"/>
                </a:cubicBezTo>
                <a:cubicBezTo>
                  <a:pt x="560749" y="101647"/>
                  <a:pt x="571697" y="101647"/>
                  <a:pt x="578372" y="94893"/>
                </a:cubicBezTo>
                <a:cubicBezTo>
                  <a:pt x="585137" y="88227"/>
                  <a:pt x="585137" y="77296"/>
                  <a:pt x="578372" y="70631"/>
                </a:cubicBezTo>
                <a:cubicBezTo>
                  <a:pt x="572053" y="64321"/>
                  <a:pt x="562084" y="63787"/>
                  <a:pt x="555230" y="69475"/>
                </a:cubicBezTo>
                <a:cubicBezTo>
                  <a:pt x="550424" y="73474"/>
                  <a:pt x="543392" y="73119"/>
                  <a:pt x="538942" y="68764"/>
                </a:cubicBezTo>
                <a:lnTo>
                  <a:pt x="538764" y="68587"/>
                </a:lnTo>
                <a:cubicBezTo>
                  <a:pt x="534402" y="64143"/>
                  <a:pt x="534046" y="57122"/>
                  <a:pt x="538052" y="52323"/>
                </a:cubicBezTo>
                <a:cubicBezTo>
                  <a:pt x="543748" y="45480"/>
                  <a:pt x="543214" y="35526"/>
                  <a:pt x="536895" y="29216"/>
                </a:cubicBezTo>
                <a:cubicBezTo>
                  <a:pt x="533557" y="25839"/>
                  <a:pt x="529151" y="24151"/>
                  <a:pt x="524745" y="24151"/>
                </a:cubicBezTo>
                <a:close/>
                <a:moveTo>
                  <a:pt x="524745" y="0"/>
                </a:moveTo>
                <a:cubicBezTo>
                  <a:pt x="535359" y="0"/>
                  <a:pt x="545973" y="4021"/>
                  <a:pt x="554073" y="12064"/>
                </a:cubicBezTo>
                <a:cubicBezTo>
                  <a:pt x="562173" y="20151"/>
                  <a:pt x="566267" y="30727"/>
                  <a:pt x="566267" y="41303"/>
                </a:cubicBezTo>
                <a:cubicBezTo>
                  <a:pt x="576859" y="41303"/>
                  <a:pt x="587451" y="45391"/>
                  <a:pt x="595551" y="53478"/>
                </a:cubicBezTo>
                <a:cubicBezTo>
                  <a:pt x="611661" y="69653"/>
                  <a:pt x="611661" y="95870"/>
                  <a:pt x="595551" y="112045"/>
                </a:cubicBezTo>
                <a:cubicBezTo>
                  <a:pt x="580152" y="127331"/>
                  <a:pt x="555586" y="128131"/>
                  <a:pt x="539298" y="114178"/>
                </a:cubicBezTo>
                <a:lnTo>
                  <a:pt x="500312" y="153193"/>
                </a:lnTo>
                <a:cubicBezTo>
                  <a:pt x="501292" y="170701"/>
                  <a:pt x="496396" y="190164"/>
                  <a:pt x="490611" y="206338"/>
                </a:cubicBezTo>
                <a:cubicBezTo>
                  <a:pt x="479752" y="236466"/>
                  <a:pt x="461416" y="267749"/>
                  <a:pt x="444861" y="284279"/>
                </a:cubicBezTo>
                <a:cubicBezTo>
                  <a:pt x="428038" y="301076"/>
                  <a:pt x="405964" y="309430"/>
                  <a:pt x="383890" y="309430"/>
                </a:cubicBezTo>
                <a:cubicBezTo>
                  <a:pt x="361816" y="309430"/>
                  <a:pt x="339743" y="301076"/>
                  <a:pt x="322920" y="284279"/>
                </a:cubicBezTo>
                <a:cubicBezTo>
                  <a:pt x="321852" y="283302"/>
                  <a:pt x="320873" y="282235"/>
                  <a:pt x="319894" y="281169"/>
                </a:cubicBezTo>
                <a:lnTo>
                  <a:pt x="274144" y="281169"/>
                </a:lnTo>
                <a:cubicBezTo>
                  <a:pt x="267379" y="296988"/>
                  <a:pt x="251625" y="308097"/>
                  <a:pt x="233378" y="308097"/>
                </a:cubicBezTo>
                <a:lnTo>
                  <a:pt x="97642" y="308097"/>
                </a:lnTo>
                <a:cubicBezTo>
                  <a:pt x="73164" y="308097"/>
                  <a:pt x="53316" y="288278"/>
                  <a:pt x="53316" y="263927"/>
                </a:cubicBezTo>
                <a:lnTo>
                  <a:pt x="53316" y="243842"/>
                </a:lnTo>
                <a:lnTo>
                  <a:pt x="12105" y="243842"/>
                </a:lnTo>
                <a:cubicBezTo>
                  <a:pt x="5430" y="243842"/>
                  <a:pt x="0" y="238421"/>
                  <a:pt x="0" y="231756"/>
                </a:cubicBezTo>
                <a:lnTo>
                  <a:pt x="0" y="182521"/>
                </a:lnTo>
                <a:cubicBezTo>
                  <a:pt x="0" y="175855"/>
                  <a:pt x="5430" y="170434"/>
                  <a:pt x="12105" y="170434"/>
                </a:cubicBezTo>
                <a:lnTo>
                  <a:pt x="78327" y="170434"/>
                </a:lnTo>
                <a:cubicBezTo>
                  <a:pt x="101024" y="117999"/>
                  <a:pt x="150779" y="80851"/>
                  <a:pt x="210147" y="72586"/>
                </a:cubicBezTo>
                <a:lnTo>
                  <a:pt x="355942" y="52145"/>
                </a:lnTo>
                <a:cubicBezTo>
                  <a:pt x="373566" y="49746"/>
                  <a:pt x="391545" y="54545"/>
                  <a:pt x="405341" y="65476"/>
                </a:cubicBezTo>
                <a:cubicBezTo>
                  <a:pt x="418425" y="75874"/>
                  <a:pt x="426436" y="90538"/>
                  <a:pt x="427949" y="106890"/>
                </a:cubicBezTo>
                <a:lnTo>
                  <a:pt x="428127" y="109290"/>
                </a:lnTo>
                <a:cubicBezTo>
                  <a:pt x="436939" y="107601"/>
                  <a:pt x="445840" y="106713"/>
                  <a:pt x="454206" y="107157"/>
                </a:cubicBezTo>
                <a:lnTo>
                  <a:pt x="493281" y="68231"/>
                </a:lnTo>
                <a:cubicBezTo>
                  <a:pt x="479307" y="51967"/>
                  <a:pt x="480108" y="27439"/>
                  <a:pt x="495417" y="12064"/>
                </a:cubicBezTo>
                <a:cubicBezTo>
                  <a:pt x="503517" y="4021"/>
                  <a:pt x="514131" y="0"/>
                  <a:pt x="524745"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ast-chicken_161594">
            <a:extLst>
              <a:ext uri="{FF2B5EF4-FFF2-40B4-BE49-F238E27FC236}">
                <a16:creationId xmlns:a16="http://schemas.microsoft.com/office/drawing/2014/main" id="{D4A8243F-C29F-2CE8-6F28-7D277A24E4FC}"/>
              </a:ext>
            </a:extLst>
          </p:cNvPr>
          <p:cNvSpPr>
            <a:spLocks noChangeAspect="1"/>
          </p:cNvSpPr>
          <p:nvPr/>
        </p:nvSpPr>
        <p:spPr>
          <a:xfrm>
            <a:off x="9033365" y="2164821"/>
            <a:ext cx="2160000" cy="1651433"/>
          </a:xfrm>
          <a:custGeom>
            <a:avLst/>
            <a:gdLst>
              <a:gd name="connsiteX0" fmla="*/ 0 w 606298"/>
              <a:gd name="connsiteY0" fmla="*/ 381832 h 463547"/>
              <a:gd name="connsiteX1" fmla="*/ 606298 w 606298"/>
              <a:gd name="connsiteY1" fmla="*/ 381832 h 463547"/>
              <a:gd name="connsiteX2" fmla="*/ 544698 w 606298"/>
              <a:gd name="connsiteY2" fmla="*/ 463547 h 463547"/>
              <a:gd name="connsiteX3" fmla="*/ 61600 w 606298"/>
              <a:gd name="connsiteY3" fmla="*/ 463547 h 463547"/>
              <a:gd name="connsiteX4" fmla="*/ 377092 w 606298"/>
              <a:gd name="connsiteY4" fmla="*/ 127781 h 463547"/>
              <a:gd name="connsiteX5" fmla="*/ 340845 w 606298"/>
              <a:gd name="connsiteY5" fmla="*/ 182793 h 463547"/>
              <a:gd name="connsiteX6" fmla="*/ 363179 w 606298"/>
              <a:gd name="connsiteY6" fmla="*/ 267596 h 463547"/>
              <a:gd name="connsiteX7" fmla="*/ 430549 w 606298"/>
              <a:gd name="connsiteY7" fmla="*/ 304972 h 463547"/>
              <a:gd name="connsiteX8" fmla="*/ 533525 w 606298"/>
              <a:gd name="connsiteY8" fmla="*/ 227114 h 463547"/>
              <a:gd name="connsiteX9" fmla="*/ 579659 w 606298"/>
              <a:gd name="connsiteY9" fmla="*/ 357699 h 463547"/>
              <a:gd name="connsiteX10" fmla="*/ 99101 w 606298"/>
              <a:gd name="connsiteY10" fmla="*/ 357699 h 463547"/>
              <a:gd name="connsiteX11" fmla="*/ 44272 w 606298"/>
              <a:gd name="connsiteY11" fmla="*/ 334214 h 463547"/>
              <a:gd name="connsiteX12" fmla="*/ 33654 w 606298"/>
              <a:gd name="connsiteY12" fmla="*/ 283314 h 463547"/>
              <a:gd name="connsiteX13" fmla="*/ 110635 w 606298"/>
              <a:gd name="connsiteY13" fmla="*/ 278562 h 463547"/>
              <a:gd name="connsiteX14" fmla="*/ 377092 w 606298"/>
              <a:gd name="connsiteY14" fmla="*/ 127781 h 463547"/>
              <a:gd name="connsiteX15" fmla="*/ 305625 w 606298"/>
              <a:gd name="connsiteY15" fmla="*/ 86830 h 463547"/>
              <a:gd name="connsiteX16" fmla="*/ 318532 w 606298"/>
              <a:gd name="connsiteY16" fmla="*/ 103651 h 463547"/>
              <a:gd name="connsiteX17" fmla="*/ 258481 w 606298"/>
              <a:gd name="connsiteY17" fmla="*/ 118553 h 463547"/>
              <a:gd name="connsiteX18" fmla="*/ 305625 w 606298"/>
              <a:gd name="connsiteY18" fmla="*/ 86830 h 463547"/>
              <a:gd name="connsiteX19" fmla="*/ 499869 w 606298"/>
              <a:gd name="connsiteY19" fmla="*/ 84782 h 463547"/>
              <a:gd name="connsiteX20" fmla="*/ 521452 w 606298"/>
              <a:gd name="connsiteY20" fmla="*/ 88267 h 463547"/>
              <a:gd name="connsiteX21" fmla="*/ 522459 w 606298"/>
              <a:gd name="connsiteY21" fmla="*/ 186816 h 463547"/>
              <a:gd name="connsiteX22" fmla="*/ 478605 w 606298"/>
              <a:gd name="connsiteY22" fmla="*/ 260774 h 463547"/>
              <a:gd name="connsiteX23" fmla="*/ 382932 w 606298"/>
              <a:gd name="connsiteY23" fmla="*/ 253095 h 463547"/>
              <a:gd name="connsiteX24" fmla="*/ 387693 w 606298"/>
              <a:gd name="connsiteY24" fmla="*/ 149701 h 463547"/>
              <a:gd name="connsiteX25" fmla="*/ 478147 w 606298"/>
              <a:gd name="connsiteY25" fmla="*/ 93569 h 463547"/>
              <a:gd name="connsiteX26" fmla="*/ 499869 w 606298"/>
              <a:gd name="connsiteY26" fmla="*/ 84782 h 463547"/>
              <a:gd name="connsiteX27" fmla="*/ 541753 w 606298"/>
              <a:gd name="connsiteY27" fmla="*/ 5725 h 463547"/>
              <a:gd name="connsiteX28" fmla="*/ 557109 w 606298"/>
              <a:gd name="connsiteY28" fmla="*/ 9518 h 463547"/>
              <a:gd name="connsiteX29" fmla="*/ 566264 w 606298"/>
              <a:gd name="connsiteY29" fmla="*/ 32551 h 463547"/>
              <a:gd name="connsiteX30" fmla="*/ 590797 w 606298"/>
              <a:gd name="connsiteY30" fmla="*/ 33465 h 463547"/>
              <a:gd name="connsiteX31" fmla="*/ 595008 w 606298"/>
              <a:gd name="connsiteY31" fmla="*/ 62347 h 463547"/>
              <a:gd name="connsiteX32" fmla="*/ 563334 w 606298"/>
              <a:gd name="connsiteY32" fmla="*/ 64358 h 463547"/>
              <a:gd name="connsiteX33" fmla="*/ 549420 w 606298"/>
              <a:gd name="connsiteY33" fmla="*/ 83552 h 463547"/>
              <a:gd name="connsiteX34" fmla="*/ 523056 w 606298"/>
              <a:gd name="connsiteY34" fmla="*/ 62347 h 463547"/>
              <a:gd name="connsiteX35" fmla="*/ 535872 w 606298"/>
              <a:gd name="connsiteY35" fmla="*/ 44433 h 463547"/>
              <a:gd name="connsiteX36" fmla="*/ 528182 w 606298"/>
              <a:gd name="connsiteY36" fmla="*/ 13723 h 463547"/>
              <a:gd name="connsiteX37" fmla="*/ 541753 w 606298"/>
              <a:gd name="connsiteY37" fmla="*/ 5725 h 463547"/>
              <a:gd name="connsiteX38" fmla="*/ 311843 w 606298"/>
              <a:gd name="connsiteY38" fmla="*/ 913 h 463547"/>
              <a:gd name="connsiteX39" fmla="*/ 328127 w 606298"/>
              <a:gd name="connsiteY39" fmla="*/ 19736 h 463547"/>
              <a:gd name="connsiteX40" fmla="*/ 351181 w 606298"/>
              <a:gd name="connsiteY40" fmla="*/ 12517 h 463547"/>
              <a:gd name="connsiteX41" fmla="*/ 365087 w 606298"/>
              <a:gd name="connsiteY41" fmla="*/ 38009 h 463547"/>
              <a:gd name="connsiteX42" fmla="*/ 335812 w 606298"/>
              <a:gd name="connsiteY42" fmla="*/ 50436 h 463547"/>
              <a:gd name="connsiteX43" fmla="*/ 329133 w 606298"/>
              <a:gd name="connsiteY43" fmla="*/ 73461 h 463547"/>
              <a:gd name="connsiteX44" fmla="*/ 297937 w 606298"/>
              <a:gd name="connsiteY44" fmla="*/ 61857 h 463547"/>
              <a:gd name="connsiteX45" fmla="*/ 304158 w 606298"/>
              <a:gd name="connsiteY45" fmla="*/ 40750 h 463547"/>
              <a:gd name="connsiteX46" fmla="*/ 286319 w 606298"/>
              <a:gd name="connsiteY46" fmla="*/ 14802 h 463547"/>
              <a:gd name="connsiteX47" fmla="*/ 311843 w 606298"/>
              <a:gd name="connsiteY47" fmla="*/ 913 h 46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298" h="463547">
                <a:moveTo>
                  <a:pt x="0" y="381832"/>
                </a:moveTo>
                <a:lnTo>
                  <a:pt x="606298" y="381832"/>
                </a:lnTo>
                <a:lnTo>
                  <a:pt x="544698" y="463547"/>
                </a:lnTo>
                <a:lnTo>
                  <a:pt x="61600" y="463547"/>
                </a:lnTo>
                <a:close/>
                <a:moveTo>
                  <a:pt x="377092" y="127781"/>
                </a:moveTo>
                <a:cubicBezTo>
                  <a:pt x="375628" y="128786"/>
                  <a:pt x="346977" y="151815"/>
                  <a:pt x="340845" y="182793"/>
                </a:cubicBezTo>
                <a:cubicBezTo>
                  <a:pt x="336176" y="206187"/>
                  <a:pt x="339289" y="235155"/>
                  <a:pt x="363179" y="267596"/>
                </a:cubicBezTo>
                <a:cubicBezTo>
                  <a:pt x="377092" y="285233"/>
                  <a:pt x="397322" y="305428"/>
                  <a:pt x="430549" y="304972"/>
                </a:cubicBezTo>
                <a:cubicBezTo>
                  <a:pt x="430549" y="304972"/>
                  <a:pt x="487392" y="311642"/>
                  <a:pt x="533525" y="227114"/>
                </a:cubicBezTo>
                <a:cubicBezTo>
                  <a:pt x="560894" y="264489"/>
                  <a:pt x="582588" y="314932"/>
                  <a:pt x="579659" y="357699"/>
                </a:cubicBezTo>
                <a:lnTo>
                  <a:pt x="99101" y="357699"/>
                </a:lnTo>
                <a:cubicBezTo>
                  <a:pt x="81710" y="348104"/>
                  <a:pt x="60657" y="345820"/>
                  <a:pt x="44272" y="334214"/>
                </a:cubicBezTo>
                <a:cubicBezTo>
                  <a:pt x="27887" y="322791"/>
                  <a:pt x="18276" y="296290"/>
                  <a:pt x="33654" y="283314"/>
                </a:cubicBezTo>
                <a:cubicBezTo>
                  <a:pt x="53883" y="266134"/>
                  <a:pt x="88117" y="292909"/>
                  <a:pt x="110635" y="278562"/>
                </a:cubicBezTo>
                <a:cubicBezTo>
                  <a:pt x="116859" y="274724"/>
                  <a:pt x="210224" y="108956"/>
                  <a:pt x="377092" y="127781"/>
                </a:cubicBezTo>
                <a:close/>
                <a:moveTo>
                  <a:pt x="305625" y="86830"/>
                </a:moveTo>
                <a:cubicBezTo>
                  <a:pt x="306906" y="86830"/>
                  <a:pt x="313040" y="87196"/>
                  <a:pt x="318532" y="103651"/>
                </a:cubicBezTo>
                <a:cubicBezTo>
                  <a:pt x="290795" y="106028"/>
                  <a:pt x="260770" y="117730"/>
                  <a:pt x="258481" y="118553"/>
                </a:cubicBezTo>
                <a:cubicBezTo>
                  <a:pt x="272029" y="94327"/>
                  <a:pt x="290703" y="83905"/>
                  <a:pt x="305625" y="86830"/>
                </a:cubicBezTo>
                <a:close/>
                <a:moveTo>
                  <a:pt x="499869" y="84782"/>
                </a:moveTo>
                <a:cubicBezTo>
                  <a:pt x="507445" y="83582"/>
                  <a:pt x="514997" y="84427"/>
                  <a:pt x="521452" y="88267"/>
                </a:cubicBezTo>
                <a:cubicBezTo>
                  <a:pt x="522917" y="88815"/>
                  <a:pt x="536650" y="93386"/>
                  <a:pt x="522459" y="186816"/>
                </a:cubicBezTo>
                <a:cubicBezTo>
                  <a:pt x="518065" y="215705"/>
                  <a:pt x="500761" y="241485"/>
                  <a:pt x="478605" y="260774"/>
                </a:cubicBezTo>
                <a:cubicBezTo>
                  <a:pt x="422025" y="304563"/>
                  <a:pt x="391629" y="264705"/>
                  <a:pt x="382932" y="253095"/>
                </a:cubicBezTo>
                <a:cubicBezTo>
                  <a:pt x="344571" y="200895"/>
                  <a:pt x="371945" y="162316"/>
                  <a:pt x="387693" y="149701"/>
                </a:cubicBezTo>
                <a:cubicBezTo>
                  <a:pt x="433927" y="123646"/>
                  <a:pt x="444181" y="125932"/>
                  <a:pt x="478147" y="93569"/>
                </a:cubicBezTo>
                <a:cubicBezTo>
                  <a:pt x="484694" y="89227"/>
                  <a:pt x="492293" y="85981"/>
                  <a:pt x="499869" y="84782"/>
                </a:cubicBezTo>
                <a:close/>
                <a:moveTo>
                  <a:pt x="541753" y="5725"/>
                </a:moveTo>
                <a:cubicBezTo>
                  <a:pt x="546994" y="4948"/>
                  <a:pt x="552532" y="6137"/>
                  <a:pt x="557109" y="9518"/>
                </a:cubicBezTo>
                <a:cubicBezTo>
                  <a:pt x="566264" y="15733"/>
                  <a:pt x="567545" y="24508"/>
                  <a:pt x="566264" y="32551"/>
                </a:cubicBezTo>
                <a:cubicBezTo>
                  <a:pt x="571482" y="29809"/>
                  <a:pt x="581734" y="26701"/>
                  <a:pt x="590797" y="33465"/>
                </a:cubicBezTo>
                <a:cubicBezTo>
                  <a:pt x="599768" y="40320"/>
                  <a:pt x="601782" y="53207"/>
                  <a:pt x="595008" y="62347"/>
                </a:cubicBezTo>
                <a:cubicBezTo>
                  <a:pt x="588325" y="71487"/>
                  <a:pt x="573770" y="74320"/>
                  <a:pt x="563334" y="64358"/>
                </a:cubicBezTo>
                <a:lnTo>
                  <a:pt x="549420" y="83552"/>
                </a:lnTo>
                <a:cubicBezTo>
                  <a:pt x="547223" y="76148"/>
                  <a:pt x="536970" y="66277"/>
                  <a:pt x="523056" y="62347"/>
                </a:cubicBezTo>
                <a:lnTo>
                  <a:pt x="535872" y="44433"/>
                </a:lnTo>
                <a:cubicBezTo>
                  <a:pt x="522873" y="38400"/>
                  <a:pt x="521408" y="22863"/>
                  <a:pt x="528182" y="13723"/>
                </a:cubicBezTo>
                <a:cubicBezTo>
                  <a:pt x="531569" y="9244"/>
                  <a:pt x="536512" y="6502"/>
                  <a:pt x="541753" y="5725"/>
                </a:cubicBezTo>
                <a:close/>
                <a:moveTo>
                  <a:pt x="311843" y="913"/>
                </a:moveTo>
                <a:cubicBezTo>
                  <a:pt x="322912" y="3837"/>
                  <a:pt x="327669" y="10690"/>
                  <a:pt x="328127" y="19736"/>
                </a:cubicBezTo>
                <a:cubicBezTo>
                  <a:pt x="331695" y="15350"/>
                  <a:pt x="340569" y="9137"/>
                  <a:pt x="351181" y="12517"/>
                </a:cubicBezTo>
                <a:cubicBezTo>
                  <a:pt x="362159" y="15441"/>
                  <a:pt x="368563" y="26862"/>
                  <a:pt x="365087" y="38009"/>
                </a:cubicBezTo>
                <a:cubicBezTo>
                  <a:pt x="362342" y="48974"/>
                  <a:pt x="349351" y="56649"/>
                  <a:pt x="335812" y="50436"/>
                </a:cubicBezTo>
                <a:lnTo>
                  <a:pt x="329133" y="73461"/>
                </a:lnTo>
                <a:cubicBezTo>
                  <a:pt x="324285" y="67430"/>
                  <a:pt x="311111" y="60760"/>
                  <a:pt x="297937" y="61857"/>
                </a:cubicBezTo>
                <a:lnTo>
                  <a:pt x="304158" y="40750"/>
                </a:lnTo>
                <a:cubicBezTo>
                  <a:pt x="290252" y="38558"/>
                  <a:pt x="283391" y="25400"/>
                  <a:pt x="286319" y="14802"/>
                </a:cubicBezTo>
                <a:cubicBezTo>
                  <a:pt x="289246" y="3837"/>
                  <a:pt x="300682" y="-2467"/>
                  <a:pt x="311843" y="91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confont-10974-5215723">
            <a:extLst>
              <a:ext uri="{FF2B5EF4-FFF2-40B4-BE49-F238E27FC236}">
                <a16:creationId xmlns:a16="http://schemas.microsoft.com/office/drawing/2014/main" id="{F6BA69EF-CC76-70E0-1E11-10D929262379}"/>
              </a:ext>
            </a:extLst>
          </p:cNvPr>
          <p:cNvSpPr>
            <a:spLocks noChangeAspect="1"/>
          </p:cNvSpPr>
          <p:nvPr/>
        </p:nvSpPr>
        <p:spPr>
          <a:xfrm>
            <a:off x="4088736" y="1122672"/>
            <a:ext cx="3600000" cy="3352080"/>
          </a:xfrm>
          <a:custGeom>
            <a:avLst/>
            <a:gdLst>
              <a:gd name="connsiteX0" fmla="*/ 371049 w 469402"/>
              <a:gd name="connsiteY0" fmla="*/ 381524 h 437076"/>
              <a:gd name="connsiteX1" fmla="*/ 395794 w 469402"/>
              <a:gd name="connsiteY1" fmla="*/ 381524 h 437076"/>
              <a:gd name="connsiteX2" fmla="*/ 395794 w 469402"/>
              <a:gd name="connsiteY2" fmla="*/ 381608 h 437076"/>
              <a:gd name="connsiteX3" fmla="*/ 389604 w 469402"/>
              <a:gd name="connsiteY3" fmla="*/ 386285 h 437076"/>
              <a:gd name="connsiteX4" fmla="*/ 377223 w 469402"/>
              <a:gd name="connsiteY4" fmla="*/ 386285 h 437076"/>
              <a:gd name="connsiteX5" fmla="*/ 371049 w 469402"/>
              <a:gd name="connsiteY5" fmla="*/ 381620 h 437076"/>
              <a:gd name="connsiteX6" fmla="*/ 369309 w 469402"/>
              <a:gd name="connsiteY6" fmla="*/ 381524 h 437076"/>
              <a:gd name="connsiteX7" fmla="*/ 371032 w 469402"/>
              <a:gd name="connsiteY7" fmla="*/ 381524 h 437076"/>
              <a:gd name="connsiteX8" fmla="*/ 371032 w 469402"/>
              <a:gd name="connsiteY8" fmla="*/ 381607 h 437076"/>
              <a:gd name="connsiteX9" fmla="*/ 371049 w 469402"/>
              <a:gd name="connsiteY9" fmla="*/ 381620 h 437076"/>
              <a:gd name="connsiteX10" fmla="*/ 371049 w 469402"/>
              <a:gd name="connsiteY10" fmla="*/ 386494 h 437076"/>
              <a:gd name="connsiteX11" fmla="*/ 377235 w 469402"/>
              <a:gd name="connsiteY11" fmla="*/ 393561 h 437076"/>
              <a:gd name="connsiteX12" fmla="*/ 389608 w 469402"/>
              <a:gd name="connsiteY12" fmla="*/ 393561 h 437076"/>
              <a:gd name="connsiteX13" fmla="*/ 395794 w 469402"/>
              <a:gd name="connsiteY13" fmla="*/ 386494 h 437076"/>
              <a:gd name="connsiteX14" fmla="*/ 395794 w 469402"/>
              <a:gd name="connsiteY14" fmla="*/ 381608 h 437076"/>
              <a:gd name="connsiteX15" fmla="*/ 395795 w 469402"/>
              <a:gd name="connsiteY15" fmla="*/ 381607 h 437076"/>
              <a:gd name="connsiteX16" fmla="*/ 395795 w 469402"/>
              <a:gd name="connsiteY16" fmla="*/ 381524 h 437076"/>
              <a:gd name="connsiteX17" fmla="*/ 397482 w 469402"/>
              <a:gd name="connsiteY17" fmla="*/ 381524 h 437076"/>
              <a:gd name="connsiteX18" fmla="*/ 397482 w 469402"/>
              <a:gd name="connsiteY18" fmla="*/ 386491 h 437076"/>
              <a:gd name="connsiteX19" fmla="*/ 389548 w 469402"/>
              <a:gd name="connsiteY19" fmla="*/ 395313 h 437076"/>
              <a:gd name="connsiteX20" fmla="*/ 377196 w 469402"/>
              <a:gd name="connsiteY20" fmla="*/ 395313 h 437076"/>
              <a:gd name="connsiteX21" fmla="*/ 369309 w 469402"/>
              <a:gd name="connsiteY21" fmla="*/ 386491 h 437076"/>
              <a:gd name="connsiteX22" fmla="*/ 73593 w 469402"/>
              <a:gd name="connsiteY22" fmla="*/ 381524 h 437076"/>
              <a:gd name="connsiteX23" fmla="*/ 98292 w 469402"/>
              <a:gd name="connsiteY23" fmla="*/ 381524 h 437076"/>
              <a:gd name="connsiteX24" fmla="*/ 98292 w 469402"/>
              <a:gd name="connsiteY24" fmla="*/ 381655 h 437076"/>
              <a:gd name="connsiteX25" fmla="*/ 92165 w 469402"/>
              <a:gd name="connsiteY25" fmla="*/ 386285 h 437076"/>
              <a:gd name="connsiteX26" fmla="*/ 79784 w 469402"/>
              <a:gd name="connsiteY26" fmla="*/ 386285 h 437076"/>
              <a:gd name="connsiteX27" fmla="*/ 73593 w 469402"/>
              <a:gd name="connsiteY27" fmla="*/ 381607 h 437076"/>
              <a:gd name="connsiteX28" fmla="*/ 71708 w 469402"/>
              <a:gd name="connsiteY28" fmla="*/ 381524 h 437076"/>
              <a:gd name="connsiteX29" fmla="*/ 73547 w 469402"/>
              <a:gd name="connsiteY29" fmla="*/ 381524 h 437076"/>
              <a:gd name="connsiteX30" fmla="*/ 73547 w 469402"/>
              <a:gd name="connsiteY30" fmla="*/ 386494 h 437076"/>
              <a:gd name="connsiteX31" fmla="*/ 79733 w 469402"/>
              <a:gd name="connsiteY31" fmla="*/ 393561 h 437076"/>
              <a:gd name="connsiteX32" fmla="*/ 92106 w 469402"/>
              <a:gd name="connsiteY32" fmla="*/ 393561 h 437076"/>
              <a:gd name="connsiteX33" fmla="*/ 98292 w 469402"/>
              <a:gd name="connsiteY33" fmla="*/ 386494 h 437076"/>
              <a:gd name="connsiteX34" fmla="*/ 98292 w 469402"/>
              <a:gd name="connsiteY34" fmla="*/ 381655 h 437076"/>
              <a:gd name="connsiteX35" fmla="*/ 98356 w 469402"/>
              <a:gd name="connsiteY35" fmla="*/ 381607 h 437076"/>
              <a:gd name="connsiteX36" fmla="*/ 98356 w 469402"/>
              <a:gd name="connsiteY36" fmla="*/ 381524 h 437076"/>
              <a:gd name="connsiteX37" fmla="*/ 99980 w 469402"/>
              <a:gd name="connsiteY37" fmla="*/ 381524 h 437076"/>
              <a:gd name="connsiteX38" fmla="*/ 99980 w 469402"/>
              <a:gd name="connsiteY38" fmla="*/ 386491 h 437076"/>
              <a:gd name="connsiteX39" fmla="*/ 97692 w 469402"/>
              <a:gd name="connsiteY39" fmla="*/ 392595 h 437076"/>
              <a:gd name="connsiteX40" fmla="*/ 92066 w 469402"/>
              <a:gd name="connsiteY40" fmla="*/ 395313 h 437076"/>
              <a:gd name="connsiteX41" fmla="*/ 79670 w 469402"/>
              <a:gd name="connsiteY41" fmla="*/ 395313 h 437076"/>
              <a:gd name="connsiteX42" fmla="*/ 71708 w 469402"/>
              <a:gd name="connsiteY42" fmla="*/ 386491 h 437076"/>
              <a:gd name="connsiteX43" fmla="*/ 397482 w 469402"/>
              <a:gd name="connsiteY43" fmla="*/ 379739 h 437076"/>
              <a:gd name="connsiteX44" fmla="*/ 399268 w 469402"/>
              <a:gd name="connsiteY44" fmla="*/ 379739 h 437076"/>
              <a:gd name="connsiteX45" fmla="*/ 399268 w 469402"/>
              <a:gd name="connsiteY45" fmla="*/ 381524 h 437076"/>
              <a:gd name="connsiteX46" fmla="*/ 397482 w 469402"/>
              <a:gd name="connsiteY46" fmla="*/ 381524 h 437076"/>
              <a:gd name="connsiteX47" fmla="*/ 395794 w 469402"/>
              <a:gd name="connsiteY47" fmla="*/ 379739 h 437076"/>
              <a:gd name="connsiteX48" fmla="*/ 395795 w 469402"/>
              <a:gd name="connsiteY48" fmla="*/ 379739 h 437076"/>
              <a:gd name="connsiteX49" fmla="*/ 395795 w 469402"/>
              <a:gd name="connsiteY49" fmla="*/ 381524 h 437076"/>
              <a:gd name="connsiteX50" fmla="*/ 395794 w 469402"/>
              <a:gd name="connsiteY50" fmla="*/ 381524 h 437076"/>
              <a:gd name="connsiteX51" fmla="*/ 371032 w 469402"/>
              <a:gd name="connsiteY51" fmla="*/ 379739 h 437076"/>
              <a:gd name="connsiteX52" fmla="*/ 371049 w 469402"/>
              <a:gd name="connsiteY52" fmla="*/ 379739 h 437076"/>
              <a:gd name="connsiteX53" fmla="*/ 371049 w 469402"/>
              <a:gd name="connsiteY53" fmla="*/ 381524 h 437076"/>
              <a:gd name="connsiteX54" fmla="*/ 371032 w 469402"/>
              <a:gd name="connsiteY54" fmla="*/ 381524 h 437076"/>
              <a:gd name="connsiteX55" fmla="*/ 367623 w 469402"/>
              <a:gd name="connsiteY55" fmla="*/ 379739 h 437076"/>
              <a:gd name="connsiteX56" fmla="*/ 369309 w 469402"/>
              <a:gd name="connsiteY56" fmla="*/ 379739 h 437076"/>
              <a:gd name="connsiteX57" fmla="*/ 369309 w 469402"/>
              <a:gd name="connsiteY57" fmla="*/ 381524 h 437076"/>
              <a:gd name="connsiteX58" fmla="*/ 367623 w 469402"/>
              <a:gd name="connsiteY58" fmla="*/ 381524 h 437076"/>
              <a:gd name="connsiteX59" fmla="*/ 99980 w 469402"/>
              <a:gd name="connsiteY59" fmla="*/ 379739 h 437076"/>
              <a:gd name="connsiteX60" fmla="*/ 101766 w 469402"/>
              <a:gd name="connsiteY60" fmla="*/ 379739 h 437076"/>
              <a:gd name="connsiteX61" fmla="*/ 101766 w 469402"/>
              <a:gd name="connsiteY61" fmla="*/ 381524 h 437076"/>
              <a:gd name="connsiteX62" fmla="*/ 99980 w 469402"/>
              <a:gd name="connsiteY62" fmla="*/ 381524 h 437076"/>
              <a:gd name="connsiteX63" fmla="*/ 98292 w 469402"/>
              <a:gd name="connsiteY63" fmla="*/ 379739 h 437076"/>
              <a:gd name="connsiteX64" fmla="*/ 98356 w 469402"/>
              <a:gd name="connsiteY64" fmla="*/ 379739 h 437076"/>
              <a:gd name="connsiteX65" fmla="*/ 98356 w 469402"/>
              <a:gd name="connsiteY65" fmla="*/ 381524 h 437076"/>
              <a:gd name="connsiteX66" fmla="*/ 98292 w 469402"/>
              <a:gd name="connsiteY66" fmla="*/ 381524 h 437076"/>
              <a:gd name="connsiteX67" fmla="*/ 73547 w 469402"/>
              <a:gd name="connsiteY67" fmla="*/ 379739 h 437076"/>
              <a:gd name="connsiteX68" fmla="*/ 73593 w 469402"/>
              <a:gd name="connsiteY68" fmla="*/ 379739 h 437076"/>
              <a:gd name="connsiteX69" fmla="*/ 73593 w 469402"/>
              <a:gd name="connsiteY69" fmla="*/ 381524 h 437076"/>
              <a:gd name="connsiteX70" fmla="*/ 73547 w 469402"/>
              <a:gd name="connsiteY70" fmla="*/ 381524 h 437076"/>
              <a:gd name="connsiteX71" fmla="*/ 70121 w 469402"/>
              <a:gd name="connsiteY71" fmla="*/ 379739 h 437076"/>
              <a:gd name="connsiteX72" fmla="*/ 71708 w 469402"/>
              <a:gd name="connsiteY72" fmla="*/ 379739 h 437076"/>
              <a:gd name="connsiteX73" fmla="*/ 71708 w 469402"/>
              <a:gd name="connsiteY73" fmla="*/ 381524 h 437076"/>
              <a:gd name="connsiteX74" fmla="*/ 70121 w 469402"/>
              <a:gd name="connsiteY74" fmla="*/ 381524 h 437076"/>
              <a:gd name="connsiteX75" fmla="*/ 395795 w 469402"/>
              <a:gd name="connsiteY75" fmla="*/ 378052 h 437076"/>
              <a:gd name="connsiteX76" fmla="*/ 397482 w 469402"/>
              <a:gd name="connsiteY76" fmla="*/ 378052 h 437076"/>
              <a:gd name="connsiteX77" fmla="*/ 397482 w 469402"/>
              <a:gd name="connsiteY77" fmla="*/ 379739 h 437076"/>
              <a:gd name="connsiteX78" fmla="*/ 395795 w 469402"/>
              <a:gd name="connsiteY78" fmla="*/ 379739 h 437076"/>
              <a:gd name="connsiteX79" fmla="*/ 371049 w 469402"/>
              <a:gd name="connsiteY79" fmla="*/ 378052 h 437076"/>
              <a:gd name="connsiteX80" fmla="*/ 395794 w 469402"/>
              <a:gd name="connsiteY80" fmla="*/ 378052 h 437076"/>
              <a:gd name="connsiteX81" fmla="*/ 395794 w 469402"/>
              <a:gd name="connsiteY81" fmla="*/ 379739 h 437076"/>
              <a:gd name="connsiteX82" fmla="*/ 371049 w 469402"/>
              <a:gd name="connsiteY82" fmla="*/ 379739 h 437076"/>
              <a:gd name="connsiteX83" fmla="*/ 369309 w 469402"/>
              <a:gd name="connsiteY83" fmla="*/ 378052 h 437076"/>
              <a:gd name="connsiteX84" fmla="*/ 371032 w 469402"/>
              <a:gd name="connsiteY84" fmla="*/ 378052 h 437076"/>
              <a:gd name="connsiteX85" fmla="*/ 371032 w 469402"/>
              <a:gd name="connsiteY85" fmla="*/ 379739 h 437076"/>
              <a:gd name="connsiteX86" fmla="*/ 369309 w 469402"/>
              <a:gd name="connsiteY86" fmla="*/ 379739 h 437076"/>
              <a:gd name="connsiteX87" fmla="*/ 101766 w 469402"/>
              <a:gd name="connsiteY87" fmla="*/ 378052 h 437076"/>
              <a:gd name="connsiteX88" fmla="*/ 367623 w 469402"/>
              <a:gd name="connsiteY88" fmla="*/ 378052 h 437076"/>
              <a:gd name="connsiteX89" fmla="*/ 367623 w 469402"/>
              <a:gd name="connsiteY89" fmla="*/ 379739 h 437076"/>
              <a:gd name="connsiteX90" fmla="*/ 101766 w 469402"/>
              <a:gd name="connsiteY90" fmla="*/ 379739 h 437076"/>
              <a:gd name="connsiteX91" fmla="*/ 98356 w 469402"/>
              <a:gd name="connsiteY91" fmla="*/ 378052 h 437076"/>
              <a:gd name="connsiteX92" fmla="*/ 99980 w 469402"/>
              <a:gd name="connsiteY92" fmla="*/ 378052 h 437076"/>
              <a:gd name="connsiteX93" fmla="*/ 99980 w 469402"/>
              <a:gd name="connsiteY93" fmla="*/ 379739 h 437076"/>
              <a:gd name="connsiteX94" fmla="*/ 98356 w 469402"/>
              <a:gd name="connsiteY94" fmla="*/ 379739 h 437076"/>
              <a:gd name="connsiteX95" fmla="*/ 73593 w 469402"/>
              <a:gd name="connsiteY95" fmla="*/ 378052 h 437076"/>
              <a:gd name="connsiteX96" fmla="*/ 98292 w 469402"/>
              <a:gd name="connsiteY96" fmla="*/ 378052 h 437076"/>
              <a:gd name="connsiteX97" fmla="*/ 98292 w 469402"/>
              <a:gd name="connsiteY97" fmla="*/ 379739 h 437076"/>
              <a:gd name="connsiteX98" fmla="*/ 73593 w 469402"/>
              <a:gd name="connsiteY98" fmla="*/ 379739 h 437076"/>
              <a:gd name="connsiteX99" fmla="*/ 71708 w 469402"/>
              <a:gd name="connsiteY99" fmla="*/ 378052 h 437076"/>
              <a:gd name="connsiteX100" fmla="*/ 73547 w 469402"/>
              <a:gd name="connsiteY100" fmla="*/ 378052 h 437076"/>
              <a:gd name="connsiteX101" fmla="*/ 73547 w 469402"/>
              <a:gd name="connsiteY101" fmla="*/ 379739 h 437076"/>
              <a:gd name="connsiteX102" fmla="*/ 71708 w 469402"/>
              <a:gd name="connsiteY102" fmla="*/ 379739 h 437076"/>
              <a:gd name="connsiteX103" fmla="*/ 397482 w 469402"/>
              <a:gd name="connsiteY103" fmla="*/ 378047 h 437076"/>
              <a:gd name="connsiteX104" fmla="*/ 399268 w 469402"/>
              <a:gd name="connsiteY104" fmla="*/ 378047 h 437076"/>
              <a:gd name="connsiteX105" fmla="*/ 399268 w 469402"/>
              <a:gd name="connsiteY105" fmla="*/ 378052 h 437076"/>
              <a:gd name="connsiteX106" fmla="*/ 397482 w 469402"/>
              <a:gd name="connsiteY106" fmla="*/ 378052 h 437076"/>
              <a:gd name="connsiteX107" fmla="*/ 395794 w 469402"/>
              <a:gd name="connsiteY107" fmla="*/ 378047 h 437076"/>
              <a:gd name="connsiteX108" fmla="*/ 395795 w 469402"/>
              <a:gd name="connsiteY108" fmla="*/ 378047 h 437076"/>
              <a:gd name="connsiteX109" fmla="*/ 395795 w 469402"/>
              <a:gd name="connsiteY109" fmla="*/ 378052 h 437076"/>
              <a:gd name="connsiteX110" fmla="*/ 395794 w 469402"/>
              <a:gd name="connsiteY110" fmla="*/ 378052 h 437076"/>
              <a:gd name="connsiteX111" fmla="*/ 371032 w 469402"/>
              <a:gd name="connsiteY111" fmla="*/ 378047 h 437076"/>
              <a:gd name="connsiteX112" fmla="*/ 371049 w 469402"/>
              <a:gd name="connsiteY112" fmla="*/ 378047 h 437076"/>
              <a:gd name="connsiteX113" fmla="*/ 371049 w 469402"/>
              <a:gd name="connsiteY113" fmla="*/ 378052 h 437076"/>
              <a:gd name="connsiteX114" fmla="*/ 371032 w 469402"/>
              <a:gd name="connsiteY114" fmla="*/ 378052 h 437076"/>
              <a:gd name="connsiteX115" fmla="*/ 367623 w 469402"/>
              <a:gd name="connsiteY115" fmla="*/ 378047 h 437076"/>
              <a:gd name="connsiteX116" fmla="*/ 369309 w 469402"/>
              <a:gd name="connsiteY116" fmla="*/ 378047 h 437076"/>
              <a:gd name="connsiteX117" fmla="*/ 369309 w 469402"/>
              <a:gd name="connsiteY117" fmla="*/ 378052 h 437076"/>
              <a:gd name="connsiteX118" fmla="*/ 367623 w 469402"/>
              <a:gd name="connsiteY118" fmla="*/ 378052 h 437076"/>
              <a:gd name="connsiteX119" fmla="*/ 99980 w 469402"/>
              <a:gd name="connsiteY119" fmla="*/ 378047 h 437076"/>
              <a:gd name="connsiteX120" fmla="*/ 101766 w 469402"/>
              <a:gd name="connsiteY120" fmla="*/ 378047 h 437076"/>
              <a:gd name="connsiteX121" fmla="*/ 101766 w 469402"/>
              <a:gd name="connsiteY121" fmla="*/ 378052 h 437076"/>
              <a:gd name="connsiteX122" fmla="*/ 99980 w 469402"/>
              <a:gd name="connsiteY122" fmla="*/ 378052 h 437076"/>
              <a:gd name="connsiteX123" fmla="*/ 98292 w 469402"/>
              <a:gd name="connsiteY123" fmla="*/ 378047 h 437076"/>
              <a:gd name="connsiteX124" fmla="*/ 98356 w 469402"/>
              <a:gd name="connsiteY124" fmla="*/ 378047 h 437076"/>
              <a:gd name="connsiteX125" fmla="*/ 98356 w 469402"/>
              <a:gd name="connsiteY125" fmla="*/ 378052 h 437076"/>
              <a:gd name="connsiteX126" fmla="*/ 98292 w 469402"/>
              <a:gd name="connsiteY126" fmla="*/ 378052 h 437076"/>
              <a:gd name="connsiteX127" fmla="*/ 73547 w 469402"/>
              <a:gd name="connsiteY127" fmla="*/ 378047 h 437076"/>
              <a:gd name="connsiteX128" fmla="*/ 73593 w 469402"/>
              <a:gd name="connsiteY128" fmla="*/ 378047 h 437076"/>
              <a:gd name="connsiteX129" fmla="*/ 73593 w 469402"/>
              <a:gd name="connsiteY129" fmla="*/ 378052 h 437076"/>
              <a:gd name="connsiteX130" fmla="*/ 73547 w 469402"/>
              <a:gd name="connsiteY130" fmla="*/ 378052 h 437076"/>
              <a:gd name="connsiteX131" fmla="*/ 70121 w 469402"/>
              <a:gd name="connsiteY131" fmla="*/ 378047 h 437076"/>
              <a:gd name="connsiteX132" fmla="*/ 71708 w 469402"/>
              <a:gd name="connsiteY132" fmla="*/ 378047 h 437076"/>
              <a:gd name="connsiteX133" fmla="*/ 71708 w 469402"/>
              <a:gd name="connsiteY133" fmla="*/ 378052 h 437076"/>
              <a:gd name="connsiteX134" fmla="*/ 70121 w 469402"/>
              <a:gd name="connsiteY134" fmla="*/ 378052 h 437076"/>
              <a:gd name="connsiteX135" fmla="*/ 431099 w 469402"/>
              <a:gd name="connsiteY135" fmla="*/ 372615 h 437076"/>
              <a:gd name="connsiteX136" fmla="*/ 432776 w 469402"/>
              <a:gd name="connsiteY136" fmla="*/ 372819 h 437076"/>
              <a:gd name="connsiteX137" fmla="*/ 432142 w 469402"/>
              <a:gd name="connsiteY137" fmla="*/ 374346 h 437076"/>
              <a:gd name="connsiteX138" fmla="*/ 419080 w 469402"/>
              <a:gd name="connsiteY138" fmla="*/ 379739 h 437076"/>
              <a:gd name="connsiteX139" fmla="*/ 399268 w 469402"/>
              <a:gd name="connsiteY139" fmla="*/ 379739 h 437076"/>
              <a:gd name="connsiteX140" fmla="*/ 399268 w 469402"/>
              <a:gd name="connsiteY140" fmla="*/ 378052 h 437076"/>
              <a:gd name="connsiteX141" fmla="*/ 411999 w 469402"/>
              <a:gd name="connsiteY141" fmla="*/ 378052 h 437076"/>
              <a:gd name="connsiteX142" fmla="*/ 412010 w 469402"/>
              <a:gd name="connsiteY142" fmla="*/ 378047 h 437076"/>
              <a:gd name="connsiteX143" fmla="*/ 419054 w 469402"/>
              <a:gd name="connsiteY143" fmla="*/ 378047 h 437076"/>
              <a:gd name="connsiteX144" fmla="*/ 430876 w 469402"/>
              <a:gd name="connsiteY144" fmla="*/ 373154 h 437076"/>
              <a:gd name="connsiteX145" fmla="*/ 371049 w 469402"/>
              <a:gd name="connsiteY145" fmla="*/ 372312 h 437076"/>
              <a:gd name="connsiteX146" fmla="*/ 395794 w 469402"/>
              <a:gd name="connsiteY146" fmla="*/ 372312 h 437076"/>
              <a:gd name="connsiteX147" fmla="*/ 395794 w 469402"/>
              <a:gd name="connsiteY147" fmla="*/ 378047 h 437076"/>
              <a:gd name="connsiteX148" fmla="*/ 371049 w 469402"/>
              <a:gd name="connsiteY148" fmla="*/ 378047 h 437076"/>
              <a:gd name="connsiteX149" fmla="*/ 73593 w 469402"/>
              <a:gd name="connsiteY149" fmla="*/ 372312 h 437076"/>
              <a:gd name="connsiteX150" fmla="*/ 98292 w 469402"/>
              <a:gd name="connsiteY150" fmla="*/ 372312 h 437076"/>
              <a:gd name="connsiteX151" fmla="*/ 98292 w 469402"/>
              <a:gd name="connsiteY151" fmla="*/ 378047 h 437076"/>
              <a:gd name="connsiteX152" fmla="*/ 73593 w 469402"/>
              <a:gd name="connsiteY152" fmla="*/ 378047 h 437076"/>
              <a:gd name="connsiteX153" fmla="*/ 371019 w 469402"/>
              <a:gd name="connsiteY153" fmla="*/ 370612 h 437076"/>
              <a:gd name="connsiteX154" fmla="*/ 395724 w 469402"/>
              <a:gd name="connsiteY154" fmla="*/ 370612 h 437076"/>
              <a:gd name="connsiteX155" fmla="*/ 397482 w 469402"/>
              <a:gd name="connsiteY155" fmla="*/ 372329 h 437076"/>
              <a:gd name="connsiteX156" fmla="*/ 397482 w 469402"/>
              <a:gd name="connsiteY156" fmla="*/ 378047 h 437076"/>
              <a:gd name="connsiteX157" fmla="*/ 395795 w 469402"/>
              <a:gd name="connsiteY157" fmla="*/ 378047 h 437076"/>
              <a:gd name="connsiteX158" fmla="*/ 395795 w 469402"/>
              <a:gd name="connsiteY158" fmla="*/ 372298 h 437076"/>
              <a:gd name="connsiteX159" fmla="*/ 371032 w 469402"/>
              <a:gd name="connsiteY159" fmla="*/ 372298 h 437076"/>
              <a:gd name="connsiteX160" fmla="*/ 371032 w 469402"/>
              <a:gd name="connsiteY160" fmla="*/ 378047 h 437076"/>
              <a:gd name="connsiteX161" fmla="*/ 369309 w 469402"/>
              <a:gd name="connsiteY161" fmla="*/ 378047 h 437076"/>
              <a:gd name="connsiteX162" fmla="*/ 369309 w 469402"/>
              <a:gd name="connsiteY162" fmla="*/ 372329 h 437076"/>
              <a:gd name="connsiteX163" fmla="*/ 371019 w 469402"/>
              <a:gd name="connsiteY163" fmla="*/ 370612 h 437076"/>
              <a:gd name="connsiteX164" fmla="*/ 73472 w 469402"/>
              <a:gd name="connsiteY164" fmla="*/ 370612 h 437076"/>
              <a:gd name="connsiteX165" fmla="*/ 98264 w 469402"/>
              <a:gd name="connsiteY165" fmla="*/ 370612 h 437076"/>
              <a:gd name="connsiteX166" fmla="*/ 99980 w 469402"/>
              <a:gd name="connsiteY166" fmla="*/ 372329 h 437076"/>
              <a:gd name="connsiteX167" fmla="*/ 99980 w 469402"/>
              <a:gd name="connsiteY167" fmla="*/ 378047 h 437076"/>
              <a:gd name="connsiteX168" fmla="*/ 98356 w 469402"/>
              <a:gd name="connsiteY168" fmla="*/ 378047 h 437076"/>
              <a:gd name="connsiteX169" fmla="*/ 98356 w 469402"/>
              <a:gd name="connsiteY169" fmla="*/ 372298 h 437076"/>
              <a:gd name="connsiteX170" fmla="*/ 73593 w 469402"/>
              <a:gd name="connsiteY170" fmla="*/ 372298 h 437076"/>
              <a:gd name="connsiteX171" fmla="*/ 73593 w 469402"/>
              <a:gd name="connsiteY171" fmla="*/ 372312 h 437076"/>
              <a:gd name="connsiteX172" fmla="*/ 73547 w 469402"/>
              <a:gd name="connsiteY172" fmla="*/ 372312 h 437076"/>
              <a:gd name="connsiteX173" fmla="*/ 73547 w 469402"/>
              <a:gd name="connsiteY173" fmla="*/ 378047 h 437076"/>
              <a:gd name="connsiteX174" fmla="*/ 71708 w 469402"/>
              <a:gd name="connsiteY174" fmla="*/ 378047 h 437076"/>
              <a:gd name="connsiteX175" fmla="*/ 71708 w 469402"/>
              <a:gd name="connsiteY175" fmla="*/ 372329 h 437076"/>
              <a:gd name="connsiteX176" fmla="*/ 73472 w 469402"/>
              <a:gd name="connsiteY176" fmla="*/ 370612 h 437076"/>
              <a:gd name="connsiteX177" fmla="*/ 396337 w 469402"/>
              <a:gd name="connsiteY177" fmla="*/ 369364 h 437076"/>
              <a:gd name="connsiteX178" fmla="*/ 409618 w 469402"/>
              <a:gd name="connsiteY178" fmla="*/ 369998 h 437076"/>
              <a:gd name="connsiteX179" fmla="*/ 424213 w 469402"/>
              <a:gd name="connsiteY179" fmla="*/ 371776 h 437076"/>
              <a:gd name="connsiteX180" fmla="*/ 423609 w 469402"/>
              <a:gd name="connsiteY180" fmla="*/ 373230 h 437076"/>
              <a:gd name="connsiteX181" fmla="*/ 412010 w 469402"/>
              <a:gd name="connsiteY181" fmla="*/ 378047 h 437076"/>
              <a:gd name="connsiteX182" fmla="*/ 399268 w 469402"/>
              <a:gd name="connsiteY182" fmla="*/ 378047 h 437076"/>
              <a:gd name="connsiteX183" fmla="*/ 399268 w 469402"/>
              <a:gd name="connsiteY183" fmla="*/ 372264 h 437076"/>
              <a:gd name="connsiteX184" fmla="*/ 385083 w 469402"/>
              <a:gd name="connsiteY184" fmla="*/ 368826 h 437076"/>
              <a:gd name="connsiteX185" fmla="*/ 395794 w 469402"/>
              <a:gd name="connsiteY185" fmla="*/ 368826 h 437076"/>
              <a:gd name="connsiteX186" fmla="*/ 396337 w 469402"/>
              <a:gd name="connsiteY186" fmla="*/ 369364 h 437076"/>
              <a:gd name="connsiteX187" fmla="*/ 32455 w 469402"/>
              <a:gd name="connsiteY187" fmla="*/ 366916 h 437076"/>
              <a:gd name="connsiteX188" fmla="*/ 36054 w 469402"/>
              <a:gd name="connsiteY188" fmla="*/ 375607 h 437076"/>
              <a:gd name="connsiteX189" fmla="*/ 50286 w 469402"/>
              <a:gd name="connsiteY189" fmla="*/ 381524 h 437076"/>
              <a:gd name="connsiteX190" fmla="*/ 70121 w 469402"/>
              <a:gd name="connsiteY190" fmla="*/ 381524 h 437076"/>
              <a:gd name="connsiteX191" fmla="*/ 70121 w 469402"/>
              <a:gd name="connsiteY191" fmla="*/ 386398 h 437076"/>
              <a:gd name="connsiteX192" fmla="*/ 79733 w 469402"/>
              <a:gd name="connsiteY192" fmla="*/ 396999 h 437076"/>
              <a:gd name="connsiteX193" fmla="*/ 92106 w 469402"/>
              <a:gd name="connsiteY193" fmla="*/ 396999 h 437076"/>
              <a:gd name="connsiteX194" fmla="*/ 99054 w 469402"/>
              <a:gd name="connsiteY194" fmla="*/ 393704 h 437076"/>
              <a:gd name="connsiteX195" fmla="*/ 101766 w 469402"/>
              <a:gd name="connsiteY195" fmla="*/ 386398 h 437076"/>
              <a:gd name="connsiteX196" fmla="*/ 101766 w 469402"/>
              <a:gd name="connsiteY196" fmla="*/ 381524 h 437076"/>
              <a:gd name="connsiteX197" fmla="*/ 367623 w 469402"/>
              <a:gd name="connsiteY197" fmla="*/ 381524 h 437076"/>
              <a:gd name="connsiteX198" fmla="*/ 367623 w 469402"/>
              <a:gd name="connsiteY198" fmla="*/ 386398 h 437076"/>
              <a:gd name="connsiteX199" fmla="*/ 377235 w 469402"/>
              <a:gd name="connsiteY199" fmla="*/ 396999 h 437076"/>
              <a:gd name="connsiteX200" fmla="*/ 389608 w 469402"/>
              <a:gd name="connsiteY200" fmla="*/ 396999 h 437076"/>
              <a:gd name="connsiteX201" fmla="*/ 399268 w 469402"/>
              <a:gd name="connsiteY201" fmla="*/ 386398 h 437076"/>
              <a:gd name="connsiteX202" fmla="*/ 399268 w 469402"/>
              <a:gd name="connsiteY202" fmla="*/ 381524 h 437076"/>
              <a:gd name="connsiteX203" fmla="*/ 419054 w 469402"/>
              <a:gd name="connsiteY203" fmla="*/ 381524 h 437076"/>
              <a:gd name="connsiteX204" fmla="*/ 433328 w 469402"/>
              <a:gd name="connsiteY204" fmla="*/ 375589 h 437076"/>
              <a:gd name="connsiteX205" fmla="*/ 434396 w 469402"/>
              <a:gd name="connsiteY205" fmla="*/ 373016 h 437076"/>
              <a:gd name="connsiteX206" fmla="*/ 450212 w 469402"/>
              <a:gd name="connsiteY206" fmla="*/ 374943 h 437076"/>
              <a:gd name="connsiteX207" fmla="*/ 469402 w 469402"/>
              <a:gd name="connsiteY207" fmla="*/ 400034 h 437076"/>
              <a:gd name="connsiteX208" fmla="*/ 238365 w 469402"/>
              <a:gd name="connsiteY208" fmla="*/ 437076 h 437076"/>
              <a:gd name="connsiteX209" fmla="*/ 851 w 469402"/>
              <a:gd name="connsiteY209" fmla="*/ 400034 h 437076"/>
              <a:gd name="connsiteX210" fmla="*/ 23803 w 469402"/>
              <a:gd name="connsiteY210" fmla="*/ 367944 h 437076"/>
              <a:gd name="connsiteX211" fmla="*/ 35559 w 469402"/>
              <a:gd name="connsiteY211" fmla="*/ 366547 h 437076"/>
              <a:gd name="connsiteX212" fmla="*/ 38339 w 469402"/>
              <a:gd name="connsiteY212" fmla="*/ 373248 h 437076"/>
              <a:gd name="connsiteX213" fmla="*/ 49949 w 469402"/>
              <a:gd name="connsiteY213" fmla="*/ 378052 h 437076"/>
              <a:gd name="connsiteX214" fmla="*/ 70121 w 469402"/>
              <a:gd name="connsiteY214" fmla="*/ 378052 h 437076"/>
              <a:gd name="connsiteX215" fmla="*/ 70121 w 469402"/>
              <a:gd name="connsiteY215" fmla="*/ 379739 h 437076"/>
              <a:gd name="connsiteX216" fmla="*/ 50261 w 469402"/>
              <a:gd name="connsiteY216" fmla="*/ 379739 h 437076"/>
              <a:gd name="connsiteX217" fmla="*/ 37242 w 469402"/>
              <a:gd name="connsiteY217" fmla="*/ 374346 h 437076"/>
              <a:gd name="connsiteX218" fmla="*/ 34077 w 469402"/>
              <a:gd name="connsiteY218" fmla="*/ 366723 h 437076"/>
              <a:gd name="connsiteX219" fmla="*/ 62631 w 469402"/>
              <a:gd name="connsiteY219" fmla="*/ 363329 h 437076"/>
              <a:gd name="connsiteX220" fmla="*/ 238365 w 469402"/>
              <a:gd name="connsiteY220" fmla="*/ 366563 h 437076"/>
              <a:gd name="connsiteX221" fmla="*/ 357770 w 469402"/>
              <a:gd name="connsiteY221" fmla="*/ 367521 h 437076"/>
              <a:gd name="connsiteX222" fmla="*/ 385083 w 469402"/>
              <a:gd name="connsiteY222" fmla="*/ 368826 h 437076"/>
              <a:gd name="connsiteX223" fmla="*/ 371049 w 469402"/>
              <a:gd name="connsiteY223" fmla="*/ 368826 h 437076"/>
              <a:gd name="connsiteX224" fmla="*/ 367623 w 469402"/>
              <a:gd name="connsiteY224" fmla="*/ 372264 h 437076"/>
              <a:gd name="connsiteX225" fmla="*/ 367623 w 469402"/>
              <a:gd name="connsiteY225" fmla="*/ 378047 h 437076"/>
              <a:gd name="connsiteX226" fmla="*/ 101766 w 469402"/>
              <a:gd name="connsiteY226" fmla="*/ 378047 h 437076"/>
              <a:gd name="connsiteX227" fmla="*/ 101766 w 469402"/>
              <a:gd name="connsiteY227" fmla="*/ 372264 h 437076"/>
              <a:gd name="connsiteX228" fmla="*/ 98292 w 469402"/>
              <a:gd name="connsiteY228" fmla="*/ 368826 h 437076"/>
              <a:gd name="connsiteX229" fmla="*/ 73547 w 469402"/>
              <a:gd name="connsiteY229" fmla="*/ 368826 h 437076"/>
              <a:gd name="connsiteX230" fmla="*/ 70121 w 469402"/>
              <a:gd name="connsiteY230" fmla="*/ 372264 h 437076"/>
              <a:gd name="connsiteX231" fmla="*/ 70121 w 469402"/>
              <a:gd name="connsiteY231" fmla="*/ 378047 h 437076"/>
              <a:gd name="connsiteX232" fmla="*/ 50286 w 469402"/>
              <a:gd name="connsiteY232" fmla="*/ 378047 h 437076"/>
              <a:gd name="connsiteX233" fmla="*/ 38483 w 469402"/>
              <a:gd name="connsiteY233" fmla="*/ 373154 h 437076"/>
              <a:gd name="connsiteX234" fmla="*/ 35730 w 469402"/>
              <a:gd name="connsiteY234" fmla="*/ 366526 h 437076"/>
              <a:gd name="connsiteX235" fmla="*/ 112332 w 469402"/>
              <a:gd name="connsiteY235" fmla="*/ 359209 h 437076"/>
              <a:gd name="connsiteX236" fmla="*/ 112418 w 469402"/>
              <a:gd name="connsiteY236" fmla="*/ 361386 h 437076"/>
              <a:gd name="connsiteX237" fmla="*/ 111897 w 469402"/>
              <a:gd name="connsiteY237" fmla="*/ 359569 h 437076"/>
              <a:gd name="connsiteX238" fmla="*/ 111935 w 469402"/>
              <a:gd name="connsiteY238" fmla="*/ 359276 h 437076"/>
              <a:gd name="connsiteX239" fmla="*/ 275028 w 469402"/>
              <a:gd name="connsiteY239" fmla="*/ 358918 h 437076"/>
              <a:gd name="connsiteX240" fmla="*/ 277106 w 469402"/>
              <a:gd name="connsiteY240" fmla="*/ 360494 h 437076"/>
              <a:gd name="connsiteX241" fmla="*/ 277248 w 469402"/>
              <a:gd name="connsiteY241" fmla="*/ 360494 h 437076"/>
              <a:gd name="connsiteX242" fmla="*/ 278930 w 469402"/>
              <a:gd name="connsiteY242" fmla="*/ 359358 h 437076"/>
              <a:gd name="connsiteX243" fmla="*/ 278795 w 469402"/>
              <a:gd name="connsiteY243" fmla="*/ 360994 h 437076"/>
              <a:gd name="connsiteX244" fmla="*/ 277217 w 469402"/>
              <a:gd name="connsiteY244" fmla="*/ 363970 h 437076"/>
              <a:gd name="connsiteX245" fmla="*/ 279986 w 469402"/>
              <a:gd name="connsiteY245" fmla="*/ 358749 h 437076"/>
              <a:gd name="connsiteX246" fmla="*/ 278640 w 469402"/>
              <a:gd name="connsiteY246" fmla="*/ 362874 h 437076"/>
              <a:gd name="connsiteX247" fmla="*/ 278795 w 469402"/>
              <a:gd name="connsiteY247" fmla="*/ 360994 h 437076"/>
              <a:gd name="connsiteX248" fmla="*/ 280071 w 469402"/>
              <a:gd name="connsiteY248" fmla="*/ 358588 h 437076"/>
              <a:gd name="connsiteX249" fmla="*/ 279986 w 469402"/>
              <a:gd name="connsiteY249" fmla="*/ 358749 h 437076"/>
              <a:gd name="connsiteX250" fmla="*/ 280029 w 469402"/>
              <a:gd name="connsiteY250" fmla="*/ 358617 h 437076"/>
              <a:gd name="connsiteX251" fmla="*/ 190960 w 469402"/>
              <a:gd name="connsiteY251" fmla="*/ 358572 h 437076"/>
              <a:gd name="connsiteX252" fmla="*/ 189062 w 469402"/>
              <a:gd name="connsiteY252" fmla="*/ 362775 h 437076"/>
              <a:gd name="connsiteX253" fmla="*/ 189445 w 469402"/>
              <a:gd name="connsiteY253" fmla="*/ 360801 h 437076"/>
              <a:gd name="connsiteX254" fmla="*/ 190148 w 469402"/>
              <a:gd name="connsiteY254" fmla="*/ 357185 h 437076"/>
              <a:gd name="connsiteX255" fmla="*/ 189445 w 469402"/>
              <a:gd name="connsiteY255" fmla="*/ 360801 h 437076"/>
              <a:gd name="connsiteX256" fmla="*/ 187487 w 469402"/>
              <a:gd name="connsiteY256" fmla="*/ 363685 h 437076"/>
              <a:gd name="connsiteX257" fmla="*/ 185686 w 469402"/>
              <a:gd name="connsiteY257" fmla="*/ 357814 h 437076"/>
              <a:gd name="connsiteX258" fmla="*/ 186869 w 469402"/>
              <a:gd name="connsiteY258" fmla="*/ 360247 h 437076"/>
              <a:gd name="connsiteX259" fmla="*/ 187538 w 469402"/>
              <a:gd name="connsiteY259" fmla="*/ 360295 h 437076"/>
              <a:gd name="connsiteX260" fmla="*/ 112229 w 469402"/>
              <a:gd name="connsiteY260" fmla="*/ 356607 h 437076"/>
              <a:gd name="connsiteX261" fmla="*/ 112240 w 469402"/>
              <a:gd name="connsiteY261" fmla="*/ 356877 h 437076"/>
              <a:gd name="connsiteX262" fmla="*/ 111935 w 469402"/>
              <a:gd name="connsiteY262" fmla="*/ 359276 h 437076"/>
              <a:gd name="connsiteX263" fmla="*/ 111819 w 469402"/>
              <a:gd name="connsiteY263" fmla="*/ 359295 h 437076"/>
              <a:gd name="connsiteX264" fmla="*/ 111358 w 469402"/>
              <a:gd name="connsiteY264" fmla="*/ 357683 h 437076"/>
              <a:gd name="connsiteX265" fmla="*/ 112014 w 469402"/>
              <a:gd name="connsiteY265" fmla="*/ 357573 h 437076"/>
              <a:gd name="connsiteX266" fmla="*/ 192002 w 469402"/>
              <a:gd name="connsiteY266" fmla="*/ 356598 h 437076"/>
              <a:gd name="connsiteX267" fmla="*/ 191838 w 469402"/>
              <a:gd name="connsiteY267" fmla="*/ 357279 h 437076"/>
              <a:gd name="connsiteX268" fmla="*/ 190960 w 469402"/>
              <a:gd name="connsiteY268" fmla="*/ 358572 h 437076"/>
              <a:gd name="connsiteX269" fmla="*/ 191841 w 469402"/>
              <a:gd name="connsiteY269" fmla="*/ 356620 h 437076"/>
              <a:gd name="connsiteX270" fmla="*/ 190290 w 469402"/>
              <a:gd name="connsiteY270" fmla="*/ 356455 h 437076"/>
              <a:gd name="connsiteX271" fmla="*/ 190656 w 469402"/>
              <a:gd name="connsiteY271" fmla="*/ 356579 h 437076"/>
              <a:gd name="connsiteX272" fmla="*/ 190148 w 469402"/>
              <a:gd name="connsiteY272" fmla="*/ 357185 h 437076"/>
              <a:gd name="connsiteX273" fmla="*/ 190323 w 469402"/>
              <a:gd name="connsiteY273" fmla="*/ 356286 h 437076"/>
              <a:gd name="connsiteX274" fmla="*/ 190290 w 469402"/>
              <a:gd name="connsiteY274" fmla="*/ 356455 h 437076"/>
              <a:gd name="connsiteX275" fmla="*/ 190167 w 469402"/>
              <a:gd name="connsiteY275" fmla="*/ 356414 h 437076"/>
              <a:gd name="connsiteX276" fmla="*/ 280808 w 469402"/>
              <a:gd name="connsiteY276" fmla="*/ 356226 h 437076"/>
              <a:gd name="connsiteX277" fmla="*/ 280029 w 469402"/>
              <a:gd name="connsiteY277" fmla="*/ 358617 h 437076"/>
              <a:gd name="connsiteX278" fmla="*/ 278930 w 469402"/>
              <a:gd name="connsiteY278" fmla="*/ 359358 h 437076"/>
              <a:gd name="connsiteX279" fmla="*/ 279115 w 469402"/>
              <a:gd name="connsiteY279" fmla="*/ 357116 h 437076"/>
              <a:gd name="connsiteX280" fmla="*/ 279889 w 469402"/>
              <a:gd name="connsiteY280" fmla="*/ 356403 h 437076"/>
              <a:gd name="connsiteX281" fmla="*/ 282402 w 469402"/>
              <a:gd name="connsiteY281" fmla="*/ 355920 h 437076"/>
              <a:gd name="connsiteX282" fmla="*/ 281885 w 469402"/>
              <a:gd name="connsiteY282" fmla="*/ 357363 h 437076"/>
              <a:gd name="connsiteX283" fmla="*/ 280071 w 469402"/>
              <a:gd name="connsiteY283" fmla="*/ 358588 h 437076"/>
              <a:gd name="connsiteX284" fmla="*/ 280864 w 469402"/>
              <a:gd name="connsiteY284" fmla="*/ 357093 h 437076"/>
              <a:gd name="connsiteX285" fmla="*/ 280977 w 469402"/>
              <a:gd name="connsiteY285" fmla="*/ 356194 h 437076"/>
              <a:gd name="connsiteX286" fmla="*/ 275563 w 469402"/>
              <a:gd name="connsiteY286" fmla="*/ 355912 h 437076"/>
              <a:gd name="connsiteX287" fmla="*/ 276881 w 469402"/>
              <a:gd name="connsiteY287" fmla="*/ 356315 h 437076"/>
              <a:gd name="connsiteX288" fmla="*/ 277201 w 469402"/>
              <a:gd name="connsiteY288" fmla="*/ 357066 h 437076"/>
              <a:gd name="connsiteX289" fmla="*/ 277248 w 469402"/>
              <a:gd name="connsiteY289" fmla="*/ 357066 h 437076"/>
              <a:gd name="connsiteX290" fmla="*/ 277536 w 469402"/>
              <a:gd name="connsiteY290" fmla="*/ 356516 h 437076"/>
              <a:gd name="connsiteX291" fmla="*/ 278217 w 469402"/>
              <a:gd name="connsiteY291" fmla="*/ 356724 h 437076"/>
              <a:gd name="connsiteX292" fmla="*/ 279163 w 469402"/>
              <a:gd name="connsiteY292" fmla="*/ 356542 h 437076"/>
              <a:gd name="connsiteX293" fmla="*/ 279115 w 469402"/>
              <a:gd name="connsiteY293" fmla="*/ 357116 h 437076"/>
              <a:gd name="connsiteX294" fmla="*/ 277280 w 469402"/>
              <a:gd name="connsiteY294" fmla="*/ 358807 h 437076"/>
              <a:gd name="connsiteX295" fmla="*/ 277138 w 469402"/>
              <a:gd name="connsiteY295" fmla="*/ 358807 h 437076"/>
              <a:gd name="connsiteX296" fmla="*/ 107074 w 469402"/>
              <a:gd name="connsiteY296" fmla="*/ 355525 h 437076"/>
              <a:gd name="connsiteX297" fmla="*/ 111178 w 469402"/>
              <a:gd name="connsiteY297" fmla="*/ 359402 h 437076"/>
              <a:gd name="connsiteX298" fmla="*/ 111819 w 469402"/>
              <a:gd name="connsiteY298" fmla="*/ 359295 h 437076"/>
              <a:gd name="connsiteX299" fmla="*/ 111897 w 469402"/>
              <a:gd name="connsiteY299" fmla="*/ 359569 h 437076"/>
              <a:gd name="connsiteX300" fmla="*/ 111498 w 469402"/>
              <a:gd name="connsiteY300" fmla="*/ 362711 h 437076"/>
              <a:gd name="connsiteX301" fmla="*/ 106098 w 469402"/>
              <a:gd name="connsiteY301" fmla="*/ 357125 h 437076"/>
              <a:gd name="connsiteX302" fmla="*/ 105654 w 469402"/>
              <a:gd name="connsiteY302" fmla="*/ 356074 h 437076"/>
              <a:gd name="connsiteX303" fmla="*/ 281076 w 469402"/>
              <a:gd name="connsiteY303" fmla="*/ 355405 h 437076"/>
              <a:gd name="connsiteX304" fmla="*/ 280977 w 469402"/>
              <a:gd name="connsiteY304" fmla="*/ 356194 h 437076"/>
              <a:gd name="connsiteX305" fmla="*/ 280808 w 469402"/>
              <a:gd name="connsiteY305" fmla="*/ 356226 h 437076"/>
              <a:gd name="connsiteX306" fmla="*/ 279010 w 469402"/>
              <a:gd name="connsiteY306" fmla="*/ 354886 h 437076"/>
              <a:gd name="connsiteX307" fmla="*/ 278640 w 469402"/>
              <a:gd name="connsiteY307" fmla="*/ 356029 h 437076"/>
              <a:gd name="connsiteX308" fmla="*/ 278729 w 469402"/>
              <a:gd name="connsiteY308" fmla="*/ 354941 h 437076"/>
              <a:gd name="connsiteX309" fmla="*/ 190599 w 469402"/>
              <a:gd name="connsiteY309" fmla="*/ 354864 h 437076"/>
              <a:gd name="connsiteX310" fmla="*/ 191111 w 469402"/>
              <a:gd name="connsiteY310" fmla="*/ 355037 h 437076"/>
              <a:gd name="connsiteX311" fmla="*/ 191682 w 469402"/>
              <a:gd name="connsiteY311" fmla="*/ 354958 h 437076"/>
              <a:gd name="connsiteX312" fmla="*/ 191555 w 469402"/>
              <a:gd name="connsiteY312" fmla="*/ 355273 h 437076"/>
              <a:gd name="connsiteX313" fmla="*/ 190323 w 469402"/>
              <a:gd name="connsiteY313" fmla="*/ 356286 h 437076"/>
              <a:gd name="connsiteX314" fmla="*/ 192421 w 469402"/>
              <a:gd name="connsiteY314" fmla="*/ 354855 h 437076"/>
              <a:gd name="connsiteX315" fmla="*/ 192173 w 469402"/>
              <a:gd name="connsiteY315" fmla="*/ 355885 h 437076"/>
              <a:gd name="connsiteX316" fmla="*/ 191841 w 469402"/>
              <a:gd name="connsiteY316" fmla="*/ 356620 h 437076"/>
              <a:gd name="connsiteX317" fmla="*/ 191083 w 469402"/>
              <a:gd name="connsiteY317" fmla="*/ 356724 h 437076"/>
              <a:gd name="connsiteX318" fmla="*/ 190656 w 469402"/>
              <a:gd name="connsiteY318" fmla="*/ 356579 h 437076"/>
              <a:gd name="connsiteX319" fmla="*/ 192061 w 469402"/>
              <a:gd name="connsiteY319" fmla="*/ 354905 h 437076"/>
              <a:gd name="connsiteX320" fmla="*/ 272017 w 469402"/>
              <a:gd name="connsiteY320" fmla="*/ 354826 h 437076"/>
              <a:gd name="connsiteX321" fmla="*/ 274069 w 469402"/>
              <a:gd name="connsiteY321" fmla="*/ 355454 h 437076"/>
              <a:gd name="connsiteX322" fmla="*/ 274123 w 469402"/>
              <a:gd name="connsiteY322" fmla="*/ 356831 h 437076"/>
              <a:gd name="connsiteX323" fmla="*/ 275028 w 469402"/>
              <a:gd name="connsiteY323" fmla="*/ 358918 h 437076"/>
              <a:gd name="connsiteX324" fmla="*/ 272641 w 469402"/>
              <a:gd name="connsiteY324" fmla="*/ 357107 h 437076"/>
              <a:gd name="connsiteX325" fmla="*/ 185318 w 469402"/>
              <a:gd name="connsiteY325" fmla="*/ 354771 h 437076"/>
              <a:gd name="connsiteX326" fmla="*/ 187054 w 469402"/>
              <a:gd name="connsiteY326" fmla="*/ 355359 h 437076"/>
              <a:gd name="connsiteX327" fmla="*/ 187490 w 469402"/>
              <a:gd name="connsiteY327" fmla="*/ 356776 h 437076"/>
              <a:gd name="connsiteX328" fmla="*/ 187585 w 469402"/>
              <a:gd name="connsiteY328" fmla="*/ 356776 h 437076"/>
              <a:gd name="connsiteX329" fmla="*/ 188243 w 469402"/>
              <a:gd name="connsiteY329" fmla="*/ 355762 h 437076"/>
              <a:gd name="connsiteX330" fmla="*/ 190167 w 469402"/>
              <a:gd name="connsiteY330" fmla="*/ 356414 h 437076"/>
              <a:gd name="connsiteX331" fmla="*/ 187619 w 469402"/>
              <a:gd name="connsiteY331" fmla="*/ 358509 h 437076"/>
              <a:gd name="connsiteX332" fmla="*/ 187189 w 469402"/>
              <a:gd name="connsiteY332" fmla="*/ 358461 h 437076"/>
              <a:gd name="connsiteX333" fmla="*/ 185237 w 469402"/>
              <a:gd name="connsiteY333" fmla="*/ 355942 h 437076"/>
              <a:gd name="connsiteX334" fmla="*/ 281194 w 469402"/>
              <a:gd name="connsiteY334" fmla="*/ 354458 h 437076"/>
              <a:gd name="connsiteX335" fmla="*/ 281171 w 469402"/>
              <a:gd name="connsiteY335" fmla="*/ 354649 h 437076"/>
              <a:gd name="connsiteX336" fmla="*/ 280948 w 469402"/>
              <a:gd name="connsiteY336" fmla="*/ 355427 h 437076"/>
              <a:gd name="connsiteX337" fmla="*/ 279889 w 469402"/>
              <a:gd name="connsiteY337" fmla="*/ 356403 h 437076"/>
              <a:gd name="connsiteX338" fmla="*/ 279163 w 469402"/>
              <a:gd name="connsiteY338" fmla="*/ 356542 h 437076"/>
              <a:gd name="connsiteX339" fmla="*/ 279304 w 469402"/>
              <a:gd name="connsiteY339" fmla="*/ 354829 h 437076"/>
              <a:gd name="connsiteX340" fmla="*/ 189351 w 469402"/>
              <a:gd name="connsiteY340" fmla="*/ 354441 h 437076"/>
              <a:gd name="connsiteX341" fmla="*/ 189681 w 469402"/>
              <a:gd name="connsiteY341" fmla="*/ 354553 h 437076"/>
              <a:gd name="connsiteX342" fmla="*/ 189062 w 469402"/>
              <a:gd name="connsiteY342" fmla="*/ 355930 h 437076"/>
              <a:gd name="connsiteX343" fmla="*/ 281386 w 469402"/>
              <a:gd name="connsiteY343" fmla="*/ 354420 h 437076"/>
              <a:gd name="connsiteX344" fmla="*/ 281380 w 469402"/>
              <a:gd name="connsiteY344" fmla="*/ 354472 h 437076"/>
              <a:gd name="connsiteX345" fmla="*/ 281076 w 469402"/>
              <a:gd name="connsiteY345" fmla="*/ 355405 h 437076"/>
              <a:gd name="connsiteX346" fmla="*/ 281171 w 469402"/>
              <a:gd name="connsiteY346" fmla="*/ 354649 h 437076"/>
              <a:gd name="connsiteX347" fmla="*/ 281227 w 469402"/>
              <a:gd name="connsiteY347" fmla="*/ 354452 h 437076"/>
              <a:gd name="connsiteX348" fmla="*/ 109948 w 469402"/>
              <a:gd name="connsiteY348" fmla="*/ 354415 h 437076"/>
              <a:gd name="connsiteX349" fmla="*/ 110654 w 469402"/>
              <a:gd name="connsiteY349" fmla="*/ 355224 h 437076"/>
              <a:gd name="connsiteX350" fmla="*/ 111358 w 469402"/>
              <a:gd name="connsiteY350" fmla="*/ 357683 h 437076"/>
              <a:gd name="connsiteX351" fmla="*/ 111160 w 469402"/>
              <a:gd name="connsiteY351" fmla="*/ 357716 h 437076"/>
              <a:gd name="connsiteX352" fmla="*/ 108563 w 469402"/>
              <a:gd name="connsiteY352" fmla="*/ 356548 h 437076"/>
              <a:gd name="connsiteX353" fmla="*/ 107664 w 469402"/>
              <a:gd name="connsiteY353" fmla="*/ 355297 h 437076"/>
              <a:gd name="connsiteX354" fmla="*/ 276051 w 469402"/>
              <a:gd name="connsiteY354" fmla="*/ 354371 h 437076"/>
              <a:gd name="connsiteX355" fmla="*/ 278241 w 469402"/>
              <a:gd name="connsiteY355" fmla="*/ 355037 h 437076"/>
              <a:gd name="connsiteX356" fmla="*/ 278319 w 469402"/>
              <a:gd name="connsiteY356" fmla="*/ 355022 h 437076"/>
              <a:gd name="connsiteX357" fmla="*/ 277536 w 469402"/>
              <a:gd name="connsiteY357" fmla="*/ 356516 h 437076"/>
              <a:gd name="connsiteX358" fmla="*/ 276881 w 469402"/>
              <a:gd name="connsiteY358" fmla="*/ 356315 h 437076"/>
              <a:gd name="connsiteX359" fmla="*/ 183987 w 469402"/>
              <a:gd name="connsiteY359" fmla="*/ 354320 h 437076"/>
              <a:gd name="connsiteX360" fmla="*/ 184134 w 469402"/>
              <a:gd name="connsiteY360" fmla="*/ 354370 h 437076"/>
              <a:gd name="connsiteX361" fmla="*/ 184149 w 469402"/>
              <a:gd name="connsiteY361" fmla="*/ 354539 h 437076"/>
              <a:gd name="connsiteX362" fmla="*/ 185237 w 469402"/>
              <a:gd name="connsiteY362" fmla="*/ 355942 h 437076"/>
              <a:gd name="connsiteX363" fmla="*/ 185213 w 469402"/>
              <a:gd name="connsiteY363" fmla="*/ 356275 h 437076"/>
              <a:gd name="connsiteX364" fmla="*/ 185686 w 469402"/>
              <a:gd name="connsiteY364" fmla="*/ 357814 h 437076"/>
              <a:gd name="connsiteX365" fmla="*/ 278798 w 469402"/>
              <a:gd name="connsiteY365" fmla="*/ 354107 h 437076"/>
              <a:gd name="connsiteX366" fmla="*/ 278729 w 469402"/>
              <a:gd name="connsiteY366" fmla="*/ 354941 h 437076"/>
              <a:gd name="connsiteX367" fmla="*/ 278319 w 469402"/>
              <a:gd name="connsiteY367" fmla="*/ 355022 h 437076"/>
              <a:gd name="connsiteX368" fmla="*/ 106722 w 469402"/>
              <a:gd name="connsiteY368" fmla="*/ 353988 h 437076"/>
              <a:gd name="connsiteX369" fmla="*/ 107664 w 469402"/>
              <a:gd name="connsiteY369" fmla="*/ 355297 h 437076"/>
              <a:gd name="connsiteX370" fmla="*/ 107074 w 469402"/>
              <a:gd name="connsiteY370" fmla="*/ 355525 h 437076"/>
              <a:gd name="connsiteX371" fmla="*/ 105816 w 469402"/>
              <a:gd name="connsiteY371" fmla="*/ 354337 h 437076"/>
              <a:gd name="connsiteX372" fmla="*/ 192861 w 469402"/>
              <a:gd name="connsiteY372" fmla="*/ 353951 h 437076"/>
              <a:gd name="connsiteX373" fmla="*/ 192688 w 469402"/>
              <a:gd name="connsiteY373" fmla="*/ 354745 h 437076"/>
              <a:gd name="connsiteX374" fmla="*/ 192653 w 469402"/>
              <a:gd name="connsiteY374" fmla="*/ 354822 h 437076"/>
              <a:gd name="connsiteX375" fmla="*/ 192421 w 469402"/>
              <a:gd name="connsiteY375" fmla="*/ 354855 h 437076"/>
              <a:gd name="connsiteX376" fmla="*/ 192549 w 469402"/>
              <a:gd name="connsiteY376" fmla="*/ 354324 h 437076"/>
              <a:gd name="connsiteX377" fmla="*/ 189457 w 469402"/>
              <a:gd name="connsiteY377" fmla="*/ 353892 h 437076"/>
              <a:gd name="connsiteX378" fmla="*/ 189351 w 469402"/>
              <a:gd name="connsiteY378" fmla="*/ 354441 h 437076"/>
              <a:gd name="connsiteX379" fmla="*/ 189146 w 469402"/>
              <a:gd name="connsiteY379" fmla="*/ 354372 h 437076"/>
              <a:gd name="connsiteX380" fmla="*/ 274002 w 469402"/>
              <a:gd name="connsiteY380" fmla="*/ 353748 h 437076"/>
              <a:gd name="connsiteX381" fmla="*/ 274463 w 469402"/>
              <a:gd name="connsiteY381" fmla="*/ 353888 h 437076"/>
              <a:gd name="connsiteX382" fmla="*/ 275563 w 469402"/>
              <a:gd name="connsiteY382" fmla="*/ 355912 h 437076"/>
              <a:gd name="connsiteX383" fmla="*/ 274069 w 469402"/>
              <a:gd name="connsiteY383" fmla="*/ 355454 h 437076"/>
              <a:gd name="connsiteX384" fmla="*/ 111818 w 469402"/>
              <a:gd name="connsiteY384" fmla="*/ 353692 h 437076"/>
              <a:gd name="connsiteX385" fmla="*/ 111558 w 469402"/>
              <a:gd name="connsiteY385" fmla="*/ 355830 h 437076"/>
              <a:gd name="connsiteX386" fmla="*/ 111225 w 469402"/>
              <a:gd name="connsiteY386" fmla="*/ 355878 h 437076"/>
              <a:gd name="connsiteX387" fmla="*/ 110654 w 469402"/>
              <a:gd name="connsiteY387" fmla="*/ 355224 h 437076"/>
              <a:gd name="connsiteX388" fmla="*/ 110375 w 469402"/>
              <a:gd name="connsiteY388" fmla="*/ 354250 h 437076"/>
              <a:gd name="connsiteX389" fmla="*/ 279399 w 469402"/>
              <a:gd name="connsiteY389" fmla="*/ 353687 h 437076"/>
              <a:gd name="connsiteX390" fmla="*/ 279304 w 469402"/>
              <a:gd name="connsiteY390" fmla="*/ 354829 h 437076"/>
              <a:gd name="connsiteX391" fmla="*/ 279010 w 469402"/>
              <a:gd name="connsiteY391" fmla="*/ 354886 h 437076"/>
              <a:gd name="connsiteX392" fmla="*/ 112133 w 469402"/>
              <a:gd name="connsiteY392" fmla="*/ 353571 h 437076"/>
              <a:gd name="connsiteX393" fmla="*/ 112478 w 469402"/>
              <a:gd name="connsiteY393" fmla="*/ 355005 h 437076"/>
              <a:gd name="connsiteX394" fmla="*/ 112334 w 469402"/>
              <a:gd name="connsiteY394" fmla="*/ 356136 h 437076"/>
              <a:gd name="connsiteX395" fmla="*/ 112229 w 469402"/>
              <a:gd name="connsiteY395" fmla="*/ 356607 h 437076"/>
              <a:gd name="connsiteX396" fmla="*/ 112110 w 469402"/>
              <a:gd name="connsiteY396" fmla="*/ 353580 h 437076"/>
              <a:gd name="connsiteX397" fmla="*/ 112380 w 469402"/>
              <a:gd name="connsiteY397" fmla="*/ 353475 h 437076"/>
              <a:gd name="connsiteX398" fmla="*/ 112418 w 469402"/>
              <a:gd name="connsiteY398" fmla="*/ 354442 h 437076"/>
              <a:gd name="connsiteX399" fmla="*/ 112165 w 469402"/>
              <a:gd name="connsiteY399" fmla="*/ 353558 h 437076"/>
              <a:gd name="connsiteX400" fmla="*/ 186472 w 469402"/>
              <a:gd name="connsiteY400" fmla="*/ 353466 h 437076"/>
              <a:gd name="connsiteX401" fmla="*/ 189146 w 469402"/>
              <a:gd name="connsiteY401" fmla="*/ 354372 h 437076"/>
              <a:gd name="connsiteX402" fmla="*/ 188243 w 469402"/>
              <a:gd name="connsiteY402" fmla="*/ 355762 h 437076"/>
              <a:gd name="connsiteX403" fmla="*/ 187054 w 469402"/>
              <a:gd name="connsiteY403" fmla="*/ 355359 h 437076"/>
              <a:gd name="connsiteX404" fmla="*/ 112100 w 469402"/>
              <a:gd name="connsiteY404" fmla="*/ 353330 h 437076"/>
              <a:gd name="connsiteX405" fmla="*/ 112165 w 469402"/>
              <a:gd name="connsiteY405" fmla="*/ 353558 h 437076"/>
              <a:gd name="connsiteX406" fmla="*/ 112133 w 469402"/>
              <a:gd name="connsiteY406" fmla="*/ 353571 h 437076"/>
              <a:gd name="connsiteX407" fmla="*/ 112105 w 469402"/>
              <a:gd name="connsiteY407" fmla="*/ 353457 h 437076"/>
              <a:gd name="connsiteX408" fmla="*/ 279361 w 469402"/>
              <a:gd name="connsiteY408" fmla="*/ 353033 h 437076"/>
              <a:gd name="connsiteX409" fmla="*/ 278798 w 469402"/>
              <a:gd name="connsiteY409" fmla="*/ 354107 h 437076"/>
              <a:gd name="connsiteX410" fmla="*/ 278879 w 469402"/>
              <a:gd name="connsiteY410" fmla="*/ 353126 h 437076"/>
              <a:gd name="connsiteX411" fmla="*/ 104431 w 469402"/>
              <a:gd name="connsiteY411" fmla="*/ 353029 h 437076"/>
              <a:gd name="connsiteX412" fmla="*/ 105816 w 469402"/>
              <a:gd name="connsiteY412" fmla="*/ 354337 h 437076"/>
              <a:gd name="connsiteX413" fmla="*/ 105047 w 469402"/>
              <a:gd name="connsiteY413" fmla="*/ 354634 h 437076"/>
              <a:gd name="connsiteX414" fmla="*/ 104378 w 469402"/>
              <a:gd name="connsiteY414" fmla="*/ 353049 h 437076"/>
              <a:gd name="connsiteX415" fmla="*/ 190374 w 469402"/>
              <a:gd name="connsiteY415" fmla="*/ 353012 h 437076"/>
              <a:gd name="connsiteX416" fmla="*/ 190923 w 469402"/>
              <a:gd name="connsiteY416" fmla="*/ 353196 h 437076"/>
              <a:gd name="connsiteX417" fmla="*/ 190599 w 469402"/>
              <a:gd name="connsiteY417" fmla="*/ 354864 h 437076"/>
              <a:gd name="connsiteX418" fmla="*/ 189681 w 469402"/>
              <a:gd name="connsiteY418" fmla="*/ 354553 h 437076"/>
              <a:gd name="connsiteX419" fmla="*/ 192864 w 469402"/>
              <a:gd name="connsiteY419" fmla="*/ 353011 h 437076"/>
              <a:gd name="connsiteX420" fmla="*/ 192549 w 469402"/>
              <a:gd name="connsiteY420" fmla="*/ 354324 h 437076"/>
              <a:gd name="connsiteX421" fmla="*/ 192061 w 469402"/>
              <a:gd name="connsiteY421" fmla="*/ 354905 h 437076"/>
              <a:gd name="connsiteX422" fmla="*/ 191682 w 469402"/>
              <a:gd name="connsiteY422" fmla="*/ 354958 h 437076"/>
              <a:gd name="connsiteX423" fmla="*/ 192443 w 469402"/>
              <a:gd name="connsiteY423" fmla="*/ 353067 h 437076"/>
              <a:gd name="connsiteX424" fmla="*/ 279627 w 469402"/>
              <a:gd name="connsiteY424" fmla="*/ 352982 h 437076"/>
              <a:gd name="connsiteX425" fmla="*/ 279399 w 469402"/>
              <a:gd name="connsiteY425" fmla="*/ 353687 h 437076"/>
              <a:gd name="connsiteX426" fmla="*/ 279454 w 469402"/>
              <a:gd name="connsiteY426" fmla="*/ 353015 h 437076"/>
              <a:gd name="connsiteX427" fmla="*/ 193750 w 469402"/>
              <a:gd name="connsiteY427" fmla="*/ 352892 h 437076"/>
              <a:gd name="connsiteX428" fmla="*/ 192861 w 469402"/>
              <a:gd name="connsiteY428" fmla="*/ 353951 h 437076"/>
              <a:gd name="connsiteX429" fmla="*/ 193073 w 469402"/>
              <a:gd name="connsiteY429" fmla="*/ 352983 h 437076"/>
              <a:gd name="connsiteX430" fmla="*/ 279470 w 469402"/>
              <a:gd name="connsiteY430" fmla="*/ 352826 h 437076"/>
              <a:gd name="connsiteX431" fmla="*/ 279454 w 469402"/>
              <a:gd name="connsiteY431" fmla="*/ 353015 h 437076"/>
              <a:gd name="connsiteX432" fmla="*/ 279361 w 469402"/>
              <a:gd name="connsiteY432" fmla="*/ 353033 h 437076"/>
              <a:gd name="connsiteX433" fmla="*/ 189673 w 469402"/>
              <a:gd name="connsiteY433" fmla="*/ 352778 h 437076"/>
              <a:gd name="connsiteX434" fmla="*/ 190090 w 469402"/>
              <a:gd name="connsiteY434" fmla="*/ 352917 h 437076"/>
              <a:gd name="connsiteX435" fmla="*/ 189457 w 469402"/>
              <a:gd name="connsiteY435" fmla="*/ 353892 h 437076"/>
              <a:gd name="connsiteX436" fmla="*/ 111933 w 469402"/>
              <a:gd name="connsiteY436" fmla="*/ 352747 h 437076"/>
              <a:gd name="connsiteX437" fmla="*/ 111941 w 469402"/>
              <a:gd name="connsiteY437" fmla="*/ 352775 h 437076"/>
              <a:gd name="connsiteX438" fmla="*/ 112105 w 469402"/>
              <a:gd name="connsiteY438" fmla="*/ 353457 h 437076"/>
              <a:gd name="connsiteX439" fmla="*/ 112110 w 469402"/>
              <a:gd name="connsiteY439" fmla="*/ 353580 h 437076"/>
              <a:gd name="connsiteX440" fmla="*/ 111818 w 469402"/>
              <a:gd name="connsiteY440" fmla="*/ 353692 h 437076"/>
              <a:gd name="connsiteX441" fmla="*/ 109944 w 469402"/>
              <a:gd name="connsiteY441" fmla="*/ 352745 h 437076"/>
              <a:gd name="connsiteX442" fmla="*/ 110375 w 469402"/>
              <a:gd name="connsiteY442" fmla="*/ 354250 h 437076"/>
              <a:gd name="connsiteX443" fmla="*/ 109948 w 469402"/>
              <a:gd name="connsiteY443" fmla="*/ 354415 h 437076"/>
              <a:gd name="connsiteX444" fmla="*/ 108857 w 469402"/>
              <a:gd name="connsiteY444" fmla="*/ 353164 h 437076"/>
              <a:gd name="connsiteX445" fmla="*/ 114499 w 469402"/>
              <a:gd name="connsiteY445" fmla="*/ 352656 h 437076"/>
              <a:gd name="connsiteX446" fmla="*/ 112604 w 469402"/>
              <a:gd name="connsiteY446" fmla="*/ 359164 h 437076"/>
              <a:gd name="connsiteX447" fmla="*/ 112332 w 469402"/>
              <a:gd name="connsiteY447" fmla="*/ 359209 h 437076"/>
              <a:gd name="connsiteX448" fmla="*/ 112240 w 469402"/>
              <a:gd name="connsiteY448" fmla="*/ 356877 h 437076"/>
              <a:gd name="connsiteX449" fmla="*/ 112334 w 469402"/>
              <a:gd name="connsiteY449" fmla="*/ 356136 h 437076"/>
              <a:gd name="connsiteX450" fmla="*/ 112978 w 469402"/>
              <a:gd name="connsiteY450" fmla="*/ 353244 h 437076"/>
              <a:gd name="connsiteX451" fmla="*/ 183975 w 469402"/>
              <a:gd name="connsiteY451" fmla="*/ 352621 h 437076"/>
              <a:gd name="connsiteX452" fmla="*/ 185434 w 469402"/>
              <a:gd name="connsiteY452" fmla="*/ 353115 h 437076"/>
              <a:gd name="connsiteX453" fmla="*/ 185318 w 469402"/>
              <a:gd name="connsiteY453" fmla="*/ 354771 h 437076"/>
              <a:gd name="connsiteX454" fmla="*/ 184134 w 469402"/>
              <a:gd name="connsiteY454" fmla="*/ 354370 h 437076"/>
              <a:gd name="connsiteX455" fmla="*/ 281589 w 469402"/>
              <a:gd name="connsiteY455" fmla="*/ 352605 h 437076"/>
              <a:gd name="connsiteX456" fmla="*/ 281483 w 469402"/>
              <a:gd name="connsiteY456" fmla="*/ 353557 h 437076"/>
              <a:gd name="connsiteX457" fmla="*/ 281227 w 469402"/>
              <a:gd name="connsiteY457" fmla="*/ 354452 h 437076"/>
              <a:gd name="connsiteX458" fmla="*/ 281194 w 469402"/>
              <a:gd name="connsiteY458" fmla="*/ 354458 h 437076"/>
              <a:gd name="connsiteX459" fmla="*/ 281423 w 469402"/>
              <a:gd name="connsiteY459" fmla="*/ 352637 h 437076"/>
              <a:gd name="connsiteX460" fmla="*/ 111998 w 469402"/>
              <a:gd name="connsiteY460" fmla="*/ 352211 h 437076"/>
              <a:gd name="connsiteX461" fmla="*/ 112066 w 469402"/>
              <a:gd name="connsiteY461" fmla="*/ 352472 h 437076"/>
              <a:gd name="connsiteX462" fmla="*/ 112100 w 469402"/>
              <a:gd name="connsiteY462" fmla="*/ 353330 h 437076"/>
              <a:gd name="connsiteX463" fmla="*/ 111941 w 469402"/>
              <a:gd name="connsiteY463" fmla="*/ 352775 h 437076"/>
              <a:gd name="connsiteX464" fmla="*/ 111933 w 469402"/>
              <a:gd name="connsiteY464" fmla="*/ 352743 h 437076"/>
              <a:gd name="connsiteX465" fmla="*/ 283740 w 469402"/>
              <a:gd name="connsiteY465" fmla="*/ 352192 h 437076"/>
              <a:gd name="connsiteX466" fmla="*/ 283058 w 469402"/>
              <a:gd name="connsiteY466" fmla="*/ 354093 h 437076"/>
              <a:gd name="connsiteX467" fmla="*/ 281386 w 469402"/>
              <a:gd name="connsiteY467" fmla="*/ 354420 h 437076"/>
              <a:gd name="connsiteX468" fmla="*/ 281483 w 469402"/>
              <a:gd name="connsiteY468" fmla="*/ 353557 h 437076"/>
              <a:gd name="connsiteX469" fmla="*/ 281764 w 469402"/>
              <a:gd name="connsiteY469" fmla="*/ 352572 h 437076"/>
              <a:gd name="connsiteX470" fmla="*/ 111765 w 469402"/>
              <a:gd name="connsiteY470" fmla="*/ 352042 h 437076"/>
              <a:gd name="connsiteX471" fmla="*/ 111933 w 469402"/>
              <a:gd name="connsiteY471" fmla="*/ 352743 h 437076"/>
              <a:gd name="connsiteX472" fmla="*/ 111933 w 469402"/>
              <a:gd name="connsiteY472" fmla="*/ 352747 h 437076"/>
              <a:gd name="connsiteX473" fmla="*/ 111735 w 469402"/>
              <a:gd name="connsiteY473" fmla="*/ 352054 h 437076"/>
              <a:gd name="connsiteX474" fmla="*/ 112031 w 469402"/>
              <a:gd name="connsiteY474" fmla="*/ 351940 h 437076"/>
              <a:gd name="connsiteX475" fmla="*/ 111998 w 469402"/>
              <a:gd name="connsiteY475" fmla="*/ 352211 h 437076"/>
              <a:gd name="connsiteX476" fmla="*/ 111937 w 469402"/>
              <a:gd name="connsiteY476" fmla="*/ 351976 h 437076"/>
              <a:gd name="connsiteX477" fmla="*/ 107655 w 469402"/>
              <a:gd name="connsiteY477" fmla="*/ 351787 h 437076"/>
              <a:gd name="connsiteX478" fmla="*/ 108857 w 469402"/>
              <a:gd name="connsiteY478" fmla="*/ 353164 h 437076"/>
              <a:gd name="connsiteX479" fmla="*/ 106722 w 469402"/>
              <a:gd name="connsiteY479" fmla="*/ 353988 h 437076"/>
              <a:gd name="connsiteX480" fmla="*/ 105685 w 469402"/>
              <a:gd name="connsiteY480" fmla="*/ 352546 h 437076"/>
              <a:gd name="connsiteX481" fmla="*/ 113385 w 469402"/>
              <a:gd name="connsiteY481" fmla="*/ 351417 h 437076"/>
              <a:gd name="connsiteX482" fmla="*/ 112978 w 469402"/>
              <a:gd name="connsiteY482" fmla="*/ 353244 h 437076"/>
              <a:gd name="connsiteX483" fmla="*/ 112380 w 469402"/>
              <a:gd name="connsiteY483" fmla="*/ 353475 h 437076"/>
              <a:gd name="connsiteX484" fmla="*/ 112315 w 469402"/>
              <a:gd name="connsiteY484" fmla="*/ 351830 h 437076"/>
              <a:gd name="connsiteX485" fmla="*/ 185554 w 469402"/>
              <a:gd name="connsiteY485" fmla="*/ 351400 h 437076"/>
              <a:gd name="connsiteX486" fmla="*/ 185869 w 469402"/>
              <a:gd name="connsiteY486" fmla="*/ 351505 h 437076"/>
              <a:gd name="connsiteX487" fmla="*/ 186472 w 469402"/>
              <a:gd name="connsiteY487" fmla="*/ 353466 h 437076"/>
              <a:gd name="connsiteX488" fmla="*/ 185434 w 469402"/>
              <a:gd name="connsiteY488" fmla="*/ 353115 h 437076"/>
              <a:gd name="connsiteX489" fmla="*/ 191152 w 469402"/>
              <a:gd name="connsiteY489" fmla="*/ 351281 h 437076"/>
              <a:gd name="connsiteX490" fmla="*/ 190374 w 469402"/>
              <a:gd name="connsiteY490" fmla="*/ 353012 h 437076"/>
              <a:gd name="connsiteX491" fmla="*/ 190090 w 469402"/>
              <a:gd name="connsiteY491" fmla="*/ 352917 h 437076"/>
              <a:gd name="connsiteX492" fmla="*/ 191403 w 469402"/>
              <a:gd name="connsiteY492" fmla="*/ 350722 h 437076"/>
              <a:gd name="connsiteX493" fmla="*/ 191356 w 469402"/>
              <a:gd name="connsiteY493" fmla="*/ 350967 h 437076"/>
              <a:gd name="connsiteX494" fmla="*/ 191152 w 469402"/>
              <a:gd name="connsiteY494" fmla="*/ 351281 h 437076"/>
              <a:gd name="connsiteX495" fmla="*/ 111261 w 469402"/>
              <a:gd name="connsiteY495" fmla="*/ 350399 h 437076"/>
              <a:gd name="connsiteX496" fmla="*/ 111735 w 469402"/>
              <a:gd name="connsiteY496" fmla="*/ 352054 h 437076"/>
              <a:gd name="connsiteX497" fmla="*/ 109944 w 469402"/>
              <a:gd name="connsiteY497" fmla="*/ 352745 h 437076"/>
              <a:gd name="connsiteX498" fmla="*/ 109470 w 469402"/>
              <a:gd name="connsiteY498" fmla="*/ 351089 h 437076"/>
              <a:gd name="connsiteX499" fmla="*/ 273867 w 469402"/>
              <a:gd name="connsiteY499" fmla="*/ 350309 h 437076"/>
              <a:gd name="connsiteX500" fmla="*/ 274500 w 469402"/>
              <a:gd name="connsiteY500" fmla="*/ 350737 h 437076"/>
              <a:gd name="connsiteX501" fmla="*/ 276051 w 469402"/>
              <a:gd name="connsiteY501" fmla="*/ 354371 h 437076"/>
              <a:gd name="connsiteX502" fmla="*/ 274463 w 469402"/>
              <a:gd name="connsiteY502" fmla="*/ 353888 h 437076"/>
              <a:gd name="connsiteX503" fmla="*/ 273972 w 469402"/>
              <a:gd name="connsiteY503" fmla="*/ 352987 h 437076"/>
              <a:gd name="connsiteX504" fmla="*/ 111504 w 469402"/>
              <a:gd name="connsiteY504" fmla="*/ 350305 h 437076"/>
              <a:gd name="connsiteX505" fmla="*/ 111937 w 469402"/>
              <a:gd name="connsiteY505" fmla="*/ 351976 h 437076"/>
              <a:gd name="connsiteX506" fmla="*/ 111765 w 469402"/>
              <a:gd name="connsiteY506" fmla="*/ 352042 h 437076"/>
              <a:gd name="connsiteX507" fmla="*/ 111360 w 469402"/>
              <a:gd name="connsiteY507" fmla="*/ 350361 h 437076"/>
              <a:gd name="connsiteX508" fmla="*/ 181987 w 469402"/>
              <a:gd name="connsiteY508" fmla="*/ 350206 h 437076"/>
              <a:gd name="connsiteX509" fmla="*/ 183812 w 469402"/>
              <a:gd name="connsiteY509" fmla="*/ 350817 h 437076"/>
              <a:gd name="connsiteX510" fmla="*/ 183975 w 469402"/>
              <a:gd name="connsiteY510" fmla="*/ 352621 h 437076"/>
              <a:gd name="connsiteX511" fmla="*/ 183000 w 469402"/>
              <a:gd name="connsiteY511" fmla="*/ 352291 h 437076"/>
              <a:gd name="connsiteX512" fmla="*/ 112248 w 469402"/>
              <a:gd name="connsiteY512" fmla="*/ 350150 h 437076"/>
              <a:gd name="connsiteX513" fmla="*/ 112315 w 469402"/>
              <a:gd name="connsiteY513" fmla="*/ 351830 h 437076"/>
              <a:gd name="connsiteX514" fmla="*/ 112031 w 469402"/>
              <a:gd name="connsiteY514" fmla="*/ 351940 h 437076"/>
              <a:gd name="connsiteX515" fmla="*/ 112265 w 469402"/>
              <a:gd name="connsiteY515" fmla="*/ 350013 h 437076"/>
              <a:gd name="connsiteX516" fmla="*/ 112248 w 469402"/>
              <a:gd name="connsiteY516" fmla="*/ 350150 h 437076"/>
              <a:gd name="connsiteX517" fmla="*/ 112243 w 469402"/>
              <a:gd name="connsiteY517" fmla="*/ 350021 h 437076"/>
              <a:gd name="connsiteX518" fmla="*/ 193782 w 469402"/>
              <a:gd name="connsiteY518" fmla="*/ 349740 h 437076"/>
              <a:gd name="connsiteX519" fmla="*/ 193073 w 469402"/>
              <a:gd name="connsiteY519" fmla="*/ 352983 h 437076"/>
              <a:gd name="connsiteX520" fmla="*/ 192864 w 469402"/>
              <a:gd name="connsiteY520" fmla="*/ 353011 h 437076"/>
              <a:gd name="connsiteX521" fmla="*/ 193457 w 469402"/>
              <a:gd name="connsiteY521" fmla="*/ 350548 h 437076"/>
              <a:gd name="connsiteX522" fmla="*/ 115649 w 469402"/>
              <a:gd name="connsiteY522" fmla="*/ 348710 h 437076"/>
              <a:gd name="connsiteX523" fmla="*/ 115047 w 469402"/>
              <a:gd name="connsiteY523" fmla="*/ 350776 h 437076"/>
              <a:gd name="connsiteX524" fmla="*/ 113385 w 469402"/>
              <a:gd name="connsiteY524" fmla="*/ 351417 h 437076"/>
              <a:gd name="connsiteX525" fmla="*/ 113832 w 469402"/>
              <a:gd name="connsiteY525" fmla="*/ 349409 h 437076"/>
              <a:gd name="connsiteX526" fmla="*/ 270717 w 469402"/>
              <a:gd name="connsiteY526" fmla="*/ 348176 h 437076"/>
              <a:gd name="connsiteX527" fmla="*/ 272410 w 469402"/>
              <a:gd name="connsiteY527" fmla="*/ 349322 h 437076"/>
              <a:gd name="connsiteX528" fmla="*/ 272445 w 469402"/>
              <a:gd name="connsiteY528" fmla="*/ 350179 h 437076"/>
              <a:gd name="connsiteX529" fmla="*/ 273972 w 469402"/>
              <a:gd name="connsiteY529" fmla="*/ 352987 h 437076"/>
              <a:gd name="connsiteX530" fmla="*/ 274002 w 469402"/>
              <a:gd name="connsiteY530" fmla="*/ 353748 h 437076"/>
              <a:gd name="connsiteX531" fmla="*/ 271515 w 469402"/>
              <a:gd name="connsiteY531" fmla="*/ 352993 h 437076"/>
              <a:gd name="connsiteX532" fmla="*/ 270806 w 469402"/>
              <a:gd name="connsiteY532" fmla="*/ 350399 h 437076"/>
              <a:gd name="connsiteX533" fmla="*/ 344637 w 469402"/>
              <a:gd name="connsiteY533" fmla="*/ 343361 h 437076"/>
              <a:gd name="connsiteX534" fmla="*/ 344675 w 469402"/>
              <a:gd name="connsiteY534" fmla="*/ 343672 h 437076"/>
              <a:gd name="connsiteX535" fmla="*/ 342723 w 469402"/>
              <a:gd name="connsiteY535" fmla="*/ 343572 h 437076"/>
              <a:gd name="connsiteX536" fmla="*/ 347849 w 469402"/>
              <a:gd name="connsiteY536" fmla="*/ 343007 h 437076"/>
              <a:gd name="connsiteX537" fmla="*/ 347850 w 469402"/>
              <a:gd name="connsiteY537" fmla="*/ 343015 h 437076"/>
              <a:gd name="connsiteX538" fmla="*/ 349398 w 469402"/>
              <a:gd name="connsiteY538" fmla="*/ 343916 h 437076"/>
              <a:gd name="connsiteX539" fmla="*/ 346275 w 469402"/>
              <a:gd name="connsiteY539" fmla="*/ 343755 h 437076"/>
              <a:gd name="connsiteX540" fmla="*/ 346205 w 469402"/>
              <a:gd name="connsiteY540" fmla="*/ 343188 h 437076"/>
              <a:gd name="connsiteX541" fmla="*/ 347840 w 469402"/>
              <a:gd name="connsiteY541" fmla="*/ 342934 h 437076"/>
              <a:gd name="connsiteX542" fmla="*/ 348188 w 469402"/>
              <a:gd name="connsiteY542" fmla="*/ 342970 h 437076"/>
              <a:gd name="connsiteX543" fmla="*/ 347849 w 469402"/>
              <a:gd name="connsiteY543" fmla="*/ 343007 h 437076"/>
              <a:gd name="connsiteX544" fmla="*/ 344544 w 469402"/>
              <a:gd name="connsiteY544" fmla="*/ 342598 h 437076"/>
              <a:gd name="connsiteX545" fmla="*/ 346153 w 469402"/>
              <a:gd name="connsiteY545" fmla="*/ 342762 h 437076"/>
              <a:gd name="connsiteX546" fmla="*/ 346205 w 469402"/>
              <a:gd name="connsiteY546" fmla="*/ 343188 h 437076"/>
              <a:gd name="connsiteX547" fmla="*/ 344637 w 469402"/>
              <a:gd name="connsiteY547" fmla="*/ 343361 h 437076"/>
              <a:gd name="connsiteX548" fmla="*/ 344403 w 469402"/>
              <a:gd name="connsiteY548" fmla="*/ 341447 h 437076"/>
              <a:gd name="connsiteX549" fmla="*/ 344544 w 469402"/>
              <a:gd name="connsiteY549" fmla="*/ 342598 h 437076"/>
              <a:gd name="connsiteX550" fmla="*/ 341572 w 469402"/>
              <a:gd name="connsiteY550" fmla="*/ 342295 h 437076"/>
              <a:gd name="connsiteX551" fmla="*/ 346518 w 469402"/>
              <a:gd name="connsiteY551" fmla="*/ 340813 h 437076"/>
              <a:gd name="connsiteX552" fmla="*/ 347593 w 469402"/>
              <a:gd name="connsiteY552" fmla="*/ 340936 h 437076"/>
              <a:gd name="connsiteX553" fmla="*/ 347840 w 469402"/>
              <a:gd name="connsiteY553" fmla="*/ 342934 h 437076"/>
              <a:gd name="connsiteX554" fmla="*/ 346153 w 469402"/>
              <a:gd name="connsiteY554" fmla="*/ 342762 h 437076"/>
              <a:gd name="connsiteX555" fmla="*/ 345935 w 469402"/>
              <a:gd name="connsiteY555" fmla="*/ 340987 h 437076"/>
              <a:gd name="connsiteX556" fmla="*/ 344294 w 469402"/>
              <a:gd name="connsiteY556" fmla="*/ 340558 h 437076"/>
              <a:gd name="connsiteX557" fmla="*/ 345905 w 469402"/>
              <a:gd name="connsiteY557" fmla="*/ 340743 h 437076"/>
              <a:gd name="connsiteX558" fmla="*/ 345935 w 469402"/>
              <a:gd name="connsiteY558" fmla="*/ 340987 h 437076"/>
              <a:gd name="connsiteX559" fmla="*/ 344403 w 469402"/>
              <a:gd name="connsiteY559" fmla="*/ 341447 h 437076"/>
              <a:gd name="connsiteX560" fmla="*/ 383718 w 469402"/>
              <a:gd name="connsiteY560" fmla="*/ 339917 h 437076"/>
              <a:gd name="connsiteX561" fmla="*/ 375306 w 469402"/>
              <a:gd name="connsiteY561" fmla="*/ 350631 h 437076"/>
              <a:gd name="connsiteX562" fmla="*/ 365439 w 469402"/>
              <a:gd name="connsiteY562" fmla="*/ 353249 h 437076"/>
              <a:gd name="connsiteX563" fmla="*/ 349398 w 469402"/>
              <a:gd name="connsiteY563" fmla="*/ 343916 h 437076"/>
              <a:gd name="connsiteX564" fmla="*/ 365680 w 469402"/>
              <a:gd name="connsiteY564" fmla="*/ 344755 h 437076"/>
              <a:gd name="connsiteX565" fmla="*/ 365842 w 469402"/>
              <a:gd name="connsiteY565" fmla="*/ 344772 h 437076"/>
              <a:gd name="connsiteX566" fmla="*/ 366155 w 469402"/>
              <a:gd name="connsiteY566" fmla="*/ 344678 h 437076"/>
              <a:gd name="connsiteX567" fmla="*/ 384455 w 469402"/>
              <a:gd name="connsiteY567" fmla="*/ 338977 h 437076"/>
              <a:gd name="connsiteX568" fmla="*/ 384244 w 469402"/>
              <a:gd name="connsiteY568" fmla="*/ 339246 h 437076"/>
              <a:gd name="connsiteX569" fmla="*/ 366155 w 469402"/>
              <a:gd name="connsiteY569" fmla="*/ 344678 h 437076"/>
              <a:gd name="connsiteX570" fmla="*/ 365839 w 469402"/>
              <a:gd name="connsiteY570" fmla="*/ 344763 h 437076"/>
              <a:gd name="connsiteX571" fmla="*/ 365680 w 469402"/>
              <a:gd name="connsiteY571" fmla="*/ 344755 h 437076"/>
              <a:gd name="connsiteX572" fmla="*/ 348188 w 469402"/>
              <a:gd name="connsiteY572" fmla="*/ 342970 h 437076"/>
              <a:gd name="connsiteX573" fmla="*/ 360730 w 469402"/>
              <a:gd name="connsiteY573" fmla="*/ 341589 h 437076"/>
              <a:gd name="connsiteX574" fmla="*/ 366200 w 469402"/>
              <a:gd name="connsiteY574" fmla="*/ 341321 h 437076"/>
              <a:gd name="connsiteX575" fmla="*/ 371135 w 469402"/>
              <a:gd name="connsiteY575" fmla="*/ 340443 h 437076"/>
              <a:gd name="connsiteX576" fmla="*/ 386363 w 469402"/>
              <a:gd name="connsiteY576" fmla="*/ 338767 h 437076"/>
              <a:gd name="connsiteX577" fmla="*/ 386387 w 469402"/>
              <a:gd name="connsiteY577" fmla="*/ 338965 h 437076"/>
              <a:gd name="connsiteX578" fmla="*/ 386162 w 469402"/>
              <a:gd name="connsiteY578" fmla="*/ 339254 h 437076"/>
              <a:gd name="connsiteX579" fmla="*/ 383718 w 469402"/>
              <a:gd name="connsiteY579" fmla="*/ 339917 h 437076"/>
              <a:gd name="connsiteX580" fmla="*/ 384244 w 469402"/>
              <a:gd name="connsiteY580" fmla="*/ 339246 h 437076"/>
              <a:gd name="connsiteX581" fmla="*/ 385537 w 469402"/>
              <a:gd name="connsiteY581" fmla="*/ 338858 h 437076"/>
              <a:gd name="connsiteX582" fmla="*/ 388088 w 469402"/>
              <a:gd name="connsiteY582" fmla="*/ 338732 h 437076"/>
              <a:gd name="connsiteX583" fmla="*/ 388176 w 469402"/>
              <a:gd name="connsiteY583" fmla="*/ 339445 h 437076"/>
              <a:gd name="connsiteX584" fmla="*/ 377069 w 469402"/>
              <a:gd name="connsiteY584" fmla="*/ 353678 h 437076"/>
              <a:gd name="connsiteX585" fmla="*/ 365439 w 469402"/>
              <a:gd name="connsiteY585" fmla="*/ 356724 h 437076"/>
              <a:gd name="connsiteX586" fmla="*/ 344799 w 469402"/>
              <a:gd name="connsiteY586" fmla="*/ 344681 h 437076"/>
              <a:gd name="connsiteX587" fmla="*/ 344675 w 469402"/>
              <a:gd name="connsiteY587" fmla="*/ 343672 h 437076"/>
              <a:gd name="connsiteX588" fmla="*/ 346275 w 469402"/>
              <a:gd name="connsiteY588" fmla="*/ 343755 h 437076"/>
              <a:gd name="connsiteX589" fmla="*/ 346294 w 469402"/>
              <a:gd name="connsiteY589" fmla="*/ 343910 h 437076"/>
              <a:gd name="connsiteX590" fmla="*/ 365340 w 469402"/>
              <a:gd name="connsiteY590" fmla="*/ 355037 h 437076"/>
              <a:gd name="connsiteX591" fmla="*/ 376102 w 469402"/>
              <a:gd name="connsiteY591" fmla="*/ 352184 h 437076"/>
              <a:gd name="connsiteX592" fmla="*/ 386162 w 469402"/>
              <a:gd name="connsiteY592" fmla="*/ 339254 h 437076"/>
              <a:gd name="connsiteX593" fmla="*/ 389050 w 469402"/>
              <a:gd name="connsiteY593" fmla="*/ 338471 h 437076"/>
              <a:gd name="connsiteX594" fmla="*/ 388088 w 469402"/>
              <a:gd name="connsiteY594" fmla="*/ 338732 h 437076"/>
              <a:gd name="connsiteX595" fmla="*/ 388070 w 469402"/>
              <a:gd name="connsiteY595" fmla="*/ 338579 h 437076"/>
              <a:gd name="connsiteX596" fmla="*/ 388013 w 469402"/>
              <a:gd name="connsiteY596" fmla="*/ 338114 h 437076"/>
              <a:gd name="connsiteX597" fmla="*/ 388070 w 469402"/>
              <a:gd name="connsiteY597" fmla="*/ 338579 h 437076"/>
              <a:gd name="connsiteX598" fmla="*/ 386363 w 469402"/>
              <a:gd name="connsiteY598" fmla="*/ 338767 h 437076"/>
              <a:gd name="connsiteX599" fmla="*/ 386345 w 469402"/>
              <a:gd name="connsiteY599" fmla="*/ 338615 h 437076"/>
              <a:gd name="connsiteX600" fmla="*/ 387956 w 469402"/>
              <a:gd name="connsiteY600" fmla="*/ 337647 h 437076"/>
              <a:gd name="connsiteX601" fmla="*/ 389160 w 469402"/>
              <a:gd name="connsiteY601" fmla="*/ 337770 h 437076"/>
              <a:gd name="connsiteX602" fmla="*/ 388013 w 469402"/>
              <a:gd name="connsiteY602" fmla="*/ 338114 h 437076"/>
              <a:gd name="connsiteX603" fmla="*/ 357877 w 469402"/>
              <a:gd name="connsiteY603" fmla="*/ 337409 h 437076"/>
              <a:gd name="connsiteX604" fmla="*/ 365839 w 469402"/>
              <a:gd name="connsiteY604" fmla="*/ 337819 h 437076"/>
              <a:gd name="connsiteX605" fmla="*/ 367307 w 469402"/>
              <a:gd name="connsiteY605" fmla="*/ 337421 h 437076"/>
              <a:gd name="connsiteX606" fmla="*/ 365867 w 469402"/>
              <a:gd name="connsiteY606" fmla="*/ 337849 h 437076"/>
              <a:gd name="connsiteX607" fmla="*/ 355529 w 469402"/>
              <a:gd name="connsiteY607" fmla="*/ 338420 h 437076"/>
              <a:gd name="connsiteX608" fmla="*/ 354932 w 469402"/>
              <a:gd name="connsiteY608" fmla="*/ 338291 h 437076"/>
              <a:gd name="connsiteX609" fmla="*/ 384685 w 469402"/>
              <a:gd name="connsiteY609" fmla="*/ 337312 h 437076"/>
              <a:gd name="connsiteX610" fmla="*/ 386206 w 469402"/>
              <a:gd name="connsiteY610" fmla="*/ 337468 h 437076"/>
              <a:gd name="connsiteX611" fmla="*/ 386345 w 469402"/>
              <a:gd name="connsiteY611" fmla="*/ 338615 h 437076"/>
              <a:gd name="connsiteX612" fmla="*/ 385537 w 469402"/>
              <a:gd name="connsiteY612" fmla="*/ 338858 h 437076"/>
              <a:gd name="connsiteX613" fmla="*/ 384455 w 469402"/>
              <a:gd name="connsiteY613" fmla="*/ 338977 h 437076"/>
              <a:gd name="connsiteX614" fmla="*/ 384821 w 469402"/>
              <a:gd name="connsiteY614" fmla="*/ 338511 h 437076"/>
              <a:gd name="connsiteX615" fmla="*/ 384674 w 469402"/>
              <a:gd name="connsiteY615" fmla="*/ 337322 h 437076"/>
              <a:gd name="connsiteX616" fmla="*/ 345471 w 469402"/>
              <a:gd name="connsiteY616" fmla="*/ 337201 h 437076"/>
              <a:gd name="connsiteX617" fmla="*/ 347193 w 469402"/>
              <a:gd name="connsiteY617" fmla="*/ 337694 h 437076"/>
              <a:gd name="connsiteX618" fmla="*/ 347540 w 469402"/>
              <a:gd name="connsiteY618" fmla="*/ 340506 h 437076"/>
              <a:gd name="connsiteX619" fmla="*/ 346518 w 469402"/>
              <a:gd name="connsiteY619" fmla="*/ 340813 h 437076"/>
              <a:gd name="connsiteX620" fmla="*/ 345905 w 469402"/>
              <a:gd name="connsiteY620" fmla="*/ 340743 h 437076"/>
              <a:gd name="connsiteX621" fmla="*/ 380713 w 469402"/>
              <a:gd name="connsiteY621" fmla="*/ 336906 h 437076"/>
              <a:gd name="connsiteX622" fmla="*/ 384673 w 469402"/>
              <a:gd name="connsiteY622" fmla="*/ 337311 h 437076"/>
              <a:gd name="connsiteX623" fmla="*/ 384674 w 469402"/>
              <a:gd name="connsiteY623" fmla="*/ 337322 h 437076"/>
              <a:gd name="connsiteX624" fmla="*/ 383589 w 469402"/>
              <a:gd name="connsiteY624" fmla="*/ 338229 h 437076"/>
              <a:gd name="connsiteX625" fmla="*/ 371135 w 469402"/>
              <a:gd name="connsiteY625" fmla="*/ 340443 h 437076"/>
              <a:gd name="connsiteX626" fmla="*/ 360730 w 469402"/>
              <a:gd name="connsiteY626" fmla="*/ 341589 h 437076"/>
              <a:gd name="connsiteX627" fmla="*/ 355529 w 469402"/>
              <a:gd name="connsiteY627" fmla="*/ 341844 h 437076"/>
              <a:gd name="connsiteX628" fmla="*/ 347593 w 469402"/>
              <a:gd name="connsiteY628" fmla="*/ 340936 h 437076"/>
              <a:gd name="connsiteX629" fmla="*/ 347540 w 469402"/>
              <a:gd name="connsiteY629" fmla="*/ 340506 h 437076"/>
              <a:gd name="connsiteX630" fmla="*/ 352169 w 469402"/>
              <a:gd name="connsiteY630" fmla="*/ 339119 h 437076"/>
              <a:gd name="connsiteX631" fmla="*/ 355447 w 469402"/>
              <a:gd name="connsiteY631" fmla="*/ 340058 h 437076"/>
              <a:gd name="connsiteX632" fmla="*/ 365881 w 469402"/>
              <a:gd name="connsiteY632" fmla="*/ 339537 h 437076"/>
              <a:gd name="connsiteX633" fmla="*/ 347089 w 469402"/>
              <a:gd name="connsiteY633" fmla="*/ 336853 h 437076"/>
              <a:gd name="connsiteX634" fmla="*/ 348590 w 469402"/>
              <a:gd name="connsiteY634" fmla="*/ 336930 h 437076"/>
              <a:gd name="connsiteX635" fmla="*/ 354932 w 469402"/>
              <a:gd name="connsiteY635" fmla="*/ 338291 h 437076"/>
              <a:gd name="connsiteX636" fmla="*/ 352169 w 469402"/>
              <a:gd name="connsiteY636" fmla="*/ 339119 h 437076"/>
              <a:gd name="connsiteX637" fmla="*/ 347193 w 469402"/>
              <a:gd name="connsiteY637" fmla="*/ 337694 h 437076"/>
              <a:gd name="connsiteX638" fmla="*/ 343819 w 469402"/>
              <a:gd name="connsiteY638" fmla="*/ 336684 h 437076"/>
              <a:gd name="connsiteX639" fmla="*/ 345417 w 469402"/>
              <a:gd name="connsiteY639" fmla="*/ 336766 h 437076"/>
              <a:gd name="connsiteX640" fmla="*/ 345471 w 469402"/>
              <a:gd name="connsiteY640" fmla="*/ 337201 h 437076"/>
              <a:gd name="connsiteX641" fmla="*/ 343825 w 469402"/>
              <a:gd name="connsiteY641" fmla="*/ 336729 h 437076"/>
              <a:gd name="connsiteX642" fmla="*/ 343798 w 469402"/>
              <a:gd name="connsiteY642" fmla="*/ 336509 h 437076"/>
              <a:gd name="connsiteX643" fmla="*/ 343819 w 469402"/>
              <a:gd name="connsiteY643" fmla="*/ 336684 h 437076"/>
              <a:gd name="connsiteX644" fmla="*/ 343633 w 469402"/>
              <a:gd name="connsiteY644" fmla="*/ 336674 h 437076"/>
              <a:gd name="connsiteX645" fmla="*/ 343262 w 469402"/>
              <a:gd name="connsiteY645" fmla="*/ 336568 h 437076"/>
              <a:gd name="connsiteX646" fmla="*/ 345669 w 469402"/>
              <a:gd name="connsiteY646" fmla="*/ 336303 h 437076"/>
              <a:gd name="connsiteX647" fmla="*/ 347058 w 469402"/>
              <a:gd name="connsiteY647" fmla="*/ 336601 h 437076"/>
              <a:gd name="connsiteX648" fmla="*/ 347089 w 469402"/>
              <a:gd name="connsiteY648" fmla="*/ 336853 h 437076"/>
              <a:gd name="connsiteX649" fmla="*/ 345417 w 469402"/>
              <a:gd name="connsiteY649" fmla="*/ 336766 h 437076"/>
              <a:gd name="connsiteX650" fmla="*/ 345365 w 469402"/>
              <a:gd name="connsiteY650" fmla="*/ 336337 h 437076"/>
              <a:gd name="connsiteX651" fmla="*/ 372032 w 469402"/>
              <a:gd name="connsiteY651" fmla="*/ 336018 h 437076"/>
              <a:gd name="connsiteX652" fmla="*/ 372359 w 469402"/>
              <a:gd name="connsiteY652" fmla="*/ 336052 h 437076"/>
              <a:gd name="connsiteX653" fmla="*/ 367307 w 469402"/>
              <a:gd name="connsiteY653" fmla="*/ 337421 h 437076"/>
              <a:gd name="connsiteX654" fmla="*/ 343721 w 469402"/>
              <a:gd name="connsiteY654" fmla="*/ 335885 h 437076"/>
              <a:gd name="connsiteX655" fmla="*/ 345352 w 469402"/>
              <a:gd name="connsiteY655" fmla="*/ 336235 h 437076"/>
              <a:gd name="connsiteX656" fmla="*/ 345365 w 469402"/>
              <a:gd name="connsiteY656" fmla="*/ 336337 h 437076"/>
              <a:gd name="connsiteX657" fmla="*/ 343798 w 469402"/>
              <a:gd name="connsiteY657" fmla="*/ 336509 h 437076"/>
              <a:gd name="connsiteX658" fmla="*/ 98101 w 469402"/>
              <a:gd name="connsiteY658" fmla="*/ 335701 h 437076"/>
              <a:gd name="connsiteX659" fmla="*/ 104330 w 469402"/>
              <a:gd name="connsiteY659" fmla="*/ 350660 h 437076"/>
              <a:gd name="connsiteX660" fmla="*/ 105685 w 469402"/>
              <a:gd name="connsiteY660" fmla="*/ 352546 h 437076"/>
              <a:gd name="connsiteX661" fmla="*/ 104431 w 469402"/>
              <a:gd name="connsiteY661" fmla="*/ 353029 h 437076"/>
              <a:gd name="connsiteX662" fmla="*/ 104328 w 469402"/>
              <a:gd name="connsiteY662" fmla="*/ 352931 h 437076"/>
              <a:gd name="connsiteX663" fmla="*/ 99487 w 469402"/>
              <a:gd name="connsiteY663" fmla="*/ 341462 h 437076"/>
              <a:gd name="connsiteX664" fmla="*/ 282766 w 469402"/>
              <a:gd name="connsiteY664" fmla="*/ 335178 h 437076"/>
              <a:gd name="connsiteX665" fmla="*/ 282974 w 469402"/>
              <a:gd name="connsiteY665" fmla="*/ 340207 h 437076"/>
              <a:gd name="connsiteX666" fmla="*/ 282917 w 469402"/>
              <a:gd name="connsiteY666" fmla="*/ 340721 h 437076"/>
              <a:gd name="connsiteX667" fmla="*/ 281423 w 469402"/>
              <a:gd name="connsiteY667" fmla="*/ 352637 h 437076"/>
              <a:gd name="connsiteX668" fmla="*/ 279627 w 469402"/>
              <a:gd name="connsiteY668" fmla="*/ 352982 h 437076"/>
              <a:gd name="connsiteX669" fmla="*/ 280016 w 469402"/>
              <a:gd name="connsiteY669" fmla="*/ 351783 h 437076"/>
              <a:gd name="connsiteX670" fmla="*/ 280878 w 469402"/>
              <a:gd name="connsiteY670" fmla="*/ 350137 h 437076"/>
              <a:gd name="connsiteX671" fmla="*/ 281085 w 469402"/>
              <a:gd name="connsiteY671" fmla="*/ 348483 h 437076"/>
              <a:gd name="connsiteX672" fmla="*/ 281380 w 469402"/>
              <a:gd name="connsiteY672" fmla="*/ 347573 h 437076"/>
              <a:gd name="connsiteX673" fmla="*/ 387614 w 469402"/>
              <a:gd name="connsiteY673" fmla="*/ 334863 h 437076"/>
              <a:gd name="connsiteX674" fmla="*/ 387956 w 469402"/>
              <a:gd name="connsiteY674" fmla="*/ 337647 h 437076"/>
              <a:gd name="connsiteX675" fmla="*/ 386206 w 469402"/>
              <a:gd name="connsiteY675" fmla="*/ 337468 h 437076"/>
              <a:gd name="connsiteX676" fmla="*/ 386050 w 469402"/>
              <a:gd name="connsiteY676" fmla="*/ 336171 h 437076"/>
              <a:gd name="connsiteX677" fmla="*/ 282800 w 469402"/>
              <a:gd name="connsiteY677" fmla="*/ 334794 h 437076"/>
              <a:gd name="connsiteX678" fmla="*/ 282802 w 469402"/>
              <a:gd name="connsiteY678" fmla="*/ 334858 h 437076"/>
              <a:gd name="connsiteX679" fmla="*/ 282766 w 469402"/>
              <a:gd name="connsiteY679" fmla="*/ 335178 h 437076"/>
              <a:gd name="connsiteX680" fmla="*/ 282763 w 469402"/>
              <a:gd name="connsiteY680" fmla="*/ 335092 h 437076"/>
              <a:gd name="connsiteX681" fmla="*/ 385837 w 469402"/>
              <a:gd name="connsiteY681" fmla="*/ 334401 h 437076"/>
              <a:gd name="connsiteX682" fmla="*/ 386050 w 469402"/>
              <a:gd name="connsiteY682" fmla="*/ 336171 h 437076"/>
              <a:gd name="connsiteX683" fmla="*/ 384685 w 469402"/>
              <a:gd name="connsiteY683" fmla="*/ 337312 h 437076"/>
              <a:gd name="connsiteX684" fmla="*/ 384673 w 469402"/>
              <a:gd name="connsiteY684" fmla="*/ 337311 h 437076"/>
              <a:gd name="connsiteX685" fmla="*/ 384441 w 469402"/>
              <a:gd name="connsiteY685" fmla="*/ 335431 h 437076"/>
              <a:gd name="connsiteX686" fmla="*/ 343522 w 469402"/>
              <a:gd name="connsiteY686" fmla="*/ 334257 h 437076"/>
              <a:gd name="connsiteX687" fmla="*/ 343721 w 469402"/>
              <a:gd name="connsiteY687" fmla="*/ 335885 h 437076"/>
              <a:gd name="connsiteX688" fmla="*/ 341570 w 469402"/>
              <a:gd name="connsiteY688" fmla="*/ 335423 h 437076"/>
              <a:gd name="connsiteX689" fmla="*/ 106598 w 469402"/>
              <a:gd name="connsiteY689" fmla="*/ 334108 h 437076"/>
              <a:gd name="connsiteX690" fmla="*/ 108458 w 469402"/>
              <a:gd name="connsiteY690" fmla="*/ 338553 h 437076"/>
              <a:gd name="connsiteX691" fmla="*/ 109308 w 469402"/>
              <a:gd name="connsiteY691" fmla="*/ 341831 h 437076"/>
              <a:gd name="connsiteX692" fmla="*/ 111360 w 469402"/>
              <a:gd name="connsiteY692" fmla="*/ 350361 h 437076"/>
              <a:gd name="connsiteX693" fmla="*/ 111261 w 469402"/>
              <a:gd name="connsiteY693" fmla="*/ 350399 h 437076"/>
              <a:gd name="connsiteX694" fmla="*/ 384124 w 469402"/>
              <a:gd name="connsiteY694" fmla="*/ 332862 h 437076"/>
              <a:gd name="connsiteX695" fmla="*/ 384441 w 469402"/>
              <a:gd name="connsiteY695" fmla="*/ 335431 h 437076"/>
              <a:gd name="connsiteX696" fmla="*/ 382986 w 469402"/>
              <a:gd name="connsiteY696" fmla="*/ 336503 h 437076"/>
              <a:gd name="connsiteX697" fmla="*/ 380713 w 469402"/>
              <a:gd name="connsiteY697" fmla="*/ 336906 h 437076"/>
              <a:gd name="connsiteX698" fmla="*/ 372359 w 469402"/>
              <a:gd name="connsiteY698" fmla="*/ 336052 h 437076"/>
              <a:gd name="connsiteX699" fmla="*/ 346545 w 469402"/>
              <a:gd name="connsiteY699" fmla="*/ 332450 h 437076"/>
              <a:gd name="connsiteX700" fmla="*/ 347003 w 469402"/>
              <a:gd name="connsiteY700" fmla="*/ 336156 h 437076"/>
              <a:gd name="connsiteX701" fmla="*/ 345669 w 469402"/>
              <a:gd name="connsiteY701" fmla="*/ 336303 h 437076"/>
              <a:gd name="connsiteX702" fmla="*/ 345352 w 469402"/>
              <a:gd name="connsiteY702" fmla="*/ 336235 h 437076"/>
              <a:gd name="connsiteX703" fmla="*/ 345001 w 469402"/>
              <a:gd name="connsiteY703" fmla="*/ 333373 h 437076"/>
              <a:gd name="connsiteX704" fmla="*/ 344880 w 469402"/>
              <a:gd name="connsiteY704" fmla="*/ 332388 h 437076"/>
              <a:gd name="connsiteX705" fmla="*/ 345001 w 469402"/>
              <a:gd name="connsiteY705" fmla="*/ 333373 h 437076"/>
              <a:gd name="connsiteX706" fmla="*/ 343522 w 469402"/>
              <a:gd name="connsiteY706" fmla="*/ 334257 h 437076"/>
              <a:gd name="connsiteX707" fmla="*/ 343404 w 469402"/>
              <a:gd name="connsiteY707" fmla="*/ 333295 h 437076"/>
              <a:gd name="connsiteX708" fmla="*/ 384027 w 469402"/>
              <a:gd name="connsiteY708" fmla="*/ 332080 h 437076"/>
              <a:gd name="connsiteX709" fmla="*/ 384072 w 469402"/>
              <a:gd name="connsiteY709" fmla="*/ 332444 h 437076"/>
              <a:gd name="connsiteX710" fmla="*/ 372032 w 469402"/>
              <a:gd name="connsiteY710" fmla="*/ 336018 h 437076"/>
              <a:gd name="connsiteX711" fmla="*/ 364938 w 469402"/>
              <a:gd name="connsiteY711" fmla="*/ 335293 h 437076"/>
              <a:gd name="connsiteX712" fmla="*/ 357877 w 469402"/>
              <a:gd name="connsiteY712" fmla="*/ 337409 h 437076"/>
              <a:gd name="connsiteX713" fmla="*/ 348590 w 469402"/>
              <a:gd name="connsiteY713" fmla="*/ 336930 h 437076"/>
              <a:gd name="connsiteX714" fmla="*/ 347058 w 469402"/>
              <a:gd name="connsiteY714" fmla="*/ 336601 h 437076"/>
              <a:gd name="connsiteX715" fmla="*/ 347003 w 469402"/>
              <a:gd name="connsiteY715" fmla="*/ 336156 h 437076"/>
              <a:gd name="connsiteX716" fmla="*/ 387265 w 469402"/>
              <a:gd name="connsiteY716" fmla="*/ 332011 h 437076"/>
              <a:gd name="connsiteX717" fmla="*/ 387415 w 469402"/>
              <a:gd name="connsiteY717" fmla="*/ 333238 h 437076"/>
              <a:gd name="connsiteX718" fmla="*/ 385837 w 469402"/>
              <a:gd name="connsiteY718" fmla="*/ 334401 h 437076"/>
              <a:gd name="connsiteX719" fmla="*/ 385603 w 469402"/>
              <a:gd name="connsiteY719" fmla="*/ 332461 h 437076"/>
              <a:gd name="connsiteX720" fmla="*/ 385548 w 469402"/>
              <a:gd name="connsiteY720" fmla="*/ 332006 h 437076"/>
              <a:gd name="connsiteX721" fmla="*/ 385603 w 469402"/>
              <a:gd name="connsiteY721" fmla="*/ 332461 h 437076"/>
              <a:gd name="connsiteX722" fmla="*/ 384124 w 469402"/>
              <a:gd name="connsiteY722" fmla="*/ 332862 h 437076"/>
              <a:gd name="connsiteX723" fmla="*/ 384072 w 469402"/>
              <a:gd name="connsiteY723" fmla="*/ 332444 h 437076"/>
              <a:gd name="connsiteX724" fmla="*/ 386049 w 469402"/>
              <a:gd name="connsiteY724" fmla="*/ 331857 h 437076"/>
              <a:gd name="connsiteX725" fmla="*/ 385548 w 469402"/>
              <a:gd name="connsiteY725" fmla="*/ 332006 h 437076"/>
              <a:gd name="connsiteX726" fmla="*/ 385537 w 469402"/>
              <a:gd name="connsiteY726" fmla="*/ 331914 h 437076"/>
              <a:gd name="connsiteX727" fmla="*/ 389050 w 469402"/>
              <a:gd name="connsiteY727" fmla="*/ 331527 h 437076"/>
              <a:gd name="connsiteX728" fmla="*/ 387265 w 469402"/>
              <a:gd name="connsiteY728" fmla="*/ 332011 h 437076"/>
              <a:gd name="connsiteX729" fmla="*/ 387230 w 469402"/>
              <a:gd name="connsiteY729" fmla="*/ 331727 h 437076"/>
              <a:gd name="connsiteX730" fmla="*/ 387204 w 469402"/>
              <a:gd name="connsiteY730" fmla="*/ 331514 h 437076"/>
              <a:gd name="connsiteX731" fmla="*/ 387230 w 469402"/>
              <a:gd name="connsiteY731" fmla="*/ 331727 h 437076"/>
              <a:gd name="connsiteX732" fmla="*/ 386049 w 469402"/>
              <a:gd name="connsiteY732" fmla="*/ 331857 h 437076"/>
              <a:gd name="connsiteX733" fmla="*/ 343178 w 469402"/>
              <a:gd name="connsiteY733" fmla="*/ 331455 h 437076"/>
              <a:gd name="connsiteX734" fmla="*/ 343404 w 469402"/>
              <a:gd name="connsiteY734" fmla="*/ 333295 h 437076"/>
              <a:gd name="connsiteX735" fmla="*/ 339724 w 469402"/>
              <a:gd name="connsiteY735" fmla="*/ 335555 h 437076"/>
              <a:gd name="connsiteX736" fmla="*/ 343262 w 469402"/>
              <a:gd name="connsiteY736" fmla="*/ 336568 h 437076"/>
              <a:gd name="connsiteX737" fmla="*/ 342723 w 469402"/>
              <a:gd name="connsiteY737" fmla="*/ 336628 h 437076"/>
              <a:gd name="connsiteX738" fmla="*/ 343633 w 469402"/>
              <a:gd name="connsiteY738" fmla="*/ 336674 h 437076"/>
              <a:gd name="connsiteX739" fmla="*/ 343825 w 469402"/>
              <a:gd name="connsiteY739" fmla="*/ 336729 h 437076"/>
              <a:gd name="connsiteX740" fmla="*/ 344294 w 469402"/>
              <a:gd name="connsiteY740" fmla="*/ 340558 h 437076"/>
              <a:gd name="connsiteX741" fmla="*/ 342595 w 469402"/>
              <a:gd name="connsiteY741" fmla="*/ 340364 h 437076"/>
              <a:gd name="connsiteX742" fmla="*/ 338093 w 469402"/>
              <a:gd name="connsiteY742" fmla="*/ 335709 h 437076"/>
              <a:gd name="connsiteX743" fmla="*/ 387073 w 469402"/>
              <a:gd name="connsiteY743" fmla="*/ 330445 h 437076"/>
              <a:gd name="connsiteX744" fmla="*/ 389258 w 469402"/>
              <a:gd name="connsiteY744" fmla="*/ 330905 h 437076"/>
              <a:gd name="connsiteX745" fmla="*/ 387204 w 469402"/>
              <a:gd name="connsiteY745" fmla="*/ 331514 h 437076"/>
              <a:gd name="connsiteX746" fmla="*/ 383738 w 469402"/>
              <a:gd name="connsiteY746" fmla="*/ 329743 h 437076"/>
              <a:gd name="connsiteX747" fmla="*/ 385316 w 469402"/>
              <a:gd name="connsiteY747" fmla="*/ 330075 h 437076"/>
              <a:gd name="connsiteX748" fmla="*/ 385537 w 469402"/>
              <a:gd name="connsiteY748" fmla="*/ 331914 h 437076"/>
              <a:gd name="connsiteX749" fmla="*/ 384027 w 469402"/>
              <a:gd name="connsiteY749" fmla="*/ 332080 h 437076"/>
              <a:gd name="connsiteX750" fmla="*/ 346119 w 469402"/>
              <a:gd name="connsiteY750" fmla="*/ 328996 h 437076"/>
              <a:gd name="connsiteX751" fmla="*/ 346421 w 469402"/>
              <a:gd name="connsiteY751" fmla="*/ 331442 h 437076"/>
              <a:gd name="connsiteX752" fmla="*/ 344880 w 469402"/>
              <a:gd name="connsiteY752" fmla="*/ 332388 h 437076"/>
              <a:gd name="connsiteX753" fmla="*/ 344618 w 469402"/>
              <a:gd name="connsiteY753" fmla="*/ 330251 h 437076"/>
              <a:gd name="connsiteX754" fmla="*/ 385007 w 469402"/>
              <a:gd name="connsiteY754" fmla="*/ 327510 h 437076"/>
              <a:gd name="connsiteX755" fmla="*/ 386743 w 469402"/>
              <a:gd name="connsiteY755" fmla="*/ 327746 h 437076"/>
              <a:gd name="connsiteX756" fmla="*/ 387073 w 469402"/>
              <a:gd name="connsiteY756" fmla="*/ 330445 h 437076"/>
              <a:gd name="connsiteX757" fmla="*/ 385316 w 469402"/>
              <a:gd name="connsiteY757" fmla="*/ 330075 h 437076"/>
              <a:gd name="connsiteX758" fmla="*/ 375172 w 469402"/>
              <a:gd name="connsiteY758" fmla="*/ 326170 h 437076"/>
              <a:gd name="connsiteX759" fmla="*/ 383436 w 469402"/>
              <a:gd name="connsiteY759" fmla="*/ 327296 h 437076"/>
              <a:gd name="connsiteX760" fmla="*/ 383738 w 469402"/>
              <a:gd name="connsiteY760" fmla="*/ 329743 h 437076"/>
              <a:gd name="connsiteX761" fmla="*/ 375252 w 469402"/>
              <a:gd name="connsiteY761" fmla="*/ 327956 h 437076"/>
              <a:gd name="connsiteX762" fmla="*/ 364962 w 469402"/>
              <a:gd name="connsiteY762" fmla="*/ 328479 h 437076"/>
              <a:gd name="connsiteX763" fmla="*/ 348246 w 469402"/>
              <a:gd name="connsiteY763" fmla="*/ 331434 h 437076"/>
              <a:gd name="connsiteX764" fmla="*/ 346545 w 469402"/>
              <a:gd name="connsiteY764" fmla="*/ 332450 h 437076"/>
              <a:gd name="connsiteX765" fmla="*/ 346421 w 469402"/>
              <a:gd name="connsiteY765" fmla="*/ 331442 h 437076"/>
              <a:gd name="connsiteX766" fmla="*/ 350402 w 469402"/>
              <a:gd name="connsiteY766" fmla="*/ 328996 h 437076"/>
              <a:gd name="connsiteX767" fmla="*/ 364690 w 469402"/>
              <a:gd name="connsiteY767" fmla="*/ 326739 h 437076"/>
              <a:gd name="connsiteX768" fmla="*/ 375172 w 469402"/>
              <a:gd name="connsiteY768" fmla="*/ 326170 h 437076"/>
              <a:gd name="connsiteX769" fmla="*/ 386499 w 469402"/>
              <a:gd name="connsiteY769" fmla="*/ 325756 h 437076"/>
              <a:gd name="connsiteX770" fmla="*/ 388186 w 469402"/>
              <a:gd name="connsiteY770" fmla="*/ 325947 h 437076"/>
              <a:gd name="connsiteX771" fmla="*/ 392688 w 469402"/>
              <a:gd name="connsiteY771" fmla="*/ 330619 h 437076"/>
              <a:gd name="connsiteX772" fmla="*/ 387614 w 469402"/>
              <a:gd name="connsiteY772" fmla="*/ 334863 h 437076"/>
              <a:gd name="connsiteX773" fmla="*/ 387415 w 469402"/>
              <a:gd name="connsiteY773" fmla="*/ 333238 h 437076"/>
              <a:gd name="connsiteX774" fmla="*/ 390895 w 469402"/>
              <a:gd name="connsiteY774" fmla="*/ 330673 h 437076"/>
              <a:gd name="connsiteX775" fmla="*/ 388697 w 469402"/>
              <a:gd name="connsiteY775" fmla="*/ 328013 h 437076"/>
              <a:gd name="connsiteX776" fmla="*/ 386743 w 469402"/>
              <a:gd name="connsiteY776" fmla="*/ 327746 h 437076"/>
              <a:gd name="connsiteX777" fmla="*/ 383200 w 469402"/>
              <a:gd name="connsiteY777" fmla="*/ 325383 h 437076"/>
              <a:gd name="connsiteX778" fmla="*/ 384772 w 469402"/>
              <a:gd name="connsiteY778" fmla="*/ 325560 h 437076"/>
              <a:gd name="connsiteX779" fmla="*/ 385007 w 469402"/>
              <a:gd name="connsiteY779" fmla="*/ 327510 h 437076"/>
              <a:gd name="connsiteX780" fmla="*/ 383436 w 469402"/>
              <a:gd name="connsiteY780" fmla="*/ 327296 h 437076"/>
              <a:gd name="connsiteX781" fmla="*/ 196604 w 469402"/>
              <a:gd name="connsiteY781" fmla="*/ 323012 h 437076"/>
              <a:gd name="connsiteX782" fmla="*/ 196914 w 469402"/>
              <a:gd name="connsiteY782" fmla="*/ 324579 h 437076"/>
              <a:gd name="connsiteX783" fmla="*/ 196168 w 469402"/>
              <a:gd name="connsiteY783" fmla="*/ 335420 h 437076"/>
              <a:gd name="connsiteX784" fmla="*/ 195745 w 469402"/>
              <a:gd name="connsiteY784" fmla="*/ 340759 h 437076"/>
              <a:gd name="connsiteX785" fmla="*/ 195084 w 469402"/>
              <a:gd name="connsiteY785" fmla="*/ 343785 h 437076"/>
              <a:gd name="connsiteX786" fmla="*/ 193457 w 469402"/>
              <a:gd name="connsiteY786" fmla="*/ 350548 h 437076"/>
              <a:gd name="connsiteX787" fmla="*/ 192443 w 469402"/>
              <a:gd name="connsiteY787" fmla="*/ 353067 h 437076"/>
              <a:gd name="connsiteX788" fmla="*/ 191083 w 469402"/>
              <a:gd name="connsiteY788" fmla="*/ 353249 h 437076"/>
              <a:gd name="connsiteX789" fmla="*/ 190923 w 469402"/>
              <a:gd name="connsiteY789" fmla="*/ 353196 h 437076"/>
              <a:gd name="connsiteX790" fmla="*/ 191356 w 469402"/>
              <a:gd name="connsiteY790" fmla="*/ 350967 h 437076"/>
              <a:gd name="connsiteX791" fmla="*/ 191899 w 469402"/>
              <a:gd name="connsiteY791" fmla="*/ 350130 h 437076"/>
              <a:gd name="connsiteX792" fmla="*/ 192154 w 469402"/>
              <a:gd name="connsiteY792" fmla="*/ 349051 h 437076"/>
              <a:gd name="connsiteX793" fmla="*/ 192688 w 469402"/>
              <a:gd name="connsiteY793" fmla="*/ 347865 h 437076"/>
              <a:gd name="connsiteX794" fmla="*/ 195745 w 469402"/>
              <a:gd name="connsiteY794" fmla="*/ 333867 h 437076"/>
              <a:gd name="connsiteX795" fmla="*/ 195745 w 469402"/>
              <a:gd name="connsiteY795" fmla="*/ 333866 h 437076"/>
              <a:gd name="connsiteX796" fmla="*/ 195748 w 469402"/>
              <a:gd name="connsiteY796" fmla="*/ 333854 h 437076"/>
              <a:gd name="connsiteX797" fmla="*/ 195770 w 469402"/>
              <a:gd name="connsiteY797" fmla="*/ 333554 h 437076"/>
              <a:gd name="connsiteX798" fmla="*/ 196565 w 469402"/>
              <a:gd name="connsiteY798" fmla="*/ 322590 h 437076"/>
              <a:gd name="connsiteX799" fmla="*/ 196623 w 469402"/>
              <a:gd name="connsiteY799" fmla="*/ 322778 h 437076"/>
              <a:gd name="connsiteX800" fmla="*/ 196604 w 469402"/>
              <a:gd name="connsiteY800" fmla="*/ 323012 h 437076"/>
              <a:gd name="connsiteX801" fmla="*/ 196553 w 469402"/>
              <a:gd name="connsiteY801" fmla="*/ 322757 h 437076"/>
              <a:gd name="connsiteX802" fmla="*/ 99549 w 469402"/>
              <a:gd name="connsiteY802" fmla="*/ 320426 h 437076"/>
              <a:gd name="connsiteX803" fmla="*/ 101897 w 469402"/>
              <a:gd name="connsiteY803" fmla="*/ 322863 h 437076"/>
              <a:gd name="connsiteX804" fmla="*/ 106492 w 469402"/>
              <a:gd name="connsiteY804" fmla="*/ 333737 h 437076"/>
              <a:gd name="connsiteX805" fmla="*/ 106598 w 469402"/>
              <a:gd name="connsiteY805" fmla="*/ 334108 h 437076"/>
              <a:gd name="connsiteX806" fmla="*/ 102351 w 469402"/>
              <a:gd name="connsiteY806" fmla="*/ 323961 h 437076"/>
              <a:gd name="connsiteX807" fmla="*/ 280387 w 469402"/>
              <a:gd name="connsiteY807" fmla="*/ 318880 h 437076"/>
              <a:gd name="connsiteX808" fmla="*/ 281494 w 469402"/>
              <a:gd name="connsiteY808" fmla="*/ 321464 h 437076"/>
              <a:gd name="connsiteX809" fmla="*/ 282302 w 469402"/>
              <a:gd name="connsiteY809" fmla="*/ 323949 h 437076"/>
              <a:gd name="connsiteX810" fmla="*/ 282763 w 469402"/>
              <a:gd name="connsiteY810" fmla="*/ 335092 h 437076"/>
              <a:gd name="connsiteX811" fmla="*/ 281085 w 469402"/>
              <a:gd name="connsiteY811" fmla="*/ 348483 h 437076"/>
              <a:gd name="connsiteX812" fmla="*/ 280016 w 469402"/>
              <a:gd name="connsiteY812" fmla="*/ 351783 h 437076"/>
              <a:gd name="connsiteX813" fmla="*/ 279470 w 469402"/>
              <a:gd name="connsiteY813" fmla="*/ 352826 h 437076"/>
              <a:gd name="connsiteX814" fmla="*/ 280933 w 469402"/>
              <a:gd name="connsiteY814" fmla="*/ 335098 h 437076"/>
              <a:gd name="connsiteX815" fmla="*/ 280697 w 469402"/>
              <a:gd name="connsiteY815" fmla="*/ 331072 h 437076"/>
              <a:gd name="connsiteX816" fmla="*/ 280934 w 469402"/>
              <a:gd name="connsiteY816" fmla="*/ 328194 h 437076"/>
              <a:gd name="connsiteX817" fmla="*/ 195279 w 469402"/>
              <a:gd name="connsiteY817" fmla="*/ 318364 h 437076"/>
              <a:gd name="connsiteX818" fmla="*/ 196436 w 469402"/>
              <a:gd name="connsiteY818" fmla="*/ 322166 h 437076"/>
              <a:gd name="connsiteX819" fmla="*/ 196553 w 469402"/>
              <a:gd name="connsiteY819" fmla="*/ 322757 h 437076"/>
              <a:gd name="connsiteX820" fmla="*/ 195770 w 469402"/>
              <a:gd name="connsiteY820" fmla="*/ 333554 h 437076"/>
              <a:gd name="connsiteX821" fmla="*/ 195745 w 469402"/>
              <a:gd name="connsiteY821" fmla="*/ 333866 h 437076"/>
              <a:gd name="connsiteX822" fmla="*/ 192154 w 469402"/>
              <a:gd name="connsiteY822" fmla="*/ 349051 h 437076"/>
              <a:gd name="connsiteX823" fmla="*/ 191403 w 469402"/>
              <a:gd name="connsiteY823" fmla="*/ 350722 h 437076"/>
              <a:gd name="connsiteX824" fmla="*/ 194364 w 469402"/>
              <a:gd name="connsiteY824" fmla="*/ 335481 h 437076"/>
              <a:gd name="connsiteX825" fmla="*/ 285773 w 469402"/>
              <a:gd name="connsiteY825" fmla="*/ 318103 h 437076"/>
              <a:gd name="connsiteX826" fmla="*/ 296929 w 469402"/>
              <a:gd name="connsiteY826" fmla="*/ 325673 h 437076"/>
              <a:gd name="connsiteX827" fmla="*/ 285645 w 469402"/>
              <a:gd name="connsiteY827" fmla="*/ 351826 h 437076"/>
              <a:gd name="connsiteX828" fmla="*/ 283740 w 469402"/>
              <a:gd name="connsiteY828" fmla="*/ 352192 h 437076"/>
              <a:gd name="connsiteX829" fmla="*/ 284212 w 469402"/>
              <a:gd name="connsiteY829" fmla="*/ 350875 h 437076"/>
              <a:gd name="connsiteX830" fmla="*/ 286391 w 469402"/>
              <a:gd name="connsiteY830" fmla="*/ 333448 h 437076"/>
              <a:gd name="connsiteX831" fmla="*/ 92369 w 469402"/>
              <a:gd name="connsiteY831" fmla="*/ 317444 h 437076"/>
              <a:gd name="connsiteX832" fmla="*/ 92063 w 469402"/>
              <a:gd name="connsiteY832" fmla="*/ 318494 h 437076"/>
              <a:gd name="connsiteX833" fmla="*/ 96200 w 469402"/>
              <a:gd name="connsiteY833" fmla="*/ 335733 h 437076"/>
              <a:gd name="connsiteX834" fmla="*/ 102809 w 469402"/>
              <a:gd name="connsiteY834" fmla="*/ 351497 h 437076"/>
              <a:gd name="connsiteX835" fmla="*/ 104328 w 469402"/>
              <a:gd name="connsiteY835" fmla="*/ 352931 h 437076"/>
              <a:gd name="connsiteX836" fmla="*/ 104378 w 469402"/>
              <a:gd name="connsiteY836" fmla="*/ 353049 h 437076"/>
              <a:gd name="connsiteX837" fmla="*/ 103972 w 469402"/>
              <a:gd name="connsiteY837" fmla="*/ 353205 h 437076"/>
              <a:gd name="connsiteX838" fmla="*/ 89051 w 469402"/>
              <a:gd name="connsiteY838" fmla="*/ 346595 h 437076"/>
              <a:gd name="connsiteX839" fmla="*/ 90386 w 469402"/>
              <a:gd name="connsiteY839" fmla="*/ 318207 h 437076"/>
              <a:gd name="connsiteX840" fmla="*/ 97103 w 469402"/>
              <a:gd name="connsiteY840" fmla="*/ 317341 h 437076"/>
              <a:gd name="connsiteX841" fmla="*/ 99549 w 469402"/>
              <a:gd name="connsiteY841" fmla="*/ 320426 h 437076"/>
              <a:gd name="connsiteX842" fmla="*/ 97552 w 469402"/>
              <a:gd name="connsiteY842" fmla="*/ 318354 h 437076"/>
              <a:gd name="connsiteX843" fmla="*/ 96497 w 469402"/>
              <a:gd name="connsiteY843" fmla="*/ 317259 h 437076"/>
              <a:gd name="connsiteX844" fmla="*/ 97552 w 469402"/>
              <a:gd name="connsiteY844" fmla="*/ 318354 h 437076"/>
              <a:gd name="connsiteX845" fmla="*/ 104743 w 469402"/>
              <a:gd name="connsiteY845" fmla="*/ 334573 h 437076"/>
              <a:gd name="connsiteX846" fmla="*/ 109470 w 469402"/>
              <a:gd name="connsiteY846" fmla="*/ 351089 h 437076"/>
              <a:gd name="connsiteX847" fmla="*/ 107655 w 469402"/>
              <a:gd name="connsiteY847" fmla="*/ 351787 h 437076"/>
              <a:gd name="connsiteX848" fmla="*/ 105894 w 469402"/>
              <a:gd name="connsiteY848" fmla="*/ 349770 h 437076"/>
              <a:gd name="connsiteX849" fmla="*/ 99528 w 469402"/>
              <a:gd name="connsiteY849" fmla="*/ 334590 h 437076"/>
              <a:gd name="connsiteX850" fmla="*/ 96101 w 469402"/>
              <a:gd name="connsiteY850" fmla="*/ 320377 h 437076"/>
              <a:gd name="connsiteX851" fmla="*/ 194705 w 469402"/>
              <a:gd name="connsiteY851" fmla="*/ 316480 h 437076"/>
              <a:gd name="connsiteX852" fmla="*/ 194964 w 469402"/>
              <a:gd name="connsiteY852" fmla="*/ 317329 h 437076"/>
              <a:gd name="connsiteX853" fmla="*/ 194364 w 469402"/>
              <a:gd name="connsiteY853" fmla="*/ 328577 h 437076"/>
              <a:gd name="connsiteX854" fmla="*/ 189673 w 469402"/>
              <a:gd name="connsiteY854" fmla="*/ 352778 h 437076"/>
              <a:gd name="connsiteX855" fmla="*/ 185869 w 469402"/>
              <a:gd name="connsiteY855" fmla="*/ 351505 h 437076"/>
              <a:gd name="connsiteX856" fmla="*/ 185606 w 469402"/>
              <a:gd name="connsiteY856" fmla="*/ 350651 h 437076"/>
              <a:gd name="connsiteX857" fmla="*/ 186395 w 469402"/>
              <a:gd name="connsiteY857" fmla="*/ 339345 h 437076"/>
              <a:gd name="connsiteX858" fmla="*/ 194705 w 469402"/>
              <a:gd name="connsiteY858" fmla="*/ 316480 h 437076"/>
              <a:gd name="connsiteX859" fmla="*/ 279831 w 469402"/>
              <a:gd name="connsiteY859" fmla="*/ 316349 h 437076"/>
              <a:gd name="connsiteX860" fmla="*/ 280328 w 469402"/>
              <a:gd name="connsiteY860" fmla="*/ 317878 h 437076"/>
              <a:gd name="connsiteX861" fmla="*/ 280387 w 469402"/>
              <a:gd name="connsiteY861" fmla="*/ 318880 h 437076"/>
              <a:gd name="connsiteX862" fmla="*/ 279915 w 469402"/>
              <a:gd name="connsiteY862" fmla="*/ 317779 h 437076"/>
              <a:gd name="connsiteX863" fmla="*/ 279216 w 469402"/>
              <a:gd name="connsiteY863" fmla="*/ 316147 h 437076"/>
              <a:gd name="connsiteX864" fmla="*/ 279915 w 469402"/>
              <a:gd name="connsiteY864" fmla="*/ 317779 h 437076"/>
              <a:gd name="connsiteX865" fmla="*/ 280697 w 469402"/>
              <a:gd name="connsiteY865" fmla="*/ 331072 h 437076"/>
              <a:gd name="connsiteX866" fmla="*/ 278879 w 469402"/>
              <a:gd name="connsiteY866" fmla="*/ 353126 h 437076"/>
              <a:gd name="connsiteX867" fmla="*/ 278217 w 469402"/>
              <a:gd name="connsiteY867" fmla="*/ 353253 h 437076"/>
              <a:gd name="connsiteX868" fmla="*/ 274500 w 469402"/>
              <a:gd name="connsiteY868" fmla="*/ 350737 h 437076"/>
              <a:gd name="connsiteX869" fmla="*/ 274163 w 469402"/>
              <a:gd name="connsiteY869" fmla="*/ 349947 h 437076"/>
              <a:gd name="connsiteX870" fmla="*/ 273698 w 469402"/>
              <a:gd name="connsiteY870" fmla="*/ 337931 h 437076"/>
              <a:gd name="connsiteX871" fmla="*/ 275552 w 469402"/>
              <a:gd name="connsiteY871" fmla="*/ 323024 h 437076"/>
              <a:gd name="connsiteX872" fmla="*/ 279216 w 469402"/>
              <a:gd name="connsiteY872" fmla="*/ 316147 h 437076"/>
              <a:gd name="connsiteX873" fmla="*/ 95783 w 469402"/>
              <a:gd name="connsiteY873" fmla="*/ 316129 h 437076"/>
              <a:gd name="connsiteX874" fmla="*/ 95546 w 469402"/>
              <a:gd name="connsiteY874" fmla="*/ 318077 h 437076"/>
              <a:gd name="connsiteX875" fmla="*/ 96101 w 469402"/>
              <a:gd name="connsiteY875" fmla="*/ 320377 h 437076"/>
              <a:gd name="connsiteX876" fmla="*/ 95517 w 469402"/>
              <a:gd name="connsiteY876" fmla="*/ 324965 h 437076"/>
              <a:gd name="connsiteX877" fmla="*/ 98101 w 469402"/>
              <a:gd name="connsiteY877" fmla="*/ 335701 h 437076"/>
              <a:gd name="connsiteX878" fmla="*/ 97878 w 469402"/>
              <a:gd name="connsiteY878" fmla="*/ 335166 h 437076"/>
              <a:gd name="connsiteX879" fmla="*/ 93847 w 469402"/>
              <a:gd name="connsiteY879" fmla="*/ 318290 h 437076"/>
              <a:gd name="connsiteX880" fmla="*/ 94192 w 469402"/>
              <a:gd name="connsiteY880" fmla="*/ 316742 h 437076"/>
              <a:gd name="connsiteX881" fmla="*/ 200030 w 469402"/>
              <a:gd name="connsiteY881" fmla="*/ 315967 h 437076"/>
              <a:gd name="connsiteX882" fmla="*/ 203238 w 469402"/>
              <a:gd name="connsiteY882" fmla="*/ 317044 h 437076"/>
              <a:gd name="connsiteX883" fmla="*/ 210521 w 469402"/>
              <a:gd name="connsiteY883" fmla="*/ 327783 h 437076"/>
              <a:gd name="connsiteX884" fmla="*/ 196419 w 469402"/>
              <a:gd name="connsiteY884" fmla="*/ 352535 h 437076"/>
              <a:gd name="connsiteX885" fmla="*/ 193750 w 469402"/>
              <a:gd name="connsiteY885" fmla="*/ 352892 h 437076"/>
              <a:gd name="connsiteX886" fmla="*/ 195080 w 469402"/>
              <a:gd name="connsiteY886" fmla="*/ 351307 h 437076"/>
              <a:gd name="connsiteX887" fmla="*/ 199185 w 469402"/>
              <a:gd name="connsiteY887" fmla="*/ 334377 h 437076"/>
              <a:gd name="connsiteX888" fmla="*/ 200426 w 469402"/>
              <a:gd name="connsiteY888" fmla="*/ 316781 h 437076"/>
              <a:gd name="connsiteX889" fmla="*/ 281970 w 469402"/>
              <a:gd name="connsiteY889" fmla="*/ 315523 h 437076"/>
              <a:gd name="connsiteX890" fmla="*/ 283919 w 469402"/>
              <a:gd name="connsiteY890" fmla="*/ 316845 h 437076"/>
              <a:gd name="connsiteX891" fmla="*/ 284336 w 469402"/>
              <a:gd name="connsiteY891" fmla="*/ 318891 h 437076"/>
              <a:gd name="connsiteX892" fmla="*/ 284674 w 469402"/>
              <a:gd name="connsiteY892" fmla="*/ 333400 h 437076"/>
              <a:gd name="connsiteX893" fmla="*/ 283163 w 469402"/>
              <a:gd name="connsiteY893" fmla="*/ 347677 h 437076"/>
              <a:gd name="connsiteX894" fmla="*/ 281764 w 469402"/>
              <a:gd name="connsiteY894" fmla="*/ 352572 h 437076"/>
              <a:gd name="connsiteX895" fmla="*/ 281589 w 469402"/>
              <a:gd name="connsiteY895" fmla="*/ 352605 h 437076"/>
              <a:gd name="connsiteX896" fmla="*/ 282917 w 469402"/>
              <a:gd name="connsiteY896" fmla="*/ 340721 h 437076"/>
              <a:gd name="connsiteX897" fmla="*/ 282976 w 469402"/>
              <a:gd name="connsiteY897" fmla="*/ 340249 h 437076"/>
              <a:gd name="connsiteX898" fmla="*/ 282974 w 469402"/>
              <a:gd name="connsiteY898" fmla="*/ 340207 h 437076"/>
              <a:gd name="connsiteX899" fmla="*/ 282977 w 469402"/>
              <a:gd name="connsiteY899" fmla="*/ 340182 h 437076"/>
              <a:gd name="connsiteX900" fmla="*/ 282802 w 469402"/>
              <a:gd name="connsiteY900" fmla="*/ 334858 h 437076"/>
              <a:gd name="connsiteX901" fmla="*/ 282886 w 469402"/>
              <a:gd name="connsiteY901" fmla="*/ 334104 h 437076"/>
              <a:gd name="connsiteX902" fmla="*/ 282980 w 469402"/>
              <a:gd name="connsiteY902" fmla="*/ 333353 h 437076"/>
              <a:gd name="connsiteX903" fmla="*/ 282974 w 469402"/>
              <a:gd name="connsiteY903" fmla="*/ 333203 h 437076"/>
              <a:gd name="connsiteX904" fmla="*/ 282459 w 469402"/>
              <a:gd name="connsiteY904" fmla="*/ 317503 h 437076"/>
              <a:gd name="connsiteX905" fmla="*/ 282350 w 469402"/>
              <a:gd name="connsiteY905" fmla="*/ 317169 h 437076"/>
              <a:gd name="connsiteX906" fmla="*/ 282317 w 469402"/>
              <a:gd name="connsiteY906" fmla="*/ 316330 h 437076"/>
              <a:gd name="connsiteX907" fmla="*/ 94596 w 469402"/>
              <a:gd name="connsiteY907" fmla="*/ 314926 h 437076"/>
              <a:gd name="connsiteX908" fmla="*/ 94192 w 469402"/>
              <a:gd name="connsiteY908" fmla="*/ 316742 h 437076"/>
              <a:gd name="connsiteX909" fmla="*/ 92369 w 469402"/>
              <a:gd name="connsiteY909" fmla="*/ 317444 h 437076"/>
              <a:gd name="connsiteX910" fmla="*/ 92913 w 469402"/>
              <a:gd name="connsiteY910" fmla="*/ 315577 h 437076"/>
              <a:gd name="connsiteX911" fmla="*/ 196336 w 469402"/>
              <a:gd name="connsiteY911" fmla="*/ 314727 h 437076"/>
              <a:gd name="connsiteX912" fmla="*/ 198164 w 469402"/>
              <a:gd name="connsiteY912" fmla="*/ 315341 h 437076"/>
              <a:gd name="connsiteX913" fmla="*/ 198791 w 469402"/>
              <a:gd name="connsiteY913" fmla="*/ 316850 h 437076"/>
              <a:gd name="connsiteX914" fmla="*/ 197597 w 469402"/>
              <a:gd name="connsiteY914" fmla="*/ 334160 h 437076"/>
              <a:gd name="connsiteX915" fmla="*/ 194542 w 469402"/>
              <a:gd name="connsiteY915" fmla="*/ 347850 h 437076"/>
              <a:gd name="connsiteX916" fmla="*/ 193782 w 469402"/>
              <a:gd name="connsiteY916" fmla="*/ 349740 h 437076"/>
              <a:gd name="connsiteX917" fmla="*/ 195084 w 469402"/>
              <a:gd name="connsiteY917" fmla="*/ 343785 h 437076"/>
              <a:gd name="connsiteX918" fmla="*/ 195797 w 469402"/>
              <a:gd name="connsiteY918" fmla="*/ 340819 h 437076"/>
              <a:gd name="connsiteX919" fmla="*/ 196168 w 469402"/>
              <a:gd name="connsiteY919" fmla="*/ 335420 h 437076"/>
              <a:gd name="connsiteX920" fmla="*/ 196995 w 469402"/>
              <a:gd name="connsiteY920" fmla="*/ 324990 h 437076"/>
              <a:gd name="connsiteX921" fmla="*/ 196914 w 469402"/>
              <a:gd name="connsiteY921" fmla="*/ 324579 h 437076"/>
              <a:gd name="connsiteX922" fmla="*/ 196961 w 469402"/>
              <a:gd name="connsiteY922" fmla="*/ 323890 h 437076"/>
              <a:gd name="connsiteX923" fmla="*/ 196623 w 469402"/>
              <a:gd name="connsiteY923" fmla="*/ 322778 h 437076"/>
              <a:gd name="connsiteX924" fmla="*/ 196995 w 469402"/>
              <a:gd name="connsiteY924" fmla="*/ 318064 h 437076"/>
              <a:gd name="connsiteX925" fmla="*/ 196921 w 469402"/>
              <a:gd name="connsiteY925" fmla="*/ 317688 h 437076"/>
              <a:gd name="connsiteX926" fmla="*/ 196977 w 469402"/>
              <a:gd name="connsiteY926" fmla="*/ 316912 h 437076"/>
              <a:gd name="connsiteX927" fmla="*/ 196386 w 469402"/>
              <a:gd name="connsiteY927" fmla="*/ 314980 h 437076"/>
              <a:gd name="connsiteX928" fmla="*/ 100276 w 469402"/>
              <a:gd name="connsiteY928" fmla="*/ 314399 h 437076"/>
              <a:gd name="connsiteX929" fmla="*/ 102351 w 469402"/>
              <a:gd name="connsiteY929" fmla="*/ 317017 h 437076"/>
              <a:gd name="connsiteX930" fmla="*/ 108458 w 469402"/>
              <a:gd name="connsiteY930" fmla="*/ 331609 h 437076"/>
              <a:gd name="connsiteX931" fmla="*/ 109343 w 469402"/>
              <a:gd name="connsiteY931" fmla="*/ 335022 h 437076"/>
              <a:gd name="connsiteX932" fmla="*/ 112103 w 469402"/>
              <a:gd name="connsiteY932" fmla="*/ 346469 h 437076"/>
              <a:gd name="connsiteX933" fmla="*/ 112243 w 469402"/>
              <a:gd name="connsiteY933" fmla="*/ 350021 h 437076"/>
              <a:gd name="connsiteX934" fmla="*/ 111504 w 469402"/>
              <a:gd name="connsiteY934" fmla="*/ 350305 h 437076"/>
              <a:gd name="connsiteX935" fmla="*/ 109308 w 469402"/>
              <a:gd name="connsiteY935" fmla="*/ 341831 h 437076"/>
              <a:gd name="connsiteX936" fmla="*/ 108508 w 469402"/>
              <a:gd name="connsiteY936" fmla="*/ 338508 h 437076"/>
              <a:gd name="connsiteX937" fmla="*/ 106492 w 469402"/>
              <a:gd name="connsiteY937" fmla="*/ 333737 h 437076"/>
              <a:gd name="connsiteX938" fmla="*/ 104743 w 469402"/>
              <a:gd name="connsiteY938" fmla="*/ 327629 h 437076"/>
              <a:gd name="connsiteX939" fmla="*/ 99082 w 469402"/>
              <a:gd name="connsiteY939" fmla="*/ 314859 h 437076"/>
              <a:gd name="connsiteX940" fmla="*/ 195124 w 469402"/>
              <a:gd name="connsiteY940" fmla="*/ 314320 h 437076"/>
              <a:gd name="connsiteX941" fmla="*/ 196306 w 469402"/>
              <a:gd name="connsiteY941" fmla="*/ 314717 h 437076"/>
              <a:gd name="connsiteX942" fmla="*/ 196386 w 469402"/>
              <a:gd name="connsiteY942" fmla="*/ 314980 h 437076"/>
              <a:gd name="connsiteX943" fmla="*/ 196921 w 469402"/>
              <a:gd name="connsiteY943" fmla="*/ 317688 h 437076"/>
              <a:gd name="connsiteX944" fmla="*/ 196565 w 469402"/>
              <a:gd name="connsiteY944" fmla="*/ 322590 h 437076"/>
              <a:gd name="connsiteX945" fmla="*/ 196436 w 469402"/>
              <a:gd name="connsiteY945" fmla="*/ 322166 h 437076"/>
              <a:gd name="connsiteX946" fmla="*/ 195365 w 469402"/>
              <a:gd name="connsiteY946" fmla="*/ 316746 h 437076"/>
              <a:gd name="connsiteX947" fmla="*/ 195279 w 469402"/>
              <a:gd name="connsiteY947" fmla="*/ 318364 h 437076"/>
              <a:gd name="connsiteX948" fmla="*/ 194964 w 469402"/>
              <a:gd name="connsiteY948" fmla="*/ 317329 h 437076"/>
              <a:gd name="connsiteX949" fmla="*/ 280116 w 469402"/>
              <a:gd name="connsiteY949" fmla="*/ 314265 h 437076"/>
              <a:gd name="connsiteX950" fmla="*/ 281772 w 469402"/>
              <a:gd name="connsiteY950" fmla="*/ 315389 h 437076"/>
              <a:gd name="connsiteX951" fmla="*/ 282350 w 469402"/>
              <a:gd name="connsiteY951" fmla="*/ 317169 h 437076"/>
              <a:gd name="connsiteX952" fmla="*/ 282974 w 469402"/>
              <a:gd name="connsiteY952" fmla="*/ 333203 h 437076"/>
              <a:gd name="connsiteX953" fmla="*/ 282977 w 469402"/>
              <a:gd name="connsiteY953" fmla="*/ 333289 h 437076"/>
              <a:gd name="connsiteX954" fmla="*/ 282886 w 469402"/>
              <a:gd name="connsiteY954" fmla="*/ 334104 h 437076"/>
              <a:gd name="connsiteX955" fmla="*/ 282800 w 469402"/>
              <a:gd name="connsiteY955" fmla="*/ 334794 h 437076"/>
              <a:gd name="connsiteX956" fmla="*/ 282458 w 469402"/>
              <a:gd name="connsiteY956" fmla="*/ 324430 h 437076"/>
              <a:gd name="connsiteX957" fmla="*/ 282302 w 469402"/>
              <a:gd name="connsiteY957" fmla="*/ 323949 h 437076"/>
              <a:gd name="connsiteX958" fmla="*/ 282274 w 469402"/>
              <a:gd name="connsiteY958" fmla="*/ 323286 h 437076"/>
              <a:gd name="connsiteX959" fmla="*/ 281494 w 469402"/>
              <a:gd name="connsiteY959" fmla="*/ 321464 h 437076"/>
              <a:gd name="connsiteX960" fmla="*/ 280328 w 469402"/>
              <a:gd name="connsiteY960" fmla="*/ 317878 h 437076"/>
              <a:gd name="connsiteX961" fmla="*/ 281339 w 469402"/>
              <a:gd name="connsiteY961" fmla="*/ 314053 h 437076"/>
              <a:gd name="connsiteX962" fmla="*/ 281970 w 469402"/>
              <a:gd name="connsiteY962" fmla="*/ 315523 h 437076"/>
              <a:gd name="connsiteX963" fmla="*/ 281772 w 469402"/>
              <a:gd name="connsiteY963" fmla="*/ 315389 h 437076"/>
              <a:gd name="connsiteX964" fmla="*/ 272779 w 469402"/>
              <a:gd name="connsiteY964" fmla="*/ 314014 h 437076"/>
              <a:gd name="connsiteX965" fmla="*/ 272322 w 469402"/>
              <a:gd name="connsiteY965" fmla="*/ 315306 h 437076"/>
              <a:gd name="connsiteX966" fmla="*/ 270095 w 469402"/>
              <a:gd name="connsiteY966" fmla="*/ 332734 h 437076"/>
              <a:gd name="connsiteX967" fmla="*/ 270717 w 469402"/>
              <a:gd name="connsiteY967" fmla="*/ 348176 h 437076"/>
              <a:gd name="connsiteX968" fmla="*/ 259458 w 469402"/>
              <a:gd name="connsiteY968" fmla="*/ 340556 h 437076"/>
              <a:gd name="connsiteX969" fmla="*/ 270742 w 469402"/>
              <a:gd name="connsiteY969" fmla="*/ 314403 h 437076"/>
              <a:gd name="connsiteX970" fmla="*/ 102212 w 469402"/>
              <a:gd name="connsiteY970" fmla="*/ 313654 h 437076"/>
              <a:gd name="connsiteX971" fmla="*/ 103618 w 469402"/>
              <a:gd name="connsiteY971" fmla="*/ 315620 h 437076"/>
              <a:gd name="connsiteX972" fmla="*/ 110117 w 469402"/>
              <a:gd name="connsiteY972" fmla="*/ 331114 h 437076"/>
              <a:gd name="connsiteX973" fmla="*/ 114148 w 469402"/>
              <a:gd name="connsiteY973" fmla="*/ 347991 h 437076"/>
              <a:gd name="connsiteX974" fmla="*/ 113832 w 469402"/>
              <a:gd name="connsiteY974" fmla="*/ 349409 h 437076"/>
              <a:gd name="connsiteX975" fmla="*/ 112265 w 469402"/>
              <a:gd name="connsiteY975" fmla="*/ 350013 h 437076"/>
              <a:gd name="connsiteX976" fmla="*/ 112497 w 469402"/>
              <a:gd name="connsiteY976" fmla="*/ 348103 h 437076"/>
              <a:gd name="connsiteX977" fmla="*/ 112103 w 469402"/>
              <a:gd name="connsiteY977" fmla="*/ 346469 h 437076"/>
              <a:gd name="connsiteX978" fmla="*/ 112066 w 469402"/>
              <a:gd name="connsiteY978" fmla="*/ 345528 h 437076"/>
              <a:gd name="connsiteX979" fmla="*/ 109343 w 469402"/>
              <a:gd name="connsiteY979" fmla="*/ 335022 h 437076"/>
              <a:gd name="connsiteX980" fmla="*/ 108515 w 469402"/>
              <a:gd name="connsiteY980" fmla="*/ 331590 h 437076"/>
              <a:gd name="connsiteX981" fmla="*/ 102149 w 469402"/>
              <a:gd name="connsiteY981" fmla="*/ 316428 h 437076"/>
              <a:gd name="connsiteX982" fmla="*/ 100356 w 469402"/>
              <a:gd name="connsiteY982" fmla="*/ 314368 h 437076"/>
              <a:gd name="connsiteX983" fmla="*/ 93507 w 469402"/>
              <a:gd name="connsiteY983" fmla="*/ 313537 h 437076"/>
              <a:gd name="connsiteX984" fmla="*/ 92913 w 469402"/>
              <a:gd name="connsiteY984" fmla="*/ 315577 h 437076"/>
              <a:gd name="connsiteX985" fmla="*/ 89225 w 469402"/>
              <a:gd name="connsiteY985" fmla="*/ 317002 h 437076"/>
              <a:gd name="connsiteX986" fmla="*/ 87795 w 469402"/>
              <a:gd name="connsiteY986" fmla="*/ 347897 h 437076"/>
              <a:gd name="connsiteX987" fmla="*/ 104003 w 469402"/>
              <a:gd name="connsiteY987" fmla="*/ 355037 h 437076"/>
              <a:gd name="connsiteX988" fmla="*/ 105047 w 469402"/>
              <a:gd name="connsiteY988" fmla="*/ 354634 h 437076"/>
              <a:gd name="connsiteX989" fmla="*/ 105654 w 469402"/>
              <a:gd name="connsiteY989" fmla="*/ 356074 h 437076"/>
              <a:gd name="connsiteX990" fmla="*/ 103972 w 469402"/>
              <a:gd name="connsiteY990" fmla="*/ 356724 h 437076"/>
              <a:gd name="connsiteX991" fmla="*/ 86477 w 469402"/>
              <a:gd name="connsiteY991" fmla="*/ 348973 h 437076"/>
              <a:gd name="connsiteX992" fmla="*/ 80375 w 469402"/>
              <a:gd name="connsiteY992" fmla="*/ 331997 h 437076"/>
              <a:gd name="connsiteX993" fmla="*/ 88050 w 469402"/>
              <a:gd name="connsiteY993" fmla="*/ 315639 h 437076"/>
              <a:gd name="connsiteX994" fmla="*/ 98451 w 469402"/>
              <a:gd name="connsiteY994" fmla="*/ 313436 h 437076"/>
              <a:gd name="connsiteX995" fmla="*/ 99082 w 469402"/>
              <a:gd name="connsiteY995" fmla="*/ 314859 h 437076"/>
              <a:gd name="connsiteX996" fmla="*/ 95783 w 469402"/>
              <a:gd name="connsiteY996" fmla="*/ 316129 h 437076"/>
              <a:gd name="connsiteX997" fmla="*/ 95995 w 469402"/>
              <a:gd name="connsiteY997" fmla="*/ 314386 h 437076"/>
              <a:gd name="connsiteX998" fmla="*/ 197350 w 469402"/>
              <a:gd name="connsiteY998" fmla="*/ 313379 h 437076"/>
              <a:gd name="connsiteX999" fmla="*/ 199051 w 469402"/>
              <a:gd name="connsiteY999" fmla="*/ 313953 h 437076"/>
              <a:gd name="connsiteX1000" fmla="*/ 200030 w 469402"/>
              <a:gd name="connsiteY1000" fmla="*/ 315967 h 437076"/>
              <a:gd name="connsiteX1001" fmla="*/ 198164 w 469402"/>
              <a:gd name="connsiteY1001" fmla="*/ 315341 h 437076"/>
              <a:gd name="connsiteX1002" fmla="*/ 188387 w 469402"/>
              <a:gd name="connsiteY1002" fmla="*/ 313344 h 437076"/>
              <a:gd name="connsiteX1003" fmla="*/ 187012 w 469402"/>
              <a:gd name="connsiteY1003" fmla="*/ 314974 h 437076"/>
              <a:gd name="connsiteX1004" fmla="*/ 182955 w 469402"/>
              <a:gd name="connsiteY1004" fmla="*/ 331951 h 437076"/>
              <a:gd name="connsiteX1005" fmla="*/ 181666 w 469402"/>
              <a:gd name="connsiteY1005" fmla="*/ 349547 h 437076"/>
              <a:gd name="connsiteX1006" fmla="*/ 181987 w 469402"/>
              <a:gd name="connsiteY1006" fmla="*/ 350206 h 437076"/>
              <a:gd name="connsiteX1007" fmla="*/ 178934 w 469402"/>
              <a:gd name="connsiteY1007" fmla="*/ 349185 h 437076"/>
              <a:gd name="connsiteX1008" fmla="*/ 171645 w 469402"/>
              <a:gd name="connsiteY1008" fmla="*/ 338446 h 437076"/>
              <a:gd name="connsiteX1009" fmla="*/ 185747 w 469402"/>
              <a:gd name="connsiteY1009" fmla="*/ 313694 h 437076"/>
              <a:gd name="connsiteX1010" fmla="*/ 277130 w 469402"/>
              <a:gd name="connsiteY1010" fmla="*/ 313184 h 437076"/>
              <a:gd name="connsiteX1011" fmla="*/ 275608 w 469402"/>
              <a:gd name="connsiteY1011" fmla="*/ 316086 h 437076"/>
              <a:gd name="connsiteX1012" fmla="*/ 273506 w 469402"/>
              <a:gd name="connsiteY1012" fmla="*/ 332972 h 437076"/>
              <a:gd name="connsiteX1013" fmla="*/ 273698 w 469402"/>
              <a:gd name="connsiteY1013" fmla="*/ 337931 h 437076"/>
              <a:gd name="connsiteX1014" fmla="*/ 273457 w 469402"/>
              <a:gd name="connsiteY1014" fmla="*/ 339868 h 437076"/>
              <a:gd name="connsiteX1015" fmla="*/ 273867 w 469402"/>
              <a:gd name="connsiteY1015" fmla="*/ 350309 h 437076"/>
              <a:gd name="connsiteX1016" fmla="*/ 272410 w 469402"/>
              <a:gd name="connsiteY1016" fmla="*/ 349322 h 437076"/>
              <a:gd name="connsiteX1017" fmla="*/ 271734 w 469402"/>
              <a:gd name="connsiteY1017" fmla="*/ 332828 h 437076"/>
              <a:gd name="connsiteX1018" fmla="*/ 273251 w 469402"/>
              <a:gd name="connsiteY1018" fmla="*/ 318551 h 437076"/>
              <a:gd name="connsiteX1019" fmla="*/ 274659 w 469402"/>
              <a:gd name="connsiteY1019" fmla="*/ 313655 h 437076"/>
              <a:gd name="connsiteX1020" fmla="*/ 99270 w 469402"/>
              <a:gd name="connsiteY1020" fmla="*/ 313120 h 437076"/>
              <a:gd name="connsiteX1021" fmla="*/ 100356 w 469402"/>
              <a:gd name="connsiteY1021" fmla="*/ 314368 h 437076"/>
              <a:gd name="connsiteX1022" fmla="*/ 100276 w 469402"/>
              <a:gd name="connsiteY1022" fmla="*/ 314399 h 437076"/>
              <a:gd name="connsiteX1023" fmla="*/ 99263 w 469402"/>
              <a:gd name="connsiteY1023" fmla="*/ 313122 h 437076"/>
              <a:gd name="connsiteX1024" fmla="*/ 365391 w 469402"/>
              <a:gd name="connsiteY1024" fmla="*/ 312980 h 437076"/>
              <a:gd name="connsiteX1025" fmla="*/ 382932 w 469402"/>
              <a:gd name="connsiteY1025" fmla="*/ 323214 h 437076"/>
              <a:gd name="connsiteX1026" fmla="*/ 383200 w 469402"/>
              <a:gd name="connsiteY1026" fmla="*/ 325383 h 437076"/>
              <a:gd name="connsiteX1027" fmla="*/ 375252 w 469402"/>
              <a:gd name="connsiteY1027" fmla="*/ 324484 h 437076"/>
              <a:gd name="connsiteX1028" fmla="*/ 364581 w 469402"/>
              <a:gd name="connsiteY1028" fmla="*/ 325007 h 437076"/>
              <a:gd name="connsiteX1029" fmla="*/ 347192 w 469402"/>
              <a:gd name="connsiteY1029" fmla="*/ 328099 h 437076"/>
              <a:gd name="connsiteX1030" fmla="*/ 346119 w 469402"/>
              <a:gd name="connsiteY1030" fmla="*/ 328996 h 437076"/>
              <a:gd name="connsiteX1031" fmla="*/ 345961 w 469402"/>
              <a:gd name="connsiteY1031" fmla="*/ 327718 h 437076"/>
              <a:gd name="connsiteX1032" fmla="*/ 355476 w 469402"/>
              <a:gd name="connsiteY1032" fmla="*/ 315598 h 437076"/>
              <a:gd name="connsiteX1033" fmla="*/ 365391 w 469402"/>
              <a:gd name="connsiteY1033" fmla="*/ 312980 h 437076"/>
              <a:gd name="connsiteX1034" fmla="*/ 191131 w 469402"/>
              <a:gd name="connsiteY1034" fmla="*/ 312980 h 437076"/>
              <a:gd name="connsiteX1035" fmla="*/ 192080 w 469402"/>
              <a:gd name="connsiteY1035" fmla="*/ 313298 h 437076"/>
              <a:gd name="connsiteX1036" fmla="*/ 190259 w 469402"/>
              <a:gd name="connsiteY1036" fmla="*/ 316127 h 437076"/>
              <a:gd name="connsiteX1037" fmla="*/ 186392 w 469402"/>
              <a:gd name="connsiteY1037" fmla="*/ 332427 h 437076"/>
              <a:gd name="connsiteX1038" fmla="*/ 185204 w 469402"/>
              <a:gd name="connsiteY1038" fmla="*/ 349345 h 437076"/>
              <a:gd name="connsiteX1039" fmla="*/ 185606 w 469402"/>
              <a:gd name="connsiteY1039" fmla="*/ 350651 h 437076"/>
              <a:gd name="connsiteX1040" fmla="*/ 185554 w 469402"/>
              <a:gd name="connsiteY1040" fmla="*/ 351400 h 437076"/>
              <a:gd name="connsiteX1041" fmla="*/ 183812 w 469402"/>
              <a:gd name="connsiteY1041" fmla="*/ 350817 h 437076"/>
              <a:gd name="connsiteX1042" fmla="*/ 183424 w 469402"/>
              <a:gd name="connsiteY1042" fmla="*/ 346519 h 437076"/>
              <a:gd name="connsiteX1043" fmla="*/ 184707 w 469402"/>
              <a:gd name="connsiteY1043" fmla="*/ 332115 h 437076"/>
              <a:gd name="connsiteX1044" fmla="*/ 187715 w 469402"/>
              <a:gd name="connsiteY1044" fmla="*/ 318383 h 437076"/>
              <a:gd name="connsiteX1045" fmla="*/ 189803 w 469402"/>
              <a:gd name="connsiteY1045" fmla="*/ 313156 h 437076"/>
              <a:gd name="connsiteX1046" fmla="*/ 103972 w 469402"/>
              <a:gd name="connsiteY1046" fmla="*/ 312976 h 437076"/>
              <a:gd name="connsiteX1047" fmla="*/ 118846 w 469402"/>
              <a:gd name="connsiteY1047" fmla="*/ 319586 h 437076"/>
              <a:gd name="connsiteX1048" fmla="*/ 117559 w 469402"/>
              <a:gd name="connsiteY1048" fmla="*/ 347974 h 437076"/>
              <a:gd name="connsiteX1049" fmla="*/ 115649 w 469402"/>
              <a:gd name="connsiteY1049" fmla="*/ 348710 h 437076"/>
              <a:gd name="connsiteX1050" fmla="*/ 115933 w 469402"/>
              <a:gd name="connsiteY1050" fmla="*/ 347734 h 437076"/>
              <a:gd name="connsiteX1051" fmla="*/ 111796 w 469402"/>
              <a:gd name="connsiteY1051" fmla="*/ 330542 h 437076"/>
              <a:gd name="connsiteX1052" fmla="*/ 105187 w 469402"/>
              <a:gd name="connsiteY1052" fmla="*/ 314779 h 437076"/>
              <a:gd name="connsiteX1053" fmla="*/ 103487 w 469402"/>
              <a:gd name="connsiteY1053" fmla="*/ 313163 h 437076"/>
              <a:gd name="connsiteX1054" fmla="*/ 195730 w 469402"/>
              <a:gd name="connsiteY1054" fmla="*/ 312832 h 437076"/>
              <a:gd name="connsiteX1055" fmla="*/ 195979 w 469402"/>
              <a:gd name="connsiteY1055" fmla="*/ 312916 h 437076"/>
              <a:gd name="connsiteX1056" fmla="*/ 196336 w 469402"/>
              <a:gd name="connsiteY1056" fmla="*/ 314727 h 437076"/>
              <a:gd name="connsiteX1057" fmla="*/ 196306 w 469402"/>
              <a:gd name="connsiteY1057" fmla="*/ 314717 h 437076"/>
              <a:gd name="connsiteX1058" fmla="*/ 283091 w 469402"/>
              <a:gd name="connsiteY1058" fmla="*/ 312788 h 437076"/>
              <a:gd name="connsiteX1059" fmla="*/ 285021 w 469402"/>
              <a:gd name="connsiteY1059" fmla="*/ 313373 h 437076"/>
              <a:gd name="connsiteX1060" fmla="*/ 285680 w 469402"/>
              <a:gd name="connsiteY1060" fmla="*/ 315782 h 437076"/>
              <a:gd name="connsiteX1061" fmla="*/ 285773 w 469402"/>
              <a:gd name="connsiteY1061" fmla="*/ 318103 h 437076"/>
              <a:gd name="connsiteX1062" fmla="*/ 283919 w 469402"/>
              <a:gd name="connsiteY1062" fmla="*/ 316845 h 437076"/>
              <a:gd name="connsiteX1063" fmla="*/ 96225 w 469402"/>
              <a:gd name="connsiteY1063" fmla="*/ 312490 h 437076"/>
              <a:gd name="connsiteX1064" fmla="*/ 95995 w 469402"/>
              <a:gd name="connsiteY1064" fmla="*/ 314386 h 437076"/>
              <a:gd name="connsiteX1065" fmla="*/ 94596 w 469402"/>
              <a:gd name="connsiteY1065" fmla="*/ 314926 h 437076"/>
              <a:gd name="connsiteX1066" fmla="*/ 95037 w 469402"/>
              <a:gd name="connsiteY1066" fmla="*/ 312947 h 437076"/>
              <a:gd name="connsiteX1067" fmla="*/ 280452 w 469402"/>
              <a:gd name="connsiteY1067" fmla="*/ 311989 h 437076"/>
              <a:gd name="connsiteX1068" fmla="*/ 280693 w 469402"/>
              <a:gd name="connsiteY1068" fmla="*/ 312062 h 437076"/>
              <a:gd name="connsiteX1069" fmla="*/ 281339 w 469402"/>
              <a:gd name="connsiteY1069" fmla="*/ 314053 h 437076"/>
              <a:gd name="connsiteX1070" fmla="*/ 102235 w 469402"/>
              <a:gd name="connsiteY1070" fmla="*/ 311973 h 437076"/>
              <a:gd name="connsiteX1071" fmla="*/ 103487 w 469402"/>
              <a:gd name="connsiteY1071" fmla="*/ 313163 h 437076"/>
              <a:gd name="connsiteX1072" fmla="*/ 102212 w 469402"/>
              <a:gd name="connsiteY1072" fmla="*/ 313654 h 437076"/>
              <a:gd name="connsiteX1073" fmla="*/ 101276 w 469402"/>
              <a:gd name="connsiteY1073" fmla="*/ 312344 h 437076"/>
              <a:gd name="connsiteX1074" fmla="*/ 192978 w 469402"/>
              <a:gd name="connsiteY1074" fmla="*/ 311904 h 437076"/>
              <a:gd name="connsiteX1075" fmla="*/ 195213 w 469402"/>
              <a:gd name="connsiteY1075" fmla="*/ 312658 h 437076"/>
              <a:gd name="connsiteX1076" fmla="*/ 195124 w 469402"/>
              <a:gd name="connsiteY1076" fmla="*/ 314320 h 437076"/>
              <a:gd name="connsiteX1077" fmla="*/ 192080 w 469402"/>
              <a:gd name="connsiteY1077" fmla="*/ 313298 h 437076"/>
              <a:gd name="connsiteX1078" fmla="*/ 275178 w 469402"/>
              <a:gd name="connsiteY1078" fmla="*/ 311851 h 437076"/>
              <a:gd name="connsiteX1079" fmla="*/ 274659 w 469402"/>
              <a:gd name="connsiteY1079" fmla="*/ 313655 h 437076"/>
              <a:gd name="connsiteX1080" fmla="*/ 272779 w 469402"/>
              <a:gd name="connsiteY1080" fmla="*/ 314014 h 437076"/>
              <a:gd name="connsiteX1081" fmla="*/ 273427 w 469402"/>
              <a:gd name="connsiteY1081" fmla="*/ 312182 h 437076"/>
              <a:gd name="connsiteX1082" fmla="*/ 198024 w 469402"/>
              <a:gd name="connsiteY1082" fmla="*/ 311841 h 437076"/>
              <a:gd name="connsiteX1083" fmla="*/ 205423 w 469402"/>
              <a:gd name="connsiteY1083" fmla="*/ 314348 h 437076"/>
              <a:gd name="connsiteX1084" fmla="*/ 213856 w 469402"/>
              <a:gd name="connsiteY1084" fmla="*/ 326831 h 437076"/>
              <a:gd name="connsiteX1085" fmla="*/ 197324 w 469402"/>
              <a:gd name="connsiteY1085" fmla="*/ 355867 h 437076"/>
              <a:gd name="connsiteX1086" fmla="*/ 192002 w 469402"/>
              <a:gd name="connsiteY1086" fmla="*/ 356598 h 437076"/>
              <a:gd name="connsiteX1087" fmla="*/ 192173 w 469402"/>
              <a:gd name="connsiteY1087" fmla="*/ 355885 h 437076"/>
              <a:gd name="connsiteX1088" fmla="*/ 192653 w 469402"/>
              <a:gd name="connsiteY1088" fmla="*/ 354822 h 437076"/>
              <a:gd name="connsiteX1089" fmla="*/ 196917 w 469402"/>
              <a:gd name="connsiteY1089" fmla="*/ 354229 h 437076"/>
              <a:gd name="connsiteX1090" fmla="*/ 210146 w 469402"/>
              <a:gd name="connsiteY1090" fmla="*/ 343958 h 437076"/>
              <a:gd name="connsiteX1091" fmla="*/ 212193 w 469402"/>
              <a:gd name="connsiteY1091" fmla="*/ 327362 h 437076"/>
              <a:gd name="connsiteX1092" fmla="*/ 204406 w 469402"/>
              <a:gd name="connsiteY1092" fmla="*/ 315760 h 437076"/>
              <a:gd name="connsiteX1093" fmla="*/ 199051 w 469402"/>
              <a:gd name="connsiteY1093" fmla="*/ 313953 h 437076"/>
              <a:gd name="connsiteX1094" fmla="*/ 98095 w 469402"/>
              <a:gd name="connsiteY1094" fmla="*/ 311769 h 437076"/>
              <a:gd name="connsiteX1095" fmla="*/ 99175 w 469402"/>
              <a:gd name="connsiteY1095" fmla="*/ 313011 h 437076"/>
              <a:gd name="connsiteX1096" fmla="*/ 99263 w 469402"/>
              <a:gd name="connsiteY1096" fmla="*/ 313122 h 437076"/>
              <a:gd name="connsiteX1097" fmla="*/ 98451 w 469402"/>
              <a:gd name="connsiteY1097" fmla="*/ 313436 h 437076"/>
              <a:gd name="connsiteX1098" fmla="*/ 97768 w 469402"/>
              <a:gd name="connsiteY1098" fmla="*/ 311895 h 437076"/>
              <a:gd name="connsiteX1099" fmla="*/ 284487 w 469402"/>
              <a:gd name="connsiteY1099" fmla="*/ 311422 h 437076"/>
              <a:gd name="connsiteX1100" fmla="*/ 291495 w 469402"/>
              <a:gd name="connsiteY1100" fmla="*/ 313565 h 437076"/>
              <a:gd name="connsiteX1101" fmla="*/ 300167 w 469402"/>
              <a:gd name="connsiteY1101" fmla="*/ 324436 h 437076"/>
              <a:gd name="connsiteX1102" fmla="*/ 286883 w 469402"/>
              <a:gd name="connsiteY1102" fmla="*/ 355060 h 437076"/>
              <a:gd name="connsiteX1103" fmla="*/ 282402 w 469402"/>
              <a:gd name="connsiteY1103" fmla="*/ 355920 h 437076"/>
              <a:gd name="connsiteX1104" fmla="*/ 283058 w 469402"/>
              <a:gd name="connsiteY1104" fmla="*/ 354093 h 437076"/>
              <a:gd name="connsiteX1105" fmla="*/ 286254 w 469402"/>
              <a:gd name="connsiteY1105" fmla="*/ 353466 h 437076"/>
              <a:gd name="connsiteX1106" fmla="*/ 298560 w 469402"/>
              <a:gd name="connsiteY1106" fmla="*/ 325095 h 437076"/>
              <a:gd name="connsiteX1107" fmla="*/ 290499 w 469402"/>
              <a:gd name="connsiteY1107" fmla="*/ 315033 h 437076"/>
              <a:gd name="connsiteX1108" fmla="*/ 285021 w 469402"/>
              <a:gd name="connsiteY1108" fmla="*/ 313373 h 437076"/>
              <a:gd name="connsiteX1109" fmla="*/ 190514 w 469402"/>
              <a:gd name="connsiteY1109" fmla="*/ 311375 h 437076"/>
              <a:gd name="connsiteX1110" fmla="*/ 189803 w 469402"/>
              <a:gd name="connsiteY1110" fmla="*/ 313156 h 437076"/>
              <a:gd name="connsiteX1111" fmla="*/ 188387 w 469402"/>
              <a:gd name="connsiteY1111" fmla="*/ 313344 h 437076"/>
              <a:gd name="connsiteX1112" fmla="*/ 189989 w 469402"/>
              <a:gd name="connsiteY1112" fmla="*/ 311445 h 437076"/>
              <a:gd name="connsiteX1113" fmla="*/ 195282 w 469402"/>
              <a:gd name="connsiteY1113" fmla="*/ 311366 h 437076"/>
              <a:gd name="connsiteX1114" fmla="*/ 195730 w 469402"/>
              <a:gd name="connsiteY1114" fmla="*/ 312832 h 437076"/>
              <a:gd name="connsiteX1115" fmla="*/ 195213 w 469402"/>
              <a:gd name="connsiteY1115" fmla="*/ 312658 h 437076"/>
              <a:gd name="connsiteX1116" fmla="*/ 278146 w 469402"/>
              <a:gd name="connsiteY1116" fmla="*/ 311290 h 437076"/>
              <a:gd name="connsiteX1117" fmla="*/ 279974 w 469402"/>
              <a:gd name="connsiteY1117" fmla="*/ 311844 h 437076"/>
              <a:gd name="connsiteX1118" fmla="*/ 280116 w 469402"/>
              <a:gd name="connsiteY1118" fmla="*/ 314265 h 437076"/>
              <a:gd name="connsiteX1119" fmla="*/ 278217 w 469402"/>
              <a:gd name="connsiteY1119" fmla="*/ 312976 h 437076"/>
              <a:gd name="connsiteX1120" fmla="*/ 277130 w 469402"/>
              <a:gd name="connsiteY1120" fmla="*/ 313184 h 437076"/>
              <a:gd name="connsiteX1121" fmla="*/ 278121 w 469402"/>
              <a:gd name="connsiteY1121" fmla="*/ 311295 h 437076"/>
              <a:gd name="connsiteX1122" fmla="*/ 195605 w 469402"/>
              <a:gd name="connsiteY1122" fmla="*/ 311021 h 437076"/>
              <a:gd name="connsiteX1123" fmla="*/ 196496 w 469402"/>
              <a:gd name="connsiteY1123" fmla="*/ 311323 h 437076"/>
              <a:gd name="connsiteX1124" fmla="*/ 197350 w 469402"/>
              <a:gd name="connsiteY1124" fmla="*/ 313379 h 437076"/>
              <a:gd name="connsiteX1125" fmla="*/ 195979 w 469402"/>
              <a:gd name="connsiteY1125" fmla="*/ 312916 h 437076"/>
              <a:gd name="connsiteX1126" fmla="*/ 100267 w 469402"/>
              <a:gd name="connsiteY1126" fmla="*/ 310932 h 437076"/>
              <a:gd name="connsiteX1127" fmla="*/ 101276 w 469402"/>
              <a:gd name="connsiteY1127" fmla="*/ 312344 h 437076"/>
              <a:gd name="connsiteX1128" fmla="*/ 99270 w 469402"/>
              <a:gd name="connsiteY1128" fmla="*/ 313120 h 437076"/>
              <a:gd name="connsiteX1129" fmla="*/ 99175 w 469402"/>
              <a:gd name="connsiteY1129" fmla="*/ 313011 h 437076"/>
              <a:gd name="connsiteX1130" fmla="*/ 98168 w 469402"/>
              <a:gd name="connsiteY1130" fmla="*/ 311741 h 437076"/>
              <a:gd name="connsiteX1131" fmla="*/ 195127 w 469402"/>
              <a:gd name="connsiteY1131" fmla="*/ 310859 h 437076"/>
              <a:gd name="connsiteX1132" fmla="*/ 195306 w 469402"/>
              <a:gd name="connsiteY1132" fmla="*/ 310920 h 437076"/>
              <a:gd name="connsiteX1133" fmla="*/ 195282 w 469402"/>
              <a:gd name="connsiteY1133" fmla="*/ 311366 h 437076"/>
              <a:gd name="connsiteX1134" fmla="*/ 279908 w 469402"/>
              <a:gd name="connsiteY1134" fmla="*/ 310723 h 437076"/>
              <a:gd name="connsiteX1135" fmla="*/ 280452 w 469402"/>
              <a:gd name="connsiteY1135" fmla="*/ 311989 h 437076"/>
              <a:gd name="connsiteX1136" fmla="*/ 279974 w 469402"/>
              <a:gd name="connsiteY1136" fmla="*/ 311844 h 437076"/>
              <a:gd name="connsiteX1137" fmla="*/ 97103 w 469402"/>
              <a:gd name="connsiteY1137" fmla="*/ 310397 h 437076"/>
              <a:gd name="connsiteX1138" fmla="*/ 98168 w 469402"/>
              <a:gd name="connsiteY1138" fmla="*/ 311741 h 437076"/>
              <a:gd name="connsiteX1139" fmla="*/ 98095 w 469402"/>
              <a:gd name="connsiteY1139" fmla="*/ 311769 h 437076"/>
              <a:gd name="connsiteX1140" fmla="*/ 97314 w 469402"/>
              <a:gd name="connsiteY1140" fmla="*/ 310872 h 437076"/>
              <a:gd name="connsiteX1141" fmla="*/ 96818 w 469402"/>
              <a:gd name="connsiteY1141" fmla="*/ 310302 h 437076"/>
              <a:gd name="connsiteX1142" fmla="*/ 97314 w 469402"/>
              <a:gd name="connsiteY1142" fmla="*/ 310872 h 437076"/>
              <a:gd name="connsiteX1143" fmla="*/ 97768 w 469402"/>
              <a:gd name="connsiteY1143" fmla="*/ 311895 h 437076"/>
              <a:gd name="connsiteX1144" fmla="*/ 96225 w 469402"/>
              <a:gd name="connsiteY1144" fmla="*/ 312490 h 437076"/>
              <a:gd name="connsiteX1145" fmla="*/ 96485 w 469402"/>
              <a:gd name="connsiteY1145" fmla="*/ 310350 h 437076"/>
              <a:gd name="connsiteX1146" fmla="*/ 96818 w 469402"/>
              <a:gd name="connsiteY1146" fmla="*/ 310302 h 437076"/>
              <a:gd name="connsiteX1147" fmla="*/ 274095 w 469402"/>
              <a:gd name="connsiteY1147" fmla="*/ 310292 h 437076"/>
              <a:gd name="connsiteX1148" fmla="*/ 273427 w 469402"/>
              <a:gd name="connsiteY1148" fmla="*/ 312182 h 437076"/>
              <a:gd name="connsiteX1149" fmla="*/ 270085 w 469402"/>
              <a:gd name="connsiteY1149" fmla="*/ 312813 h 437076"/>
              <a:gd name="connsiteX1150" fmla="*/ 257827 w 469402"/>
              <a:gd name="connsiteY1150" fmla="*/ 341232 h 437076"/>
              <a:gd name="connsiteX1151" fmla="*/ 265870 w 469402"/>
              <a:gd name="connsiteY1151" fmla="*/ 351276 h 437076"/>
              <a:gd name="connsiteX1152" fmla="*/ 271515 w 469402"/>
              <a:gd name="connsiteY1152" fmla="*/ 352993 h 437076"/>
              <a:gd name="connsiteX1153" fmla="*/ 272017 w 469402"/>
              <a:gd name="connsiteY1153" fmla="*/ 354826 h 437076"/>
              <a:gd name="connsiteX1154" fmla="*/ 264898 w 469402"/>
              <a:gd name="connsiteY1154" fmla="*/ 352646 h 437076"/>
              <a:gd name="connsiteX1155" fmla="*/ 256220 w 469402"/>
              <a:gd name="connsiteY1155" fmla="*/ 341793 h 437076"/>
              <a:gd name="connsiteX1156" fmla="*/ 269504 w 469402"/>
              <a:gd name="connsiteY1156" fmla="*/ 311169 h 437076"/>
              <a:gd name="connsiteX1157" fmla="*/ 280045 w 469402"/>
              <a:gd name="connsiteY1157" fmla="*/ 310064 h 437076"/>
              <a:gd name="connsiteX1158" fmla="*/ 282589 w 469402"/>
              <a:gd name="connsiteY1158" fmla="*/ 310842 h 437076"/>
              <a:gd name="connsiteX1159" fmla="*/ 282721 w 469402"/>
              <a:gd name="connsiteY1159" fmla="*/ 310977 h 437076"/>
              <a:gd name="connsiteX1160" fmla="*/ 283091 w 469402"/>
              <a:gd name="connsiteY1160" fmla="*/ 312788 h 437076"/>
              <a:gd name="connsiteX1161" fmla="*/ 280693 w 469402"/>
              <a:gd name="connsiteY1161" fmla="*/ 312062 h 437076"/>
              <a:gd name="connsiteX1162" fmla="*/ 279561 w 469402"/>
              <a:gd name="connsiteY1162" fmla="*/ 309916 h 437076"/>
              <a:gd name="connsiteX1163" fmla="*/ 279866 w 469402"/>
              <a:gd name="connsiteY1163" fmla="*/ 310009 h 437076"/>
              <a:gd name="connsiteX1164" fmla="*/ 279908 w 469402"/>
              <a:gd name="connsiteY1164" fmla="*/ 310723 h 437076"/>
              <a:gd name="connsiteX1165" fmla="*/ 192056 w 469402"/>
              <a:gd name="connsiteY1165" fmla="*/ 309818 h 437076"/>
              <a:gd name="connsiteX1166" fmla="*/ 193915 w 469402"/>
              <a:gd name="connsiteY1166" fmla="*/ 310449 h 437076"/>
              <a:gd name="connsiteX1167" fmla="*/ 192978 w 469402"/>
              <a:gd name="connsiteY1167" fmla="*/ 311904 h 437076"/>
              <a:gd name="connsiteX1168" fmla="*/ 191159 w 469402"/>
              <a:gd name="connsiteY1168" fmla="*/ 311290 h 437076"/>
              <a:gd name="connsiteX1169" fmla="*/ 190514 w 469402"/>
              <a:gd name="connsiteY1169" fmla="*/ 311375 h 437076"/>
              <a:gd name="connsiteX1170" fmla="*/ 190682 w 469402"/>
              <a:gd name="connsiteY1170" fmla="*/ 310956 h 437076"/>
              <a:gd name="connsiteX1171" fmla="*/ 195365 w 469402"/>
              <a:gd name="connsiteY1171" fmla="*/ 309802 h 437076"/>
              <a:gd name="connsiteX1172" fmla="*/ 195605 w 469402"/>
              <a:gd name="connsiteY1172" fmla="*/ 311021 h 437076"/>
              <a:gd name="connsiteX1173" fmla="*/ 195306 w 469402"/>
              <a:gd name="connsiteY1173" fmla="*/ 310920 h 437076"/>
              <a:gd name="connsiteX1174" fmla="*/ 365391 w 469402"/>
              <a:gd name="connsiteY1174" fmla="*/ 309505 h 437076"/>
              <a:gd name="connsiteX1175" fmla="*/ 385983 w 469402"/>
              <a:gd name="connsiteY1175" fmla="*/ 321548 h 437076"/>
              <a:gd name="connsiteX1176" fmla="*/ 386499 w 469402"/>
              <a:gd name="connsiteY1176" fmla="*/ 325756 h 437076"/>
              <a:gd name="connsiteX1177" fmla="*/ 384772 w 469402"/>
              <a:gd name="connsiteY1177" fmla="*/ 325560 h 437076"/>
              <a:gd name="connsiteX1178" fmla="*/ 384387 w 469402"/>
              <a:gd name="connsiteY1178" fmla="*/ 322369 h 437076"/>
              <a:gd name="connsiteX1179" fmla="*/ 365340 w 469402"/>
              <a:gd name="connsiteY1179" fmla="*/ 311290 h 437076"/>
              <a:gd name="connsiteX1180" fmla="*/ 354532 w 469402"/>
              <a:gd name="connsiteY1180" fmla="*/ 314095 h 437076"/>
              <a:gd name="connsiteX1181" fmla="*/ 344253 w 469402"/>
              <a:gd name="connsiteY1181" fmla="*/ 327273 h 437076"/>
              <a:gd name="connsiteX1182" fmla="*/ 344618 w 469402"/>
              <a:gd name="connsiteY1182" fmla="*/ 330251 h 437076"/>
              <a:gd name="connsiteX1183" fmla="*/ 343178 w 469402"/>
              <a:gd name="connsiteY1183" fmla="*/ 331455 h 437076"/>
              <a:gd name="connsiteX1184" fmla="*/ 342606 w 469402"/>
              <a:gd name="connsiteY1184" fmla="*/ 326784 h 437076"/>
              <a:gd name="connsiteX1185" fmla="*/ 353760 w 469402"/>
              <a:gd name="connsiteY1185" fmla="*/ 312551 h 437076"/>
              <a:gd name="connsiteX1186" fmla="*/ 365391 w 469402"/>
              <a:gd name="connsiteY1186" fmla="*/ 309505 h 437076"/>
              <a:gd name="connsiteX1187" fmla="*/ 278217 w 469402"/>
              <a:gd name="connsiteY1187" fmla="*/ 309505 h 437076"/>
              <a:gd name="connsiteX1188" fmla="*/ 278943 w 469402"/>
              <a:gd name="connsiteY1188" fmla="*/ 309727 h 437076"/>
              <a:gd name="connsiteX1189" fmla="*/ 278121 w 469402"/>
              <a:gd name="connsiteY1189" fmla="*/ 311295 h 437076"/>
              <a:gd name="connsiteX1190" fmla="*/ 275178 w 469402"/>
              <a:gd name="connsiteY1190" fmla="*/ 311851 h 437076"/>
              <a:gd name="connsiteX1191" fmla="*/ 275480 w 469402"/>
              <a:gd name="connsiteY1191" fmla="*/ 310801 h 437076"/>
              <a:gd name="connsiteX1192" fmla="*/ 276549 w 469402"/>
              <a:gd name="connsiteY1192" fmla="*/ 309824 h 437076"/>
              <a:gd name="connsiteX1193" fmla="*/ 191131 w 469402"/>
              <a:gd name="connsiteY1193" fmla="*/ 309505 h 437076"/>
              <a:gd name="connsiteX1194" fmla="*/ 191515 w 469402"/>
              <a:gd name="connsiteY1194" fmla="*/ 309635 h 437076"/>
              <a:gd name="connsiteX1195" fmla="*/ 189989 w 469402"/>
              <a:gd name="connsiteY1195" fmla="*/ 311445 h 437076"/>
              <a:gd name="connsiteX1196" fmla="*/ 185400 w 469402"/>
              <a:gd name="connsiteY1196" fmla="*/ 312051 h 437076"/>
              <a:gd name="connsiteX1197" fmla="*/ 170029 w 469402"/>
              <a:gd name="connsiteY1197" fmla="*/ 338917 h 437076"/>
              <a:gd name="connsiteX1198" fmla="*/ 177840 w 469402"/>
              <a:gd name="connsiteY1198" fmla="*/ 350543 h 437076"/>
              <a:gd name="connsiteX1199" fmla="*/ 183000 w 469402"/>
              <a:gd name="connsiteY1199" fmla="*/ 352291 h 437076"/>
              <a:gd name="connsiteX1200" fmla="*/ 183987 w 469402"/>
              <a:gd name="connsiteY1200" fmla="*/ 354320 h 437076"/>
              <a:gd name="connsiteX1201" fmla="*/ 176767 w 469402"/>
              <a:gd name="connsiteY1201" fmla="*/ 351875 h 437076"/>
              <a:gd name="connsiteX1202" fmla="*/ 168310 w 469402"/>
              <a:gd name="connsiteY1202" fmla="*/ 339350 h 437076"/>
              <a:gd name="connsiteX1203" fmla="*/ 170597 w 469402"/>
              <a:gd name="connsiteY1203" fmla="*/ 321405 h 437076"/>
              <a:gd name="connsiteX1204" fmla="*/ 184890 w 469402"/>
              <a:gd name="connsiteY1204" fmla="*/ 310362 h 437076"/>
              <a:gd name="connsiteX1205" fmla="*/ 191131 w 469402"/>
              <a:gd name="connsiteY1205" fmla="*/ 309505 h 437076"/>
              <a:gd name="connsiteX1206" fmla="*/ 103972 w 469402"/>
              <a:gd name="connsiteY1206" fmla="*/ 309505 h 437076"/>
              <a:gd name="connsiteX1207" fmla="*/ 121420 w 469402"/>
              <a:gd name="connsiteY1207" fmla="*/ 317256 h 437076"/>
              <a:gd name="connsiteX1208" fmla="*/ 127570 w 469402"/>
              <a:gd name="connsiteY1208" fmla="*/ 334232 h 437076"/>
              <a:gd name="connsiteX1209" fmla="*/ 119847 w 469402"/>
              <a:gd name="connsiteY1209" fmla="*/ 350590 h 437076"/>
              <a:gd name="connsiteX1210" fmla="*/ 114499 w 469402"/>
              <a:gd name="connsiteY1210" fmla="*/ 352656 h 437076"/>
              <a:gd name="connsiteX1211" fmla="*/ 115047 w 469402"/>
              <a:gd name="connsiteY1211" fmla="*/ 350776 h 437076"/>
              <a:gd name="connsiteX1212" fmla="*/ 118685 w 469402"/>
              <a:gd name="connsiteY1212" fmla="*/ 349372 h 437076"/>
              <a:gd name="connsiteX1213" fmla="*/ 125883 w 469402"/>
              <a:gd name="connsiteY1213" fmla="*/ 334187 h 437076"/>
              <a:gd name="connsiteX1214" fmla="*/ 120210 w 469402"/>
              <a:gd name="connsiteY1214" fmla="*/ 318430 h 437076"/>
              <a:gd name="connsiteX1215" fmla="*/ 104003 w 469402"/>
              <a:gd name="connsiteY1215" fmla="*/ 311290 h 437076"/>
              <a:gd name="connsiteX1216" fmla="*/ 102235 w 469402"/>
              <a:gd name="connsiteY1216" fmla="*/ 311973 h 437076"/>
              <a:gd name="connsiteX1217" fmla="*/ 100888 w 469402"/>
              <a:gd name="connsiteY1217" fmla="*/ 310693 h 437076"/>
              <a:gd name="connsiteX1218" fmla="*/ 194554 w 469402"/>
              <a:gd name="connsiteY1218" fmla="*/ 309457 h 437076"/>
              <a:gd name="connsiteX1219" fmla="*/ 194698 w 469402"/>
              <a:gd name="connsiteY1219" fmla="*/ 309457 h 437076"/>
              <a:gd name="connsiteX1220" fmla="*/ 195127 w 469402"/>
              <a:gd name="connsiteY1220" fmla="*/ 310859 h 437076"/>
              <a:gd name="connsiteX1221" fmla="*/ 193915 w 469402"/>
              <a:gd name="connsiteY1221" fmla="*/ 310449 h 437076"/>
              <a:gd name="connsiteX1222" fmla="*/ 279831 w 469402"/>
              <a:gd name="connsiteY1222" fmla="*/ 309405 h 437076"/>
              <a:gd name="connsiteX1223" fmla="*/ 280045 w 469402"/>
              <a:gd name="connsiteY1223" fmla="*/ 310064 h 437076"/>
              <a:gd name="connsiteX1224" fmla="*/ 279866 w 469402"/>
              <a:gd name="connsiteY1224" fmla="*/ 310009 h 437076"/>
              <a:gd name="connsiteX1225" fmla="*/ 279238 w 469402"/>
              <a:gd name="connsiteY1225" fmla="*/ 309163 h 437076"/>
              <a:gd name="connsiteX1226" fmla="*/ 279561 w 469402"/>
              <a:gd name="connsiteY1226" fmla="*/ 309916 h 437076"/>
              <a:gd name="connsiteX1227" fmla="*/ 278943 w 469402"/>
              <a:gd name="connsiteY1227" fmla="*/ 309727 h 437076"/>
              <a:gd name="connsiteX1228" fmla="*/ 96818 w 469402"/>
              <a:gd name="connsiteY1228" fmla="*/ 306826 h 437076"/>
              <a:gd name="connsiteX1229" fmla="*/ 100888 w 469402"/>
              <a:gd name="connsiteY1229" fmla="*/ 310693 h 437076"/>
              <a:gd name="connsiteX1230" fmla="*/ 100267 w 469402"/>
              <a:gd name="connsiteY1230" fmla="*/ 310932 h 437076"/>
              <a:gd name="connsiteX1231" fmla="*/ 99426 w 469402"/>
              <a:gd name="connsiteY1231" fmla="*/ 309756 h 437076"/>
              <a:gd name="connsiteX1232" fmla="*/ 96835 w 469402"/>
              <a:gd name="connsiteY1232" fmla="*/ 308612 h 437076"/>
              <a:gd name="connsiteX1233" fmla="*/ 95981 w 469402"/>
              <a:gd name="connsiteY1233" fmla="*/ 308707 h 437076"/>
              <a:gd name="connsiteX1234" fmla="*/ 95037 w 469402"/>
              <a:gd name="connsiteY1234" fmla="*/ 312947 h 437076"/>
              <a:gd name="connsiteX1235" fmla="*/ 93507 w 469402"/>
              <a:gd name="connsiteY1235" fmla="*/ 313537 h 437076"/>
              <a:gd name="connsiteX1236" fmla="*/ 95392 w 469402"/>
              <a:gd name="connsiteY1236" fmla="*/ 307064 h 437076"/>
              <a:gd name="connsiteX1237" fmla="*/ 96818 w 469402"/>
              <a:gd name="connsiteY1237" fmla="*/ 306826 h 437076"/>
              <a:gd name="connsiteX1238" fmla="*/ 194554 w 469402"/>
              <a:gd name="connsiteY1238" fmla="*/ 306033 h 437076"/>
              <a:gd name="connsiteX1239" fmla="*/ 195223 w 469402"/>
              <a:gd name="connsiteY1239" fmla="*/ 306081 h 437076"/>
              <a:gd name="connsiteX1240" fmla="*/ 198024 w 469402"/>
              <a:gd name="connsiteY1240" fmla="*/ 311841 h 437076"/>
              <a:gd name="connsiteX1241" fmla="*/ 196496 w 469402"/>
              <a:gd name="connsiteY1241" fmla="*/ 311323 h 437076"/>
              <a:gd name="connsiteX1242" fmla="*/ 195019 w 469402"/>
              <a:gd name="connsiteY1242" fmla="*/ 307767 h 437076"/>
              <a:gd name="connsiteX1243" fmla="*/ 194590 w 469402"/>
              <a:gd name="connsiteY1243" fmla="*/ 307719 h 437076"/>
              <a:gd name="connsiteX1244" fmla="*/ 192056 w 469402"/>
              <a:gd name="connsiteY1244" fmla="*/ 309818 h 437076"/>
              <a:gd name="connsiteX1245" fmla="*/ 191515 w 469402"/>
              <a:gd name="connsiteY1245" fmla="*/ 309635 h 437076"/>
              <a:gd name="connsiteX1246" fmla="*/ 279238 w 469402"/>
              <a:gd name="connsiteY1246" fmla="*/ 305735 h 437076"/>
              <a:gd name="connsiteX1247" fmla="*/ 279427 w 469402"/>
              <a:gd name="connsiteY1247" fmla="*/ 305735 h 437076"/>
              <a:gd name="connsiteX1248" fmla="*/ 283851 w 469402"/>
              <a:gd name="connsiteY1248" fmla="*/ 309098 h 437076"/>
              <a:gd name="connsiteX1249" fmla="*/ 284487 w 469402"/>
              <a:gd name="connsiteY1249" fmla="*/ 311422 h 437076"/>
              <a:gd name="connsiteX1250" fmla="*/ 282589 w 469402"/>
              <a:gd name="connsiteY1250" fmla="*/ 310842 h 437076"/>
              <a:gd name="connsiteX1251" fmla="*/ 279270 w 469402"/>
              <a:gd name="connsiteY1251" fmla="*/ 307421 h 437076"/>
              <a:gd name="connsiteX1252" fmla="*/ 279176 w 469402"/>
              <a:gd name="connsiteY1252" fmla="*/ 307421 h 437076"/>
              <a:gd name="connsiteX1253" fmla="*/ 276549 w 469402"/>
              <a:gd name="connsiteY1253" fmla="*/ 309824 h 437076"/>
              <a:gd name="connsiteX1254" fmla="*/ 274095 w 469402"/>
              <a:gd name="connsiteY1254" fmla="*/ 310292 h 437076"/>
              <a:gd name="connsiteX1255" fmla="*/ 274607 w 469402"/>
              <a:gd name="connsiteY1255" fmla="*/ 308842 h 437076"/>
              <a:gd name="connsiteX1256" fmla="*/ 279238 w 469402"/>
              <a:gd name="connsiteY1256" fmla="*/ 305735 h 437076"/>
              <a:gd name="connsiteX1257" fmla="*/ 408941 w 469402"/>
              <a:gd name="connsiteY1257" fmla="*/ 276480 h 437076"/>
              <a:gd name="connsiteX1258" fmla="*/ 408941 w 469402"/>
              <a:gd name="connsiteY1258" fmla="*/ 276897 h 437076"/>
              <a:gd name="connsiteX1259" fmla="*/ 393466 w 469402"/>
              <a:gd name="connsiteY1259" fmla="*/ 290855 h 437076"/>
              <a:gd name="connsiteX1260" fmla="*/ 75874 w 469402"/>
              <a:gd name="connsiteY1260" fmla="*/ 290855 h 437076"/>
              <a:gd name="connsiteX1261" fmla="*/ 60399 w 469402"/>
              <a:gd name="connsiteY1261" fmla="*/ 276849 h 437076"/>
              <a:gd name="connsiteX1262" fmla="*/ 60399 w 469402"/>
              <a:gd name="connsiteY1262" fmla="*/ 276540 h 437076"/>
              <a:gd name="connsiteX1263" fmla="*/ 62493 w 469402"/>
              <a:gd name="connsiteY1263" fmla="*/ 281167 h 437076"/>
              <a:gd name="connsiteX1264" fmla="*/ 75880 w 469402"/>
              <a:gd name="connsiteY1264" fmla="*/ 286292 h 437076"/>
              <a:gd name="connsiteX1265" fmla="*/ 393508 w 469402"/>
              <a:gd name="connsiteY1265" fmla="*/ 286292 h 437076"/>
              <a:gd name="connsiteX1266" fmla="*/ 406747 w 469402"/>
              <a:gd name="connsiteY1266" fmla="*/ 281292 h 437076"/>
              <a:gd name="connsiteX1267" fmla="*/ 408941 w 469402"/>
              <a:gd name="connsiteY1267" fmla="*/ 268960 h 437076"/>
              <a:gd name="connsiteX1268" fmla="*/ 408941 w 469402"/>
              <a:gd name="connsiteY1268" fmla="*/ 272562 h 437076"/>
              <a:gd name="connsiteX1269" fmla="*/ 405533 w 469402"/>
              <a:gd name="connsiteY1269" fmla="*/ 279980 h 437076"/>
              <a:gd name="connsiteX1270" fmla="*/ 393390 w 469402"/>
              <a:gd name="connsiteY1270" fmla="*/ 284506 h 437076"/>
              <a:gd name="connsiteX1271" fmla="*/ 75853 w 469402"/>
              <a:gd name="connsiteY1271" fmla="*/ 284506 h 437076"/>
              <a:gd name="connsiteX1272" fmla="*/ 63662 w 469402"/>
              <a:gd name="connsiteY1272" fmla="*/ 279915 h 437076"/>
              <a:gd name="connsiteX1273" fmla="*/ 60399 w 469402"/>
              <a:gd name="connsiteY1273" fmla="*/ 272721 h 437076"/>
              <a:gd name="connsiteX1274" fmla="*/ 60399 w 469402"/>
              <a:gd name="connsiteY1274" fmla="*/ 269106 h 437076"/>
              <a:gd name="connsiteX1275" fmla="*/ 64857 w 469402"/>
              <a:gd name="connsiteY1275" fmla="*/ 278733 h 437076"/>
              <a:gd name="connsiteX1276" fmla="*/ 73859 w 469402"/>
              <a:gd name="connsiteY1276" fmla="*/ 282063 h 437076"/>
              <a:gd name="connsiteX1277" fmla="*/ 75880 w 469402"/>
              <a:gd name="connsiteY1277" fmla="*/ 282816 h 437076"/>
              <a:gd name="connsiteX1278" fmla="*/ 393508 w 469402"/>
              <a:gd name="connsiteY1278" fmla="*/ 282816 h 437076"/>
              <a:gd name="connsiteX1279" fmla="*/ 404425 w 469402"/>
              <a:gd name="connsiteY1279" fmla="*/ 278733 h 437076"/>
              <a:gd name="connsiteX1280" fmla="*/ 374124 w 469402"/>
              <a:gd name="connsiteY1280" fmla="*/ 102503 h 437076"/>
              <a:gd name="connsiteX1281" fmla="*/ 374411 w 469402"/>
              <a:gd name="connsiteY1281" fmla="*/ 102742 h 437076"/>
              <a:gd name="connsiteX1282" fmla="*/ 374411 w 469402"/>
              <a:gd name="connsiteY1282" fmla="*/ 130310 h 437076"/>
              <a:gd name="connsiteX1283" fmla="*/ 244530 w 469402"/>
              <a:gd name="connsiteY1283" fmla="*/ 260055 h 437076"/>
              <a:gd name="connsiteX1284" fmla="*/ 216475 w 469402"/>
              <a:gd name="connsiteY1284" fmla="*/ 260055 h 437076"/>
              <a:gd name="connsiteX1285" fmla="*/ 214465 w 469402"/>
              <a:gd name="connsiteY1285" fmla="*/ 95884 h 437076"/>
              <a:gd name="connsiteX1286" fmla="*/ 328541 w 469402"/>
              <a:gd name="connsiteY1286" fmla="*/ 95884 h 437076"/>
              <a:gd name="connsiteX1287" fmla="*/ 164319 w 469402"/>
              <a:gd name="connsiteY1287" fmla="*/ 260103 h 437076"/>
              <a:gd name="connsiteX1288" fmla="*/ 103114 w 469402"/>
              <a:gd name="connsiteY1288" fmla="*/ 260103 h 437076"/>
              <a:gd name="connsiteX1289" fmla="*/ 94925 w 469402"/>
              <a:gd name="connsiteY1289" fmla="*/ 253250 h 437076"/>
              <a:gd name="connsiteX1290" fmla="*/ 94925 w 469402"/>
              <a:gd name="connsiteY1290" fmla="*/ 215483 h 437076"/>
              <a:gd name="connsiteX1291" fmla="*/ 214522 w 469402"/>
              <a:gd name="connsiteY1291" fmla="*/ 95827 h 437076"/>
              <a:gd name="connsiteX1292" fmla="*/ 214465 w 469402"/>
              <a:gd name="connsiteY1292" fmla="*/ 95884 h 437076"/>
              <a:gd name="connsiteX1293" fmla="*/ 103116 w 469402"/>
              <a:gd name="connsiteY1293" fmla="*/ 95884 h 437076"/>
              <a:gd name="connsiteX1294" fmla="*/ 94925 w 469402"/>
              <a:gd name="connsiteY1294" fmla="*/ 102742 h 437076"/>
              <a:gd name="connsiteX1295" fmla="*/ 94925 w 469402"/>
              <a:gd name="connsiteY1295" fmla="*/ 215483 h 437076"/>
              <a:gd name="connsiteX1296" fmla="*/ 94921 w 469402"/>
              <a:gd name="connsiteY1296" fmla="*/ 215487 h 437076"/>
              <a:gd name="connsiteX1297" fmla="*/ 94921 w 469402"/>
              <a:gd name="connsiteY1297" fmla="*/ 253246 h 437076"/>
              <a:gd name="connsiteX1298" fmla="*/ 94925 w 469402"/>
              <a:gd name="connsiteY1298" fmla="*/ 253250 h 437076"/>
              <a:gd name="connsiteX1299" fmla="*/ 94925 w 469402"/>
              <a:gd name="connsiteY1299" fmla="*/ 253288 h 437076"/>
              <a:gd name="connsiteX1300" fmla="*/ 103116 w 469402"/>
              <a:gd name="connsiteY1300" fmla="*/ 260146 h 437076"/>
              <a:gd name="connsiteX1301" fmla="*/ 366173 w 469402"/>
              <a:gd name="connsiteY1301" fmla="*/ 260146 h 437076"/>
              <a:gd name="connsiteX1302" fmla="*/ 374411 w 469402"/>
              <a:gd name="connsiteY1302" fmla="*/ 253288 h 437076"/>
              <a:gd name="connsiteX1303" fmla="*/ 374411 w 469402"/>
              <a:gd name="connsiteY1303" fmla="*/ 130310 h 437076"/>
              <a:gd name="connsiteX1304" fmla="*/ 374467 w 469402"/>
              <a:gd name="connsiteY1304" fmla="*/ 130254 h 437076"/>
              <a:gd name="connsiteX1305" fmla="*/ 374467 w 469402"/>
              <a:gd name="connsiteY1305" fmla="*/ 102731 h 437076"/>
              <a:gd name="connsiteX1306" fmla="*/ 374372 w 469402"/>
              <a:gd name="connsiteY1306" fmla="*/ 102255 h 437076"/>
              <a:gd name="connsiteX1307" fmla="*/ 374124 w 469402"/>
              <a:gd name="connsiteY1307" fmla="*/ 102503 h 437076"/>
              <a:gd name="connsiteX1308" fmla="*/ 366173 w 469402"/>
              <a:gd name="connsiteY1308" fmla="*/ 95884 h 437076"/>
              <a:gd name="connsiteX1309" fmla="*/ 328541 w 469402"/>
              <a:gd name="connsiteY1309" fmla="*/ 95884 h 437076"/>
              <a:gd name="connsiteX1310" fmla="*/ 328598 w 469402"/>
              <a:gd name="connsiteY1310" fmla="*/ 95827 h 437076"/>
              <a:gd name="connsiteX1311" fmla="*/ 103138 w 469402"/>
              <a:gd name="connsiteY1311" fmla="*/ 94141 h 437076"/>
              <a:gd name="connsiteX1312" fmla="*/ 366104 w 469402"/>
              <a:gd name="connsiteY1312" fmla="*/ 94141 h 437076"/>
              <a:gd name="connsiteX1313" fmla="*/ 376055 w 469402"/>
              <a:gd name="connsiteY1313" fmla="*/ 102711 h 437076"/>
              <a:gd name="connsiteX1314" fmla="*/ 376055 w 469402"/>
              <a:gd name="connsiteY1314" fmla="*/ 253219 h 437076"/>
              <a:gd name="connsiteX1315" fmla="*/ 366104 w 469402"/>
              <a:gd name="connsiteY1315" fmla="*/ 261789 h 437076"/>
              <a:gd name="connsiteX1316" fmla="*/ 103138 w 469402"/>
              <a:gd name="connsiteY1316" fmla="*/ 261789 h 437076"/>
              <a:gd name="connsiteX1317" fmla="*/ 93235 w 469402"/>
              <a:gd name="connsiteY1317" fmla="*/ 253219 h 437076"/>
              <a:gd name="connsiteX1318" fmla="*/ 93235 w 469402"/>
              <a:gd name="connsiteY1318" fmla="*/ 102711 h 437076"/>
              <a:gd name="connsiteX1319" fmla="*/ 103138 w 469402"/>
              <a:gd name="connsiteY1319" fmla="*/ 94141 h 437076"/>
              <a:gd name="connsiteX1320" fmla="*/ 103116 w 469402"/>
              <a:gd name="connsiteY1320" fmla="*/ 92455 h 437076"/>
              <a:gd name="connsiteX1321" fmla="*/ 91449 w 469402"/>
              <a:gd name="connsiteY1321" fmla="*/ 102742 h 437076"/>
              <a:gd name="connsiteX1322" fmla="*/ 91449 w 469402"/>
              <a:gd name="connsiteY1322" fmla="*/ 253288 h 437076"/>
              <a:gd name="connsiteX1323" fmla="*/ 103116 w 469402"/>
              <a:gd name="connsiteY1323" fmla="*/ 263575 h 437076"/>
              <a:gd name="connsiteX1324" fmla="*/ 366125 w 469402"/>
              <a:gd name="connsiteY1324" fmla="*/ 263575 h 437076"/>
              <a:gd name="connsiteX1325" fmla="*/ 377792 w 469402"/>
              <a:gd name="connsiteY1325" fmla="*/ 253288 h 437076"/>
              <a:gd name="connsiteX1326" fmla="*/ 377792 w 469402"/>
              <a:gd name="connsiteY1326" fmla="*/ 102742 h 437076"/>
              <a:gd name="connsiteX1327" fmla="*/ 366173 w 469402"/>
              <a:gd name="connsiteY1327" fmla="*/ 92455 h 437076"/>
              <a:gd name="connsiteX1328" fmla="*/ 60403 w 469402"/>
              <a:gd name="connsiteY1328" fmla="*/ 92072 h 437076"/>
              <a:gd name="connsiteX1329" fmla="*/ 60403 w 469402"/>
              <a:gd name="connsiteY1329" fmla="*/ 95242 h 437076"/>
              <a:gd name="connsiteX1330" fmla="*/ 60399 w 469402"/>
              <a:gd name="connsiteY1330" fmla="*/ 95251 h 437076"/>
              <a:gd name="connsiteX1331" fmla="*/ 60399 w 469402"/>
              <a:gd name="connsiteY1331" fmla="*/ 92081 h 437076"/>
              <a:gd name="connsiteX1332" fmla="*/ 75874 w 469402"/>
              <a:gd name="connsiteY1332" fmla="*/ 81245 h 437076"/>
              <a:gd name="connsiteX1333" fmla="*/ 393466 w 469402"/>
              <a:gd name="connsiteY1333" fmla="*/ 81245 h 437076"/>
              <a:gd name="connsiteX1334" fmla="*/ 399320 w 469402"/>
              <a:gd name="connsiteY1334" fmla="*/ 83432 h 437076"/>
              <a:gd name="connsiteX1335" fmla="*/ 403334 w 469402"/>
              <a:gd name="connsiteY1335" fmla="*/ 92081 h 437076"/>
              <a:gd name="connsiteX1336" fmla="*/ 403334 w 469402"/>
              <a:gd name="connsiteY1336" fmla="*/ 269106 h 437076"/>
              <a:gd name="connsiteX1337" fmla="*/ 388097 w 469402"/>
              <a:gd name="connsiteY1337" fmla="*/ 282720 h 437076"/>
              <a:gd name="connsiteX1338" fmla="*/ 75636 w 469402"/>
              <a:gd name="connsiteY1338" fmla="*/ 282720 h 437076"/>
              <a:gd name="connsiteX1339" fmla="*/ 73859 w 469402"/>
              <a:gd name="connsiteY1339" fmla="*/ 282063 h 437076"/>
              <a:gd name="connsiteX1340" fmla="*/ 64927 w 469402"/>
              <a:gd name="connsiteY1340" fmla="*/ 278733 h 437076"/>
              <a:gd name="connsiteX1341" fmla="*/ 60403 w 469402"/>
              <a:gd name="connsiteY1341" fmla="*/ 268865 h 437076"/>
              <a:gd name="connsiteX1342" fmla="*/ 60403 w 469402"/>
              <a:gd name="connsiteY1342" fmla="*/ 95242 h 437076"/>
              <a:gd name="connsiteX1343" fmla="*/ 64940 w 469402"/>
              <a:gd name="connsiteY1343" fmla="*/ 85336 h 437076"/>
              <a:gd name="connsiteX1344" fmla="*/ 75874 w 469402"/>
              <a:gd name="connsiteY1344" fmla="*/ 81245 h 437076"/>
              <a:gd name="connsiteX1345" fmla="*/ 75880 w 469402"/>
              <a:gd name="connsiteY1345" fmla="*/ 73218 h 437076"/>
              <a:gd name="connsiteX1346" fmla="*/ 393508 w 469402"/>
              <a:gd name="connsiteY1346" fmla="*/ 73218 h 437076"/>
              <a:gd name="connsiteX1347" fmla="*/ 393508 w 469402"/>
              <a:gd name="connsiteY1347" fmla="*/ 73265 h 437076"/>
              <a:gd name="connsiteX1348" fmla="*/ 408985 w 469402"/>
              <a:gd name="connsiteY1348" fmla="*/ 87264 h 437076"/>
              <a:gd name="connsiteX1349" fmla="*/ 408985 w 469402"/>
              <a:gd name="connsiteY1349" fmla="*/ 268865 h 437076"/>
              <a:gd name="connsiteX1350" fmla="*/ 408941 w 469402"/>
              <a:gd name="connsiteY1350" fmla="*/ 268960 h 437076"/>
              <a:gd name="connsiteX1351" fmla="*/ 408941 w 469402"/>
              <a:gd name="connsiteY1351" fmla="*/ 95251 h 437076"/>
              <a:gd name="connsiteX1352" fmla="*/ 404418 w 469402"/>
              <a:gd name="connsiteY1352" fmla="*/ 85336 h 437076"/>
              <a:gd name="connsiteX1353" fmla="*/ 399320 w 469402"/>
              <a:gd name="connsiteY1353" fmla="*/ 83432 h 437076"/>
              <a:gd name="connsiteX1354" fmla="*/ 398858 w 469402"/>
              <a:gd name="connsiteY1354" fmla="*/ 82436 h 437076"/>
              <a:gd name="connsiteX1355" fmla="*/ 388097 w 469402"/>
              <a:gd name="connsiteY1355" fmla="*/ 78467 h 437076"/>
              <a:gd name="connsiteX1356" fmla="*/ 75636 w 469402"/>
              <a:gd name="connsiteY1356" fmla="*/ 78467 h 437076"/>
              <a:gd name="connsiteX1357" fmla="*/ 64857 w 469402"/>
              <a:gd name="connsiteY1357" fmla="*/ 82471 h 437076"/>
              <a:gd name="connsiteX1358" fmla="*/ 60403 w 469402"/>
              <a:gd name="connsiteY1358" fmla="*/ 92072 h 437076"/>
              <a:gd name="connsiteX1359" fmla="*/ 60403 w 469402"/>
              <a:gd name="connsiteY1359" fmla="*/ 87169 h 437076"/>
              <a:gd name="connsiteX1360" fmla="*/ 75880 w 469402"/>
              <a:gd name="connsiteY1360" fmla="*/ 73218 h 437076"/>
              <a:gd name="connsiteX1361" fmla="*/ 75880 w 469402"/>
              <a:gd name="connsiteY1361" fmla="*/ 69837 h 437076"/>
              <a:gd name="connsiteX1362" fmla="*/ 393508 w 469402"/>
              <a:gd name="connsiteY1362" fmla="*/ 69837 h 437076"/>
              <a:gd name="connsiteX1363" fmla="*/ 412413 w 469402"/>
              <a:gd name="connsiteY1363" fmla="*/ 87169 h 437076"/>
              <a:gd name="connsiteX1364" fmla="*/ 412413 w 469402"/>
              <a:gd name="connsiteY1364" fmla="*/ 268865 h 437076"/>
              <a:gd name="connsiteX1365" fmla="*/ 408941 w 469402"/>
              <a:gd name="connsiteY1365" fmla="*/ 276480 h 437076"/>
              <a:gd name="connsiteX1366" fmla="*/ 408941 w 469402"/>
              <a:gd name="connsiteY1366" fmla="*/ 272562 h 437076"/>
              <a:gd name="connsiteX1367" fmla="*/ 410676 w 469402"/>
              <a:gd name="connsiteY1367" fmla="*/ 268786 h 437076"/>
              <a:gd name="connsiteX1368" fmla="*/ 410676 w 469402"/>
              <a:gd name="connsiteY1368" fmla="*/ 87097 h 437076"/>
              <a:gd name="connsiteX1369" fmla="*/ 393485 w 469402"/>
              <a:gd name="connsiteY1369" fmla="*/ 71424 h 437076"/>
              <a:gd name="connsiteX1370" fmla="*/ 75853 w 469402"/>
              <a:gd name="connsiteY1370" fmla="*/ 71424 h 437076"/>
              <a:gd name="connsiteX1371" fmla="*/ 58614 w 469402"/>
              <a:gd name="connsiteY1371" fmla="*/ 87097 h 437076"/>
              <a:gd name="connsiteX1372" fmla="*/ 58614 w 469402"/>
              <a:gd name="connsiteY1372" fmla="*/ 268786 h 437076"/>
              <a:gd name="connsiteX1373" fmla="*/ 60399 w 469402"/>
              <a:gd name="connsiteY1373" fmla="*/ 272721 h 437076"/>
              <a:gd name="connsiteX1374" fmla="*/ 60399 w 469402"/>
              <a:gd name="connsiteY1374" fmla="*/ 276540 h 437076"/>
              <a:gd name="connsiteX1375" fmla="*/ 56927 w 469402"/>
              <a:gd name="connsiteY1375" fmla="*/ 268865 h 437076"/>
              <a:gd name="connsiteX1376" fmla="*/ 56927 w 469402"/>
              <a:gd name="connsiteY1376" fmla="*/ 87264 h 437076"/>
              <a:gd name="connsiteX1377" fmla="*/ 75880 w 469402"/>
              <a:gd name="connsiteY1377" fmla="*/ 69837 h 437076"/>
              <a:gd name="connsiteX1378" fmla="*/ 68739 w 469402"/>
              <a:gd name="connsiteY1378" fmla="*/ 39380 h 437076"/>
              <a:gd name="connsiteX1379" fmla="*/ 400649 w 469402"/>
              <a:gd name="connsiteY1379" fmla="*/ 39380 h 437076"/>
              <a:gd name="connsiteX1380" fmla="*/ 400645 w 469402"/>
              <a:gd name="connsiteY1380" fmla="*/ 39383 h 437076"/>
              <a:gd name="connsiteX1381" fmla="*/ 68743 w 469402"/>
              <a:gd name="connsiteY1381" fmla="*/ 39383 h 437076"/>
              <a:gd name="connsiteX1382" fmla="*/ 68729 w 469402"/>
              <a:gd name="connsiteY1382" fmla="*/ 39372 h 437076"/>
              <a:gd name="connsiteX1383" fmla="*/ 68739 w 469402"/>
              <a:gd name="connsiteY1383" fmla="*/ 39380 h 437076"/>
              <a:gd name="connsiteX1384" fmla="*/ 68737 w 469402"/>
              <a:gd name="connsiteY1384" fmla="*/ 39380 h 437076"/>
              <a:gd name="connsiteX1385" fmla="*/ 400874 w 469402"/>
              <a:gd name="connsiteY1385" fmla="*/ 39205 h 437076"/>
              <a:gd name="connsiteX1386" fmla="*/ 400699 w 469402"/>
              <a:gd name="connsiteY1386" fmla="*/ 39380 h 437076"/>
              <a:gd name="connsiteX1387" fmla="*/ 400649 w 469402"/>
              <a:gd name="connsiteY1387" fmla="*/ 39380 h 437076"/>
              <a:gd name="connsiteX1388" fmla="*/ 406948 w 469402"/>
              <a:gd name="connsiteY1388" fmla="*/ 33133 h 437076"/>
              <a:gd name="connsiteX1389" fmla="*/ 408646 w 469402"/>
              <a:gd name="connsiteY1389" fmla="*/ 33133 h 437076"/>
              <a:gd name="connsiteX1390" fmla="*/ 408493 w 469402"/>
              <a:gd name="connsiteY1390" fmla="*/ 33287 h 437076"/>
              <a:gd name="connsiteX1391" fmla="*/ 400874 w 469402"/>
              <a:gd name="connsiteY1391" fmla="*/ 39205 h 437076"/>
              <a:gd name="connsiteX1392" fmla="*/ 60697 w 469402"/>
              <a:gd name="connsiteY1392" fmla="*/ 33133 h 437076"/>
              <a:gd name="connsiteX1393" fmla="*/ 62487 w 469402"/>
              <a:gd name="connsiteY1393" fmla="*/ 33133 h 437076"/>
              <a:gd name="connsiteX1394" fmla="*/ 68729 w 469402"/>
              <a:gd name="connsiteY1394" fmla="*/ 39372 h 437076"/>
              <a:gd name="connsiteX1395" fmla="*/ 33572 w 469402"/>
              <a:gd name="connsiteY1395" fmla="*/ 26712 h 437076"/>
              <a:gd name="connsiteX1396" fmla="*/ 33572 w 469402"/>
              <a:gd name="connsiteY1396" fmla="*/ 361331 h 437076"/>
              <a:gd name="connsiteX1397" fmla="*/ 35730 w 469402"/>
              <a:gd name="connsiteY1397" fmla="*/ 366526 h 437076"/>
              <a:gd name="connsiteX1398" fmla="*/ 35559 w 469402"/>
              <a:gd name="connsiteY1398" fmla="*/ 366547 h 437076"/>
              <a:gd name="connsiteX1399" fmla="*/ 33516 w 469402"/>
              <a:gd name="connsiteY1399" fmla="*/ 361621 h 437076"/>
              <a:gd name="connsiteX1400" fmla="*/ 33516 w 469402"/>
              <a:gd name="connsiteY1400" fmla="*/ 26848 h 437076"/>
              <a:gd name="connsiteX1401" fmla="*/ 68737 w 469402"/>
              <a:gd name="connsiteY1401" fmla="*/ 22720 h 437076"/>
              <a:gd name="connsiteX1402" fmla="*/ 400699 w 469402"/>
              <a:gd name="connsiteY1402" fmla="*/ 22720 h 437076"/>
              <a:gd name="connsiteX1403" fmla="*/ 409032 w 469402"/>
              <a:gd name="connsiteY1403" fmla="*/ 31050 h 437076"/>
              <a:gd name="connsiteX1404" fmla="*/ 406948 w 469402"/>
              <a:gd name="connsiteY1404" fmla="*/ 33133 h 437076"/>
              <a:gd name="connsiteX1405" fmla="*/ 62487 w 469402"/>
              <a:gd name="connsiteY1405" fmla="*/ 33133 h 437076"/>
              <a:gd name="connsiteX1406" fmla="*/ 60403 w 469402"/>
              <a:gd name="connsiteY1406" fmla="*/ 31050 h 437076"/>
              <a:gd name="connsiteX1407" fmla="*/ 68737 w 469402"/>
              <a:gd name="connsiteY1407" fmla="*/ 22720 h 437076"/>
              <a:gd name="connsiteX1408" fmla="*/ 68708 w 469402"/>
              <a:gd name="connsiteY1408" fmla="*/ 21030 h 437076"/>
              <a:gd name="connsiteX1409" fmla="*/ 58614 w 469402"/>
              <a:gd name="connsiteY1409" fmla="*/ 31099 h 437076"/>
              <a:gd name="connsiteX1410" fmla="*/ 68708 w 469402"/>
              <a:gd name="connsiteY1410" fmla="*/ 41168 h 437076"/>
              <a:gd name="connsiteX1411" fmla="*/ 400629 w 469402"/>
              <a:gd name="connsiteY1411" fmla="*/ 41168 h 437076"/>
              <a:gd name="connsiteX1412" fmla="*/ 408493 w 469402"/>
              <a:gd name="connsiteY1412" fmla="*/ 33287 h 437076"/>
              <a:gd name="connsiteX1413" fmla="*/ 408691 w 469402"/>
              <a:gd name="connsiteY1413" fmla="*/ 33133 h 437076"/>
              <a:gd name="connsiteX1414" fmla="*/ 408646 w 469402"/>
              <a:gd name="connsiteY1414" fmla="*/ 33133 h 437076"/>
              <a:gd name="connsiteX1415" fmla="*/ 410676 w 469402"/>
              <a:gd name="connsiteY1415" fmla="*/ 31099 h 437076"/>
              <a:gd name="connsiteX1416" fmla="*/ 400629 w 469402"/>
              <a:gd name="connsiteY1416" fmla="*/ 21030 h 437076"/>
              <a:gd name="connsiteX1417" fmla="*/ 68737 w 469402"/>
              <a:gd name="connsiteY1417" fmla="*/ 19245 h 437076"/>
              <a:gd name="connsiteX1418" fmla="*/ 400699 w 469402"/>
              <a:gd name="connsiteY1418" fmla="*/ 19245 h 437076"/>
              <a:gd name="connsiteX1419" fmla="*/ 412461 w 469402"/>
              <a:gd name="connsiteY1419" fmla="*/ 31050 h 437076"/>
              <a:gd name="connsiteX1420" fmla="*/ 400699 w 469402"/>
              <a:gd name="connsiteY1420" fmla="*/ 42855 h 437076"/>
              <a:gd name="connsiteX1421" fmla="*/ 68737 w 469402"/>
              <a:gd name="connsiteY1421" fmla="*/ 42855 h 437076"/>
              <a:gd name="connsiteX1422" fmla="*/ 56927 w 469402"/>
              <a:gd name="connsiteY1422" fmla="*/ 31050 h 437076"/>
              <a:gd name="connsiteX1423" fmla="*/ 68737 w 469402"/>
              <a:gd name="connsiteY1423" fmla="*/ 19245 h 437076"/>
              <a:gd name="connsiteX1424" fmla="*/ 50286 w 469402"/>
              <a:gd name="connsiteY1424" fmla="*/ 3477 h 437076"/>
              <a:gd name="connsiteX1425" fmla="*/ 419054 w 469402"/>
              <a:gd name="connsiteY1425" fmla="*/ 3477 h 437076"/>
              <a:gd name="connsiteX1426" fmla="*/ 435769 w 469402"/>
              <a:gd name="connsiteY1426" fmla="*/ 20193 h 437076"/>
              <a:gd name="connsiteX1427" fmla="*/ 435769 w 469402"/>
              <a:gd name="connsiteY1427" fmla="*/ 361331 h 437076"/>
              <a:gd name="connsiteX1428" fmla="*/ 431099 w 469402"/>
              <a:gd name="connsiteY1428" fmla="*/ 372615 h 437076"/>
              <a:gd name="connsiteX1429" fmla="*/ 424213 w 469402"/>
              <a:gd name="connsiteY1429" fmla="*/ 371776 h 437076"/>
              <a:gd name="connsiteX1430" fmla="*/ 428432 w 469402"/>
              <a:gd name="connsiteY1430" fmla="*/ 361621 h 437076"/>
              <a:gd name="connsiteX1431" fmla="*/ 428432 w 469402"/>
              <a:gd name="connsiteY1431" fmla="*/ 26848 h 437076"/>
              <a:gd name="connsiteX1432" fmla="*/ 411999 w 469402"/>
              <a:gd name="connsiteY1432" fmla="*/ 10416 h 437076"/>
              <a:gd name="connsiteX1433" fmla="*/ 49949 w 469402"/>
              <a:gd name="connsiteY1433" fmla="*/ 10416 h 437076"/>
              <a:gd name="connsiteX1434" fmla="*/ 38321 w 469402"/>
              <a:gd name="connsiteY1434" fmla="*/ 15238 h 437076"/>
              <a:gd name="connsiteX1435" fmla="*/ 33572 w 469402"/>
              <a:gd name="connsiteY1435" fmla="*/ 26712 h 437076"/>
              <a:gd name="connsiteX1436" fmla="*/ 33572 w 469402"/>
              <a:gd name="connsiteY1436" fmla="*/ 20193 h 437076"/>
              <a:gd name="connsiteX1437" fmla="*/ 50286 w 469402"/>
              <a:gd name="connsiteY1437" fmla="*/ 3477 h 437076"/>
              <a:gd name="connsiteX1438" fmla="*/ 50286 w 469402"/>
              <a:gd name="connsiteY1438" fmla="*/ 0 h 437076"/>
              <a:gd name="connsiteX1439" fmla="*/ 419054 w 469402"/>
              <a:gd name="connsiteY1439" fmla="*/ 0 h 437076"/>
              <a:gd name="connsiteX1440" fmla="*/ 439245 w 469402"/>
              <a:gd name="connsiteY1440" fmla="*/ 20193 h 437076"/>
              <a:gd name="connsiteX1441" fmla="*/ 439245 w 469402"/>
              <a:gd name="connsiteY1441" fmla="*/ 361331 h 437076"/>
              <a:gd name="connsiteX1442" fmla="*/ 434396 w 469402"/>
              <a:gd name="connsiteY1442" fmla="*/ 373016 h 437076"/>
              <a:gd name="connsiteX1443" fmla="*/ 432776 w 469402"/>
              <a:gd name="connsiteY1443" fmla="*/ 372819 h 437076"/>
              <a:gd name="connsiteX1444" fmla="*/ 437559 w 469402"/>
              <a:gd name="connsiteY1444" fmla="*/ 361310 h 437076"/>
              <a:gd name="connsiteX1445" fmla="*/ 437559 w 469402"/>
              <a:gd name="connsiteY1445" fmla="*/ 20215 h 437076"/>
              <a:gd name="connsiteX1446" fmla="*/ 419080 w 469402"/>
              <a:gd name="connsiteY1446" fmla="*/ 1786 h 437076"/>
              <a:gd name="connsiteX1447" fmla="*/ 50261 w 469402"/>
              <a:gd name="connsiteY1447" fmla="*/ 1786 h 437076"/>
              <a:gd name="connsiteX1448" fmla="*/ 31830 w 469402"/>
              <a:gd name="connsiteY1448" fmla="*/ 20215 h 437076"/>
              <a:gd name="connsiteX1449" fmla="*/ 31830 w 469402"/>
              <a:gd name="connsiteY1449" fmla="*/ 361310 h 437076"/>
              <a:gd name="connsiteX1450" fmla="*/ 34077 w 469402"/>
              <a:gd name="connsiteY1450" fmla="*/ 366723 h 437076"/>
              <a:gd name="connsiteX1451" fmla="*/ 32455 w 469402"/>
              <a:gd name="connsiteY1451" fmla="*/ 366916 h 437076"/>
              <a:gd name="connsiteX1452" fmla="*/ 30143 w 469402"/>
              <a:gd name="connsiteY1452" fmla="*/ 361331 h 437076"/>
              <a:gd name="connsiteX1453" fmla="*/ 30143 w 469402"/>
              <a:gd name="connsiteY1453" fmla="*/ 20193 h 437076"/>
              <a:gd name="connsiteX1454" fmla="*/ 50286 w 469402"/>
              <a:gd name="connsiteY1454" fmla="*/ 0 h 43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Lst>
            <a:rect l="l" t="t" r="r" b="b"/>
            <a:pathLst>
              <a:path w="469402" h="437076">
                <a:moveTo>
                  <a:pt x="371049" y="381524"/>
                </a:moveTo>
                <a:lnTo>
                  <a:pt x="395794" y="381524"/>
                </a:lnTo>
                <a:lnTo>
                  <a:pt x="395794" y="381608"/>
                </a:lnTo>
                <a:lnTo>
                  <a:pt x="389604" y="386285"/>
                </a:lnTo>
                <a:lnTo>
                  <a:pt x="377223" y="386285"/>
                </a:lnTo>
                <a:lnTo>
                  <a:pt x="371049" y="381620"/>
                </a:lnTo>
                <a:close/>
                <a:moveTo>
                  <a:pt x="369309" y="381524"/>
                </a:moveTo>
                <a:lnTo>
                  <a:pt x="371032" y="381524"/>
                </a:lnTo>
                <a:lnTo>
                  <a:pt x="371032" y="381607"/>
                </a:lnTo>
                <a:lnTo>
                  <a:pt x="371049" y="381620"/>
                </a:lnTo>
                <a:lnTo>
                  <a:pt x="371049" y="386494"/>
                </a:lnTo>
                <a:cubicBezTo>
                  <a:pt x="371049" y="390409"/>
                  <a:pt x="373857" y="393561"/>
                  <a:pt x="377235" y="393561"/>
                </a:cubicBezTo>
                <a:lnTo>
                  <a:pt x="389608" y="393561"/>
                </a:lnTo>
                <a:cubicBezTo>
                  <a:pt x="393034" y="393561"/>
                  <a:pt x="395794" y="390409"/>
                  <a:pt x="395794" y="386494"/>
                </a:cubicBezTo>
                <a:lnTo>
                  <a:pt x="395794" y="381608"/>
                </a:lnTo>
                <a:lnTo>
                  <a:pt x="395795" y="381607"/>
                </a:lnTo>
                <a:lnTo>
                  <a:pt x="395795" y="381524"/>
                </a:lnTo>
                <a:lnTo>
                  <a:pt x="397482" y="381524"/>
                </a:lnTo>
                <a:lnTo>
                  <a:pt x="397482" y="386491"/>
                </a:lnTo>
                <a:cubicBezTo>
                  <a:pt x="397482" y="391307"/>
                  <a:pt x="393919" y="395313"/>
                  <a:pt x="389548" y="395313"/>
                </a:cubicBezTo>
                <a:lnTo>
                  <a:pt x="377196" y="395313"/>
                </a:lnTo>
                <a:cubicBezTo>
                  <a:pt x="372872" y="395313"/>
                  <a:pt x="369309" y="391355"/>
                  <a:pt x="369309" y="386491"/>
                </a:cubicBezTo>
                <a:close/>
                <a:moveTo>
                  <a:pt x="73593" y="381524"/>
                </a:moveTo>
                <a:lnTo>
                  <a:pt x="98292" y="381524"/>
                </a:lnTo>
                <a:lnTo>
                  <a:pt x="98292" y="381655"/>
                </a:lnTo>
                <a:lnTo>
                  <a:pt x="92165" y="386285"/>
                </a:lnTo>
                <a:lnTo>
                  <a:pt x="79784" y="386285"/>
                </a:lnTo>
                <a:cubicBezTo>
                  <a:pt x="76403" y="386285"/>
                  <a:pt x="73593" y="384185"/>
                  <a:pt x="73593" y="381607"/>
                </a:cubicBezTo>
                <a:close/>
                <a:moveTo>
                  <a:pt x="71708" y="381524"/>
                </a:moveTo>
                <a:lnTo>
                  <a:pt x="73547" y="381524"/>
                </a:lnTo>
                <a:lnTo>
                  <a:pt x="73547" y="386494"/>
                </a:lnTo>
                <a:cubicBezTo>
                  <a:pt x="73547" y="390409"/>
                  <a:pt x="76355" y="393561"/>
                  <a:pt x="79733" y="393561"/>
                </a:cubicBezTo>
                <a:lnTo>
                  <a:pt x="92106" y="393561"/>
                </a:lnTo>
                <a:cubicBezTo>
                  <a:pt x="95485" y="393561"/>
                  <a:pt x="98292" y="390409"/>
                  <a:pt x="98292" y="386494"/>
                </a:cubicBezTo>
                <a:lnTo>
                  <a:pt x="98292" y="381655"/>
                </a:lnTo>
                <a:lnTo>
                  <a:pt x="98356" y="381607"/>
                </a:lnTo>
                <a:lnTo>
                  <a:pt x="98356" y="381524"/>
                </a:lnTo>
                <a:lnTo>
                  <a:pt x="99980" y="381524"/>
                </a:lnTo>
                <a:lnTo>
                  <a:pt x="99980" y="386491"/>
                </a:lnTo>
                <a:cubicBezTo>
                  <a:pt x="99980" y="388780"/>
                  <a:pt x="99217" y="390926"/>
                  <a:pt x="97692" y="392595"/>
                </a:cubicBezTo>
                <a:cubicBezTo>
                  <a:pt x="96214" y="394359"/>
                  <a:pt x="94211" y="395313"/>
                  <a:pt x="92066" y="395313"/>
                </a:cubicBezTo>
                <a:lnTo>
                  <a:pt x="79670" y="395313"/>
                </a:lnTo>
                <a:cubicBezTo>
                  <a:pt x="75284" y="395313"/>
                  <a:pt x="71708" y="391355"/>
                  <a:pt x="71708" y="386491"/>
                </a:cubicBezTo>
                <a:close/>
                <a:moveTo>
                  <a:pt x="397482" y="379739"/>
                </a:moveTo>
                <a:lnTo>
                  <a:pt x="399268" y="379739"/>
                </a:lnTo>
                <a:lnTo>
                  <a:pt x="399268" y="381524"/>
                </a:lnTo>
                <a:lnTo>
                  <a:pt x="397482" y="381524"/>
                </a:lnTo>
                <a:close/>
                <a:moveTo>
                  <a:pt x="395794" y="379739"/>
                </a:moveTo>
                <a:lnTo>
                  <a:pt x="395795" y="379739"/>
                </a:lnTo>
                <a:lnTo>
                  <a:pt x="395795" y="381524"/>
                </a:lnTo>
                <a:lnTo>
                  <a:pt x="395794" y="381524"/>
                </a:lnTo>
                <a:close/>
                <a:moveTo>
                  <a:pt x="371032" y="379739"/>
                </a:moveTo>
                <a:lnTo>
                  <a:pt x="371049" y="379739"/>
                </a:lnTo>
                <a:lnTo>
                  <a:pt x="371049" y="381524"/>
                </a:lnTo>
                <a:lnTo>
                  <a:pt x="371032" y="381524"/>
                </a:lnTo>
                <a:close/>
                <a:moveTo>
                  <a:pt x="367623" y="379739"/>
                </a:moveTo>
                <a:lnTo>
                  <a:pt x="369309" y="379739"/>
                </a:lnTo>
                <a:lnTo>
                  <a:pt x="369309" y="381524"/>
                </a:lnTo>
                <a:lnTo>
                  <a:pt x="367623" y="381524"/>
                </a:lnTo>
                <a:close/>
                <a:moveTo>
                  <a:pt x="99980" y="379739"/>
                </a:moveTo>
                <a:lnTo>
                  <a:pt x="101766" y="379739"/>
                </a:lnTo>
                <a:lnTo>
                  <a:pt x="101766" y="381524"/>
                </a:lnTo>
                <a:lnTo>
                  <a:pt x="99980" y="381524"/>
                </a:lnTo>
                <a:close/>
                <a:moveTo>
                  <a:pt x="98292" y="379739"/>
                </a:moveTo>
                <a:lnTo>
                  <a:pt x="98356" y="379739"/>
                </a:lnTo>
                <a:lnTo>
                  <a:pt x="98356" y="381524"/>
                </a:lnTo>
                <a:lnTo>
                  <a:pt x="98292" y="381524"/>
                </a:lnTo>
                <a:close/>
                <a:moveTo>
                  <a:pt x="73547" y="379739"/>
                </a:moveTo>
                <a:lnTo>
                  <a:pt x="73593" y="379739"/>
                </a:lnTo>
                <a:lnTo>
                  <a:pt x="73593" y="381524"/>
                </a:lnTo>
                <a:lnTo>
                  <a:pt x="73547" y="381524"/>
                </a:lnTo>
                <a:close/>
                <a:moveTo>
                  <a:pt x="70121" y="379739"/>
                </a:moveTo>
                <a:lnTo>
                  <a:pt x="71708" y="379739"/>
                </a:lnTo>
                <a:lnTo>
                  <a:pt x="71708" y="381524"/>
                </a:lnTo>
                <a:lnTo>
                  <a:pt x="70121" y="381524"/>
                </a:lnTo>
                <a:close/>
                <a:moveTo>
                  <a:pt x="395795" y="378052"/>
                </a:moveTo>
                <a:lnTo>
                  <a:pt x="397482" y="378052"/>
                </a:lnTo>
                <a:lnTo>
                  <a:pt x="397482" y="379739"/>
                </a:lnTo>
                <a:lnTo>
                  <a:pt x="395795" y="379739"/>
                </a:lnTo>
                <a:close/>
                <a:moveTo>
                  <a:pt x="371049" y="378052"/>
                </a:moveTo>
                <a:lnTo>
                  <a:pt x="395794" y="378052"/>
                </a:lnTo>
                <a:lnTo>
                  <a:pt x="395794" y="379739"/>
                </a:lnTo>
                <a:lnTo>
                  <a:pt x="371049" y="379739"/>
                </a:lnTo>
                <a:close/>
                <a:moveTo>
                  <a:pt x="369309" y="378052"/>
                </a:moveTo>
                <a:lnTo>
                  <a:pt x="371032" y="378052"/>
                </a:lnTo>
                <a:lnTo>
                  <a:pt x="371032" y="379739"/>
                </a:lnTo>
                <a:lnTo>
                  <a:pt x="369309" y="379739"/>
                </a:lnTo>
                <a:close/>
                <a:moveTo>
                  <a:pt x="101766" y="378052"/>
                </a:moveTo>
                <a:lnTo>
                  <a:pt x="367623" y="378052"/>
                </a:lnTo>
                <a:lnTo>
                  <a:pt x="367623" y="379739"/>
                </a:lnTo>
                <a:lnTo>
                  <a:pt x="101766" y="379739"/>
                </a:lnTo>
                <a:close/>
                <a:moveTo>
                  <a:pt x="98356" y="378052"/>
                </a:moveTo>
                <a:lnTo>
                  <a:pt x="99980" y="378052"/>
                </a:lnTo>
                <a:lnTo>
                  <a:pt x="99980" y="379739"/>
                </a:lnTo>
                <a:lnTo>
                  <a:pt x="98356" y="379739"/>
                </a:lnTo>
                <a:close/>
                <a:moveTo>
                  <a:pt x="73593" y="378052"/>
                </a:moveTo>
                <a:lnTo>
                  <a:pt x="98292" y="378052"/>
                </a:lnTo>
                <a:lnTo>
                  <a:pt x="98292" y="379739"/>
                </a:lnTo>
                <a:lnTo>
                  <a:pt x="73593" y="379739"/>
                </a:lnTo>
                <a:close/>
                <a:moveTo>
                  <a:pt x="71708" y="378052"/>
                </a:moveTo>
                <a:lnTo>
                  <a:pt x="73547" y="378052"/>
                </a:lnTo>
                <a:lnTo>
                  <a:pt x="73547" y="379739"/>
                </a:lnTo>
                <a:lnTo>
                  <a:pt x="71708" y="379739"/>
                </a:lnTo>
                <a:close/>
                <a:moveTo>
                  <a:pt x="397482" y="378047"/>
                </a:moveTo>
                <a:lnTo>
                  <a:pt x="399268" y="378047"/>
                </a:lnTo>
                <a:lnTo>
                  <a:pt x="399268" y="378052"/>
                </a:lnTo>
                <a:lnTo>
                  <a:pt x="397482" y="378052"/>
                </a:lnTo>
                <a:close/>
                <a:moveTo>
                  <a:pt x="395794" y="378047"/>
                </a:moveTo>
                <a:lnTo>
                  <a:pt x="395795" y="378047"/>
                </a:lnTo>
                <a:lnTo>
                  <a:pt x="395795" y="378052"/>
                </a:lnTo>
                <a:lnTo>
                  <a:pt x="395794" y="378052"/>
                </a:lnTo>
                <a:close/>
                <a:moveTo>
                  <a:pt x="371032" y="378047"/>
                </a:moveTo>
                <a:lnTo>
                  <a:pt x="371049" y="378047"/>
                </a:lnTo>
                <a:lnTo>
                  <a:pt x="371049" y="378052"/>
                </a:lnTo>
                <a:lnTo>
                  <a:pt x="371032" y="378052"/>
                </a:lnTo>
                <a:close/>
                <a:moveTo>
                  <a:pt x="367623" y="378047"/>
                </a:moveTo>
                <a:lnTo>
                  <a:pt x="369309" y="378047"/>
                </a:lnTo>
                <a:lnTo>
                  <a:pt x="369309" y="378052"/>
                </a:lnTo>
                <a:lnTo>
                  <a:pt x="367623" y="378052"/>
                </a:lnTo>
                <a:close/>
                <a:moveTo>
                  <a:pt x="99980" y="378047"/>
                </a:moveTo>
                <a:lnTo>
                  <a:pt x="101766" y="378047"/>
                </a:lnTo>
                <a:lnTo>
                  <a:pt x="101766" y="378052"/>
                </a:lnTo>
                <a:lnTo>
                  <a:pt x="99980" y="378052"/>
                </a:lnTo>
                <a:close/>
                <a:moveTo>
                  <a:pt x="98292" y="378047"/>
                </a:moveTo>
                <a:lnTo>
                  <a:pt x="98356" y="378047"/>
                </a:lnTo>
                <a:lnTo>
                  <a:pt x="98356" y="378052"/>
                </a:lnTo>
                <a:lnTo>
                  <a:pt x="98292" y="378052"/>
                </a:lnTo>
                <a:close/>
                <a:moveTo>
                  <a:pt x="73547" y="378047"/>
                </a:moveTo>
                <a:lnTo>
                  <a:pt x="73593" y="378047"/>
                </a:lnTo>
                <a:lnTo>
                  <a:pt x="73593" y="378052"/>
                </a:lnTo>
                <a:lnTo>
                  <a:pt x="73547" y="378052"/>
                </a:lnTo>
                <a:close/>
                <a:moveTo>
                  <a:pt x="70121" y="378047"/>
                </a:moveTo>
                <a:lnTo>
                  <a:pt x="71708" y="378047"/>
                </a:lnTo>
                <a:lnTo>
                  <a:pt x="71708" y="378052"/>
                </a:lnTo>
                <a:lnTo>
                  <a:pt x="70121" y="378052"/>
                </a:lnTo>
                <a:close/>
                <a:moveTo>
                  <a:pt x="431099" y="372615"/>
                </a:moveTo>
                <a:lnTo>
                  <a:pt x="432776" y="372819"/>
                </a:lnTo>
                <a:lnTo>
                  <a:pt x="432142" y="374346"/>
                </a:lnTo>
                <a:cubicBezTo>
                  <a:pt x="428796" y="377679"/>
                  <a:pt x="424176" y="379739"/>
                  <a:pt x="419080" y="379739"/>
                </a:cubicBezTo>
                <a:lnTo>
                  <a:pt x="399268" y="379739"/>
                </a:lnTo>
                <a:lnTo>
                  <a:pt x="399268" y="378052"/>
                </a:lnTo>
                <a:lnTo>
                  <a:pt x="411999" y="378052"/>
                </a:lnTo>
                <a:lnTo>
                  <a:pt x="412010" y="378047"/>
                </a:lnTo>
                <a:lnTo>
                  <a:pt x="419054" y="378047"/>
                </a:lnTo>
                <a:cubicBezTo>
                  <a:pt x="423673" y="378047"/>
                  <a:pt x="427852" y="376178"/>
                  <a:pt x="430876" y="373154"/>
                </a:cubicBezTo>
                <a:close/>
                <a:moveTo>
                  <a:pt x="371049" y="372312"/>
                </a:moveTo>
                <a:lnTo>
                  <a:pt x="395794" y="372312"/>
                </a:lnTo>
                <a:lnTo>
                  <a:pt x="395794" y="378047"/>
                </a:lnTo>
                <a:lnTo>
                  <a:pt x="371049" y="378047"/>
                </a:lnTo>
                <a:close/>
                <a:moveTo>
                  <a:pt x="73593" y="372312"/>
                </a:moveTo>
                <a:lnTo>
                  <a:pt x="98292" y="372312"/>
                </a:lnTo>
                <a:lnTo>
                  <a:pt x="98292" y="378047"/>
                </a:lnTo>
                <a:lnTo>
                  <a:pt x="73593" y="378047"/>
                </a:lnTo>
                <a:close/>
                <a:moveTo>
                  <a:pt x="371019" y="370612"/>
                </a:moveTo>
                <a:lnTo>
                  <a:pt x="395724" y="370612"/>
                </a:lnTo>
                <a:cubicBezTo>
                  <a:pt x="396674" y="370612"/>
                  <a:pt x="397482" y="371375"/>
                  <a:pt x="397482" y="372329"/>
                </a:cubicBezTo>
                <a:lnTo>
                  <a:pt x="397482" y="378047"/>
                </a:lnTo>
                <a:lnTo>
                  <a:pt x="395795" y="378047"/>
                </a:lnTo>
                <a:lnTo>
                  <a:pt x="395795" y="372298"/>
                </a:lnTo>
                <a:lnTo>
                  <a:pt x="371032" y="372298"/>
                </a:lnTo>
                <a:lnTo>
                  <a:pt x="371032" y="378047"/>
                </a:lnTo>
                <a:lnTo>
                  <a:pt x="369309" y="378047"/>
                </a:lnTo>
                <a:lnTo>
                  <a:pt x="369309" y="372329"/>
                </a:lnTo>
                <a:cubicBezTo>
                  <a:pt x="369309" y="371375"/>
                  <a:pt x="370069" y="370612"/>
                  <a:pt x="371019" y="370612"/>
                </a:cubicBezTo>
                <a:close/>
                <a:moveTo>
                  <a:pt x="73472" y="370612"/>
                </a:moveTo>
                <a:lnTo>
                  <a:pt x="98264" y="370612"/>
                </a:lnTo>
                <a:cubicBezTo>
                  <a:pt x="99217" y="370612"/>
                  <a:pt x="99980" y="371375"/>
                  <a:pt x="99980" y="372329"/>
                </a:cubicBezTo>
                <a:lnTo>
                  <a:pt x="99980" y="378047"/>
                </a:lnTo>
                <a:lnTo>
                  <a:pt x="98356" y="378047"/>
                </a:lnTo>
                <a:lnTo>
                  <a:pt x="98356" y="372298"/>
                </a:lnTo>
                <a:lnTo>
                  <a:pt x="73593" y="372298"/>
                </a:lnTo>
                <a:lnTo>
                  <a:pt x="73593" y="372312"/>
                </a:lnTo>
                <a:lnTo>
                  <a:pt x="73547" y="372312"/>
                </a:lnTo>
                <a:lnTo>
                  <a:pt x="73547" y="378047"/>
                </a:lnTo>
                <a:lnTo>
                  <a:pt x="71708" y="378047"/>
                </a:lnTo>
                <a:lnTo>
                  <a:pt x="71708" y="372329"/>
                </a:lnTo>
                <a:cubicBezTo>
                  <a:pt x="71708" y="371375"/>
                  <a:pt x="72518" y="370612"/>
                  <a:pt x="73472" y="370612"/>
                </a:cubicBezTo>
                <a:close/>
                <a:moveTo>
                  <a:pt x="396337" y="369364"/>
                </a:moveTo>
                <a:lnTo>
                  <a:pt x="409618" y="369998"/>
                </a:lnTo>
                <a:lnTo>
                  <a:pt x="424213" y="371776"/>
                </a:lnTo>
                <a:lnTo>
                  <a:pt x="423609" y="373230"/>
                </a:lnTo>
                <a:lnTo>
                  <a:pt x="412010" y="378047"/>
                </a:lnTo>
                <a:lnTo>
                  <a:pt x="399268" y="378047"/>
                </a:lnTo>
                <a:lnTo>
                  <a:pt x="399268" y="372264"/>
                </a:lnTo>
                <a:close/>
                <a:moveTo>
                  <a:pt x="385083" y="368826"/>
                </a:moveTo>
                <a:lnTo>
                  <a:pt x="395794" y="368826"/>
                </a:lnTo>
                <a:lnTo>
                  <a:pt x="396337" y="369364"/>
                </a:lnTo>
                <a:close/>
                <a:moveTo>
                  <a:pt x="32455" y="366916"/>
                </a:moveTo>
                <a:lnTo>
                  <a:pt x="36054" y="375607"/>
                </a:lnTo>
                <a:cubicBezTo>
                  <a:pt x="39703" y="379262"/>
                  <a:pt x="44739" y="381524"/>
                  <a:pt x="50286" y="381524"/>
                </a:cubicBezTo>
                <a:lnTo>
                  <a:pt x="70121" y="381524"/>
                </a:lnTo>
                <a:lnTo>
                  <a:pt x="70121" y="386398"/>
                </a:lnTo>
                <a:cubicBezTo>
                  <a:pt x="70121" y="392224"/>
                  <a:pt x="74451" y="396999"/>
                  <a:pt x="79733" y="396999"/>
                </a:cubicBezTo>
                <a:lnTo>
                  <a:pt x="92106" y="396999"/>
                </a:lnTo>
                <a:cubicBezTo>
                  <a:pt x="94723" y="396999"/>
                  <a:pt x="97293" y="395805"/>
                  <a:pt x="99054" y="393704"/>
                </a:cubicBezTo>
                <a:cubicBezTo>
                  <a:pt x="100767" y="391746"/>
                  <a:pt x="101766" y="389168"/>
                  <a:pt x="101766" y="386398"/>
                </a:cubicBezTo>
                <a:lnTo>
                  <a:pt x="101766" y="381524"/>
                </a:lnTo>
                <a:lnTo>
                  <a:pt x="367623" y="381524"/>
                </a:lnTo>
                <a:lnTo>
                  <a:pt x="367623" y="386398"/>
                </a:lnTo>
                <a:cubicBezTo>
                  <a:pt x="367623" y="392224"/>
                  <a:pt x="371953" y="396999"/>
                  <a:pt x="377235" y="396999"/>
                </a:cubicBezTo>
                <a:lnTo>
                  <a:pt x="389608" y="396999"/>
                </a:lnTo>
                <a:cubicBezTo>
                  <a:pt x="394938" y="396999"/>
                  <a:pt x="399268" y="392272"/>
                  <a:pt x="399268" y="386398"/>
                </a:cubicBezTo>
                <a:lnTo>
                  <a:pt x="399268" y="381524"/>
                </a:lnTo>
                <a:lnTo>
                  <a:pt x="419054" y="381524"/>
                </a:lnTo>
                <a:cubicBezTo>
                  <a:pt x="424625" y="381524"/>
                  <a:pt x="429673" y="379250"/>
                  <a:pt x="433328" y="375589"/>
                </a:cubicBezTo>
                <a:lnTo>
                  <a:pt x="434396" y="373016"/>
                </a:lnTo>
                <a:lnTo>
                  <a:pt x="450212" y="374943"/>
                </a:lnTo>
                <a:cubicBezTo>
                  <a:pt x="466450" y="378133"/>
                  <a:pt x="469402" y="396320"/>
                  <a:pt x="469402" y="400034"/>
                </a:cubicBezTo>
                <a:cubicBezTo>
                  <a:pt x="469402" y="419460"/>
                  <a:pt x="373692" y="437076"/>
                  <a:pt x="238365" y="437076"/>
                </a:cubicBezTo>
                <a:cubicBezTo>
                  <a:pt x="103085" y="437076"/>
                  <a:pt x="11375" y="420888"/>
                  <a:pt x="851" y="400034"/>
                </a:cubicBezTo>
                <a:cubicBezTo>
                  <a:pt x="-2196" y="393988"/>
                  <a:pt x="2375" y="373181"/>
                  <a:pt x="23803" y="367944"/>
                </a:cubicBezTo>
                <a:close/>
                <a:moveTo>
                  <a:pt x="35559" y="366547"/>
                </a:moveTo>
                <a:lnTo>
                  <a:pt x="38339" y="373248"/>
                </a:lnTo>
                <a:cubicBezTo>
                  <a:pt x="41316" y="376218"/>
                  <a:pt x="45424" y="378052"/>
                  <a:pt x="49949" y="378052"/>
                </a:cubicBezTo>
                <a:lnTo>
                  <a:pt x="70121" y="378052"/>
                </a:lnTo>
                <a:lnTo>
                  <a:pt x="70121" y="379739"/>
                </a:lnTo>
                <a:lnTo>
                  <a:pt x="50261" y="379739"/>
                </a:lnTo>
                <a:cubicBezTo>
                  <a:pt x="45189" y="379739"/>
                  <a:pt x="40581" y="377679"/>
                  <a:pt x="37242" y="374346"/>
                </a:cubicBezTo>
                <a:lnTo>
                  <a:pt x="34077" y="366723"/>
                </a:lnTo>
                <a:close/>
                <a:moveTo>
                  <a:pt x="62631" y="363329"/>
                </a:moveTo>
                <a:cubicBezTo>
                  <a:pt x="107870" y="361475"/>
                  <a:pt x="170868" y="366563"/>
                  <a:pt x="238365" y="366563"/>
                </a:cubicBezTo>
                <a:cubicBezTo>
                  <a:pt x="278649" y="366563"/>
                  <a:pt x="320456" y="366504"/>
                  <a:pt x="357770" y="367521"/>
                </a:cubicBezTo>
                <a:lnTo>
                  <a:pt x="385083" y="368826"/>
                </a:lnTo>
                <a:lnTo>
                  <a:pt x="371049" y="368826"/>
                </a:lnTo>
                <a:cubicBezTo>
                  <a:pt x="369146" y="368826"/>
                  <a:pt x="367623" y="370354"/>
                  <a:pt x="367623" y="372264"/>
                </a:cubicBezTo>
                <a:lnTo>
                  <a:pt x="367623" y="378047"/>
                </a:lnTo>
                <a:lnTo>
                  <a:pt x="101766" y="378047"/>
                </a:lnTo>
                <a:lnTo>
                  <a:pt x="101766" y="372264"/>
                </a:lnTo>
                <a:cubicBezTo>
                  <a:pt x="101766" y="370354"/>
                  <a:pt x="100196" y="368826"/>
                  <a:pt x="98292" y="368826"/>
                </a:cubicBezTo>
                <a:lnTo>
                  <a:pt x="73547" y="368826"/>
                </a:lnTo>
                <a:cubicBezTo>
                  <a:pt x="71644" y="368826"/>
                  <a:pt x="70121" y="370354"/>
                  <a:pt x="70121" y="372264"/>
                </a:cubicBezTo>
                <a:lnTo>
                  <a:pt x="70121" y="378047"/>
                </a:lnTo>
                <a:lnTo>
                  <a:pt x="50286" y="378047"/>
                </a:lnTo>
                <a:cubicBezTo>
                  <a:pt x="45691" y="378047"/>
                  <a:pt x="41513" y="376178"/>
                  <a:pt x="38483" y="373154"/>
                </a:cubicBezTo>
                <a:lnTo>
                  <a:pt x="35730" y="366526"/>
                </a:lnTo>
                <a:close/>
                <a:moveTo>
                  <a:pt x="112332" y="359209"/>
                </a:moveTo>
                <a:lnTo>
                  <a:pt x="112418" y="361386"/>
                </a:lnTo>
                <a:lnTo>
                  <a:pt x="111897" y="359569"/>
                </a:lnTo>
                <a:lnTo>
                  <a:pt x="111935" y="359276"/>
                </a:lnTo>
                <a:close/>
                <a:moveTo>
                  <a:pt x="275028" y="358918"/>
                </a:moveTo>
                <a:lnTo>
                  <a:pt x="277106" y="360494"/>
                </a:lnTo>
                <a:lnTo>
                  <a:pt x="277248" y="360494"/>
                </a:lnTo>
                <a:lnTo>
                  <a:pt x="278930" y="359358"/>
                </a:lnTo>
                <a:lnTo>
                  <a:pt x="278795" y="360994"/>
                </a:lnTo>
                <a:lnTo>
                  <a:pt x="277217" y="363970"/>
                </a:lnTo>
                <a:close/>
                <a:moveTo>
                  <a:pt x="279986" y="358749"/>
                </a:moveTo>
                <a:lnTo>
                  <a:pt x="278640" y="362874"/>
                </a:lnTo>
                <a:lnTo>
                  <a:pt x="278795" y="360994"/>
                </a:lnTo>
                <a:close/>
                <a:moveTo>
                  <a:pt x="280071" y="358588"/>
                </a:moveTo>
                <a:lnTo>
                  <a:pt x="279986" y="358749"/>
                </a:lnTo>
                <a:lnTo>
                  <a:pt x="280029" y="358617"/>
                </a:lnTo>
                <a:close/>
                <a:moveTo>
                  <a:pt x="190960" y="358572"/>
                </a:moveTo>
                <a:lnTo>
                  <a:pt x="189062" y="362775"/>
                </a:lnTo>
                <a:lnTo>
                  <a:pt x="189445" y="360801"/>
                </a:lnTo>
                <a:close/>
                <a:moveTo>
                  <a:pt x="190148" y="357185"/>
                </a:moveTo>
                <a:lnTo>
                  <a:pt x="189445" y="360801"/>
                </a:lnTo>
                <a:lnTo>
                  <a:pt x="187487" y="363685"/>
                </a:lnTo>
                <a:lnTo>
                  <a:pt x="185686" y="357814"/>
                </a:lnTo>
                <a:lnTo>
                  <a:pt x="186869" y="360247"/>
                </a:lnTo>
                <a:cubicBezTo>
                  <a:pt x="187108" y="360295"/>
                  <a:pt x="187347" y="360295"/>
                  <a:pt x="187538" y="360295"/>
                </a:cubicBezTo>
                <a:close/>
                <a:moveTo>
                  <a:pt x="112229" y="356607"/>
                </a:moveTo>
                <a:lnTo>
                  <a:pt x="112240" y="356877"/>
                </a:lnTo>
                <a:lnTo>
                  <a:pt x="111935" y="359276"/>
                </a:lnTo>
                <a:lnTo>
                  <a:pt x="111819" y="359295"/>
                </a:lnTo>
                <a:lnTo>
                  <a:pt x="111358" y="357683"/>
                </a:lnTo>
                <a:lnTo>
                  <a:pt x="112014" y="357573"/>
                </a:lnTo>
                <a:close/>
                <a:moveTo>
                  <a:pt x="192002" y="356598"/>
                </a:moveTo>
                <a:lnTo>
                  <a:pt x="191838" y="357279"/>
                </a:lnTo>
                <a:lnTo>
                  <a:pt x="190960" y="358572"/>
                </a:lnTo>
                <a:lnTo>
                  <a:pt x="191841" y="356620"/>
                </a:lnTo>
                <a:close/>
                <a:moveTo>
                  <a:pt x="190290" y="356455"/>
                </a:moveTo>
                <a:lnTo>
                  <a:pt x="190656" y="356579"/>
                </a:lnTo>
                <a:lnTo>
                  <a:pt x="190148" y="357185"/>
                </a:lnTo>
                <a:close/>
                <a:moveTo>
                  <a:pt x="190323" y="356286"/>
                </a:moveTo>
                <a:lnTo>
                  <a:pt x="190290" y="356455"/>
                </a:lnTo>
                <a:lnTo>
                  <a:pt x="190167" y="356414"/>
                </a:lnTo>
                <a:close/>
                <a:moveTo>
                  <a:pt x="280808" y="356226"/>
                </a:moveTo>
                <a:lnTo>
                  <a:pt x="280029" y="358617"/>
                </a:lnTo>
                <a:lnTo>
                  <a:pt x="278930" y="359358"/>
                </a:lnTo>
                <a:lnTo>
                  <a:pt x="279115" y="357116"/>
                </a:lnTo>
                <a:lnTo>
                  <a:pt x="279889" y="356403"/>
                </a:lnTo>
                <a:close/>
                <a:moveTo>
                  <a:pt x="282402" y="355920"/>
                </a:moveTo>
                <a:lnTo>
                  <a:pt x="281885" y="357363"/>
                </a:lnTo>
                <a:lnTo>
                  <a:pt x="280071" y="358588"/>
                </a:lnTo>
                <a:lnTo>
                  <a:pt x="280864" y="357093"/>
                </a:lnTo>
                <a:lnTo>
                  <a:pt x="280977" y="356194"/>
                </a:lnTo>
                <a:close/>
                <a:moveTo>
                  <a:pt x="275563" y="355912"/>
                </a:moveTo>
                <a:lnTo>
                  <a:pt x="276881" y="356315"/>
                </a:lnTo>
                <a:lnTo>
                  <a:pt x="277201" y="357066"/>
                </a:lnTo>
                <a:lnTo>
                  <a:pt x="277248" y="357066"/>
                </a:lnTo>
                <a:lnTo>
                  <a:pt x="277536" y="356516"/>
                </a:lnTo>
                <a:lnTo>
                  <a:pt x="278217" y="356724"/>
                </a:lnTo>
                <a:lnTo>
                  <a:pt x="279163" y="356542"/>
                </a:lnTo>
                <a:lnTo>
                  <a:pt x="279115" y="357116"/>
                </a:lnTo>
                <a:lnTo>
                  <a:pt x="277280" y="358807"/>
                </a:lnTo>
                <a:lnTo>
                  <a:pt x="277138" y="358807"/>
                </a:lnTo>
                <a:close/>
                <a:moveTo>
                  <a:pt x="107074" y="355525"/>
                </a:moveTo>
                <a:lnTo>
                  <a:pt x="111178" y="359402"/>
                </a:lnTo>
                <a:lnTo>
                  <a:pt x="111819" y="359295"/>
                </a:lnTo>
                <a:lnTo>
                  <a:pt x="111897" y="359569"/>
                </a:lnTo>
                <a:lnTo>
                  <a:pt x="111498" y="362711"/>
                </a:lnTo>
                <a:cubicBezTo>
                  <a:pt x="110240" y="363140"/>
                  <a:pt x="108270" y="360972"/>
                  <a:pt x="106098" y="357125"/>
                </a:cubicBezTo>
                <a:lnTo>
                  <a:pt x="105654" y="356074"/>
                </a:lnTo>
                <a:close/>
                <a:moveTo>
                  <a:pt x="281076" y="355405"/>
                </a:moveTo>
                <a:lnTo>
                  <a:pt x="280977" y="356194"/>
                </a:lnTo>
                <a:lnTo>
                  <a:pt x="280808" y="356226"/>
                </a:lnTo>
                <a:close/>
                <a:moveTo>
                  <a:pt x="279010" y="354886"/>
                </a:moveTo>
                <a:lnTo>
                  <a:pt x="278640" y="356029"/>
                </a:lnTo>
                <a:lnTo>
                  <a:pt x="278729" y="354941"/>
                </a:lnTo>
                <a:close/>
                <a:moveTo>
                  <a:pt x="190599" y="354864"/>
                </a:moveTo>
                <a:lnTo>
                  <a:pt x="191111" y="355037"/>
                </a:lnTo>
                <a:lnTo>
                  <a:pt x="191682" y="354958"/>
                </a:lnTo>
                <a:lnTo>
                  <a:pt x="191555" y="355273"/>
                </a:lnTo>
                <a:lnTo>
                  <a:pt x="190323" y="356286"/>
                </a:lnTo>
                <a:close/>
                <a:moveTo>
                  <a:pt x="192421" y="354855"/>
                </a:moveTo>
                <a:lnTo>
                  <a:pt x="192173" y="355885"/>
                </a:lnTo>
                <a:lnTo>
                  <a:pt x="191841" y="356620"/>
                </a:lnTo>
                <a:lnTo>
                  <a:pt x="191083" y="356724"/>
                </a:lnTo>
                <a:lnTo>
                  <a:pt x="190656" y="356579"/>
                </a:lnTo>
                <a:lnTo>
                  <a:pt x="192061" y="354905"/>
                </a:lnTo>
                <a:close/>
                <a:moveTo>
                  <a:pt x="272017" y="354826"/>
                </a:moveTo>
                <a:lnTo>
                  <a:pt x="274069" y="355454"/>
                </a:lnTo>
                <a:lnTo>
                  <a:pt x="274123" y="356831"/>
                </a:lnTo>
                <a:lnTo>
                  <a:pt x="275028" y="358918"/>
                </a:lnTo>
                <a:lnTo>
                  <a:pt x="272641" y="357107"/>
                </a:lnTo>
                <a:close/>
                <a:moveTo>
                  <a:pt x="185318" y="354771"/>
                </a:moveTo>
                <a:lnTo>
                  <a:pt x="187054" y="355359"/>
                </a:lnTo>
                <a:lnTo>
                  <a:pt x="187490" y="356776"/>
                </a:lnTo>
                <a:lnTo>
                  <a:pt x="187585" y="356776"/>
                </a:lnTo>
                <a:lnTo>
                  <a:pt x="188243" y="355762"/>
                </a:lnTo>
                <a:lnTo>
                  <a:pt x="190167" y="356414"/>
                </a:lnTo>
                <a:lnTo>
                  <a:pt x="187619" y="358509"/>
                </a:lnTo>
                <a:cubicBezTo>
                  <a:pt x="187524" y="358509"/>
                  <a:pt x="187333" y="358509"/>
                  <a:pt x="187189" y="358461"/>
                </a:cubicBezTo>
                <a:lnTo>
                  <a:pt x="185237" y="355942"/>
                </a:lnTo>
                <a:close/>
                <a:moveTo>
                  <a:pt x="281194" y="354458"/>
                </a:moveTo>
                <a:lnTo>
                  <a:pt x="281171" y="354649"/>
                </a:lnTo>
                <a:lnTo>
                  <a:pt x="280948" y="355427"/>
                </a:lnTo>
                <a:lnTo>
                  <a:pt x="279889" y="356403"/>
                </a:lnTo>
                <a:lnTo>
                  <a:pt x="279163" y="356542"/>
                </a:lnTo>
                <a:lnTo>
                  <a:pt x="279304" y="354829"/>
                </a:lnTo>
                <a:close/>
                <a:moveTo>
                  <a:pt x="189351" y="354441"/>
                </a:moveTo>
                <a:lnTo>
                  <a:pt x="189681" y="354553"/>
                </a:lnTo>
                <a:lnTo>
                  <a:pt x="189062" y="355930"/>
                </a:lnTo>
                <a:close/>
                <a:moveTo>
                  <a:pt x="281386" y="354420"/>
                </a:moveTo>
                <a:lnTo>
                  <a:pt x="281380" y="354472"/>
                </a:lnTo>
                <a:lnTo>
                  <a:pt x="281076" y="355405"/>
                </a:lnTo>
                <a:lnTo>
                  <a:pt x="281171" y="354649"/>
                </a:lnTo>
                <a:lnTo>
                  <a:pt x="281227" y="354452"/>
                </a:lnTo>
                <a:close/>
                <a:moveTo>
                  <a:pt x="109948" y="354415"/>
                </a:moveTo>
                <a:lnTo>
                  <a:pt x="110654" y="355224"/>
                </a:lnTo>
                <a:lnTo>
                  <a:pt x="111358" y="357683"/>
                </a:lnTo>
                <a:lnTo>
                  <a:pt x="111160" y="357716"/>
                </a:lnTo>
                <a:cubicBezTo>
                  <a:pt x="110520" y="357716"/>
                  <a:pt x="109678" y="357525"/>
                  <a:pt x="108563" y="356548"/>
                </a:cubicBezTo>
                <a:lnTo>
                  <a:pt x="107664" y="355297"/>
                </a:lnTo>
                <a:close/>
                <a:moveTo>
                  <a:pt x="276051" y="354371"/>
                </a:moveTo>
                <a:lnTo>
                  <a:pt x="278241" y="355037"/>
                </a:lnTo>
                <a:lnTo>
                  <a:pt x="278319" y="355022"/>
                </a:lnTo>
                <a:lnTo>
                  <a:pt x="277536" y="356516"/>
                </a:lnTo>
                <a:lnTo>
                  <a:pt x="276881" y="356315"/>
                </a:lnTo>
                <a:close/>
                <a:moveTo>
                  <a:pt x="183987" y="354320"/>
                </a:moveTo>
                <a:lnTo>
                  <a:pt x="184134" y="354370"/>
                </a:lnTo>
                <a:lnTo>
                  <a:pt x="184149" y="354539"/>
                </a:lnTo>
                <a:lnTo>
                  <a:pt x="185237" y="355942"/>
                </a:lnTo>
                <a:lnTo>
                  <a:pt x="185213" y="356275"/>
                </a:lnTo>
                <a:lnTo>
                  <a:pt x="185686" y="357814"/>
                </a:lnTo>
                <a:close/>
                <a:moveTo>
                  <a:pt x="278798" y="354107"/>
                </a:moveTo>
                <a:lnTo>
                  <a:pt x="278729" y="354941"/>
                </a:lnTo>
                <a:lnTo>
                  <a:pt x="278319" y="355022"/>
                </a:lnTo>
                <a:close/>
                <a:moveTo>
                  <a:pt x="106722" y="353988"/>
                </a:moveTo>
                <a:lnTo>
                  <a:pt x="107664" y="355297"/>
                </a:lnTo>
                <a:lnTo>
                  <a:pt x="107074" y="355525"/>
                </a:lnTo>
                <a:lnTo>
                  <a:pt x="105816" y="354337"/>
                </a:lnTo>
                <a:close/>
                <a:moveTo>
                  <a:pt x="192861" y="353951"/>
                </a:moveTo>
                <a:lnTo>
                  <a:pt x="192688" y="354745"/>
                </a:lnTo>
                <a:lnTo>
                  <a:pt x="192653" y="354822"/>
                </a:lnTo>
                <a:lnTo>
                  <a:pt x="192421" y="354855"/>
                </a:lnTo>
                <a:lnTo>
                  <a:pt x="192549" y="354324"/>
                </a:lnTo>
                <a:close/>
                <a:moveTo>
                  <a:pt x="189457" y="353892"/>
                </a:moveTo>
                <a:lnTo>
                  <a:pt x="189351" y="354441"/>
                </a:lnTo>
                <a:lnTo>
                  <a:pt x="189146" y="354372"/>
                </a:lnTo>
                <a:close/>
                <a:moveTo>
                  <a:pt x="274002" y="353748"/>
                </a:moveTo>
                <a:lnTo>
                  <a:pt x="274463" y="353888"/>
                </a:lnTo>
                <a:lnTo>
                  <a:pt x="275563" y="355912"/>
                </a:lnTo>
                <a:lnTo>
                  <a:pt x="274069" y="355454"/>
                </a:lnTo>
                <a:close/>
                <a:moveTo>
                  <a:pt x="111818" y="353692"/>
                </a:moveTo>
                <a:lnTo>
                  <a:pt x="111558" y="355830"/>
                </a:lnTo>
                <a:cubicBezTo>
                  <a:pt x="111416" y="355878"/>
                  <a:pt x="111368" y="355878"/>
                  <a:pt x="111225" y="355878"/>
                </a:cubicBezTo>
                <a:lnTo>
                  <a:pt x="110654" y="355224"/>
                </a:lnTo>
                <a:lnTo>
                  <a:pt x="110375" y="354250"/>
                </a:lnTo>
                <a:close/>
                <a:moveTo>
                  <a:pt x="279399" y="353687"/>
                </a:moveTo>
                <a:lnTo>
                  <a:pt x="279304" y="354829"/>
                </a:lnTo>
                <a:lnTo>
                  <a:pt x="279010" y="354886"/>
                </a:lnTo>
                <a:close/>
                <a:moveTo>
                  <a:pt x="112133" y="353571"/>
                </a:moveTo>
                <a:lnTo>
                  <a:pt x="112478" y="355005"/>
                </a:lnTo>
                <a:lnTo>
                  <a:pt x="112334" y="356136"/>
                </a:lnTo>
                <a:lnTo>
                  <a:pt x="112229" y="356607"/>
                </a:lnTo>
                <a:lnTo>
                  <a:pt x="112110" y="353580"/>
                </a:lnTo>
                <a:close/>
                <a:moveTo>
                  <a:pt x="112380" y="353475"/>
                </a:moveTo>
                <a:lnTo>
                  <a:pt x="112418" y="354442"/>
                </a:lnTo>
                <a:lnTo>
                  <a:pt x="112165" y="353558"/>
                </a:lnTo>
                <a:close/>
                <a:moveTo>
                  <a:pt x="186472" y="353466"/>
                </a:moveTo>
                <a:lnTo>
                  <a:pt x="189146" y="354372"/>
                </a:lnTo>
                <a:lnTo>
                  <a:pt x="188243" y="355762"/>
                </a:lnTo>
                <a:lnTo>
                  <a:pt x="187054" y="355359"/>
                </a:lnTo>
                <a:close/>
                <a:moveTo>
                  <a:pt x="112100" y="353330"/>
                </a:moveTo>
                <a:lnTo>
                  <a:pt x="112165" y="353558"/>
                </a:lnTo>
                <a:lnTo>
                  <a:pt x="112133" y="353571"/>
                </a:lnTo>
                <a:lnTo>
                  <a:pt x="112105" y="353457"/>
                </a:lnTo>
                <a:close/>
                <a:moveTo>
                  <a:pt x="279361" y="353033"/>
                </a:moveTo>
                <a:lnTo>
                  <a:pt x="278798" y="354107"/>
                </a:lnTo>
                <a:lnTo>
                  <a:pt x="278879" y="353126"/>
                </a:lnTo>
                <a:close/>
                <a:moveTo>
                  <a:pt x="104431" y="353029"/>
                </a:moveTo>
                <a:lnTo>
                  <a:pt x="105816" y="354337"/>
                </a:lnTo>
                <a:lnTo>
                  <a:pt x="105047" y="354634"/>
                </a:lnTo>
                <a:lnTo>
                  <a:pt x="104378" y="353049"/>
                </a:lnTo>
                <a:close/>
                <a:moveTo>
                  <a:pt x="190374" y="353012"/>
                </a:moveTo>
                <a:lnTo>
                  <a:pt x="190923" y="353196"/>
                </a:lnTo>
                <a:lnTo>
                  <a:pt x="190599" y="354864"/>
                </a:lnTo>
                <a:lnTo>
                  <a:pt x="189681" y="354553"/>
                </a:lnTo>
                <a:close/>
                <a:moveTo>
                  <a:pt x="192864" y="353011"/>
                </a:moveTo>
                <a:lnTo>
                  <a:pt x="192549" y="354324"/>
                </a:lnTo>
                <a:lnTo>
                  <a:pt x="192061" y="354905"/>
                </a:lnTo>
                <a:lnTo>
                  <a:pt x="191682" y="354958"/>
                </a:lnTo>
                <a:lnTo>
                  <a:pt x="192443" y="353067"/>
                </a:lnTo>
                <a:close/>
                <a:moveTo>
                  <a:pt x="279627" y="352982"/>
                </a:moveTo>
                <a:lnTo>
                  <a:pt x="279399" y="353687"/>
                </a:lnTo>
                <a:lnTo>
                  <a:pt x="279454" y="353015"/>
                </a:lnTo>
                <a:close/>
                <a:moveTo>
                  <a:pt x="193750" y="352892"/>
                </a:moveTo>
                <a:lnTo>
                  <a:pt x="192861" y="353951"/>
                </a:lnTo>
                <a:lnTo>
                  <a:pt x="193073" y="352983"/>
                </a:lnTo>
                <a:close/>
                <a:moveTo>
                  <a:pt x="279470" y="352826"/>
                </a:moveTo>
                <a:lnTo>
                  <a:pt x="279454" y="353015"/>
                </a:lnTo>
                <a:lnTo>
                  <a:pt x="279361" y="353033"/>
                </a:lnTo>
                <a:close/>
                <a:moveTo>
                  <a:pt x="189673" y="352778"/>
                </a:moveTo>
                <a:lnTo>
                  <a:pt x="190090" y="352917"/>
                </a:lnTo>
                <a:lnTo>
                  <a:pt x="189457" y="353892"/>
                </a:lnTo>
                <a:close/>
                <a:moveTo>
                  <a:pt x="111933" y="352747"/>
                </a:moveTo>
                <a:lnTo>
                  <a:pt x="111941" y="352775"/>
                </a:lnTo>
                <a:lnTo>
                  <a:pt x="112105" y="353457"/>
                </a:lnTo>
                <a:lnTo>
                  <a:pt x="112110" y="353580"/>
                </a:lnTo>
                <a:lnTo>
                  <a:pt x="111818" y="353692"/>
                </a:lnTo>
                <a:close/>
                <a:moveTo>
                  <a:pt x="109944" y="352745"/>
                </a:moveTo>
                <a:lnTo>
                  <a:pt x="110375" y="354250"/>
                </a:lnTo>
                <a:lnTo>
                  <a:pt x="109948" y="354415"/>
                </a:lnTo>
                <a:lnTo>
                  <a:pt x="108857" y="353164"/>
                </a:lnTo>
                <a:close/>
                <a:moveTo>
                  <a:pt x="114499" y="352656"/>
                </a:moveTo>
                <a:lnTo>
                  <a:pt x="112604" y="359164"/>
                </a:lnTo>
                <a:lnTo>
                  <a:pt x="112332" y="359209"/>
                </a:lnTo>
                <a:lnTo>
                  <a:pt x="112240" y="356877"/>
                </a:lnTo>
                <a:lnTo>
                  <a:pt x="112334" y="356136"/>
                </a:lnTo>
                <a:lnTo>
                  <a:pt x="112978" y="353244"/>
                </a:lnTo>
                <a:close/>
                <a:moveTo>
                  <a:pt x="183975" y="352621"/>
                </a:moveTo>
                <a:lnTo>
                  <a:pt x="185434" y="353115"/>
                </a:lnTo>
                <a:lnTo>
                  <a:pt x="185318" y="354771"/>
                </a:lnTo>
                <a:lnTo>
                  <a:pt x="184134" y="354370"/>
                </a:lnTo>
                <a:close/>
                <a:moveTo>
                  <a:pt x="281589" y="352605"/>
                </a:moveTo>
                <a:lnTo>
                  <a:pt x="281483" y="353557"/>
                </a:lnTo>
                <a:lnTo>
                  <a:pt x="281227" y="354452"/>
                </a:lnTo>
                <a:lnTo>
                  <a:pt x="281194" y="354458"/>
                </a:lnTo>
                <a:lnTo>
                  <a:pt x="281423" y="352637"/>
                </a:lnTo>
                <a:close/>
                <a:moveTo>
                  <a:pt x="111998" y="352211"/>
                </a:moveTo>
                <a:lnTo>
                  <a:pt x="112066" y="352472"/>
                </a:lnTo>
                <a:lnTo>
                  <a:pt x="112100" y="353330"/>
                </a:lnTo>
                <a:lnTo>
                  <a:pt x="111941" y="352775"/>
                </a:lnTo>
                <a:lnTo>
                  <a:pt x="111933" y="352743"/>
                </a:lnTo>
                <a:close/>
                <a:moveTo>
                  <a:pt x="283740" y="352192"/>
                </a:moveTo>
                <a:lnTo>
                  <a:pt x="283058" y="354093"/>
                </a:lnTo>
                <a:lnTo>
                  <a:pt x="281386" y="354420"/>
                </a:lnTo>
                <a:lnTo>
                  <a:pt x="281483" y="353557"/>
                </a:lnTo>
                <a:lnTo>
                  <a:pt x="281764" y="352572"/>
                </a:lnTo>
                <a:close/>
                <a:moveTo>
                  <a:pt x="111765" y="352042"/>
                </a:moveTo>
                <a:lnTo>
                  <a:pt x="111933" y="352743"/>
                </a:lnTo>
                <a:lnTo>
                  <a:pt x="111933" y="352747"/>
                </a:lnTo>
                <a:lnTo>
                  <a:pt x="111735" y="352054"/>
                </a:lnTo>
                <a:close/>
                <a:moveTo>
                  <a:pt x="112031" y="351940"/>
                </a:moveTo>
                <a:lnTo>
                  <a:pt x="111998" y="352211"/>
                </a:lnTo>
                <a:lnTo>
                  <a:pt x="111937" y="351976"/>
                </a:lnTo>
                <a:close/>
                <a:moveTo>
                  <a:pt x="107655" y="351787"/>
                </a:moveTo>
                <a:lnTo>
                  <a:pt x="108857" y="353164"/>
                </a:lnTo>
                <a:lnTo>
                  <a:pt x="106722" y="353988"/>
                </a:lnTo>
                <a:lnTo>
                  <a:pt x="105685" y="352546"/>
                </a:lnTo>
                <a:close/>
                <a:moveTo>
                  <a:pt x="113385" y="351417"/>
                </a:moveTo>
                <a:lnTo>
                  <a:pt x="112978" y="353244"/>
                </a:lnTo>
                <a:lnTo>
                  <a:pt x="112380" y="353475"/>
                </a:lnTo>
                <a:lnTo>
                  <a:pt x="112315" y="351830"/>
                </a:lnTo>
                <a:close/>
                <a:moveTo>
                  <a:pt x="185554" y="351400"/>
                </a:moveTo>
                <a:lnTo>
                  <a:pt x="185869" y="351505"/>
                </a:lnTo>
                <a:lnTo>
                  <a:pt x="186472" y="353466"/>
                </a:lnTo>
                <a:lnTo>
                  <a:pt x="185434" y="353115"/>
                </a:lnTo>
                <a:close/>
                <a:moveTo>
                  <a:pt x="191152" y="351281"/>
                </a:moveTo>
                <a:lnTo>
                  <a:pt x="190374" y="353012"/>
                </a:lnTo>
                <a:lnTo>
                  <a:pt x="190090" y="352917"/>
                </a:lnTo>
                <a:close/>
                <a:moveTo>
                  <a:pt x="191403" y="350722"/>
                </a:moveTo>
                <a:lnTo>
                  <a:pt x="191356" y="350967"/>
                </a:lnTo>
                <a:lnTo>
                  <a:pt x="191152" y="351281"/>
                </a:lnTo>
                <a:close/>
                <a:moveTo>
                  <a:pt x="111261" y="350399"/>
                </a:moveTo>
                <a:lnTo>
                  <a:pt x="111735" y="352054"/>
                </a:lnTo>
                <a:lnTo>
                  <a:pt x="109944" y="352745"/>
                </a:lnTo>
                <a:lnTo>
                  <a:pt x="109470" y="351089"/>
                </a:lnTo>
                <a:close/>
                <a:moveTo>
                  <a:pt x="273867" y="350309"/>
                </a:moveTo>
                <a:lnTo>
                  <a:pt x="274500" y="350737"/>
                </a:lnTo>
                <a:lnTo>
                  <a:pt x="276051" y="354371"/>
                </a:lnTo>
                <a:lnTo>
                  <a:pt x="274463" y="353888"/>
                </a:lnTo>
                <a:lnTo>
                  <a:pt x="273972" y="352987"/>
                </a:lnTo>
                <a:close/>
                <a:moveTo>
                  <a:pt x="111504" y="350305"/>
                </a:moveTo>
                <a:lnTo>
                  <a:pt x="111937" y="351976"/>
                </a:lnTo>
                <a:lnTo>
                  <a:pt x="111765" y="352042"/>
                </a:lnTo>
                <a:lnTo>
                  <a:pt x="111360" y="350361"/>
                </a:lnTo>
                <a:close/>
                <a:moveTo>
                  <a:pt x="181987" y="350206"/>
                </a:moveTo>
                <a:lnTo>
                  <a:pt x="183812" y="350817"/>
                </a:lnTo>
                <a:lnTo>
                  <a:pt x="183975" y="352621"/>
                </a:lnTo>
                <a:lnTo>
                  <a:pt x="183000" y="352291"/>
                </a:lnTo>
                <a:close/>
                <a:moveTo>
                  <a:pt x="112248" y="350150"/>
                </a:moveTo>
                <a:lnTo>
                  <a:pt x="112315" y="351830"/>
                </a:lnTo>
                <a:lnTo>
                  <a:pt x="112031" y="351940"/>
                </a:lnTo>
                <a:close/>
                <a:moveTo>
                  <a:pt x="112265" y="350013"/>
                </a:moveTo>
                <a:lnTo>
                  <a:pt x="112248" y="350150"/>
                </a:lnTo>
                <a:lnTo>
                  <a:pt x="112243" y="350021"/>
                </a:lnTo>
                <a:close/>
                <a:moveTo>
                  <a:pt x="193782" y="349740"/>
                </a:moveTo>
                <a:lnTo>
                  <a:pt x="193073" y="352983"/>
                </a:lnTo>
                <a:lnTo>
                  <a:pt x="192864" y="353011"/>
                </a:lnTo>
                <a:lnTo>
                  <a:pt x="193457" y="350548"/>
                </a:lnTo>
                <a:close/>
                <a:moveTo>
                  <a:pt x="115649" y="348710"/>
                </a:moveTo>
                <a:lnTo>
                  <a:pt x="115047" y="350776"/>
                </a:lnTo>
                <a:lnTo>
                  <a:pt x="113385" y="351417"/>
                </a:lnTo>
                <a:lnTo>
                  <a:pt x="113832" y="349409"/>
                </a:lnTo>
                <a:close/>
                <a:moveTo>
                  <a:pt x="270717" y="348176"/>
                </a:moveTo>
                <a:lnTo>
                  <a:pt x="272410" y="349322"/>
                </a:lnTo>
                <a:lnTo>
                  <a:pt x="272445" y="350179"/>
                </a:lnTo>
                <a:lnTo>
                  <a:pt x="273972" y="352987"/>
                </a:lnTo>
                <a:lnTo>
                  <a:pt x="274002" y="353748"/>
                </a:lnTo>
                <a:lnTo>
                  <a:pt x="271515" y="352993"/>
                </a:lnTo>
                <a:lnTo>
                  <a:pt x="270806" y="350399"/>
                </a:lnTo>
                <a:close/>
                <a:moveTo>
                  <a:pt x="344637" y="343361"/>
                </a:moveTo>
                <a:lnTo>
                  <a:pt x="344675" y="343672"/>
                </a:lnTo>
                <a:lnTo>
                  <a:pt x="342723" y="343572"/>
                </a:lnTo>
                <a:close/>
                <a:moveTo>
                  <a:pt x="347849" y="343007"/>
                </a:moveTo>
                <a:lnTo>
                  <a:pt x="347850" y="343015"/>
                </a:lnTo>
                <a:lnTo>
                  <a:pt x="349398" y="343916"/>
                </a:lnTo>
                <a:lnTo>
                  <a:pt x="346275" y="343755"/>
                </a:lnTo>
                <a:lnTo>
                  <a:pt x="346205" y="343188"/>
                </a:lnTo>
                <a:close/>
                <a:moveTo>
                  <a:pt x="347840" y="342934"/>
                </a:moveTo>
                <a:lnTo>
                  <a:pt x="348188" y="342970"/>
                </a:lnTo>
                <a:lnTo>
                  <a:pt x="347849" y="343007"/>
                </a:lnTo>
                <a:close/>
                <a:moveTo>
                  <a:pt x="344544" y="342598"/>
                </a:moveTo>
                <a:lnTo>
                  <a:pt x="346153" y="342762"/>
                </a:lnTo>
                <a:lnTo>
                  <a:pt x="346205" y="343188"/>
                </a:lnTo>
                <a:lnTo>
                  <a:pt x="344637" y="343361"/>
                </a:lnTo>
                <a:close/>
                <a:moveTo>
                  <a:pt x="344403" y="341447"/>
                </a:moveTo>
                <a:lnTo>
                  <a:pt x="344544" y="342598"/>
                </a:lnTo>
                <a:lnTo>
                  <a:pt x="341572" y="342295"/>
                </a:lnTo>
                <a:close/>
                <a:moveTo>
                  <a:pt x="346518" y="340813"/>
                </a:moveTo>
                <a:lnTo>
                  <a:pt x="347593" y="340936"/>
                </a:lnTo>
                <a:lnTo>
                  <a:pt x="347840" y="342934"/>
                </a:lnTo>
                <a:lnTo>
                  <a:pt x="346153" y="342762"/>
                </a:lnTo>
                <a:lnTo>
                  <a:pt x="345935" y="340987"/>
                </a:lnTo>
                <a:close/>
                <a:moveTo>
                  <a:pt x="344294" y="340558"/>
                </a:moveTo>
                <a:lnTo>
                  <a:pt x="345905" y="340743"/>
                </a:lnTo>
                <a:lnTo>
                  <a:pt x="345935" y="340987"/>
                </a:lnTo>
                <a:lnTo>
                  <a:pt x="344403" y="341447"/>
                </a:lnTo>
                <a:close/>
                <a:moveTo>
                  <a:pt x="383718" y="339917"/>
                </a:moveTo>
                <a:lnTo>
                  <a:pt x="375306" y="350631"/>
                </a:lnTo>
                <a:cubicBezTo>
                  <a:pt x="372160" y="352440"/>
                  <a:pt x="368775" y="353249"/>
                  <a:pt x="365439" y="353249"/>
                </a:cubicBezTo>
                <a:lnTo>
                  <a:pt x="349398" y="343916"/>
                </a:lnTo>
                <a:lnTo>
                  <a:pt x="365680" y="344755"/>
                </a:lnTo>
                <a:lnTo>
                  <a:pt x="365842" y="344772"/>
                </a:lnTo>
                <a:lnTo>
                  <a:pt x="366155" y="344678"/>
                </a:lnTo>
                <a:close/>
                <a:moveTo>
                  <a:pt x="384455" y="338977"/>
                </a:moveTo>
                <a:lnTo>
                  <a:pt x="384244" y="339246"/>
                </a:lnTo>
                <a:lnTo>
                  <a:pt x="366155" y="344678"/>
                </a:lnTo>
                <a:lnTo>
                  <a:pt x="365839" y="344763"/>
                </a:lnTo>
                <a:lnTo>
                  <a:pt x="365680" y="344755"/>
                </a:lnTo>
                <a:lnTo>
                  <a:pt x="348188" y="342970"/>
                </a:lnTo>
                <a:lnTo>
                  <a:pt x="360730" y="341589"/>
                </a:lnTo>
                <a:lnTo>
                  <a:pt x="366200" y="341321"/>
                </a:lnTo>
                <a:lnTo>
                  <a:pt x="371135" y="340443"/>
                </a:lnTo>
                <a:close/>
                <a:moveTo>
                  <a:pt x="386363" y="338767"/>
                </a:moveTo>
                <a:lnTo>
                  <a:pt x="386387" y="338965"/>
                </a:lnTo>
                <a:lnTo>
                  <a:pt x="386162" y="339254"/>
                </a:lnTo>
                <a:lnTo>
                  <a:pt x="383718" y="339917"/>
                </a:lnTo>
                <a:lnTo>
                  <a:pt x="384244" y="339246"/>
                </a:lnTo>
                <a:lnTo>
                  <a:pt x="385537" y="338858"/>
                </a:lnTo>
                <a:close/>
                <a:moveTo>
                  <a:pt x="388088" y="338732"/>
                </a:moveTo>
                <a:lnTo>
                  <a:pt x="388176" y="339445"/>
                </a:lnTo>
                <a:cubicBezTo>
                  <a:pt x="386507" y="345538"/>
                  <a:pt x="382551" y="350584"/>
                  <a:pt x="377069" y="353678"/>
                </a:cubicBezTo>
                <a:cubicBezTo>
                  <a:pt x="373494" y="355629"/>
                  <a:pt x="369490" y="356724"/>
                  <a:pt x="365439" y="356724"/>
                </a:cubicBezTo>
                <a:cubicBezTo>
                  <a:pt x="356906" y="356724"/>
                  <a:pt x="348994" y="352059"/>
                  <a:pt x="344799" y="344681"/>
                </a:cubicBezTo>
                <a:lnTo>
                  <a:pt x="344675" y="343672"/>
                </a:lnTo>
                <a:lnTo>
                  <a:pt x="346275" y="343755"/>
                </a:lnTo>
                <a:lnTo>
                  <a:pt x="346294" y="343910"/>
                </a:lnTo>
                <a:cubicBezTo>
                  <a:pt x="350151" y="350757"/>
                  <a:pt x="357389" y="355037"/>
                  <a:pt x="365340" y="355037"/>
                </a:cubicBezTo>
                <a:cubicBezTo>
                  <a:pt x="369054" y="355037"/>
                  <a:pt x="372816" y="353991"/>
                  <a:pt x="376102" y="352184"/>
                </a:cubicBezTo>
                <a:lnTo>
                  <a:pt x="386162" y="339254"/>
                </a:lnTo>
                <a:close/>
                <a:moveTo>
                  <a:pt x="389050" y="338471"/>
                </a:moveTo>
                <a:lnTo>
                  <a:pt x="388088" y="338732"/>
                </a:lnTo>
                <a:lnTo>
                  <a:pt x="388070" y="338579"/>
                </a:lnTo>
                <a:close/>
                <a:moveTo>
                  <a:pt x="388013" y="338114"/>
                </a:moveTo>
                <a:lnTo>
                  <a:pt x="388070" y="338579"/>
                </a:lnTo>
                <a:lnTo>
                  <a:pt x="386363" y="338767"/>
                </a:lnTo>
                <a:lnTo>
                  <a:pt x="386345" y="338615"/>
                </a:lnTo>
                <a:close/>
                <a:moveTo>
                  <a:pt x="387956" y="337647"/>
                </a:moveTo>
                <a:lnTo>
                  <a:pt x="389160" y="337770"/>
                </a:lnTo>
                <a:lnTo>
                  <a:pt x="388013" y="338114"/>
                </a:lnTo>
                <a:close/>
                <a:moveTo>
                  <a:pt x="357877" y="337409"/>
                </a:moveTo>
                <a:lnTo>
                  <a:pt x="365839" y="337819"/>
                </a:lnTo>
                <a:lnTo>
                  <a:pt x="367307" y="337421"/>
                </a:lnTo>
                <a:lnTo>
                  <a:pt x="365867" y="337849"/>
                </a:lnTo>
                <a:cubicBezTo>
                  <a:pt x="362151" y="338229"/>
                  <a:pt x="358626" y="338420"/>
                  <a:pt x="355529" y="338420"/>
                </a:cubicBezTo>
                <a:lnTo>
                  <a:pt x="354932" y="338291"/>
                </a:lnTo>
                <a:close/>
                <a:moveTo>
                  <a:pt x="384685" y="337312"/>
                </a:moveTo>
                <a:lnTo>
                  <a:pt x="386206" y="337468"/>
                </a:lnTo>
                <a:lnTo>
                  <a:pt x="386345" y="338615"/>
                </a:lnTo>
                <a:lnTo>
                  <a:pt x="385537" y="338858"/>
                </a:lnTo>
                <a:lnTo>
                  <a:pt x="384455" y="338977"/>
                </a:lnTo>
                <a:lnTo>
                  <a:pt x="384821" y="338511"/>
                </a:lnTo>
                <a:lnTo>
                  <a:pt x="384674" y="337322"/>
                </a:lnTo>
                <a:close/>
                <a:moveTo>
                  <a:pt x="345471" y="337201"/>
                </a:moveTo>
                <a:lnTo>
                  <a:pt x="347193" y="337694"/>
                </a:lnTo>
                <a:lnTo>
                  <a:pt x="347540" y="340506"/>
                </a:lnTo>
                <a:lnTo>
                  <a:pt x="346518" y="340813"/>
                </a:lnTo>
                <a:lnTo>
                  <a:pt x="345905" y="340743"/>
                </a:lnTo>
                <a:close/>
                <a:moveTo>
                  <a:pt x="380713" y="336906"/>
                </a:moveTo>
                <a:lnTo>
                  <a:pt x="384673" y="337311"/>
                </a:lnTo>
                <a:lnTo>
                  <a:pt x="384674" y="337322"/>
                </a:lnTo>
                <a:lnTo>
                  <a:pt x="383589" y="338229"/>
                </a:lnTo>
                <a:lnTo>
                  <a:pt x="371135" y="340443"/>
                </a:lnTo>
                <a:lnTo>
                  <a:pt x="360730" y="341589"/>
                </a:lnTo>
                <a:lnTo>
                  <a:pt x="355529" y="341844"/>
                </a:lnTo>
                <a:lnTo>
                  <a:pt x="347593" y="340936"/>
                </a:lnTo>
                <a:lnTo>
                  <a:pt x="347540" y="340506"/>
                </a:lnTo>
                <a:lnTo>
                  <a:pt x="352169" y="339119"/>
                </a:lnTo>
                <a:lnTo>
                  <a:pt x="355447" y="340058"/>
                </a:lnTo>
                <a:cubicBezTo>
                  <a:pt x="358782" y="340058"/>
                  <a:pt x="362308" y="339868"/>
                  <a:pt x="365881" y="339537"/>
                </a:cubicBezTo>
                <a:close/>
                <a:moveTo>
                  <a:pt x="347089" y="336853"/>
                </a:moveTo>
                <a:lnTo>
                  <a:pt x="348590" y="336930"/>
                </a:lnTo>
                <a:lnTo>
                  <a:pt x="354932" y="338291"/>
                </a:lnTo>
                <a:lnTo>
                  <a:pt x="352169" y="339119"/>
                </a:lnTo>
                <a:lnTo>
                  <a:pt x="347193" y="337694"/>
                </a:lnTo>
                <a:close/>
                <a:moveTo>
                  <a:pt x="343819" y="336684"/>
                </a:moveTo>
                <a:lnTo>
                  <a:pt x="345417" y="336766"/>
                </a:lnTo>
                <a:lnTo>
                  <a:pt x="345471" y="337201"/>
                </a:lnTo>
                <a:lnTo>
                  <a:pt x="343825" y="336729"/>
                </a:lnTo>
                <a:close/>
                <a:moveTo>
                  <a:pt x="343798" y="336509"/>
                </a:moveTo>
                <a:lnTo>
                  <a:pt x="343819" y="336684"/>
                </a:lnTo>
                <a:lnTo>
                  <a:pt x="343633" y="336674"/>
                </a:lnTo>
                <a:lnTo>
                  <a:pt x="343262" y="336568"/>
                </a:lnTo>
                <a:close/>
                <a:moveTo>
                  <a:pt x="345669" y="336303"/>
                </a:moveTo>
                <a:lnTo>
                  <a:pt x="347058" y="336601"/>
                </a:lnTo>
                <a:lnTo>
                  <a:pt x="347089" y="336853"/>
                </a:lnTo>
                <a:lnTo>
                  <a:pt x="345417" y="336766"/>
                </a:lnTo>
                <a:lnTo>
                  <a:pt x="345365" y="336337"/>
                </a:lnTo>
                <a:close/>
                <a:moveTo>
                  <a:pt x="372032" y="336018"/>
                </a:moveTo>
                <a:lnTo>
                  <a:pt x="372359" y="336052"/>
                </a:lnTo>
                <a:lnTo>
                  <a:pt x="367307" y="337421"/>
                </a:lnTo>
                <a:close/>
                <a:moveTo>
                  <a:pt x="343721" y="335885"/>
                </a:moveTo>
                <a:lnTo>
                  <a:pt x="345352" y="336235"/>
                </a:lnTo>
                <a:lnTo>
                  <a:pt x="345365" y="336337"/>
                </a:lnTo>
                <a:lnTo>
                  <a:pt x="343798" y="336509"/>
                </a:lnTo>
                <a:close/>
                <a:moveTo>
                  <a:pt x="98101" y="335701"/>
                </a:moveTo>
                <a:lnTo>
                  <a:pt x="104330" y="350660"/>
                </a:lnTo>
                <a:lnTo>
                  <a:pt x="105685" y="352546"/>
                </a:lnTo>
                <a:lnTo>
                  <a:pt x="104431" y="353029"/>
                </a:lnTo>
                <a:lnTo>
                  <a:pt x="104328" y="352931"/>
                </a:lnTo>
                <a:lnTo>
                  <a:pt x="99487" y="341462"/>
                </a:lnTo>
                <a:close/>
                <a:moveTo>
                  <a:pt x="282766" y="335178"/>
                </a:moveTo>
                <a:lnTo>
                  <a:pt x="282974" y="340207"/>
                </a:lnTo>
                <a:lnTo>
                  <a:pt x="282917" y="340721"/>
                </a:lnTo>
                <a:lnTo>
                  <a:pt x="281423" y="352637"/>
                </a:lnTo>
                <a:lnTo>
                  <a:pt x="279627" y="352982"/>
                </a:lnTo>
                <a:lnTo>
                  <a:pt x="280016" y="351783"/>
                </a:lnTo>
                <a:lnTo>
                  <a:pt x="280878" y="350137"/>
                </a:lnTo>
                <a:lnTo>
                  <a:pt x="281085" y="348483"/>
                </a:lnTo>
                <a:lnTo>
                  <a:pt x="281380" y="347573"/>
                </a:lnTo>
                <a:close/>
                <a:moveTo>
                  <a:pt x="387614" y="334863"/>
                </a:moveTo>
                <a:lnTo>
                  <a:pt x="387956" y="337647"/>
                </a:lnTo>
                <a:lnTo>
                  <a:pt x="386206" y="337468"/>
                </a:lnTo>
                <a:lnTo>
                  <a:pt x="386050" y="336171"/>
                </a:lnTo>
                <a:close/>
                <a:moveTo>
                  <a:pt x="282800" y="334794"/>
                </a:moveTo>
                <a:lnTo>
                  <a:pt x="282802" y="334858"/>
                </a:lnTo>
                <a:lnTo>
                  <a:pt x="282766" y="335178"/>
                </a:lnTo>
                <a:lnTo>
                  <a:pt x="282763" y="335092"/>
                </a:lnTo>
                <a:close/>
                <a:moveTo>
                  <a:pt x="385837" y="334401"/>
                </a:moveTo>
                <a:lnTo>
                  <a:pt x="386050" y="336171"/>
                </a:lnTo>
                <a:lnTo>
                  <a:pt x="384685" y="337312"/>
                </a:lnTo>
                <a:lnTo>
                  <a:pt x="384673" y="337311"/>
                </a:lnTo>
                <a:lnTo>
                  <a:pt x="384441" y="335431"/>
                </a:lnTo>
                <a:close/>
                <a:moveTo>
                  <a:pt x="343522" y="334257"/>
                </a:moveTo>
                <a:lnTo>
                  <a:pt x="343721" y="335885"/>
                </a:lnTo>
                <a:lnTo>
                  <a:pt x="341570" y="335423"/>
                </a:lnTo>
                <a:close/>
                <a:moveTo>
                  <a:pt x="106598" y="334108"/>
                </a:moveTo>
                <a:lnTo>
                  <a:pt x="108458" y="338553"/>
                </a:lnTo>
                <a:lnTo>
                  <a:pt x="109308" y="341831"/>
                </a:lnTo>
                <a:lnTo>
                  <a:pt x="111360" y="350361"/>
                </a:lnTo>
                <a:lnTo>
                  <a:pt x="111261" y="350399"/>
                </a:lnTo>
                <a:close/>
                <a:moveTo>
                  <a:pt x="384124" y="332862"/>
                </a:moveTo>
                <a:lnTo>
                  <a:pt x="384441" y="335431"/>
                </a:lnTo>
                <a:lnTo>
                  <a:pt x="382986" y="336503"/>
                </a:lnTo>
                <a:lnTo>
                  <a:pt x="380713" y="336906"/>
                </a:lnTo>
                <a:lnTo>
                  <a:pt x="372359" y="336052"/>
                </a:lnTo>
                <a:close/>
                <a:moveTo>
                  <a:pt x="346545" y="332450"/>
                </a:moveTo>
                <a:lnTo>
                  <a:pt x="347003" y="336156"/>
                </a:lnTo>
                <a:lnTo>
                  <a:pt x="345669" y="336303"/>
                </a:lnTo>
                <a:lnTo>
                  <a:pt x="345352" y="336235"/>
                </a:lnTo>
                <a:lnTo>
                  <a:pt x="345001" y="333373"/>
                </a:lnTo>
                <a:close/>
                <a:moveTo>
                  <a:pt x="344880" y="332388"/>
                </a:moveTo>
                <a:lnTo>
                  <a:pt x="345001" y="333373"/>
                </a:lnTo>
                <a:lnTo>
                  <a:pt x="343522" y="334257"/>
                </a:lnTo>
                <a:lnTo>
                  <a:pt x="343404" y="333295"/>
                </a:lnTo>
                <a:close/>
                <a:moveTo>
                  <a:pt x="384027" y="332080"/>
                </a:moveTo>
                <a:lnTo>
                  <a:pt x="384072" y="332444"/>
                </a:lnTo>
                <a:lnTo>
                  <a:pt x="372032" y="336018"/>
                </a:lnTo>
                <a:lnTo>
                  <a:pt x="364938" y="335293"/>
                </a:lnTo>
                <a:lnTo>
                  <a:pt x="357877" y="337409"/>
                </a:lnTo>
                <a:lnTo>
                  <a:pt x="348590" y="336930"/>
                </a:lnTo>
                <a:lnTo>
                  <a:pt x="347058" y="336601"/>
                </a:lnTo>
                <a:lnTo>
                  <a:pt x="347003" y="336156"/>
                </a:lnTo>
                <a:close/>
                <a:moveTo>
                  <a:pt x="387265" y="332011"/>
                </a:moveTo>
                <a:lnTo>
                  <a:pt x="387415" y="333238"/>
                </a:lnTo>
                <a:lnTo>
                  <a:pt x="385837" y="334401"/>
                </a:lnTo>
                <a:lnTo>
                  <a:pt x="385603" y="332461"/>
                </a:lnTo>
                <a:close/>
                <a:moveTo>
                  <a:pt x="385548" y="332006"/>
                </a:moveTo>
                <a:lnTo>
                  <a:pt x="385603" y="332461"/>
                </a:lnTo>
                <a:lnTo>
                  <a:pt x="384124" y="332862"/>
                </a:lnTo>
                <a:lnTo>
                  <a:pt x="384072" y="332444"/>
                </a:lnTo>
                <a:close/>
                <a:moveTo>
                  <a:pt x="386049" y="331857"/>
                </a:moveTo>
                <a:lnTo>
                  <a:pt x="385548" y="332006"/>
                </a:lnTo>
                <a:lnTo>
                  <a:pt x="385537" y="331914"/>
                </a:lnTo>
                <a:close/>
                <a:moveTo>
                  <a:pt x="389050" y="331527"/>
                </a:moveTo>
                <a:lnTo>
                  <a:pt x="387265" y="332011"/>
                </a:lnTo>
                <a:lnTo>
                  <a:pt x="387230" y="331727"/>
                </a:lnTo>
                <a:close/>
                <a:moveTo>
                  <a:pt x="387204" y="331514"/>
                </a:moveTo>
                <a:lnTo>
                  <a:pt x="387230" y="331727"/>
                </a:lnTo>
                <a:lnTo>
                  <a:pt x="386049" y="331857"/>
                </a:lnTo>
                <a:close/>
                <a:moveTo>
                  <a:pt x="343178" y="331455"/>
                </a:moveTo>
                <a:lnTo>
                  <a:pt x="343404" y="333295"/>
                </a:lnTo>
                <a:lnTo>
                  <a:pt x="339724" y="335555"/>
                </a:lnTo>
                <a:lnTo>
                  <a:pt x="343262" y="336568"/>
                </a:lnTo>
                <a:lnTo>
                  <a:pt x="342723" y="336628"/>
                </a:lnTo>
                <a:lnTo>
                  <a:pt x="343633" y="336674"/>
                </a:lnTo>
                <a:lnTo>
                  <a:pt x="343825" y="336729"/>
                </a:lnTo>
                <a:lnTo>
                  <a:pt x="344294" y="340558"/>
                </a:lnTo>
                <a:lnTo>
                  <a:pt x="342595" y="340364"/>
                </a:lnTo>
                <a:cubicBezTo>
                  <a:pt x="339749" y="339359"/>
                  <a:pt x="338308" y="337825"/>
                  <a:pt x="338093" y="335709"/>
                </a:cubicBezTo>
                <a:close/>
                <a:moveTo>
                  <a:pt x="387073" y="330445"/>
                </a:moveTo>
                <a:lnTo>
                  <a:pt x="389258" y="330905"/>
                </a:lnTo>
                <a:lnTo>
                  <a:pt x="387204" y="331514"/>
                </a:lnTo>
                <a:close/>
                <a:moveTo>
                  <a:pt x="383738" y="329743"/>
                </a:moveTo>
                <a:lnTo>
                  <a:pt x="385316" y="330075"/>
                </a:lnTo>
                <a:lnTo>
                  <a:pt x="385537" y="331914"/>
                </a:lnTo>
                <a:lnTo>
                  <a:pt x="384027" y="332080"/>
                </a:lnTo>
                <a:close/>
                <a:moveTo>
                  <a:pt x="346119" y="328996"/>
                </a:moveTo>
                <a:lnTo>
                  <a:pt x="346421" y="331442"/>
                </a:lnTo>
                <a:lnTo>
                  <a:pt x="344880" y="332388"/>
                </a:lnTo>
                <a:lnTo>
                  <a:pt x="344618" y="330251"/>
                </a:lnTo>
                <a:close/>
                <a:moveTo>
                  <a:pt x="385007" y="327510"/>
                </a:moveTo>
                <a:lnTo>
                  <a:pt x="386743" y="327746"/>
                </a:lnTo>
                <a:lnTo>
                  <a:pt x="387073" y="330445"/>
                </a:lnTo>
                <a:lnTo>
                  <a:pt x="385316" y="330075"/>
                </a:lnTo>
                <a:close/>
                <a:moveTo>
                  <a:pt x="375172" y="326170"/>
                </a:moveTo>
                <a:lnTo>
                  <a:pt x="383436" y="327296"/>
                </a:lnTo>
                <a:lnTo>
                  <a:pt x="383738" y="329743"/>
                </a:lnTo>
                <a:lnTo>
                  <a:pt x="375252" y="327956"/>
                </a:lnTo>
                <a:cubicBezTo>
                  <a:pt x="372108" y="327956"/>
                  <a:pt x="368630" y="328051"/>
                  <a:pt x="364962" y="328479"/>
                </a:cubicBezTo>
                <a:cubicBezTo>
                  <a:pt x="358388" y="329097"/>
                  <a:pt x="352480" y="330179"/>
                  <a:pt x="348246" y="331434"/>
                </a:cubicBezTo>
                <a:lnTo>
                  <a:pt x="346545" y="332450"/>
                </a:lnTo>
                <a:lnTo>
                  <a:pt x="346421" y="331442"/>
                </a:lnTo>
                <a:lnTo>
                  <a:pt x="350402" y="328996"/>
                </a:lnTo>
                <a:cubicBezTo>
                  <a:pt x="356185" y="327604"/>
                  <a:pt x="362570" y="326928"/>
                  <a:pt x="364690" y="326739"/>
                </a:cubicBezTo>
                <a:cubicBezTo>
                  <a:pt x="368311" y="326360"/>
                  <a:pt x="371884" y="326170"/>
                  <a:pt x="375172" y="326170"/>
                </a:cubicBezTo>
                <a:close/>
                <a:moveTo>
                  <a:pt x="386499" y="325756"/>
                </a:moveTo>
                <a:lnTo>
                  <a:pt x="388186" y="325947"/>
                </a:lnTo>
                <a:cubicBezTo>
                  <a:pt x="391032" y="326945"/>
                  <a:pt x="392474" y="328479"/>
                  <a:pt x="392688" y="330619"/>
                </a:cubicBezTo>
                <a:lnTo>
                  <a:pt x="387614" y="334863"/>
                </a:lnTo>
                <a:lnTo>
                  <a:pt x="387415" y="333238"/>
                </a:lnTo>
                <a:lnTo>
                  <a:pt x="390895" y="330673"/>
                </a:lnTo>
                <a:cubicBezTo>
                  <a:pt x="390824" y="330128"/>
                  <a:pt x="390704" y="329002"/>
                  <a:pt x="388697" y="328013"/>
                </a:cubicBezTo>
                <a:lnTo>
                  <a:pt x="386743" y="327746"/>
                </a:lnTo>
                <a:close/>
                <a:moveTo>
                  <a:pt x="383200" y="325383"/>
                </a:moveTo>
                <a:lnTo>
                  <a:pt x="384772" y="325560"/>
                </a:lnTo>
                <a:lnTo>
                  <a:pt x="385007" y="327510"/>
                </a:lnTo>
                <a:lnTo>
                  <a:pt x="383436" y="327296"/>
                </a:lnTo>
                <a:close/>
                <a:moveTo>
                  <a:pt x="196604" y="323012"/>
                </a:moveTo>
                <a:lnTo>
                  <a:pt x="196914" y="324579"/>
                </a:lnTo>
                <a:lnTo>
                  <a:pt x="196168" y="335420"/>
                </a:lnTo>
                <a:lnTo>
                  <a:pt x="195745" y="340759"/>
                </a:lnTo>
                <a:lnTo>
                  <a:pt x="195084" y="343785"/>
                </a:lnTo>
                <a:lnTo>
                  <a:pt x="193457" y="350548"/>
                </a:lnTo>
                <a:lnTo>
                  <a:pt x="192443" y="353067"/>
                </a:lnTo>
                <a:lnTo>
                  <a:pt x="191083" y="353249"/>
                </a:lnTo>
                <a:lnTo>
                  <a:pt x="190923" y="353196"/>
                </a:lnTo>
                <a:lnTo>
                  <a:pt x="191356" y="350967"/>
                </a:lnTo>
                <a:lnTo>
                  <a:pt x="191899" y="350130"/>
                </a:lnTo>
                <a:lnTo>
                  <a:pt x="192154" y="349051"/>
                </a:lnTo>
                <a:lnTo>
                  <a:pt x="192688" y="347865"/>
                </a:lnTo>
                <a:cubicBezTo>
                  <a:pt x="193873" y="344005"/>
                  <a:pt x="194963" y="339156"/>
                  <a:pt x="195745" y="333867"/>
                </a:cubicBezTo>
                <a:lnTo>
                  <a:pt x="195745" y="333866"/>
                </a:lnTo>
                <a:lnTo>
                  <a:pt x="195748" y="333854"/>
                </a:lnTo>
                <a:lnTo>
                  <a:pt x="195770" y="333554"/>
                </a:lnTo>
                <a:close/>
                <a:moveTo>
                  <a:pt x="196565" y="322590"/>
                </a:moveTo>
                <a:lnTo>
                  <a:pt x="196623" y="322778"/>
                </a:lnTo>
                <a:lnTo>
                  <a:pt x="196604" y="323012"/>
                </a:lnTo>
                <a:lnTo>
                  <a:pt x="196553" y="322757"/>
                </a:lnTo>
                <a:close/>
                <a:moveTo>
                  <a:pt x="99549" y="320426"/>
                </a:moveTo>
                <a:lnTo>
                  <a:pt x="101897" y="322863"/>
                </a:lnTo>
                <a:lnTo>
                  <a:pt x="106492" y="333737"/>
                </a:lnTo>
                <a:lnTo>
                  <a:pt x="106598" y="334108"/>
                </a:lnTo>
                <a:lnTo>
                  <a:pt x="102351" y="323961"/>
                </a:lnTo>
                <a:close/>
                <a:moveTo>
                  <a:pt x="280387" y="318880"/>
                </a:moveTo>
                <a:lnTo>
                  <a:pt x="281494" y="321464"/>
                </a:lnTo>
                <a:lnTo>
                  <a:pt x="282302" y="323949"/>
                </a:lnTo>
                <a:lnTo>
                  <a:pt x="282763" y="335092"/>
                </a:lnTo>
                <a:lnTo>
                  <a:pt x="281085" y="348483"/>
                </a:lnTo>
                <a:lnTo>
                  <a:pt x="280016" y="351783"/>
                </a:lnTo>
                <a:lnTo>
                  <a:pt x="279470" y="352826"/>
                </a:lnTo>
                <a:lnTo>
                  <a:pt x="280933" y="335098"/>
                </a:lnTo>
                <a:lnTo>
                  <a:pt x="280697" y="331072"/>
                </a:lnTo>
                <a:lnTo>
                  <a:pt x="280934" y="328194"/>
                </a:lnTo>
                <a:close/>
                <a:moveTo>
                  <a:pt x="195279" y="318364"/>
                </a:moveTo>
                <a:lnTo>
                  <a:pt x="196436" y="322166"/>
                </a:lnTo>
                <a:lnTo>
                  <a:pt x="196553" y="322757"/>
                </a:lnTo>
                <a:lnTo>
                  <a:pt x="195770" y="333554"/>
                </a:lnTo>
                <a:lnTo>
                  <a:pt x="195745" y="333866"/>
                </a:lnTo>
                <a:lnTo>
                  <a:pt x="192154" y="349051"/>
                </a:lnTo>
                <a:lnTo>
                  <a:pt x="191403" y="350722"/>
                </a:lnTo>
                <a:lnTo>
                  <a:pt x="194364" y="335481"/>
                </a:lnTo>
                <a:close/>
                <a:moveTo>
                  <a:pt x="285773" y="318103"/>
                </a:moveTo>
                <a:lnTo>
                  <a:pt x="296929" y="325673"/>
                </a:lnTo>
                <a:cubicBezTo>
                  <a:pt x="301024" y="336039"/>
                  <a:pt x="295977" y="347737"/>
                  <a:pt x="285645" y="351826"/>
                </a:cubicBezTo>
                <a:lnTo>
                  <a:pt x="283740" y="352192"/>
                </a:lnTo>
                <a:lnTo>
                  <a:pt x="284212" y="350875"/>
                </a:lnTo>
                <a:cubicBezTo>
                  <a:pt x="285349" y="346209"/>
                  <a:pt x="286107" y="340019"/>
                  <a:pt x="286391" y="333448"/>
                </a:cubicBezTo>
                <a:close/>
                <a:moveTo>
                  <a:pt x="92369" y="317444"/>
                </a:moveTo>
                <a:lnTo>
                  <a:pt x="92063" y="318494"/>
                </a:lnTo>
                <a:cubicBezTo>
                  <a:pt x="92634" y="323351"/>
                  <a:pt x="94108" y="329399"/>
                  <a:pt x="96200" y="335733"/>
                </a:cubicBezTo>
                <a:cubicBezTo>
                  <a:pt x="98149" y="341734"/>
                  <a:pt x="100527" y="347306"/>
                  <a:pt x="102809" y="351497"/>
                </a:cubicBezTo>
                <a:lnTo>
                  <a:pt x="104328" y="352931"/>
                </a:lnTo>
                <a:lnTo>
                  <a:pt x="104378" y="353049"/>
                </a:lnTo>
                <a:lnTo>
                  <a:pt x="103972" y="353205"/>
                </a:lnTo>
                <a:cubicBezTo>
                  <a:pt x="98490" y="353205"/>
                  <a:pt x="93008" y="351018"/>
                  <a:pt x="89051" y="346595"/>
                </a:cubicBezTo>
                <a:cubicBezTo>
                  <a:pt x="81567" y="338417"/>
                  <a:pt x="82139" y="325673"/>
                  <a:pt x="90386" y="318207"/>
                </a:cubicBezTo>
                <a:close/>
                <a:moveTo>
                  <a:pt x="97103" y="317341"/>
                </a:moveTo>
                <a:lnTo>
                  <a:pt x="99549" y="320426"/>
                </a:lnTo>
                <a:lnTo>
                  <a:pt x="97552" y="318354"/>
                </a:lnTo>
                <a:close/>
                <a:moveTo>
                  <a:pt x="96497" y="317259"/>
                </a:moveTo>
                <a:lnTo>
                  <a:pt x="97552" y="318354"/>
                </a:lnTo>
                <a:lnTo>
                  <a:pt x="104743" y="334573"/>
                </a:lnTo>
                <a:lnTo>
                  <a:pt x="109470" y="351089"/>
                </a:lnTo>
                <a:lnTo>
                  <a:pt x="107655" y="351787"/>
                </a:lnTo>
                <a:lnTo>
                  <a:pt x="105894" y="349770"/>
                </a:lnTo>
                <a:cubicBezTo>
                  <a:pt x="103796" y="345960"/>
                  <a:pt x="101526" y="340638"/>
                  <a:pt x="99528" y="334590"/>
                </a:cubicBezTo>
                <a:lnTo>
                  <a:pt x="96101" y="320377"/>
                </a:lnTo>
                <a:close/>
                <a:moveTo>
                  <a:pt x="194705" y="316480"/>
                </a:moveTo>
                <a:lnTo>
                  <a:pt x="194964" y="317329"/>
                </a:lnTo>
                <a:lnTo>
                  <a:pt x="194364" y="328577"/>
                </a:lnTo>
                <a:lnTo>
                  <a:pt x="189673" y="352778"/>
                </a:lnTo>
                <a:lnTo>
                  <a:pt x="185869" y="351505"/>
                </a:lnTo>
                <a:lnTo>
                  <a:pt x="185606" y="350651"/>
                </a:lnTo>
                <a:lnTo>
                  <a:pt x="186395" y="339345"/>
                </a:lnTo>
                <a:cubicBezTo>
                  <a:pt x="188389" y="326320"/>
                  <a:pt x="192093" y="316052"/>
                  <a:pt x="194705" y="316480"/>
                </a:cubicBezTo>
                <a:close/>
                <a:moveTo>
                  <a:pt x="279831" y="316349"/>
                </a:moveTo>
                <a:lnTo>
                  <a:pt x="280328" y="317878"/>
                </a:lnTo>
                <a:lnTo>
                  <a:pt x="280387" y="318880"/>
                </a:lnTo>
                <a:lnTo>
                  <a:pt x="279915" y="317779"/>
                </a:lnTo>
                <a:close/>
                <a:moveTo>
                  <a:pt x="279216" y="316147"/>
                </a:moveTo>
                <a:lnTo>
                  <a:pt x="279915" y="317779"/>
                </a:lnTo>
                <a:lnTo>
                  <a:pt x="280697" y="331072"/>
                </a:lnTo>
                <a:lnTo>
                  <a:pt x="278879" y="353126"/>
                </a:lnTo>
                <a:lnTo>
                  <a:pt x="278217" y="353253"/>
                </a:lnTo>
                <a:lnTo>
                  <a:pt x="274500" y="350737"/>
                </a:lnTo>
                <a:lnTo>
                  <a:pt x="274163" y="349947"/>
                </a:lnTo>
                <a:lnTo>
                  <a:pt x="273698" y="337931"/>
                </a:lnTo>
                <a:lnTo>
                  <a:pt x="275552" y="323024"/>
                </a:lnTo>
                <a:cubicBezTo>
                  <a:pt x="276599" y="318731"/>
                  <a:pt x="277907" y="316100"/>
                  <a:pt x="279216" y="316147"/>
                </a:cubicBezTo>
                <a:close/>
                <a:moveTo>
                  <a:pt x="95783" y="316129"/>
                </a:moveTo>
                <a:lnTo>
                  <a:pt x="95546" y="318077"/>
                </a:lnTo>
                <a:lnTo>
                  <a:pt x="96101" y="320377"/>
                </a:lnTo>
                <a:lnTo>
                  <a:pt x="95517" y="324965"/>
                </a:lnTo>
                <a:lnTo>
                  <a:pt x="98101" y="335701"/>
                </a:lnTo>
                <a:lnTo>
                  <a:pt x="97878" y="335166"/>
                </a:lnTo>
                <a:cubicBezTo>
                  <a:pt x="95886" y="328969"/>
                  <a:pt x="94368" y="323009"/>
                  <a:pt x="93847" y="318290"/>
                </a:cubicBezTo>
                <a:lnTo>
                  <a:pt x="94192" y="316742"/>
                </a:lnTo>
                <a:close/>
                <a:moveTo>
                  <a:pt x="200030" y="315967"/>
                </a:moveTo>
                <a:lnTo>
                  <a:pt x="203238" y="317044"/>
                </a:lnTo>
                <a:cubicBezTo>
                  <a:pt x="206674" y="319632"/>
                  <a:pt x="209306" y="323333"/>
                  <a:pt x="210521" y="327783"/>
                </a:cubicBezTo>
                <a:cubicBezTo>
                  <a:pt x="213475" y="338493"/>
                  <a:pt x="207139" y="349632"/>
                  <a:pt x="196419" y="352535"/>
                </a:cubicBezTo>
                <a:lnTo>
                  <a:pt x="193750" y="352892"/>
                </a:lnTo>
                <a:lnTo>
                  <a:pt x="195080" y="351307"/>
                </a:lnTo>
                <a:cubicBezTo>
                  <a:pt x="196703" y="346789"/>
                  <a:pt x="198135" y="340797"/>
                  <a:pt x="199185" y="334377"/>
                </a:cubicBezTo>
                <a:cubicBezTo>
                  <a:pt x="200187" y="327814"/>
                  <a:pt x="200569" y="321584"/>
                  <a:pt x="200426" y="316781"/>
                </a:cubicBezTo>
                <a:close/>
                <a:moveTo>
                  <a:pt x="281970" y="315523"/>
                </a:moveTo>
                <a:lnTo>
                  <a:pt x="283919" y="316845"/>
                </a:lnTo>
                <a:lnTo>
                  <a:pt x="284336" y="318891"/>
                </a:lnTo>
                <a:cubicBezTo>
                  <a:pt x="284947" y="324820"/>
                  <a:pt x="284769" y="331255"/>
                  <a:pt x="284674" y="333400"/>
                </a:cubicBezTo>
                <a:cubicBezTo>
                  <a:pt x="284579" y="335497"/>
                  <a:pt x="284235" y="341849"/>
                  <a:pt x="283163" y="347677"/>
                </a:cubicBezTo>
                <a:lnTo>
                  <a:pt x="281764" y="352572"/>
                </a:lnTo>
                <a:lnTo>
                  <a:pt x="281589" y="352605"/>
                </a:lnTo>
                <a:lnTo>
                  <a:pt x="282917" y="340721"/>
                </a:lnTo>
                <a:lnTo>
                  <a:pt x="282976" y="340249"/>
                </a:lnTo>
                <a:lnTo>
                  <a:pt x="282974" y="340207"/>
                </a:lnTo>
                <a:lnTo>
                  <a:pt x="282977" y="340182"/>
                </a:lnTo>
                <a:lnTo>
                  <a:pt x="282802" y="334858"/>
                </a:lnTo>
                <a:lnTo>
                  <a:pt x="282886" y="334104"/>
                </a:lnTo>
                <a:lnTo>
                  <a:pt x="282980" y="333353"/>
                </a:lnTo>
                <a:lnTo>
                  <a:pt x="282974" y="333203"/>
                </a:lnTo>
                <a:lnTo>
                  <a:pt x="282459" y="317503"/>
                </a:lnTo>
                <a:lnTo>
                  <a:pt x="282350" y="317169"/>
                </a:lnTo>
                <a:lnTo>
                  <a:pt x="282317" y="316330"/>
                </a:lnTo>
                <a:close/>
                <a:moveTo>
                  <a:pt x="94596" y="314926"/>
                </a:moveTo>
                <a:lnTo>
                  <a:pt x="94192" y="316742"/>
                </a:lnTo>
                <a:lnTo>
                  <a:pt x="92369" y="317444"/>
                </a:lnTo>
                <a:lnTo>
                  <a:pt x="92913" y="315577"/>
                </a:lnTo>
                <a:close/>
                <a:moveTo>
                  <a:pt x="196336" y="314727"/>
                </a:moveTo>
                <a:lnTo>
                  <a:pt x="198164" y="315341"/>
                </a:lnTo>
                <a:lnTo>
                  <a:pt x="198791" y="316850"/>
                </a:lnTo>
                <a:cubicBezTo>
                  <a:pt x="198982" y="321558"/>
                  <a:pt x="198552" y="327693"/>
                  <a:pt x="197597" y="334160"/>
                </a:cubicBezTo>
                <a:cubicBezTo>
                  <a:pt x="197239" y="336181"/>
                  <a:pt x="196213" y="342269"/>
                  <a:pt x="194542" y="347850"/>
                </a:cubicBezTo>
                <a:lnTo>
                  <a:pt x="193782" y="349740"/>
                </a:lnTo>
                <a:lnTo>
                  <a:pt x="195084" y="343785"/>
                </a:lnTo>
                <a:lnTo>
                  <a:pt x="195797" y="340819"/>
                </a:lnTo>
                <a:lnTo>
                  <a:pt x="196168" y="335420"/>
                </a:lnTo>
                <a:lnTo>
                  <a:pt x="196995" y="324990"/>
                </a:lnTo>
                <a:lnTo>
                  <a:pt x="196914" y="324579"/>
                </a:lnTo>
                <a:lnTo>
                  <a:pt x="196961" y="323890"/>
                </a:lnTo>
                <a:lnTo>
                  <a:pt x="196623" y="322778"/>
                </a:lnTo>
                <a:lnTo>
                  <a:pt x="196995" y="318064"/>
                </a:lnTo>
                <a:lnTo>
                  <a:pt x="196921" y="317688"/>
                </a:lnTo>
                <a:lnTo>
                  <a:pt x="196977" y="316912"/>
                </a:lnTo>
                <a:lnTo>
                  <a:pt x="196386" y="314980"/>
                </a:lnTo>
                <a:close/>
                <a:moveTo>
                  <a:pt x="100276" y="314399"/>
                </a:moveTo>
                <a:lnTo>
                  <a:pt x="102351" y="317017"/>
                </a:lnTo>
                <a:cubicBezTo>
                  <a:pt x="104379" y="320777"/>
                  <a:pt x="106550" y="325865"/>
                  <a:pt x="108458" y="331609"/>
                </a:cubicBezTo>
                <a:lnTo>
                  <a:pt x="109343" y="335022"/>
                </a:lnTo>
                <a:lnTo>
                  <a:pt x="112103" y="346469"/>
                </a:lnTo>
                <a:lnTo>
                  <a:pt x="112243" y="350021"/>
                </a:lnTo>
                <a:lnTo>
                  <a:pt x="111504" y="350305"/>
                </a:lnTo>
                <a:lnTo>
                  <a:pt x="109308" y="341831"/>
                </a:lnTo>
                <a:lnTo>
                  <a:pt x="108508" y="338508"/>
                </a:lnTo>
                <a:lnTo>
                  <a:pt x="106492" y="333737"/>
                </a:lnTo>
                <a:lnTo>
                  <a:pt x="104743" y="327629"/>
                </a:lnTo>
                <a:lnTo>
                  <a:pt x="99082" y="314859"/>
                </a:lnTo>
                <a:close/>
                <a:moveTo>
                  <a:pt x="195124" y="314320"/>
                </a:moveTo>
                <a:lnTo>
                  <a:pt x="196306" y="314717"/>
                </a:lnTo>
                <a:lnTo>
                  <a:pt x="196386" y="314980"/>
                </a:lnTo>
                <a:lnTo>
                  <a:pt x="196921" y="317688"/>
                </a:lnTo>
                <a:lnTo>
                  <a:pt x="196565" y="322590"/>
                </a:lnTo>
                <a:lnTo>
                  <a:pt x="196436" y="322166"/>
                </a:lnTo>
                <a:lnTo>
                  <a:pt x="195365" y="316746"/>
                </a:lnTo>
                <a:lnTo>
                  <a:pt x="195279" y="318364"/>
                </a:lnTo>
                <a:lnTo>
                  <a:pt x="194964" y="317329"/>
                </a:lnTo>
                <a:close/>
                <a:moveTo>
                  <a:pt x="280116" y="314265"/>
                </a:moveTo>
                <a:lnTo>
                  <a:pt x="281772" y="315389"/>
                </a:lnTo>
                <a:lnTo>
                  <a:pt x="282350" y="317169"/>
                </a:lnTo>
                <a:lnTo>
                  <a:pt x="282974" y="333203"/>
                </a:lnTo>
                <a:lnTo>
                  <a:pt x="282977" y="333289"/>
                </a:lnTo>
                <a:lnTo>
                  <a:pt x="282886" y="334104"/>
                </a:lnTo>
                <a:lnTo>
                  <a:pt x="282800" y="334794"/>
                </a:lnTo>
                <a:lnTo>
                  <a:pt x="282458" y="324430"/>
                </a:lnTo>
                <a:lnTo>
                  <a:pt x="282302" y="323949"/>
                </a:lnTo>
                <a:lnTo>
                  <a:pt x="282274" y="323286"/>
                </a:lnTo>
                <a:lnTo>
                  <a:pt x="281494" y="321464"/>
                </a:lnTo>
                <a:lnTo>
                  <a:pt x="280328" y="317878"/>
                </a:lnTo>
                <a:close/>
                <a:moveTo>
                  <a:pt x="281339" y="314053"/>
                </a:moveTo>
                <a:lnTo>
                  <a:pt x="281970" y="315523"/>
                </a:lnTo>
                <a:lnTo>
                  <a:pt x="281772" y="315389"/>
                </a:lnTo>
                <a:close/>
                <a:moveTo>
                  <a:pt x="272779" y="314014"/>
                </a:moveTo>
                <a:lnTo>
                  <a:pt x="272322" y="315306"/>
                </a:lnTo>
                <a:cubicBezTo>
                  <a:pt x="271185" y="320020"/>
                  <a:pt x="270379" y="326210"/>
                  <a:pt x="270095" y="332734"/>
                </a:cubicBezTo>
                <a:lnTo>
                  <a:pt x="270717" y="348176"/>
                </a:lnTo>
                <a:lnTo>
                  <a:pt x="259458" y="340556"/>
                </a:lnTo>
                <a:cubicBezTo>
                  <a:pt x="255363" y="330190"/>
                  <a:pt x="260410" y="318492"/>
                  <a:pt x="270742" y="314403"/>
                </a:cubicBezTo>
                <a:close/>
                <a:moveTo>
                  <a:pt x="102212" y="313654"/>
                </a:moveTo>
                <a:lnTo>
                  <a:pt x="103618" y="315620"/>
                </a:lnTo>
                <a:cubicBezTo>
                  <a:pt x="105895" y="319672"/>
                  <a:pt x="108124" y="325202"/>
                  <a:pt x="110117" y="331114"/>
                </a:cubicBezTo>
                <a:cubicBezTo>
                  <a:pt x="112109" y="337312"/>
                  <a:pt x="113579" y="343271"/>
                  <a:pt x="114148" y="347991"/>
                </a:cubicBezTo>
                <a:lnTo>
                  <a:pt x="113832" y="349409"/>
                </a:lnTo>
                <a:lnTo>
                  <a:pt x="112265" y="350013"/>
                </a:lnTo>
                <a:lnTo>
                  <a:pt x="112497" y="348103"/>
                </a:lnTo>
                <a:lnTo>
                  <a:pt x="112103" y="346469"/>
                </a:lnTo>
                <a:lnTo>
                  <a:pt x="112066" y="345528"/>
                </a:lnTo>
                <a:lnTo>
                  <a:pt x="109343" y="335022"/>
                </a:lnTo>
                <a:lnTo>
                  <a:pt x="108515" y="331590"/>
                </a:lnTo>
                <a:cubicBezTo>
                  <a:pt x="106518" y="325566"/>
                  <a:pt x="104248" y="320244"/>
                  <a:pt x="102149" y="316428"/>
                </a:cubicBezTo>
                <a:lnTo>
                  <a:pt x="100356" y="314368"/>
                </a:lnTo>
                <a:close/>
                <a:moveTo>
                  <a:pt x="93507" y="313537"/>
                </a:moveTo>
                <a:lnTo>
                  <a:pt x="92913" y="315577"/>
                </a:lnTo>
                <a:lnTo>
                  <a:pt x="89225" y="317002"/>
                </a:lnTo>
                <a:cubicBezTo>
                  <a:pt x="80264" y="325095"/>
                  <a:pt x="79644" y="338947"/>
                  <a:pt x="87795" y="347897"/>
                </a:cubicBezTo>
                <a:cubicBezTo>
                  <a:pt x="91943" y="352419"/>
                  <a:pt x="97854" y="355037"/>
                  <a:pt x="104003" y="355037"/>
                </a:cubicBezTo>
                <a:lnTo>
                  <a:pt x="105047" y="354634"/>
                </a:lnTo>
                <a:lnTo>
                  <a:pt x="105654" y="356074"/>
                </a:lnTo>
                <a:lnTo>
                  <a:pt x="103972" y="356724"/>
                </a:lnTo>
                <a:cubicBezTo>
                  <a:pt x="97346" y="356724"/>
                  <a:pt x="90958" y="353871"/>
                  <a:pt x="86477" y="348973"/>
                </a:cubicBezTo>
                <a:cubicBezTo>
                  <a:pt x="82282" y="344313"/>
                  <a:pt x="80041" y="338274"/>
                  <a:pt x="80375" y="331997"/>
                </a:cubicBezTo>
                <a:cubicBezTo>
                  <a:pt x="80661" y="325673"/>
                  <a:pt x="83378" y="319871"/>
                  <a:pt x="88050" y="315639"/>
                </a:cubicBezTo>
                <a:close/>
                <a:moveTo>
                  <a:pt x="98451" y="313436"/>
                </a:moveTo>
                <a:lnTo>
                  <a:pt x="99082" y="314859"/>
                </a:lnTo>
                <a:lnTo>
                  <a:pt x="95783" y="316129"/>
                </a:lnTo>
                <a:lnTo>
                  <a:pt x="95995" y="314386"/>
                </a:lnTo>
                <a:close/>
                <a:moveTo>
                  <a:pt x="197350" y="313379"/>
                </a:moveTo>
                <a:lnTo>
                  <a:pt x="199051" y="313953"/>
                </a:lnTo>
                <a:lnTo>
                  <a:pt x="200030" y="315967"/>
                </a:lnTo>
                <a:lnTo>
                  <a:pt x="198164" y="315341"/>
                </a:lnTo>
                <a:close/>
                <a:moveTo>
                  <a:pt x="188387" y="313344"/>
                </a:moveTo>
                <a:lnTo>
                  <a:pt x="187012" y="314974"/>
                </a:lnTo>
                <a:cubicBezTo>
                  <a:pt x="185389" y="319491"/>
                  <a:pt x="183957" y="325531"/>
                  <a:pt x="182955" y="331951"/>
                </a:cubicBezTo>
                <a:cubicBezTo>
                  <a:pt x="181905" y="338467"/>
                  <a:pt x="181523" y="344696"/>
                  <a:pt x="181666" y="349547"/>
                </a:cubicBezTo>
                <a:lnTo>
                  <a:pt x="181987" y="350206"/>
                </a:lnTo>
                <a:lnTo>
                  <a:pt x="178934" y="349185"/>
                </a:lnTo>
                <a:cubicBezTo>
                  <a:pt x="175492" y="346597"/>
                  <a:pt x="172860" y="342896"/>
                  <a:pt x="171645" y="338446"/>
                </a:cubicBezTo>
                <a:cubicBezTo>
                  <a:pt x="168739" y="327736"/>
                  <a:pt x="175028" y="316597"/>
                  <a:pt x="185747" y="313694"/>
                </a:cubicBezTo>
                <a:close/>
                <a:moveTo>
                  <a:pt x="277130" y="313184"/>
                </a:moveTo>
                <a:lnTo>
                  <a:pt x="275608" y="316086"/>
                </a:lnTo>
                <a:cubicBezTo>
                  <a:pt x="274572" y="320377"/>
                  <a:pt x="273790" y="326329"/>
                  <a:pt x="273506" y="332972"/>
                </a:cubicBezTo>
                <a:lnTo>
                  <a:pt x="273698" y="337931"/>
                </a:lnTo>
                <a:lnTo>
                  <a:pt x="273457" y="339868"/>
                </a:lnTo>
                <a:lnTo>
                  <a:pt x="273867" y="350309"/>
                </a:lnTo>
                <a:lnTo>
                  <a:pt x="272410" y="349322"/>
                </a:lnTo>
                <a:lnTo>
                  <a:pt x="271734" y="332828"/>
                </a:lnTo>
                <a:cubicBezTo>
                  <a:pt x="271829" y="330731"/>
                  <a:pt x="272173" y="324379"/>
                  <a:pt x="273251" y="318551"/>
                </a:cubicBezTo>
                <a:lnTo>
                  <a:pt x="274659" y="313655"/>
                </a:lnTo>
                <a:close/>
                <a:moveTo>
                  <a:pt x="99270" y="313120"/>
                </a:moveTo>
                <a:lnTo>
                  <a:pt x="100356" y="314368"/>
                </a:lnTo>
                <a:lnTo>
                  <a:pt x="100276" y="314399"/>
                </a:lnTo>
                <a:lnTo>
                  <a:pt x="99263" y="313122"/>
                </a:lnTo>
                <a:close/>
                <a:moveTo>
                  <a:pt x="365391" y="312980"/>
                </a:moveTo>
                <a:cubicBezTo>
                  <a:pt x="372398" y="312980"/>
                  <a:pt x="379262" y="316645"/>
                  <a:pt x="382932" y="323214"/>
                </a:cubicBezTo>
                <a:lnTo>
                  <a:pt x="383200" y="325383"/>
                </a:lnTo>
                <a:lnTo>
                  <a:pt x="375252" y="324484"/>
                </a:lnTo>
                <a:cubicBezTo>
                  <a:pt x="371917" y="324484"/>
                  <a:pt x="368297" y="324674"/>
                  <a:pt x="364581" y="325007"/>
                </a:cubicBezTo>
                <a:cubicBezTo>
                  <a:pt x="358006" y="325625"/>
                  <a:pt x="351861" y="326767"/>
                  <a:pt x="347192" y="328099"/>
                </a:cubicBezTo>
                <a:lnTo>
                  <a:pt x="346119" y="328996"/>
                </a:lnTo>
                <a:lnTo>
                  <a:pt x="345961" y="327718"/>
                </a:lnTo>
                <a:cubicBezTo>
                  <a:pt x="347337" y="322762"/>
                  <a:pt x="350614" y="318335"/>
                  <a:pt x="355476" y="315598"/>
                </a:cubicBezTo>
                <a:cubicBezTo>
                  <a:pt x="358575" y="313789"/>
                  <a:pt x="361959" y="312980"/>
                  <a:pt x="365391" y="312980"/>
                </a:cubicBezTo>
                <a:close/>
                <a:moveTo>
                  <a:pt x="191131" y="312980"/>
                </a:moveTo>
                <a:lnTo>
                  <a:pt x="192080" y="313298"/>
                </a:lnTo>
                <a:lnTo>
                  <a:pt x="190259" y="316127"/>
                </a:lnTo>
                <a:cubicBezTo>
                  <a:pt x="188779" y="320264"/>
                  <a:pt x="187371" y="326007"/>
                  <a:pt x="186392" y="332427"/>
                </a:cubicBezTo>
                <a:cubicBezTo>
                  <a:pt x="185390" y="338966"/>
                  <a:pt x="185008" y="344946"/>
                  <a:pt x="185204" y="349345"/>
                </a:cubicBezTo>
                <a:lnTo>
                  <a:pt x="185606" y="350651"/>
                </a:lnTo>
                <a:lnTo>
                  <a:pt x="185554" y="351400"/>
                </a:lnTo>
                <a:lnTo>
                  <a:pt x="183812" y="350817"/>
                </a:lnTo>
                <a:lnTo>
                  <a:pt x="183424" y="346519"/>
                </a:lnTo>
                <a:cubicBezTo>
                  <a:pt x="183477" y="340580"/>
                  <a:pt x="184373" y="334232"/>
                  <a:pt x="184707" y="332115"/>
                </a:cubicBezTo>
                <a:cubicBezTo>
                  <a:pt x="185041" y="330070"/>
                  <a:pt x="186056" y="323971"/>
                  <a:pt x="187715" y="318383"/>
                </a:cubicBezTo>
                <a:lnTo>
                  <a:pt x="189803" y="313156"/>
                </a:lnTo>
                <a:close/>
                <a:moveTo>
                  <a:pt x="103972" y="312976"/>
                </a:moveTo>
                <a:cubicBezTo>
                  <a:pt x="109455" y="312976"/>
                  <a:pt x="114937" y="315164"/>
                  <a:pt x="118846" y="319586"/>
                </a:cubicBezTo>
                <a:cubicBezTo>
                  <a:pt x="126378" y="327765"/>
                  <a:pt x="125758" y="340509"/>
                  <a:pt x="117559" y="347974"/>
                </a:cubicBezTo>
                <a:lnTo>
                  <a:pt x="115649" y="348710"/>
                </a:lnTo>
                <a:lnTo>
                  <a:pt x="115933" y="347734"/>
                </a:lnTo>
                <a:cubicBezTo>
                  <a:pt x="115362" y="342924"/>
                  <a:pt x="113841" y="336829"/>
                  <a:pt x="111796" y="330542"/>
                </a:cubicBezTo>
                <a:cubicBezTo>
                  <a:pt x="109799" y="324542"/>
                  <a:pt x="107422" y="318922"/>
                  <a:pt x="105187" y="314779"/>
                </a:cubicBezTo>
                <a:lnTo>
                  <a:pt x="103487" y="313163"/>
                </a:lnTo>
                <a:close/>
                <a:moveTo>
                  <a:pt x="195730" y="312832"/>
                </a:moveTo>
                <a:lnTo>
                  <a:pt x="195979" y="312916"/>
                </a:lnTo>
                <a:lnTo>
                  <a:pt x="196336" y="314727"/>
                </a:lnTo>
                <a:lnTo>
                  <a:pt x="196306" y="314717"/>
                </a:lnTo>
                <a:close/>
                <a:moveTo>
                  <a:pt x="283091" y="312788"/>
                </a:moveTo>
                <a:lnTo>
                  <a:pt x="285021" y="313373"/>
                </a:lnTo>
                <a:lnTo>
                  <a:pt x="285680" y="315782"/>
                </a:lnTo>
                <a:lnTo>
                  <a:pt x="285773" y="318103"/>
                </a:lnTo>
                <a:lnTo>
                  <a:pt x="283919" y="316845"/>
                </a:lnTo>
                <a:close/>
                <a:moveTo>
                  <a:pt x="96225" y="312490"/>
                </a:moveTo>
                <a:lnTo>
                  <a:pt x="95995" y="314386"/>
                </a:lnTo>
                <a:lnTo>
                  <a:pt x="94596" y="314926"/>
                </a:lnTo>
                <a:lnTo>
                  <a:pt x="95037" y="312947"/>
                </a:lnTo>
                <a:close/>
                <a:moveTo>
                  <a:pt x="280452" y="311989"/>
                </a:moveTo>
                <a:lnTo>
                  <a:pt x="280693" y="312062"/>
                </a:lnTo>
                <a:lnTo>
                  <a:pt x="281339" y="314053"/>
                </a:lnTo>
                <a:close/>
                <a:moveTo>
                  <a:pt x="102235" y="311973"/>
                </a:moveTo>
                <a:lnTo>
                  <a:pt x="103487" y="313163"/>
                </a:lnTo>
                <a:lnTo>
                  <a:pt x="102212" y="313654"/>
                </a:lnTo>
                <a:lnTo>
                  <a:pt x="101276" y="312344"/>
                </a:lnTo>
                <a:close/>
                <a:moveTo>
                  <a:pt x="192978" y="311904"/>
                </a:moveTo>
                <a:lnTo>
                  <a:pt x="195213" y="312658"/>
                </a:lnTo>
                <a:lnTo>
                  <a:pt x="195124" y="314320"/>
                </a:lnTo>
                <a:lnTo>
                  <a:pt x="192080" y="313298"/>
                </a:lnTo>
                <a:close/>
                <a:moveTo>
                  <a:pt x="275178" y="311851"/>
                </a:moveTo>
                <a:lnTo>
                  <a:pt x="274659" y="313655"/>
                </a:lnTo>
                <a:lnTo>
                  <a:pt x="272779" y="314014"/>
                </a:lnTo>
                <a:lnTo>
                  <a:pt x="273427" y="312182"/>
                </a:lnTo>
                <a:close/>
                <a:moveTo>
                  <a:pt x="198024" y="311841"/>
                </a:moveTo>
                <a:lnTo>
                  <a:pt x="205423" y="314348"/>
                </a:lnTo>
                <a:cubicBezTo>
                  <a:pt x="209437" y="317407"/>
                  <a:pt x="212475" y="321738"/>
                  <a:pt x="213856" y="326831"/>
                </a:cubicBezTo>
                <a:cubicBezTo>
                  <a:pt x="217334" y="339398"/>
                  <a:pt x="209902" y="352440"/>
                  <a:pt x="197324" y="355867"/>
                </a:cubicBezTo>
                <a:lnTo>
                  <a:pt x="192002" y="356598"/>
                </a:lnTo>
                <a:lnTo>
                  <a:pt x="192173" y="355885"/>
                </a:lnTo>
                <a:lnTo>
                  <a:pt x="192653" y="354822"/>
                </a:lnTo>
                <a:lnTo>
                  <a:pt x="196917" y="354229"/>
                </a:lnTo>
                <a:cubicBezTo>
                  <a:pt x="202532" y="352707"/>
                  <a:pt x="207196" y="348998"/>
                  <a:pt x="210146" y="343958"/>
                </a:cubicBezTo>
                <a:cubicBezTo>
                  <a:pt x="213002" y="338917"/>
                  <a:pt x="213763" y="333021"/>
                  <a:pt x="212193" y="327362"/>
                </a:cubicBezTo>
                <a:cubicBezTo>
                  <a:pt x="210932" y="322607"/>
                  <a:pt x="208124" y="318589"/>
                  <a:pt x="204406" y="315760"/>
                </a:cubicBezTo>
                <a:lnTo>
                  <a:pt x="199051" y="313953"/>
                </a:lnTo>
                <a:close/>
                <a:moveTo>
                  <a:pt x="98095" y="311769"/>
                </a:moveTo>
                <a:lnTo>
                  <a:pt x="99175" y="313011"/>
                </a:lnTo>
                <a:lnTo>
                  <a:pt x="99263" y="313122"/>
                </a:lnTo>
                <a:lnTo>
                  <a:pt x="98451" y="313436"/>
                </a:lnTo>
                <a:lnTo>
                  <a:pt x="97768" y="311895"/>
                </a:lnTo>
                <a:close/>
                <a:moveTo>
                  <a:pt x="284487" y="311422"/>
                </a:moveTo>
                <a:lnTo>
                  <a:pt x="291495" y="313565"/>
                </a:lnTo>
                <a:cubicBezTo>
                  <a:pt x="295322" y="316162"/>
                  <a:pt x="298382" y="319895"/>
                  <a:pt x="300167" y="324436"/>
                </a:cubicBezTo>
                <a:cubicBezTo>
                  <a:pt x="304928" y="336514"/>
                  <a:pt x="298976" y="350257"/>
                  <a:pt x="286883" y="355060"/>
                </a:cubicBezTo>
                <a:lnTo>
                  <a:pt x="282402" y="355920"/>
                </a:lnTo>
                <a:lnTo>
                  <a:pt x="283058" y="354093"/>
                </a:lnTo>
                <a:lnTo>
                  <a:pt x="286254" y="353466"/>
                </a:lnTo>
                <a:cubicBezTo>
                  <a:pt x="297463" y="349039"/>
                  <a:pt x="303043" y="336282"/>
                  <a:pt x="298560" y="325095"/>
                </a:cubicBezTo>
                <a:cubicBezTo>
                  <a:pt x="296891" y="320882"/>
                  <a:pt x="294053" y="317431"/>
                  <a:pt x="290499" y="315033"/>
                </a:cubicBezTo>
                <a:lnTo>
                  <a:pt x="285021" y="313373"/>
                </a:lnTo>
                <a:close/>
                <a:moveTo>
                  <a:pt x="190514" y="311375"/>
                </a:moveTo>
                <a:lnTo>
                  <a:pt x="189803" y="313156"/>
                </a:lnTo>
                <a:lnTo>
                  <a:pt x="188387" y="313344"/>
                </a:lnTo>
                <a:lnTo>
                  <a:pt x="189989" y="311445"/>
                </a:lnTo>
                <a:close/>
                <a:moveTo>
                  <a:pt x="195282" y="311366"/>
                </a:moveTo>
                <a:lnTo>
                  <a:pt x="195730" y="312832"/>
                </a:lnTo>
                <a:lnTo>
                  <a:pt x="195213" y="312658"/>
                </a:lnTo>
                <a:close/>
                <a:moveTo>
                  <a:pt x="278146" y="311290"/>
                </a:moveTo>
                <a:lnTo>
                  <a:pt x="279974" y="311844"/>
                </a:lnTo>
                <a:lnTo>
                  <a:pt x="280116" y="314265"/>
                </a:lnTo>
                <a:lnTo>
                  <a:pt x="278217" y="312976"/>
                </a:lnTo>
                <a:lnTo>
                  <a:pt x="277130" y="313184"/>
                </a:lnTo>
                <a:lnTo>
                  <a:pt x="278121" y="311295"/>
                </a:lnTo>
                <a:close/>
                <a:moveTo>
                  <a:pt x="195605" y="311021"/>
                </a:moveTo>
                <a:lnTo>
                  <a:pt x="196496" y="311323"/>
                </a:lnTo>
                <a:lnTo>
                  <a:pt x="197350" y="313379"/>
                </a:lnTo>
                <a:lnTo>
                  <a:pt x="195979" y="312916"/>
                </a:lnTo>
                <a:close/>
                <a:moveTo>
                  <a:pt x="100267" y="310932"/>
                </a:moveTo>
                <a:lnTo>
                  <a:pt x="101276" y="312344"/>
                </a:lnTo>
                <a:lnTo>
                  <a:pt x="99270" y="313120"/>
                </a:lnTo>
                <a:lnTo>
                  <a:pt x="99175" y="313011"/>
                </a:lnTo>
                <a:lnTo>
                  <a:pt x="98168" y="311741"/>
                </a:lnTo>
                <a:close/>
                <a:moveTo>
                  <a:pt x="195127" y="310859"/>
                </a:moveTo>
                <a:lnTo>
                  <a:pt x="195306" y="310920"/>
                </a:lnTo>
                <a:lnTo>
                  <a:pt x="195282" y="311366"/>
                </a:lnTo>
                <a:close/>
                <a:moveTo>
                  <a:pt x="279908" y="310723"/>
                </a:moveTo>
                <a:lnTo>
                  <a:pt x="280452" y="311989"/>
                </a:lnTo>
                <a:lnTo>
                  <a:pt x="279974" y="311844"/>
                </a:lnTo>
                <a:close/>
                <a:moveTo>
                  <a:pt x="97103" y="310397"/>
                </a:moveTo>
                <a:lnTo>
                  <a:pt x="98168" y="311741"/>
                </a:lnTo>
                <a:lnTo>
                  <a:pt x="98095" y="311769"/>
                </a:lnTo>
                <a:lnTo>
                  <a:pt x="97314" y="310872"/>
                </a:lnTo>
                <a:close/>
                <a:moveTo>
                  <a:pt x="96818" y="310302"/>
                </a:moveTo>
                <a:lnTo>
                  <a:pt x="97314" y="310872"/>
                </a:lnTo>
                <a:lnTo>
                  <a:pt x="97768" y="311895"/>
                </a:lnTo>
                <a:lnTo>
                  <a:pt x="96225" y="312490"/>
                </a:lnTo>
                <a:lnTo>
                  <a:pt x="96485" y="310350"/>
                </a:lnTo>
                <a:cubicBezTo>
                  <a:pt x="96580" y="310302"/>
                  <a:pt x="96675" y="310302"/>
                  <a:pt x="96818" y="310302"/>
                </a:cubicBezTo>
                <a:close/>
                <a:moveTo>
                  <a:pt x="274095" y="310292"/>
                </a:moveTo>
                <a:lnTo>
                  <a:pt x="273427" y="312182"/>
                </a:lnTo>
                <a:lnTo>
                  <a:pt x="270085" y="312813"/>
                </a:lnTo>
                <a:cubicBezTo>
                  <a:pt x="258877" y="317240"/>
                  <a:pt x="253344" y="330045"/>
                  <a:pt x="257827" y="341232"/>
                </a:cubicBezTo>
                <a:cubicBezTo>
                  <a:pt x="259497" y="345421"/>
                  <a:pt x="262323" y="348872"/>
                  <a:pt x="265870" y="351276"/>
                </a:cubicBezTo>
                <a:lnTo>
                  <a:pt x="271515" y="352993"/>
                </a:lnTo>
                <a:lnTo>
                  <a:pt x="272017" y="354826"/>
                </a:lnTo>
                <a:lnTo>
                  <a:pt x="264898" y="352646"/>
                </a:lnTo>
                <a:cubicBezTo>
                  <a:pt x="261065" y="350043"/>
                  <a:pt x="258006" y="346310"/>
                  <a:pt x="256220" y="341793"/>
                </a:cubicBezTo>
                <a:cubicBezTo>
                  <a:pt x="251459" y="329715"/>
                  <a:pt x="257411" y="316020"/>
                  <a:pt x="269504" y="311169"/>
                </a:cubicBezTo>
                <a:close/>
                <a:moveTo>
                  <a:pt x="280045" y="310064"/>
                </a:moveTo>
                <a:lnTo>
                  <a:pt x="282589" y="310842"/>
                </a:lnTo>
                <a:lnTo>
                  <a:pt x="282721" y="310977"/>
                </a:lnTo>
                <a:lnTo>
                  <a:pt x="283091" y="312788"/>
                </a:lnTo>
                <a:lnTo>
                  <a:pt x="280693" y="312062"/>
                </a:lnTo>
                <a:close/>
                <a:moveTo>
                  <a:pt x="279561" y="309916"/>
                </a:moveTo>
                <a:lnTo>
                  <a:pt x="279866" y="310009"/>
                </a:lnTo>
                <a:lnTo>
                  <a:pt x="279908" y="310723"/>
                </a:lnTo>
                <a:close/>
                <a:moveTo>
                  <a:pt x="192056" y="309818"/>
                </a:moveTo>
                <a:lnTo>
                  <a:pt x="193915" y="310449"/>
                </a:lnTo>
                <a:lnTo>
                  <a:pt x="192978" y="311904"/>
                </a:lnTo>
                <a:lnTo>
                  <a:pt x="191159" y="311290"/>
                </a:lnTo>
                <a:lnTo>
                  <a:pt x="190514" y="311375"/>
                </a:lnTo>
                <a:lnTo>
                  <a:pt x="190682" y="310956"/>
                </a:lnTo>
                <a:close/>
                <a:moveTo>
                  <a:pt x="195365" y="309802"/>
                </a:moveTo>
                <a:lnTo>
                  <a:pt x="195605" y="311021"/>
                </a:lnTo>
                <a:lnTo>
                  <a:pt x="195306" y="310920"/>
                </a:lnTo>
                <a:close/>
                <a:moveTo>
                  <a:pt x="365391" y="309505"/>
                </a:moveTo>
                <a:cubicBezTo>
                  <a:pt x="373876" y="309505"/>
                  <a:pt x="381741" y="314122"/>
                  <a:pt x="385983" y="321548"/>
                </a:cubicBezTo>
                <a:lnTo>
                  <a:pt x="386499" y="325756"/>
                </a:lnTo>
                <a:lnTo>
                  <a:pt x="384772" y="325560"/>
                </a:lnTo>
                <a:lnTo>
                  <a:pt x="384387" y="322369"/>
                </a:lnTo>
                <a:cubicBezTo>
                  <a:pt x="380482" y="315570"/>
                  <a:pt x="373245" y="311290"/>
                  <a:pt x="365340" y="311290"/>
                </a:cubicBezTo>
                <a:cubicBezTo>
                  <a:pt x="361579" y="311290"/>
                  <a:pt x="357817" y="312289"/>
                  <a:pt x="354532" y="314095"/>
                </a:cubicBezTo>
                <a:cubicBezTo>
                  <a:pt x="349294" y="317067"/>
                  <a:pt x="345747" y="321882"/>
                  <a:pt x="344253" y="327273"/>
                </a:cubicBezTo>
                <a:lnTo>
                  <a:pt x="344618" y="330251"/>
                </a:lnTo>
                <a:lnTo>
                  <a:pt x="343178" y="331455"/>
                </a:lnTo>
                <a:lnTo>
                  <a:pt x="342606" y="326784"/>
                </a:lnTo>
                <a:cubicBezTo>
                  <a:pt x="344275" y="320691"/>
                  <a:pt x="348279" y="315645"/>
                  <a:pt x="353760" y="312551"/>
                </a:cubicBezTo>
                <a:cubicBezTo>
                  <a:pt x="357335" y="310600"/>
                  <a:pt x="361339" y="309505"/>
                  <a:pt x="365391" y="309505"/>
                </a:cubicBezTo>
                <a:close/>
                <a:moveTo>
                  <a:pt x="278217" y="309505"/>
                </a:moveTo>
                <a:lnTo>
                  <a:pt x="278943" y="309727"/>
                </a:lnTo>
                <a:lnTo>
                  <a:pt x="278121" y="311295"/>
                </a:lnTo>
                <a:lnTo>
                  <a:pt x="275178" y="311851"/>
                </a:lnTo>
                <a:lnTo>
                  <a:pt x="275480" y="310801"/>
                </a:lnTo>
                <a:lnTo>
                  <a:pt x="276549" y="309824"/>
                </a:lnTo>
                <a:close/>
                <a:moveTo>
                  <a:pt x="191131" y="309505"/>
                </a:moveTo>
                <a:lnTo>
                  <a:pt x="191515" y="309635"/>
                </a:lnTo>
                <a:lnTo>
                  <a:pt x="189989" y="311445"/>
                </a:lnTo>
                <a:lnTo>
                  <a:pt x="185400" y="312051"/>
                </a:lnTo>
                <a:cubicBezTo>
                  <a:pt x="173741" y="315237"/>
                  <a:pt x="166841" y="327267"/>
                  <a:pt x="170029" y="338917"/>
                </a:cubicBezTo>
                <a:cubicBezTo>
                  <a:pt x="171314" y="343672"/>
                  <a:pt x="174122" y="347702"/>
                  <a:pt x="177840" y="350543"/>
                </a:cubicBezTo>
                <a:lnTo>
                  <a:pt x="183000" y="352291"/>
                </a:lnTo>
                <a:lnTo>
                  <a:pt x="183987" y="354320"/>
                </a:lnTo>
                <a:lnTo>
                  <a:pt x="176767" y="351875"/>
                </a:lnTo>
                <a:cubicBezTo>
                  <a:pt x="172753" y="348811"/>
                  <a:pt x="169716" y="344467"/>
                  <a:pt x="168310" y="339350"/>
                </a:cubicBezTo>
                <a:cubicBezTo>
                  <a:pt x="166643" y="333257"/>
                  <a:pt x="167501" y="326879"/>
                  <a:pt x="170597" y="321405"/>
                </a:cubicBezTo>
                <a:cubicBezTo>
                  <a:pt x="173742" y="315931"/>
                  <a:pt x="178792" y="312028"/>
                  <a:pt x="184890" y="310362"/>
                </a:cubicBezTo>
                <a:cubicBezTo>
                  <a:pt x="186891" y="309838"/>
                  <a:pt x="189035" y="309505"/>
                  <a:pt x="191131" y="309505"/>
                </a:cubicBezTo>
                <a:close/>
                <a:moveTo>
                  <a:pt x="103972" y="309505"/>
                </a:moveTo>
                <a:cubicBezTo>
                  <a:pt x="110646" y="309505"/>
                  <a:pt x="116987" y="312311"/>
                  <a:pt x="121420" y="317256"/>
                </a:cubicBezTo>
                <a:cubicBezTo>
                  <a:pt x="125663" y="321964"/>
                  <a:pt x="127856" y="327955"/>
                  <a:pt x="127570" y="334232"/>
                </a:cubicBezTo>
                <a:cubicBezTo>
                  <a:pt x="127236" y="340556"/>
                  <a:pt x="124519" y="346358"/>
                  <a:pt x="119847" y="350590"/>
                </a:cubicBezTo>
                <a:lnTo>
                  <a:pt x="114499" y="352656"/>
                </a:lnTo>
                <a:lnTo>
                  <a:pt x="115047" y="350776"/>
                </a:lnTo>
                <a:lnTo>
                  <a:pt x="118685" y="349372"/>
                </a:lnTo>
                <a:cubicBezTo>
                  <a:pt x="123071" y="345421"/>
                  <a:pt x="125549" y="340042"/>
                  <a:pt x="125883" y="334187"/>
                </a:cubicBezTo>
                <a:cubicBezTo>
                  <a:pt x="126169" y="328379"/>
                  <a:pt x="124119" y="322762"/>
                  <a:pt x="120210" y="318430"/>
                </a:cubicBezTo>
                <a:cubicBezTo>
                  <a:pt x="116015" y="313908"/>
                  <a:pt x="110152" y="311290"/>
                  <a:pt x="104003" y="311290"/>
                </a:cubicBezTo>
                <a:lnTo>
                  <a:pt x="102235" y="311973"/>
                </a:lnTo>
                <a:lnTo>
                  <a:pt x="100888" y="310693"/>
                </a:lnTo>
                <a:close/>
                <a:moveTo>
                  <a:pt x="194554" y="309457"/>
                </a:moveTo>
                <a:lnTo>
                  <a:pt x="194698" y="309457"/>
                </a:lnTo>
                <a:lnTo>
                  <a:pt x="195127" y="310859"/>
                </a:lnTo>
                <a:lnTo>
                  <a:pt x="193915" y="310449"/>
                </a:lnTo>
                <a:close/>
                <a:moveTo>
                  <a:pt x="279831" y="309405"/>
                </a:moveTo>
                <a:lnTo>
                  <a:pt x="280045" y="310064"/>
                </a:lnTo>
                <a:lnTo>
                  <a:pt x="279866" y="310009"/>
                </a:lnTo>
                <a:close/>
                <a:moveTo>
                  <a:pt x="279238" y="309163"/>
                </a:moveTo>
                <a:lnTo>
                  <a:pt x="279561" y="309916"/>
                </a:lnTo>
                <a:lnTo>
                  <a:pt x="278943" y="309727"/>
                </a:lnTo>
                <a:close/>
                <a:moveTo>
                  <a:pt x="96818" y="306826"/>
                </a:moveTo>
                <a:lnTo>
                  <a:pt x="100888" y="310693"/>
                </a:lnTo>
                <a:lnTo>
                  <a:pt x="100267" y="310932"/>
                </a:lnTo>
                <a:lnTo>
                  <a:pt x="99426" y="309756"/>
                </a:lnTo>
                <a:cubicBezTo>
                  <a:pt x="98318" y="308791"/>
                  <a:pt x="97476" y="308612"/>
                  <a:pt x="96835" y="308612"/>
                </a:cubicBezTo>
                <a:cubicBezTo>
                  <a:pt x="96503" y="308612"/>
                  <a:pt x="96266" y="308612"/>
                  <a:pt x="95981" y="308707"/>
                </a:cubicBezTo>
                <a:lnTo>
                  <a:pt x="95037" y="312947"/>
                </a:lnTo>
                <a:lnTo>
                  <a:pt x="93507" y="313537"/>
                </a:lnTo>
                <a:lnTo>
                  <a:pt x="95392" y="307064"/>
                </a:lnTo>
                <a:cubicBezTo>
                  <a:pt x="95867" y="306921"/>
                  <a:pt x="96343" y="306826"/>
                  <a:pt x="96818" y="306826"/>
                </a:cubicBezTo>
                <a:close/>
                <a:moveTo>
                  <a:pt x="194554" y="306033"/>
                </a:moveTo>
                <a:cubicBezTo>
                  <a:pt x="194793" y="306033"/>
                  <a:pt x="195032" y="306033"/>
                  <a:pt x="195223" y="306081"/>
                </a:cubicBezTo>
                <a:lnTo>
                  <a:pt x="198024" y="311841"/>
                </a:lnTo>
                <a:lnTo>
                  <a:pt x="196496" y="311323"/>
                </a:lnTo>
                <a:lnTo>
                  <a:pt x="195019" y="307767"/>
                </a:lnTo>
                <a:cubicBezTo>
                  <a:pt x="194924" y="307719"/>
                  <a:pt x="194733" y="307719"/>
                  <a:pt x="194590" y="307719"/>
                </a:cubicBezTo>
                <a:lnTo>
                  <a:pt x="192056" y="309818"/>
                </a:lnTo>
                <a:lnTo>
                  <a:pt x="191515" y="309635"/>
                </a:lnTo>
                <a:close/>
                <a:moveTo>
                  <a:pt x="279238" y="305735"/>
                </a:moveTo>
                <a:lnTo>
                  <a:pt x="279427" y="305735"/>
                </a:lnTo>
                <a:cubicBezTo>
                  <a:pt x="281512" y="305806"/>
                  <a:pt x="282897" y="307175"/>
                  <a:pt x="283851" y="309098"/>
                </a:cubicBezTo>
                <a:lnTo>
                  <a:pt x="284487" y="311422"/>
                </a:lnTo>
                <a:lnTo>
                  <a:pt x="282589" y="310842"/>
                </a:lnTo>
                <a:lnTo>
                  <a:pt x="279270" y="307421"/>
                </a:lnTo>
                <a:lnTo>
                  <a:pt x="279176" y="307421"/>
                </a:lnTo>
                <a:lnTo>
                  <a:pt x="276549" y="309824"/>
                </a:lnTo>
                <a:lnTo>
                  <a:pt x="274095" y="310292"/>
                </a:lnTo>
                <a:lnTo>
                  <a:pt x="274607" y="308842"/>
                </a:lnTo>
                <a:cubicBezTo>
                  <a:pt x="275685" y="307009"/>
                  <a:pt x="277154" y="305735"/>
                  <a:pt x="279238" y="305735"/>
                </a:cubicBezTo>
                <a:close/>
                <a:moveTo>
                  <a:pt x="408941" y="276480"/>
                </a:moveTo>
                <a:lnTo>
                  <a:pt x="408941" y="276897"/>
                </a:lnTo>
                <a:cubicBezTo>
                  <a:pt x="408989" y="284614"/>
                  <a:pt x="402037" y="290855"/>
                  <a:pt x="393466" y="290855"/>
                </a:cubicBezTo>
                <a:lnTo>
                  <a:pt x="75874" y="290855"/>
                </a:lnTo>
                <a:cubicBezTo>
                  <a:pt x="67303" y="290855"/>
                  <a:pt x="60399" y="284614"/>
                  <a:pt x="60399" y="276849"/>
                </a:cubicBezTo>
                <a:lnTo>
                  <a:pt x="60399" y="276540"/>
                </a:lnTo>
                <a:lnTo>
                  <a:pt x="62493" y="281167"/>
                </a:lnTo>
                <a:cubicBezTo>
                  <a:pt x="65927" y="284328"/>
                  <a:pt x="70666" y="286292"/>
                  <a:pt x="75880" y="286292"/>
                </a:cubicBezTo>
                <a:lnTo>
                  <a:pt x="393508" y="286292"/>
                </a:lnTo>
                <a:cubicBezTo>
                  <a:pt x="398508" y="286292"/>
                  <a:pt x="403175" y="284483"/>
                  <a:pt x="406747" y="281292"/>
                </a:cubicBezTo>
                <a:close/>
                <a:moveTo>
                  <a:pt x="408941" y="268960"/>
                </a:moveTo>
                <a:lnTo>
                  <a:pt x="408941" y="272562"/>
                </a:lnTo>
                <a:lnTo>
                  <a:pt x="405533" y="279980"/>
                </a:lnTo>
                <a:cubicBezTo>
                  <a:pt x="402295" y="282886"/>
                  <a:pt x="397961" y="284506"/>
                  <a:pt x="393390" y="284506"/>
                </a:cubicBezTo>
                <a:lnTo>
                  <a:pt x="75853" y="284506"/>
                </a:lnTo>
                <a:cubicBezTo>
                  <a:pt x="71091" y="284506"/>
                  <a:pt x="66781" y="282755"/>
                  <a:pt x="63662" y="279915"/>
                </a:cubicBezTo>
                <a:lnTo>
                  <a:pt x="60399" y="272721"/>
                </a:lnTo>
                <a:lnTo>
                  <a:pt x="60399" y="269106"/>
                </a:lnTo>
                <a:cubicBezTo>
                  <a:pt x="60399" y="272867"/>
                  <a:pt x="62101" y="276270"/>
                  <a:pt x="64857" y="278733"/>
                </a:cubicBezTo>
                <a:lnTo>
                  <a:pt x="73859" y="282063"/>
                </a:lnTo>
                <a:lnTo>
                  <a:pt x="75880" y="282816"/>
                </a:lnTo>
                <a:lnTo>
                  <a:pt x="393508" y="282816"/>
                </a:lnTo>
                <a:cubicBezTo>
                  <a:pt x="397746" y="282816"/>
                  <a:pt x="401615" y="281257"/>
                  <a:pt x="404425" y="278733"/>
                </a:cubicBezTo>
                <a:close/>
                <a:moveTo>
                  <a:pt x="374124" y="102503"/>
                </a:moveTo>
                <a:lnTo>
                  <a:pt x="374411" y="102742"/>
                </a:lnTo>
                <a:lnTo>
                  <a:pt x="374411" y="130310"/>
                </a:lnTo>
                <a:lnTo>
                  <a:pt x="244530" y="260055"/>
                </a:lnTo>
                <a:lnTo>
                  <a:pt x="216475" y="260055"/>
                </a:lnTo>
                <a:close/>
                <a:moveTo>
                  <a:pt x="214465" y="95884"/>
                </a:moveTo>
                <a:lnTo>
                  <a:pt x="328541" y="95884"/>
                </a:lnTo>
                <a:lnTo>
                  <a:pt x="164319" y="260103"/>
                </a:lnTo>
                <a:lnTo>
                  <a:pt x="103114" y="260103"/>
                </a:lnTo>
                <a:lnTo>
                  <a:pt x="94925" y="253250"/>
                </a:lnTo>
                <a:lnTo>
                  <a:pt x="94925" y="215483"/>
                </a:lnTo>
                <a:close/>
                <a:moveTo>
                  <a:pt x="214522" y="95827"/>
                </a:moveTo>
                <a:lnTo>
                  <a:pt x="214465" y="95884"/>
                </a:lnTo>
                <a:lnTo>
                  <a:pt x="103116" y="95884"/>
                </a:lnTo>
                <a:cubicBezTo>
                  <a:pt x="98592" y="95884"/>
                  <a:pt x="94925" y="98980"/>
                  <a:pt x="94925" y="102742"/>
                </a:cubicBezTo>
                <a:lnTo>
                  <a:pt x="94925" y="215483"/>
                </a:lnTo>
                <a:lnTo>
                  <a:pt x="94921" y="215487"/>
                </a:lnTo>
                <a:lnTo>
                  <a:pt x="94921" y="253246"/>
                </a:lnTo>
                <a:lnTo>
                  <a:pt x="94925" y="253250"/>
                </a:lnTo>
                <a:lnTo>
                  <a:pt x="94925" y="253288"/>
                </a:lnTo>
                <a:cubicBezTo>
                  <a:pt x="94925" y="257098"/>
                  <a:pt x="98592" y="260146"/>
                  <a:pt x="103116" y="260146"/>
                </a:cubicBezTo>
                <a:lnTo>
                  <a:pt x="366173" y="260146"/>
                </a:lnTo>
                <a:cubicBezTo>
                  <a:pt x="370697" y="260146"/>
                  <a:pt x="374411" y="257050"/>
                  <a:pt x="374411" y="253288"/>
                </a:cubicBezTo>
                <a:lnTo>
                  <a:pt x="374411" y="130310"/>
                </a:lnTo>
                <a:lnTo>
                  <a:pt x="374467" y="130254"/>
                </a:lnTo>
                <a:lnTo>
                  <a:pt x="374467" y="102731"/>
                </a:lnTo>
                <a:cubicBezTo>
                  <a:pt x="374467" y="102541"/>
                  <a:pt x="374372" y="102446"/>
                  <a:pt x="374372" y="102255"/>
                </a:cubicBezTo>
                <a:lnTo>
                  <a:pt x="374124" y="102503"/>
                </a:lnTo>
                <a:lnTo>
                  <a:pt x="366173" y="95884"/>
                </a:lnTo>
                <a:lnTo>
                  <a:pt x="328541" y="95884"/>
                </a:lnTo>
                <a:lnTo>
                  <a:pt x="328598" y="95827"/>
                </a:lnTo>
                <a:close/>
                <a:moveTo>
                  <a:pt x="103138" y="94141"/>
                </a:moveTo>
                <a:lnTo>
                  <a:pt x="366104" y="94141"/>
                </a:lnTo>
                <a:cubicBezTo>
                  <a:pt x="371579" y="94141"/>
                  <a:pt x="376055" y="97998"/>
                  <a:pt x="376055" y="102711"/>
                </a:cubicBezTo>
                <a:lnTo>
                  <a:pt x="376055" y="253219"/>
                </a:lnTo>
                <a:cubicBezTo>
                  <a:pt x="376055" y="257932"/>
                  <a:pt x="371579" y="261789"/>
                  <a:pt x="366104" y="261789"/>
                </a:cubicBezTo>
                <a:lnTo>
                  <a:pt x="103138" y="261789"/>
                </a:lnTo>
                <a:cubicBezTo>
                  <a:pt x="97663" y="261789"/>
                  <a:pt x="93235" y="257932"/>
                  <a:pt x="93235" y="253219"/>
                </a:cubicBezTo>
                <a:lnTo>
                  <a:pt x="93235" y="102711"/>
                </a:lnTo>
                <a:cubicBezTo>
                  <a:pt x="93235" y="97998"/>
                  <a:pt x="97663" y="94141"/>
                  <a:pt x="103138" y="94141"/>
                </a:cubicBezTo>
                <a:close/>
                <a:moveTo>
                  <a:pt x="103116" y="92455"/>
                </a:moveTo>
                <a:cubicBezTo>
                  <a:pt x="96687" y="92455"/>
                  <a:pt x="91449" y="97075"/>
                  <a:pt x="91449" y="102742"/>
                </a:cubicBezTo>
                <a:lnTo>
                  <a:pt x="91449" y="253288"/>
                </a:lnTo>
                <a:cubicBezTo>
                  <a:pt x="91449" y="258955"/>
                  <a:pt x="96687" y="263575"/>
                  <a:pt x="103116" y="263575"/>
                </a:cubicBezTo>
                <a:lnTo>
                  <a:pt x="366125" y="263575"/>
                </a:lnTo>
                <a:cubicBezTo>
                  <a:pt x="372554" y="263575"/>
                  <a:pt x="377792" y="258955"/>
                  <a:pt x="377792" y="253288"/>
                </a:cubicBezTo>
                <a:lnTo>
                  <a:pt x="377792" y="102742"/>
                </a:lnTo>
                <a:cubicBezTo>
                  <a:pt x="377840" y="97075"/>
                  <a:pt x="372602" y="92455"/>
                  <a:pt x="366173" y="92455"/>
                </a:cubicBezTo>
                <a:close/>
                <a:moveTo>
                  <a:pt x="60403" y="92072"/>
                </a:moveTo>
                <a:lnTo>
                  <a:pt x="60403" y="95242"/>
                </a:lnTo>
                <a:lnTo>
                  <a:pt x="60399" y="95251"/>
                </a:lnTo>
                <a:lnTo>
                  <a:pt x="60399" y="92081"/>
                </a:lnTo>
                <a:close/>
                <a:moveTo>
                  <a:pt x="75874" y="81245"/>
                </a:moveTo>
                <a:lnTo>
                  <a:pt x="393466" y="81245"/>
                </a:lnTo>
                <a:lnTo>
                  <a:pt x="399320" y="83432"/>
                </a:lnTo>
                <a:lnTo>
                  <a:pt x="403334" y="92081"/>
                </a:lnTo>
                <a:lnTo>
                  <a:pt x="403334" y="269106"/>
                </a:lnTo>
                <a:cubicBezTo>
                  <a:pt x="403334" y="276580"/>
                  <a:pt x="396572" y="282720"/>
                  <a:pt x="388097" y="282720"/>
                </a:cubicBezTo>
                <a:lnTo>
                  <a:pt x="75636" y="282720"/>
                </a:lnTo>
                <a:lnTo>
                  <a:pt x="73859" y="282063"/>
                </a:lnTo>
                <a:lnTo>
                  <a:pt x="64927" y="278733"/>
                </a:lnTo>
                <a:cubicBezTo>
                  <a:pt x="62129" y="276210"/>
                  <a:pt x="60403" y="272722"/>
                  <a:pt x="60403" y="268865"/>
                </a:cubicBezTo>
                <a:lnTo>
                  <a:pt x="60403" y="95242"/>
                </a:lnTo>
                <a:lnTo>
                  <a:pt x="64940" y="85336"/>
                </a:lnTo>
                <a:cubicBezTo>
                  <a:pt x="67744" y="82805"/>
                  <a:pt x="71613" y="81245"/>
                  <a:pt x="75874" y="81245"/>
                </a:cubicBezTo>
                <a:close/>
                <a:moveTo>
                  <a:pt x="75880" y="73218"/>
                </a:moveTo>
                <a:lnTo>
                  <a:pt x="393508" y="73218"/>
                </a:lnTo>
                <a:lnTo>
                  <a:pt x="393508" y="73265"/>
                </a:lnTo>
                <a:cubicBezTo>
                  <a:pt x="402080" y="73265"/>
                  <a:pt x="408985" y="79503"/>
                  <a:pt x="408985" y="87264"/>
                </a:cubicBezTo>
                <a:lnTo>
                  <a:pt x="408985" y="268865"/>
                </a:lnTo>
                <a:lnTo>
                  <a:pt x="408941" y="268960"/>
                </a:lnTo>
                <a:lnTo>
                  <a:pt x="408941" y="95251"/>
                </a:lnTo>
                <a:cubicBezTo>
                  <a:pt x="408941" y="91368"/>
                  <a:pt x="407215" y="87867"/>
                  <a:pt x="404418" y="85336"/>
                </a:cubicBezTo>
                <a:lnTo>
                  <a:pt x="399320" y="83432"/>
                </a:lnTo>
                <a:lnTo>
                  <a:pt x="398858" y="82436"/>
                </a:lnTo>
                <a:cubicBezTo>
                  <a:pt x="396096" y="79978"/>
                  <a:pt x="392287" y="78467"/>
                  <a:pt x="388097" y="78467"/>
                </a:cubicBezTo>
                <a:lnTo>
                  <a:pt x="75636" y="78467"/>
                </a:lnTo>
                <a:cubicBezTo>
                  <a:pt x="71422" y="78467"/>
                  <a:pt x="67613" y="80002"/>
                  <a:pt x="64857" y="82471"/>
                </a:cubicBezTo>
                <a:lnTo>
                  <a:pt x="60403" y="92072"/>
                </a:lnTo>
                <a:lnTo>
                  <a:pt x="60403" y="87169"/>
                </a:lnTo>
                <a:cubicBezTo>
                  <a:pt x="60403" y="79455"/>
                  <a:pt x="67356" y="73218"/>
                  <a:pt x="75880" y="73218"/>
                </a:cubicBezTo>
                <a:close/>
                <a:moveTo>
                  <a:pt x="75880" y="69837"/>
                </a:moveTo>
                <a:lnTo>
                  <a:pt x="393508" y="69837"/>
                </a:lnTo>
                <a:cubicBezTo>
                  <a:pt x="403937" y="69837"/>
                  <a:pt x="412461" y="77598"/>
                  <a:pt x="412413" y="87169"/>
                </a:cubicBezTo>
                <a:lnTo>
                  <a:pt x="412413" y="268865"/>
                </a:lnTo>
                <a:lnTo>
                  <a:pt x="408941" y="276480"/>
                </a:lnTo>
                <a:lnTo>
                  <a:pt x="408941" y="272562"/>
                </a:lnTo>
                <a:lnTo>
                  <a:pt x="410676" y="268786"/>
                </a:lnTo>
                <a:lnTo>
                  <a:pt x="410676" y="87097"/>
                </a:lnTo>
                <a:cubicBezTo>
                  <a:pt x="410676" y="78427"/>
                  <a:pt x="403009" y="71424"/>
                  <a:pt x="393485" y="71424"/>
                </a:cubicBezTo>
                <a:lnTo>
                  <a:pt x="75853" y="71424"/>
                </a:lnTo>
                <a:cubicBezTo>
                  <a:pt x="66376" y="71424"/>
                  <a:pt x="58614" y="78474"/>
                  <a:pt x="58614" y="87097"/>
                </a:cubicBezTo>
                <a:lnTo>
                  <a:pt x="58614" y="268786"/>
                </a:lnTo>
                <a:lnTo>
                  <a:pt x="60399" y="272721"/>
                </a:lnTo>
                <a:lnTo>
                  <a:pt x="60399" y="276540"/>
                </a:lnTo>
                <a:lnTo>
                  <a:pt x="56927" y="268865"/>
                </a:lnTo>
                <a:lnTo>
                  <a:pt x="56927" y="87264"/>
                </a:lnTo>
                <a:cubicBezTo>
                  <a:pt x="56927" y="77598"/>
                  <a:pt x="65403" y="69837"/>
                  <a:pt x="75880" y="69837"/>
                </a:cubicBezTo>
                <a:close/>
                <a:moveTo>
                  <a:pt x="68739" y="39380"/>
                </a:moveTo>
                <a:lnTo>
                  <a:pt x="400649" y="39380"/>
                </a:lnTo>
                <a:lnTo>
                  <a:pt x="400645" y="39383"/>
                </a:lnTo>
                <a:lnTo>
                  <a:pt x="68743" y="39383"/>
                </a:lnTo>
                <a:close/>
                <a:moveTo>
                  <a:pt x="68729" y="39372"/>
                </a:moveTo>
                <a:lnTo>
                  <a:pt x="68739" y="39380"/>
                </a:lnTo>
                <a:lnTo>
                  <a:pt x="68737" y="39380"/>
                </a:lnTo>
                <a:close/>
                <a:moveTo>
                  <a:pt x="400874" y="39205"/>
                </a:moveTo>
                <a:lnTo>
                  <a:pt x="400699" y="39380"/>
                </a:lnTo>
                <a:lnTo>
                  <a:pt x="400649" y="39380"/>
                </a:lnTo>
                <a:close/>
                <a:moveTo>
                  <a:pt x="406948" y="33133"/>
                </a:moveTo>
                <a:lnTo>
                  <a:pt x="408646" y="33133"/>
                </a:lnTo>
                <a:lnTo>
                  <a:pt x="408493" y="33287"/>
                </a:lnTo>
                <a:lnTo>
                  <a:pt x="400874" y="39205"/>
                </a:lnTo>
                <a:close/>
                <a:moveTo>
                  <a:pt x="60697" y="33133"/>
                </a:moveTo>
                <a:lnTo>
                  <a:pt x="62487" y="33133"/>
                </a:lnTo>
                <a:lnTo>
                  <a:pt x="68729" y="39372"/>
                </a:lnTo>
                <a:close/>
                <a:moveTo>
                  <a:pt x="33572" y="26712"/>
                </a:moveTo>
                <a:lnTo>
                  <a:pt x="33572" y="361331"/>
                </a:lnTo>
                <a:lnTo>
                  <a:pt x="35730" y="366526"/>
                </a:lnTo>
                <a:lnTo>
                  <a:pt x="35559" y="366547"/>
                </a:lnTo>
                <a:lnTo>
                  <a:pt x="33516" y="361621"/>
                </a:lnTo>
                <a:lnTo>
                  <a:pt x="33516" y="26848"/>
                </a:lnTo>
                <a:close/>
                <a:moveTo>
                  <a:pt x="68737" y="22720"/>
                </a:moveTo>
                <a:lnTo>
                  <a:pt x="400699" y="22720"/>
                </a:lnTo>
                <a:cubicBezTo>
                  <a:pt x="405270" y="22720"/>
                  <a:pt x="409032" y="26480"/>
                  <a:pt x="409032" y="31050"/>
                </a:cubicBezTo>
                <a:lnTo>
                  <a:pt x="406948" y="33133"/>
                </a:lnTo>
                <a:lnTo>
                  <a:pt x="62487" y="33133"/>
                </a:lnTo>
                <a:lnTo>
                  <a:pt x="60403" y="31050"/>
                </a:lnTo>
                <a:cubicBezTo>
                  <a:pt x="60403" y="26480"/>
                  <a:pt x="64118" y="22720"/>
                  <a:pt x="68737" y="22720"/>
                </a:cubicBezTo>
                <a:close/>
                <a:moveTo>
                  <a:pt x="68708" y="21030"/>
                </a:moveTo>
                <a:cubicBezTo>
                  <a:pt x="63137" y="21030"/>
                  <a:pt x="58614" y="25564"/>
                  <a:pt x="58614" y="31099"/>
                </a:cubicBezTo>
                <a:cubicBezTo>
                  <a:pt x="58614" y="36635"/>
                  <a:pt x="63137" y="41168"/>
                  <a:pt x="68708" y="41168"/>
                </a:cubicBezTo>
                <a:lnTo>
                  <a:pt x="400629" y="41168"/>
                </a:lnTo>
                <a:lnTo>
                  <a:pt x="408493" y="33287"/>
                </a:lnTo>
                <a:lnTo>
                  <a:pt x="408691" y="33133"/>
                </a:lnTo>
                <a:lnTo>
                  <a:pt x="408646" y="33133"/>
                </a:lnTo>
                <a:lnTo>
                  <a:pt x="410676" y="31099"/>
                </a:lnTo>
                <a:cubicBezTo>
                  <a:pt x="410676" y="25564"/>
                  <a:pt x="406153" y="21030"/>
                  <a:pt x="400629" y="21030"/>
                </a:cubicBezTo>
                <a:close/>
                <a:moveTo>
                  <a:pt x="68737" y="19245"/>
                </a:moveTo>
                <a:lnTo>
                  <a:pt x="400699" y="19245"/>
                </a:lnTo>
                <a:cubicBezTo>
                  <a:pt x="407175" y="19245"/>
                  <a:pt x="412461" y="24576"/>
                  <a:pt x="412461" y="31050"/>
                </a:cubicBezTo>
                <a:cubicBezTo>
                  <a:pt x="412461" y="37524"/>
                  <a:pt x="407175" y="42855"/>
                  <a:pt x="400699" y="42855"/>
                </a:cubicBezTo>
                <a:lnTo>
                  <a:pt x="68737" y="42855"/>
                </a:lnTo>
                <a:cubicBezTo>
                  <a:pt x="62213" y="42855"/>
                  <a:pt x="56927" y="37524"/>
                  <a:pt x="56927" y="31050"/>
                </a:cubicBezTo>
                <a:cubicBezTo>
                  <a:pt x="56927" y="24576"/>
                  <a:pt x="62213" y="19245"/>
                  <a:pt x="68737" y="19245"/>
                </a:cubicBezTo>
                <a:close/>
                <a:moveTo>
                  <a:pt x="50286" y="3477"/>
                </a:moveTo>
                <a:lnTo>
                  <a:pt x="419054" y="3477"/>
                </a:lnTo>
                <a:cubicBezTo>
                  <a:pt x="428292" y="3477"/>
                  <a:pt x="435769" y="11001"/>
                  <a:pt x="435769" y="20193"/>
                </a:cubicBezTo>
                <a:lnTo>
                  <a:pt x="435769" y="361331"/>
                </a:lnTo>
                <a:lnTo>
                  <a:pt x="431099" y="372615"/>
                </a:lnTo>
                <a:lnTo>
                  <a:pt x="424213" y="371776"/>
                </a:lnTo>
                <a:lnTo>
                  <a:pt x="428432" y="361621"/>
                </a:lnTo>
                <a:lnTo>
                  <a:pt x="428432" y="26848"/>
                </a:lnTo>
                <a:cubicBezTo>
                  <a:pt x="428432" y="17751"/>
                  <a:pt x="421049" y="10416"/>
                  <a:pt x="411999" y="10416"/>
                </a:cubicBezTo>
                <a:lnTo>
                  <a:pt x="49949" y="10416"/>
                </a:lnTo>
                <a:cubicBezTo>
                  <a:pt x="45400" y="10416"/>
                  <a:pt x="41292" y="12262"/>
                  <a:pt x="38321" y="15238"/>
                </a:cubicBezTo>
                <a:lnTo>
                  <a:pt x="33572" y="26712"/>
                </a:lnTo>
                <a:lnTo>
                  <a:pt x="33572" y="20193"/>
                </a:lnTo>
                <a:cubicBezTo>
                  <a:pt x="33572" y="10954"/>
                  <a:pt x="41096" y="3477"/>
                  <a:pt x="50286" y="3477"/>
                </a:cubicBezTo>
                <a:close/>
                <a:moveTo>
                  <a:pt x="50286" y="0"/>
                </a:moveTo>
                <a:lnTo>
                  <a:pt x="419054" y="0"/>
                </a:lnTo>
                <a:cubicBezTo>
                  <a:pt x="430197" y="0"/>
                  <a:pt x="439245" y="9096"/>
                  <a:pt x="439245" y="20193"/>
                </a:cubicBezTo>
                <a:lnTo>
                  <a:pt x="439245" y="361331"/>
                </a:lnTo>
                <a:lnTo>
                  <a:pt x="434396" y="373016"/>
                </a:lnTo>
                <a:lnTo>
                  <a:pt x="432776" y="372819"/>
                </a:lnTo>
                <a:lnTo>
                  <a:pt x="437559" y="361310"/>
                </a:lnTo>
                <a:lnTo>
                  <a:pt x="437559" y="20215"/>
                </a:lnTo>
                <a:cubicBezTo>
                  <a:pt x="437559" y="10072"/>
                  <a:pt x="429272" y="1786"/>
                  <a:pt x="419080" y="1786"/>
                </a:cubicBezTo>
                <a:lnTo>
                  <a:pt x="50261" y="1786"/>
                </a:lnTo>
                <a:cubicBezTo>
                  <a:pt x="40117" y="1786"/>
                  <a:pt x="31830" y="10072"/>
                  <a:pt x="31830" y="20215"/>
                </a:cubicBezTo>
                <a:lnTo>
                  <a:pt x="31830" y="361310"/>
                </a:lnTo>
                <a:lnTo>
                  <a:pt x="34077" y="366723"/>
                </a:lnTo>
                <a:lnTo>
                  <a:pt x="32455" y="366916"/>
                </a:lnTo>
                <a:lnTo>
                  <a:pt x="30143" y="361331"/>
                </a:lnTo>
                <a:lnTo>
                  <a:pt x="30143" y="20193"/>
                </a:lnTo>
                <a:cubicBezTo>
                  <a:pt x="30143" y="9049"/>
                  <a:pt x="39191" y="0"/>
                  <a:pt x="50286" y="0"/>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连接符: 曲线 5">
            <a:extLst>
              <a:ext uri="{FF2B5EF4-FFF2-40B4-BE49-F238E27FC236}">
                <a16:creationId xmlns:a16="http://schemas.microsoft.com/office/drawing/2014/main" id="{0235CBC9-4616-454D-6AEB-FFB504252DDE}"/>
              </a:ext>
            </a:extLst>
          </p:cNvPr>
          <p:cNvCxnSpPr>
            <a:stCxn id="2" idx="70"/>
            <a:endCxn id="4" idx="1453"/>
          </p:cNvCxnSpPr>
          <p:nvPr/>
        </p:nvCxnSpPr>
        <p:spPr>
          <a:xfrm flipV="1">
            <a:off x="2761214" y="1277539"/>
            <a:ext cx="1558699" cy="1369491"/>
          </a:xfrm>
          <a:prstGeom prst="curvedConnector5">
            <a:avLst>
              <a:gd name="adj1" fmla="val 18791"/>
              <a:gd name="adj2" fmla="val -45165"/>
              <a:gd name="adj3" fmla="val 72695"/>
            </a:avLst>
          </a:prstGeom>
          <a:ln>
            <a:tailEnd type="triangle"/>
          </a:ln>
        </p:spPr>
        <p:style>
          <a:lnRef idx="3">
            <a:schemeClr val="dk1"/>
          </a:lnRef>
          <a:fillRef idx="0">
            <a:schemeClr val="dk1"/>
          </a:fillRef>
          <a:effectRef idx="2">
            <a:schemeClr val="dk1"/>
          </a:effectRef>
          <a:fontRef idx="minor">
            <a:schemeClr val="tx1"/>
          </a:fontRef>
        </p:style>
      </p:cxnSp>
      <p:cxnSp>
        <p:nvCxnSpPr>
          <p:cNvPr id="11" name="连接符: 曲线 10">
            <a:extLst>
              <a:ext uri="{FF2B5EF4-FFF2-40B4-BE49-F238E27FC236}">
                <a16:creationId xmlns:a16="http://schemas.microsoft.com/office/drawing/2014/main" id="{FA01E834-7F17-062D-08E3-E1FEE183FF53}"/>
              </a:ext>
            </a:extLst>
          </p:cNvPr>
          <p:cNvCxnSpPr>
            <a:stCxn id="4" idx="1427"/>
            <a:endCxn id="3" idx="46"/>
          </p:cNvCxnSpPr>
          <p:nvPr/>
        </p:nvCxnSpPr>
        <p:spPr>
          <a:xfrm flipV="1">
            <a:off x="7430793" y="2217555"/>
            <a:ext cx="2622613" cy="1676284"/>
          </a:xfrm>
          <a:prstGeom prst="curvedConnector3">
            <a:avLst>
              <a:gd name="adj1" fmla="val 33979"/>
            </a:avLst>
          </a:prstGeom>
          <a:ln>
            <a:tailEnd type="triangle"/>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145413476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12E10-9F76-98AF-3519-088ED60133E7}"/>
            </a:ext>
          </a:extLst>
        </p:cNvPr>
        <p:cNvGrpSpPr/>
        <p:nvPr/>
      </p:nvGrpSpPr>
      <p:grpSpPr>
        <a:xfrm>
          <a:off x="0" y="0"/>
          <a:ext cx="0" cy="0"/>
          <a:chOff x="0" y="0"/>
          <a:chExt cx="0" cy="0"/>
        </a:xfrm>
      </p:grpSpPr>
      <p:sp>
        <p:nvSpPr>
          <p:cNvPr id="13" name="Freeform 29">
            <a:extLst>
              <a:ext uri="{FF2B5EF4-FFF2-40B4-BE49-F238E27FC236}">
                <a16:creationId xmlns:a16="http://schemas.microsoft.com/office/drawing/2014/main" id="{0ABAA7F0-D64C-9066-1900-F5FD9BE3269C}"/>
              </a:ext>
            </a:extLst>
          </p:cNvPr>
          <p:cNvSpPr>
            <a:spLocks noChangeArrowheads="1"/>
          </p:cNvSpPr>
          <p:nvPr/>
        </p:nvSpPr>
        <p:spPr bwMode="auto">
          <a:xfrm>
            <a:off x="3039465" y="2164821"/>
            <a:ext cx="424378" cy="437850"/>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sp>
        <p:nvSpPr>
          <p:cNvPr id="15" name="Freeform 65" descr="D:\51PPT模板网\51pptmoban.com\图片.jpg">
            <a:extLst>
              <a:ext uri="{FF2B5EF4-FFF2-40B4-BE49-F238E27FC236}">
                <a16:creationId xmlns:a16="http://schemas.microsoft.com/office/drawing/2014/main" id="{D25EF710-1B9A-071E-4A3D-CB0759AB9BCB}"/>
              </a:ext>
            </a:extLst>
          </p:cNvPr>
          <p:cNvSpPr>
            <a:spLocks noChangeArrowheads="1"/>
          </p:cNvSpPr>
          <p:nvPr/>
        </p:nvSpPr>
        <p:spPr bwMode="auto">
          <a:xfrm>
            <a:off x="4169263" y="3243961"/>
            <a:ext cx="400803" cy="397433"/>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sp>
        <p:nvSpPr>
          <p:cNvPr id="2" name="文本框 1">
            <a:extLst>
              <a:ext uri="{FF2B5EF4-FFF2-40B4-BE49-F238E27FC236}">
                <a16:creationId xmlns:a16="http://schemas.microsoft.com/office/drawing/2014/main" id="{3102E84D-3A86-DA2A-9F32-2C9B3D83985C}"/>
              </a:ext>
            </a:extLst>
          </p:cNvPr>
          <p:cNvSpPr txBox="1"/>
          <p:nvPr/>
        </p:nvSpPr>
        <p:spPr>
          <a:xfrm>
            <a:off x="278391" y="1297013"/>
            <a:ext cx="7012261" cy="1323439"/>
          </a:xfrm>
          <a:prstGeom prst="rect">
            <a:avLst/>
          </a:prstGeom>
          <a:noFill/>
        </p:spPr>
        <p:txBody>
          <a:bodyPr wrap="square" rtlCol="0">
            <a:spAutoFit/>
          </a:bodyPr>
          <a:lstStyle/>
          <a:p>
            <a:r>
              <a:rPr lang="zh-CN" altLang="en-US" sz="1600" dirty="0">
                <a:latin typeface="+mn-ea"/>
              </a:rPr>
              <a:t>       集成测试：单元测试完成之后，将根据概要设计阶段得到的系统结构图，按照指定顺序集成各个完成的经过测试的软件模块。</a:t>
            </a:r>
            <a:endParaRPr lang="en-US" altLang="zh-CN" sz="1600" dirty="0">
              <a:latin typeface="+mn-ea"/>
            </a:endParaRPr>
          </a:p>
          <a:p>
            <a:r>
              <a:rPr lang="zh-CN" altLang="en-US" sz="1600" dirty="0">
                <a:latin typeface="+mn-ea"/>
              </a:rPr>
              <a:t>       在结构化集成过程中，软件测试人员根据指定的软件集成方式，逐一使用测试过的子模块来替代上层模块的桩模块，排除目标软件在集成过程中出现的错误。</a:t>
            </a:r>
            <a:endParaRPr lang="en-US" altLang="zh-CN" sz="1600" dirty="0">
              <a:latin typeface="+mn-ea"/>
            </a:endParaRPr>
          </a:p>
        </p:txBody>
      </p:sp>
      <p:pic>
        <p:nvPicPr>
          <p:cNvPr id="4" name="图片 3">
            <a:extLst>
              <a:ext uri="{FF2B5EF4-FFF2-40B4-BE49-F238E27FC236}">
                <a16:creationId xmlns:a16="http://schemas.microsoft.com/office/drawing/2014/main" id="{5268D459-3D14-4A2A-BC5E-60615431ED3A}"/>
              </a:ext>
            </a:extLst>
          </p:cNvPr>
          <p:cNvPicPr>
            <a:picLocks noChangeAspect="1"/>
          </p:cNvPicPr>
          <p:nvPr/>
        </p:nvPicPr>
        <p:blipFill>
          <a:blip r:embed="rId4"/>
          <a:stretch>
            <a:fillRect/>
          </a:stretch>
        </p:blipFill>
        <p:spPr>
          <a:xfrm>
            <a:off x="251889" y="2829721"/>
            <a:ext cx="5400000" cy="3789603"/>
          </a:xfrm>
          <a:prstGeom prst="rect">
            <a:avLst/>
          </a:prstGeom>
        </p:spPr>
      </p:pic>
      <p:pic>
        <p:nvPicPr>
          <p:cNvPr id="8" name="图片 7">
            <a:extLst>
              <a:ext uri="{FF2B5EF4-FFF2-40B4-BE49-F238E27FC236}">
                <a16:creationId xmlns:a16="http://schemas.microsoft.com/office/drawing/2014/main" id="{4F58C0BC-CA9B-F629-07E4-29D3C1352EB3}"/>
              </a:ext>
            </a:extLst>
          </p:cNvPr>
          <p:cNvPicPr>
            <a:picLocks noChangeAspect="1"/>
          </p:cNvPicPr>
          <p:nvPr/>
        </p:nvPicPr>
        <p:blipFill>
          <a:blip r:embed="rId5"/>
          <a:srcRect b="10325"/>
          <a:stretch/>
        </p:blipFill>
        <p:spPr>
          <a:xfrm>
            <a:off x="5486190" y="2717722"/>
            <a:ext cx="6408470" cy="3789603"/>
          </a:xfrm>
          <a:prstGeom prst="rect">
            <a:avLst/>
          </a:prstGeom>
        </p:spPr>
      </p:pic>
      <p:grpSp>
        <p:nvGrpSpPr>
          <p:cNvPr id="9" name="组合 8">
            <a:extLst>
              <a:ext uri="{FF2B5EF4-FFF2-40B4-BE49-F238E27FC236}">
                <a16:creationId xmlns:a16="http://schemas.microsoft.com/office/drawing/2014/main" id="{F4A20FD9-53FE-4959-9460-8A4015822C82}"/>
              </a:ext>
            </a:extLst>
          </p:cNvPr>
          <p:cNvGrpSpPr/>
          <p:nvPr/>
        </p:nvGrpSpPr>
        <p:grpSpPr>
          <a:xfrm>
            <a:off x="-141571" y="136699"/>
            <a:ext cx="1760878" cy="876245"/>
            <a:chOff x="1552689" y="2226618"/>
            <a:chExt cx="4129314" cy="876245"/>
          </a:xfrm>
        </p:grpSpPr>
        <p:sp>
          <p:nvSpPr>
            <p:cNvPr id="10" name="矩形: 圆角 9">
              <a:extLst>
                <a:ext uri="{FF2B5EF4-FFF2-40B4-BE49-F238E27FC236}">
                  <a16:creationId xmlns:a16="http://schemas.microsoft.com/office/drawing/2014/main" id="{CF5B89AC-BAD4-FF65-3C1B-AF6262914B37}"/>
                </a:ext>
              </a:extLst>
            </p:cNvPr>
            <p:cNvSpPr/>
            <p:nvPr/>
          </p:nvSpPr>
          <p:spPr>
            <a:xfrm>
              <a:off x="1552689" y="2226618"/>
              <a:ext cx="4129314" cy="716607"/>
            </a:xfrm>
            <a:prstGeom prst="roundRect">
              <a:avLst>
                <a:gd name="adj" fmla="val 13543"/>
              </a:avLst>
            </a:prstGeom>
            <a:solidFill>
              <a:srgbClr val="DED2BC"/>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矩形: 圆角 10">
              <a:extLst>
                <a:ext uri="{FF2B5EF4-FFF2-40B4-BE49-F238E27FC236}">
                  <a16:creationId xmlns:a16="http://schemas.microsoft.com/office/drawing/2014/main" id="{07E57269-32B5-C360-E7B3-AEC27F2E0C00}"/>
                </a:ext>
              </a:extLst>
            </p:cNvPr>
            <p:cNvSpPr/>
            <p:nvPr/>
          </p:nvSpPr>
          <p:spPr>
            <a:xfrm>
              <a:off x="1552689" y="2386256"/>
              <a:ext cx="4129314" cy="716607"/>
            </a:xfrm>
            <a:prstGeom prst="roundRect">
              <a:avLst>
                <a:gd name="adj" fmla="val 13543"/>
              </a:avLst>
            </a:prstGeom>
            <a:noFill/>
            <a:ln w="25400">
              <a:solidFill>
                <a:srgbClr val="8B9183"/>
              </a:soli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框 11">
              <a:extLst>
                <a:ext uri="{FF2B5EF4-FFF2-40B4-BE49-F238E27FC236}">
                  <a16:creationId xmlns:a16="http://schemas.microsoft.com/office/drawing/2014/main" id="{EE3C35D6-8161-E086-46EA-32FE7506C58C}"/>
                </a:ext>
              </a:extLst>
            </p:cNvPr>
            <p:cNvSpPr txBox="1"/>
            <p:nvPr/>
          </p:nvSpPr>
          <p:spPr>
            <a:xfrm>
              <a:off x="2184431" y="2469046"/>
              <a:ext cx="2598285" cy="369332"/>
            </a:xfrm>
            <a:prstGeom prst="rect">
              <a:avLst/>
            </a:prstGeom>
            <a:noFill/>
          </p:spPr>
          <p:txBody>
            <a:bodyPr wrap="none" rtlCol="0">
              <a:spAutoFit/>
            </a:bodyPr>
            <a:lstStyle/>
            <a:p>
              <a:r>
                <a:rPr lang="zh-CN" altLang="en-US" b="1" dirty="0">
                  <a:solidFill>
                    <a:schemeClr val="tx1">
                      <a:lumMod val="75000"/>
                      <a:lumOff val="25000"/>
                    </a:schemeClr>
                  </a:solidFill>
                </a:rPr>
                <a:t>集成测试</a:t>
              </a:r>
            </a:p>
          </p:txBody>
        </p:sp>
      </p:grpSp>
    </p:spTree>
    <p:custDataLst>
      <p:tags r:id="rId1"/>
    </p:custDataLst>
    <p:extLst>
      <p:ext uri="{BB962C8B-B14F-4D97-AF65-F5344CB8AC3E}">
        <p14:creationId xmlns:p14="http://schemas.microsoft.com/office/powerpoint/2010/main" val="4088190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矩形: 圆角 449">
            <a:extLst>
              <a:ext uri="{FF2B5EF4-FFF2-40B4-BE49-F238E27FC236}">
                <a16:creationId xmlns:a16="http://schemas.microsoft.com/office/drawing/2014/main" id="{678340BB-BB9F-FE7C-B4D4-528C529CEC26}"/>
              </a:ext>
            </a:extLst>
          </p:cNvPr>
          <p:cNvSpPr/>
          <p:nvPr/>
        </p:nvSpPr>
        <p:spPr>
          <a:xfrm>
            <a:off x="2247900" y="2463329"/>
            <a:ext cx="7696200" cy="1404242"/>
          </a:xfrm>
          <a:prstGeom prst="roundRect">
            <a:avLst>
              <a:gd name="adj" fmla="val 12662"/>
            </a:avLst>
          </a:prstGeom>
          <a:solidFill>
            <a:srgbClr val="DED2BC"/>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6" name="矩形: 圆角 465">
            <a:extLst>
              <a:ext uri="{FF2B5EF4-FFF2-40B4-BE49-F238E27FC236}">
                <a16:creationId xmlns:a16="http://schemas.microsoft.com/office/drawing/2014/main" id="{A8B6A025-C68A-39F8-D8EE-24F6652B5FC0}"/>
              </a:ext>
            </a:extLst>
          </p:cNvPr>
          <p:cNvSpPr/>
          <p:nvPr/>
        </p:nvSpPr>
        <p:spPr>
          <a:xfrm>
            <a:off x="2247900" y="2658394"/>
            <a:ext cx="7696200" cy="1404242"/>
          </a:xfrm>
          <a:prstGeom prst="roundRect">
            <a:avLst>
              <a:gd name="adj" fmla="val 12662"/>
            </a:avLst>
          </a:prstGeom>
          <a:noFill/>
          <a:ln w="25400">
            <a:solidFill>
              <a:srgbClr val="8B9183"/>
            </a:solid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5" name="任意多边形: 形状 454">
            <a:extLst>
              <a:ext uri="{FF2B5EF4-FFF2-40B4-BE49-F238E27FC236}">
                <a16:creationId xmlns:a16="http://schemas.microsoft.com/office/drawing/2014/main" id="{B4B73206-8C9D-E74A-864C-042BB036D340}"/>
              </a:ext>
            </a:extLst>
          </p:cNvPr>
          <p:cNvSpPr/>
          <p:nvPr/>
        </p:nvSpPr>
        <p:spPr>
          <a:xfrm>
            <a:off x="3560916" y="2268264"/>
            <a:ext cx="5254275" cy="1473852"/>
          </a:xfrm>
          <a:custGeom>
            <a:avLst/>
            <a:gdLst>
              <a:gd name="connsiteX0" fmla="*/ 736926 w 5254275"/>
              <a:gd name="connsiteY0" fmla="*/ 0 h 1473852"/>
              <a:gd name="connsiteX1" fmla="*/ 1347997 w 5254275"/>
              <a:gd name="connsiteY1" fmla="*/ 324904 h 1473852"/>
              <a:gd name="connsiteX2" fmla="*/ 1366997 w 5254275"/>
              <a:gd name="connsiteY2" fmla="*/ 359908 h 1473852"/>
              <a:gd name="connsiteX3" fmla="*/ 1385997 w 5254275"/>
              <a:gd name="connsiteY3" fmla="*/ 324904 h 1473852"/>
              <a:gd name="connsiteX4" fmla="*/ 1997067 w 5254275"/>
              <a:gd name="connsiteY4" fmla="*/ 0 h 1473852"/>
              <a:gd name="connsiteX5" fmla="*/ 2608138 w 5254275"/>
              <a:gd name="connsiteY5" fmla="*/ 324904 h 1473852"/>
              <a:gd name="connsiteX6" fmla="*/ 2627138 w 5254275"/>
              <a:gd name="connsiteY6" fmla="*/ 359908 h 1473852"/>
              <a:gd name="connsiteX7" fmla="*/ 2646138 w 5254275"/>
              <a:gd name="connsiteY7" fmla="*/ 324904 h 1473852"/>
              <a:gd name="connsiteX8" fmla="*/ 3257208 w 5254275"/>
              <a:gd name="connsiteY8" fmla="*/ 0 h 1473852"/>
              <a:gd name="connsiteX9" fmla="*/ 3868279 w 5254275"/>
              <a:gd name="connsiteY9" fmla="*/ 324904 h 1473852"/>
              <a:gd name="connsiteX10" fmla="*/ 3887279 w 5254275"/>
              <a:gd name="connsiteY10" fmla="*/ 359908 h 1473852"/>
              <a:gd name="connsiteX11" fmla="*/ 3906279 w 5254275"/>
              <a:gd name="connsiteY11" fmla="*/ 324904 h 1473852"/>
              <a:gd name="connsiteX12" fmla="*/ 4517349 w 5254275"/>
              <a:gd name="connsiteY12" fmla="*/ 0 h 1473852"/>
              <a:gd name="connsiteX13" fmla="*/ 5254275 w 5254275"/>
              <a:gd name="connsiteY13" fmla="*/ 736926 h 1473852"/>
              <a:gd name="connsiteX14" fmla="*/ 4517349 w 5254275"/>
              <a:gd name="connsiteY14" fmla="*/ 1473852 h 1473852"/>
              <a:gd name="connsiteX15" fmla="*/ 3906279 w 5254275"/>
              <a:gd name="connsiteY15" fmla="*/ 1148948 h 1473852"/>
              <a:gd name="connsiteX16" fmla="*/ 3887279 w 5254275"/>
              <a:gd name="connsiteY16" fmla="*/ 1113944 h 1473852"/>
              <a:gd name="connsiteX17" fmla="*/ 3868279 w 5254275"/>
              <a:gd name="connsiteY17" fmla="*/ 1148948 h 1473852"/>
              <a:gd name="connsiteX18" fmla="*/ 3257208 w 5254275"/>
              <a:gd name="connsiteY18" fmla="*/ 1473852 h 1473852"/>
              <a:gd name="connsiteX19" fmla="*/ 2646138 w 5254275"/>
              <a:gd name="connsiteY19" fmla="*/ 1148948 h 1473852"/>
              <a:gd name="connsiteX20" fmla="*/ 2627138 w 5254275"/>
              <a:gd name="connsiteY20" fmla="*/ 1113944 h 1473852"/>
              <a:gd name="connsiteX21" fmla="*/ 2608138 w 5254275"/>
              <a:gd name="connsiteY21" fmla="*/ 1148948 h 1473852"/>
              <a:gd name="connsiteX22" fmla="*/ 1997067 w 5254275"/>
              <a:gd name="connsiteY22" fmla="*/ 1473852 h 1473852"/>
              <a:gd name="connsiteX23" fmla="*/ 1385997 w 5254275"/>
              <a:gd name="connsiteY23" fmla="*/ 1148948 h 1473852"/>
              <a:gd name="connsiteX24" fmla="*/ 1366997 w 5254275"/>
              <a:gd name="connsiteY24" fmla="*/ 1113944 h 1473852"/>
              <a:gd name="connsiteX25" fmla="*/ 1347997 w 5254275"/>
              <a:gd name="connsiteY25" fmla="*/ 1148948 h 1473852"/>
              <a:gd name="connsiteX26" fmla="*/ 736926 w 5254275"/>
              <a:gd name="connsiteY26" fmla="*/ 1473852 h 1473852"/>
              <a:gd name="connsiteX27" fmla="*/ 0 w 5254275"/>
              <a:gd name="connsiteY27" fmla="*/ 736926 h 1473852"/>
              <a:gd name="connsiteX28" fmla="*/ 736926 w 5254275"/>
              <a:gd name="connsiteY28" fmla="*/ 0 h 147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54275" h="1473852">
                <a:moveTo>
                  <a:pt x="736926" y="0"/>
                </a:moveTo>
                <a:cubicBezTo>
                  <a:pt x="991297" y="0"/>
                  <a:pt x="1215566" y="128880"/>
                  <a:pt x="1347997" y="324904"/>
                </a:cubicBezTo>
                <a:lnTo>
                  <a:pt x="1366997" y="359908"/>
                </a:lnTo>
                <a:lnTo>
                  <a:pt x="1385997" y="324904"/>
                </a:lnTo>
                <a:cubicBezTo>
                  <a:pt x="1518428" y="128880"/>
                  <a:pt x="1742697" y="0"/>
                  <a:pt x="1997067" y="0"/>
                </a:cubicBezTo>
                <a:cubicBezTo>
                  <a:pt x="2251438" y="0"/>
                  <a:pt x="2475707" y="128880"/>
                  <a:pt x="2608138" y="324904"/>
                </a:cubicBezTo>
                <a:lnTo>
                  <a:pt x="2627138" y="359908"/>
                </a:lnTo>
                <a:lnTo>
                  <a:pt x="2646138" y="324904"/>
                </a:lnTo>
                <a:cubicBezTo>
                  <a:pt x="2778569" y="128880"/>
                  <a:pt x="3002838" y="0"/>
                  <a:pt x="3257208" y="0"/>
                </a:cubicBezTo>
                <a:cubicBezTo>
                  <a:pt x="3511579" y="0"/>
                  <a:pt x="3735848" y="128880"/>
                  <a:pt x="3868279" y="324904"/>
                </a:cubicBezTo>
                <a:lnTo>
                  <a:pt x="3887279" y="359908"/>
                </a:lnTo>
                <a:lnTo>
                  <a:pt x="3906279" y="324904"/>
                </a:lnTo>
                <a:cubicBezTo>
                  <a:pt x="4038710" y="128880"/>
                  <a:pt x="4262979" y="0"/>
                  <a:pt x="4517349" y="0"/>
                </a:cubicBezTo>
                <a:cubicBezTo>
                  <a:pt x="4924342" y="0"/>
                  <a:pt x="5254275" y="329933"/>
                  <a:pt x="5254275" y="736926"/>
                </a:cubicBezTo>
                <a:cubicBezTo>
                  <a:pt x="5254275" y="1143919"/>
                  <a:pt x="4924342" y="1473852"/>
                  <a:pt x="4517349" y="1473852"/>
                </a:cubicBezTo>
                <a:cubicBezTo>
                  <a:pt x="4262979" y="1473852"/>
                  <a:pt x="4038710" y="1344972"/>
                  <a:pt x="3906279" y="1148948"/>
                </a:cubicBezTo>
                <a:lnTo>
                  <a:pt x="3887279" y="1113944"/>
                </a:lnTo>
                <a:lnTo>
                  <a:pt x="3868279" y="1148948"/>
                </a:lnTo>
                <a:cubicBezTo>
                  <a:pt x="3735848" y="1344972"/>
                  <a:pt x="3511579" y="1473852"/>
                  <a:pt x="3257208" y="1473852"/>
                </a:cubicBezTo>
                <a:cubicBezTo>
                  <a:pt x="3002838" y="1473852"/>
                  <a:pt x="2778569" y="1344972"/>
                  <a:pt x="2646138" y="1148948"/>
                </a:cubicBezTo>
                <a:lnTo>
                  <a:pt x="2627138" y="1113944"/>
                </a:lnTo>
                <a:lnTo>
                  <a:pt x="2608138" y="1148948"/>
                </a:lnTo>
                <a:cubicBezTo>
                  <a:pt x="2475707" y="1344972"/>
                  <a:pt x="2251438" y="1473852"/>
                  <a:pt x="1997067" y="1473852"/>
                </a:cubicBezTo>
                <a:cubicBezTo>
                  <a:pt x="1742697" y="1473852"/>
                  <a:pt x="1518428" y="1344972"/>
                  <a:pt x="1385997" y="1148948"/>
                </a:cubicBezTo>
                <a:lnTo>
                  <a:pt x="1366997" y="1113944"/>
                </a:lnTo>
                <a:lnTo>
                  <a:pt x="1347997" y="1148948"/>
                </a:lnTo>
                <a:cubicBezTo>
                  <a:pt x="1215566" y="1344972"/>
                  <a:pt x="991297" y="1473852"/>
                  <a:pt x="736926" y="1473852"/>
                </a:cubicBezTo>
                <a:cubicBezTo>
                  <a:pt x="329933" y="1473852"/>
                  <a:pt x="0" y="1143919"/>
                  <a:pt x="0" y="736926"/>
                </a:cubicBezTo>
                <a:cubicBezTo>
                  <a:pt x="0" y="329933"/>
                  <a:pt x="329933" y="0"/>
                  <a:pt x="736926" y="0"/>
                </a:cubicBezTo>
                <a:close/>
              </a:path>
            </a:pathLst>
          </a:custGeom>
          <a:solidFill>
            <a:srgbClr val="8B9183"/>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100"/>
          </a:p>
        </p:txBody>
      </p:sp>
      <p:sp>
        <p:nvSpPr>
          <p:cNvPr id="456" name="文本框 455">
            <a:extLst>
              <a:ext uri="{FF2B5EF4-FFF2-40B4-BE49-F238E27FC236}">
                <a16:creationId xmlns:a16="http://schemas.microsoft.com/office/drawing/2014/main" id="{56C87D21-DCA6-4CCF-F586-DC99318DCC7E}"/>
              </a:ext>
            </a:extLst>
          </p:cNvPr>
          <p:cNvSpPr txBox="1"/>
          <p:nvPr/>
        </p:nvSpPr>
        <p:spPr>
          <a:xfrm>
            <a:off x="3849269" y="2589497"/>
            <a:ext cx="954107" cy="1015663"/>
          </a:xfrm>
          <a:prstGeom prst="rect">
            <a:avLst/>
          </a:prstGeom>
          <a:noFill/>
        </p:spPr>
        <p:txBody>
          <a:bodyPr wrap="none" rtlCol="0">
            <a:spAutoFit/>
          </a:bodyPr>
          <a:lstStyle/>
          <a:p>
            <a:r>
              <a:rPr lang="zh-CN" altLang="en-US" sz="6000" dirty="0">
                <a:solidFill>
                  <a:schemeClr val="bg1"/>
                </a:solidFill>
                <a:latin typeface="Aa厚底黑" panose="00020600040101010101" pitchFamily="18" charset="-122"/>
                <a:ea typeface="Aa厚底黑" panose="00020600040101010101" pitchFamily="18" charset="-122"/>
                <a:cs typeface="+mn-ea"/>
                <a:sym typeface="+mn-lt"/>
              </a:rPr>
              <a:t>谢</a:t>
            </a:r>
          </a:p>
        </p:txBody>
      </p:sp>
      <p:sp>
        <p:nvSpPr>
          <p:cNvPr id="457" name="文本框 456">
            <a:extLst>
              <a:ext uri="{FF2B5EF4-FFF2-40B4-BE49-F238E27FC236}">
                <a16:creationId xmlns:a16="http://schemas.microsoft.com/office/drawing/2014/main" id="{0493C10C-0966-C261-460B-584C1E8357D0}"/>
              </a:ext>
            </a:extLst>
          </p:cNvPr>
          <p:cNvSpPr txBox="1"/>
          <p:nvPr/>
        </p:nvSpPr>
        <p:spPr>
          <a:xfrm>
            <a:off x="5109410" y="2589497"/>
            <a:ext cx="954107" cy="1015663"/>
          </a:xfrm>
          <a:prstGeom prst="rect">
            <a:avLst/>
          </a:prstGeom>
          <a:noFill/>
        </p:spPr>
        <p:txBody>
          <a:bodyPr wrap="none" rtlCol="0">
            <a:spAutoFit/>
          </a:bodyPr>
          <a:lstStyle/>
          <a:p>
            <a:r>
              <a:rPr lang="zh-CN" altLang="en-US" sz="6000" dirty="0">
                <a:solidFill>
                  <a:schemeClr val="bg1"/>
                </a:solidFill>
                <a:latin typeface="Aa厚底黑" panose="00020600040101010101" pitchFamily="18" charset="-122"/>
                <a:ea typeface="Aa厚底黑" panose="00020600040101010101" pitchFamily="18" charset="-122"/>
                <a:cs typeface="+mn-ea"/>
                <a:sym typeface="+mn-lt"/>
              </a:rPr>
              <a:t>谢</a:t>
            </a:r>
          </a:p>
        </p:txBody>
      </p:sp>
      <p:sp>
        <p:nvSpPr>
          <p:cNvPr id="458" name="文本框 457">
            <a:extLst>
              <a:ext uri="{FF2B5EF4-FFF2-40B4-BE49-F238E27FC236}">
                <a16:creationId xmlns:a16="http://schemas.microsoft.com/office/drawing/2014/main" id="{2B3337AB-6F5E-C88E-D481-504FB3EFF945}"/>
              </a:ext>
            </a:extLst>
          </p:cNvPr>
          <p:cNvSpPr txBox="1"/>
          <p:nvPr/>
        </p:nvSpPr>
        <p:spPr>
          <a:xfrm>
            <a:off x="6339116" y="2593393"/>
            <a:ext cx="954107" cy="1015663"/>
          </a:xfrm>
          <a:prstGeom prst="rect">
            <a:avLst/>
          </a:prstGeom>
          <a:noFill/>
        </p:spPr>
        <p:txBody>
          <a:bodyPr wrap="none" rtlCol="0">
            <a:spAutoFit/>
          </a:bodyPr>
          <a:lstStyle/>
          <a:p>
            <a:r>
              <a:rPr lang="zh-CN" altLang="en-US" sz="6000" dirty="0">
                <a:solidFill>
                  <a:schemeClr val="bg1"/>
                </a:solidFill>
                <a:latin typeface="Aa厚底黑" panose="00020600040101010101" pitchFamily="18" charset="-122"/>
                <a:ea typeface="Aa厚底黑" panose="00020600040101010101" pitchFamily="18" charset="-122"/>
                <a:cs typeface="+mn-ea"/>
                <a:sym typeface="+mn-lt"/>
              </a:rPr>
              <a:t>观</a:t>
            </a:r>
          </a:p>
        </p:txBody>
      </p:sp>
      <p:sp>
        <p:nvSpPr>
          <p:cNvPr id="459" name="文本框 458">
            <a:extLst>
              <a:ext uri="{FF2B5EF4-FFF2-40B4-BE49-F238E27FC236}">
                <a16:creationId xmlns:a16="http://schemas.microsoft.com/office/drawing/2014/main" id="{30C99D65-EF6B-D1F3-1CEE-B1962E0F572A}"/>
              </a:ext>
            </a:extLst>
          </p:cNvPr>
          <p:cNvSpPr txBox="1"/>
          <p:nvPr/>
        </p:nvSpPr>
        <p:spPr>
          <a:xfrm>
            <a:off x="7636005" y="2589496"/>
            <a:ext cx="954107" cy="1015663"/>
          </a:xfrm>
          <a:prstGeom prst="rect">
            <a:avLst/>
          </a:prstGeom>
          <a:noFill/>
        </p:spPr>
        <p:txBody>
          <a:bodyPr wrap="none" rtlCol="0">
            <a:spAutoFit/>
          </a:bodyPr>
          <a:lstStyle/>
          <a:p>
            <a:r>
              <a:rPr lang="zh-CN" altLang="en-US" sz="6000" dirty="0">
                <a:solidFill>
                  <a:schemeClr val="bg1"/>
                </a:solidFill>
                <a:latin typeface="Aa厚底黑" panose="00020600040101010101" pitchFamily="18" charset="-122"/>
                <a:ea typeface="Aa厚底黑" panose="00020600040101010101" pitchFamily="18" charset="-122"/>
                <a:cs typeface="+mn-ea"/>
                <a:sym typeface="+mn-lt"/>
              </a:rPr>
              <a:t>看</a:t>
            </a:r>
          </a:p>
        </p:txBody>
      </p:sp>
      <p:grpSp>
        <p:nvGrpSpPr>
          <p:cNvPr id="2" name="组合 1">
            <a:extLst>
              <a:ext uri="{FF2B5EF4-FFF2-40B4-BE49-F238E27FC236}">
                <a16:creationId xmlns:a16="http://schemas.microsoft.com/office/drawing/2014/main" id="{9E0844B4-4C93-B2CB-45C0-721303F43A67}"/>
              </a:ext>
            </a:extLst>
          </p:cNvPr>
          <p:cNvGrpSpPr/>
          <p:nvPr/>
        </p:nvGrpSpPr>
        <p:grpSpPr>
          <a:xfrm>
            <a:off x="4002931" y="4607941"/>
            <a:ext cx="4433150" cy="315056"/>
            <a:chOff x="1253246" y="4118390"/>
            <a:chExt cx="4433150" cy="315056"/>
          </a:xfrm>
        </p:grpSpPr>
        <p:sp>
          <p:nvSpPr>
            <p:cNvPr id="3" name="文本框 2">
              <a:extLst>
                <a:ext uri="{FF2B5EF4-FFF2-40B4-BE49-F238E27FC236}">
                  <a16:creationId xmlns:a16="http://schemas.microsoft.com/office/drawing/2014/main" id="{298AEB21-D31F-1D74-4130-7CFD68535B8F}"/>
                </a:ext>
              </a:extLst>
            </p:cNvPr>
            <p:cNvSpPr txBox="1"/>
            <p:nvPr/>
          </p:nvSpPr>
          <p:spPr>
            <a:xfrm>
              <a:off x="1561022" y="4125669"/>
              <a:ext cx="2027128" cy="307777"/>
            </a:xfrm>
            <a:prstGeom prst="rect">
              <a:avLst/>
            </a:prstGeom>
            <a:noFill/>
          </p:spPr>
          <p:txBody>
            <a:bodyPr wrap="square" rtlCol="0">
              <a:spAutoFit/>
            </a:bodyPr>
            <a:lstStyle>
              <a:defPPr>
                <a:defRPr lang="zh-CN"/>
              </a:defPPr>
              <a:lvl1pPr>
                <a:defRPr sz="1000" b="1">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mn-lt"/>
                </a:rPr>
                <a:t>汇报人：黄亮铭</a:t>
              </a:r>
            </a:p>
          </p:txBody>
        </p:sp>
        <p:sp>
          <p:nvSpPr>
            <p:cNvPr id="4" name="iconfont-10019-4889788">
              <a:extLst>
                <a:ext uri="{FF2B5EF4-FFF2-40B4-BE49-F238E27FC236}">
                  <a16:creationId xmlns:a16="http://schemas.microsoft.com/office/drawing/2014/main" id="{187AACD5-AED2-1F35-FAD1-E4161C2675E8}"/>
                </a:ext>
              </a:extLst>
            </p:cNvPr>
            <p:cNvSpPr/>
            <p:nvPr/>
          </p:nvSpPr>
          <p:spPr>
            <a:xfrm>
              <a:off x="1253246" y="4118392"/>
              <a:ext cx="307776" cy="307776"/>
            </a:xfrm>
            <a:custGeom>
              <a:avLst/>
              <a:gdLst>
                <a:gd name="T0" fmla="*/ 6383 w 12767"/>
                <a:gd name="T1" fmla="*/ 0 h 12767"/>
                <a:gd name="T2" fmla="*/ 0 w 12767"/>
                <a:gd name="T3" fmla="*/ 6383 h 12767"/>
                <a:gd name="T4" fmla="*/ 6383 w 12767"/>
                <a:gd name="T5" fmla="*/ 12767 h 12767"/>
                <a:gd name="T6" fmla="*/ 12767 w 12767"/>
                <a:gd name="T7" fmla="*/ 6383 h 12767"/>
                <a:gd name="T8" fmla="*/ 6383 w 12767"/>
                <a:gd name="T9" fmla="*/ 0 h 12767"/>
                <a:gd name="T10" fmla="*/ 6383 w 12767"/>
                <a:gd name="T11" fmla="*/ 870 h 12767"/>
                <a:gd name="T12" fmla="*/ 11897 w 12767"/>
                <a:gd name="T13" fmla="*/ 6383 h 12767"/>
                <a:gd name="T14" fmla="*/ 11032 w 12767"/>
                <a:gd name="T15" fmla="*/ 9349 h 12767"/>
                <a:gd name="T16" fmla="*/ 7524 w 12767"/>
                <a:gd name="T17" fmla="*/ 7451 h 12767"/>
                <a:gd name="T18" fmla="*/ 9004 w 12767"/>
                <a:gd name="T19" fmla="*/ 5101 h 12767"/>
                <a:gd name="T20" fmla="*/ 6393 w 12767"/>
                <a:gd name="T21" fmla="*/ 2489 h 12767"/>
                <a:gd name="T22" fmla="*/ 3781 w 12767"/>
                <a:gd name="T23" fmla="*/ 5101 h 12767"/>
                <a:gd name="T24" fmla="*/ 5261 w 12767"/>
                <a:gd name="T25" fmla="*/ 7451 h 12767"/>
                <a:gd name="T26" fmla="*/ 1743 w 12767"/>
                <a:gd name="T27" fmla="*/ 9361 h 12767"/>
                <a:gd name="T28" fmla="*/ 870 w 12767"/>
                <a:gd name="T29" fmla="*/ 6383 h 12767"/>
                <a:gd name="T30" fmla="*/ 6383 w 12767"/>
                <a:gd name="T31" fmla="*/ 870 h 12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7" h="12767">
                  <a:moveTo>
                    <a:pt x="6383" y="0"/>
                  </a:moveTo>
                  <a:cubicBezTo>
                    <a:pt x="2858" y="0"/>
                    <a:pt x="0" y="2858"/>
                    <a:pt x="0" y="6383"/>
                  </a:cubicBezTo>
                  <a:cubicBezTo>
                    <a:pt x="0" y="9909"/>
                    <a:pt x="2858" y="12767"/>
                    <a:pt x="6383" y="12767"/>
                  </a:cubicBezTo>
                  <a:cubicBezTo>
                    <a:pt x="9909" y="12767"/>
                    <a:pt x="12767" y="9909"/>
                    <a:pt x="12767" y="6383"/>
                  </a:cubicBezTo>
                  <a:cubicBezTo>
                    <a:pt x="12767" y="2858"/>
                    <a:pt x="9909" y="0"/>
                    <a:pt x="6383" y="0"/>
                  </a:cubicBezTo>
                  <a:close/>
                  <a:moveTo>
                    <a:pt x="6383" y="870"/>
                  </a:moveTo>
                  <a:cubicBezTo>
                    <a:pt x="9428" y="870"/>
                    <a:pt x="11897" y="3339"/>
                    <a:pt x="11897" y="6383"/>
                  </a:cubicBezTo>
                  <a:cubicBezTo>
                    <a:pt x="11897" y="7475"/>
                    <a:pt x="11579" y="8493"/>
                    <a:pt x="11032" y="9349"/>
                  </a:cubicBezTo>
                  <a:cubicBezTo>
                    <a:pt x="10114" y="8379"/>
                    <a:pt x="8895" y="7697"/>
                    <a:pt x="7524" y="7451"/>
                  </a:cubicBezTo>
                  <a:cubicBezTo>
                    <a:pt x="8399" y="7030"/>
                    <a:pt x="9004" y="6137"/>
                    <a:pt x="9004" y="5101"/>
                  </a:cubicBezTo>
                  <a:cubicBezTo>
                    <a:pt x="9004" y="3658"/>
                    <a:pt x="7835" y="2489"/>
                    <a:pt x="6393" y="2489"/>
                  </a:cubicBezTo>
                  <a:cubicBezTo>
                    <a:pt x="4950" y="2489"/>
                    <a:pt x="3781" y="3658"/>
                    <a:pt x="3781" y="5101"/>
                  </a:cubicBezTo>
                  <a:cubicBezTo>
                    <a:pt x="3781" y="6137"/>
                    <a:pt x="4386" y="7030"/>
                    <a:pt x="5261" y="7451"/>
                  </a:cubicBezTo>
                  <a:cubicBezTo>
                    <a:pt x="3885" y="7698"/>
                    <a:pt x="2662" y="8385"/>
                    <a:pt x="1743" y="9361"/>
                  </a:cubicBezTo>
                  <a:cubicBezTo>
                    <a:pt x="1190" y="8502"/>
                    <a:pt x="870" y="7480"/>
                    <a:pt x="870" y="6383"/>
                  </a:cubicBezTo>
                  <a:cubicBezTo>
                    <a:pt x="870" y="3339"/>
                    <a:pt x="3339" y="870"/>
                    <a:pt x="6383" y="870"/>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文本框 4">
              <a:extLst>
                <a:ext uri="{FF2B5EF4-FFF2-40B4-BE49-F238E27FC236}">
                  <a16:creationId xmlns:a16="http://schemas.microsoft.com/office/drawing/2014/main" id="{31DF04AC-D8C3-209B-ABA8-7FC1D3E62C35}"/>
                </a:ext>
              </a:extLst>
            </p:cNvPr>
            <p:cNvSpPr txBox="1"/>
            <p:nvPr/>
          </p:nvSpPr>
          <p:spPr>
            <a:xfrm>
              <a:off x="3971027" y="4118390"/>
              <a:ext cx="1715369" cy="307777"/>
            </a:xfrm>
            <a:prstGeom prst="rect">
              <a:avLst/>
            </a:prstGeom>
            <a:noFill/>
          </p:spPr>
          <p:txBody>
            <a:bodyPr wrap="square" rtlCol="0">
              <a:spAutoFit/>
            </a:bodyPr>
            <a:lstStyle>
              <a:defPPr>
                <a:defRPr lang="zh-CN"/>
              </a:defPPr>
              <a:lvl1pPr>
                <a:defRPr sz="1000" b="1">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olidFill>
                    <a:schemeClr val="tx1">
                      <a:lumMod val="65000"/>
                      <a:lumOff val="35000"/>
                    </a:schemeClr>
                  </a:solidFill>
                  <a:sym typeface="+mn-lt"/>
                </a:rPr>
                <a:t>时间：</a:t>
              </a:r>
              <a:r>
                <a:rPr lang="en-US" altLang="zh-CN" sz="1400" dirty="0">
                  <a:solidFill>
                    <a:schemeClr val="tx1">
                      <a:lumMod val="65000"/>
                      <a:lumOff val="35000"/>
                    </a:schemeClr>
                  </a:solidFill>
                  <a:sym typeface="+mn-lt"/>
                </a:rPr>
                <a:t>2024.11.09</a:t>
              </a:r>
              <a:endParaRPr lang="zh-CN" altLang="en-US" sz="1400" dirty="0">
                <a:solidFill>
                  <a:schemeClr val="tx1">
                    <a:lumMod val="65000"/>
                    <a:lumOff val="35000"/>
                  </a:schemeClr>
                </a:solidFill>
                <a:sym typeface="+mn-lt"/>
              </a:endParaRPr>
            </a:p>
          </p:txBody>
        </p:sp>
        <p:sp>
          <p:nvSpPr>
            <p:cNvPr id="6" name="iconfont-11899-5651509">
              <a:extLst>
                <a:ext uri="{FF2B5EF4-FFF2-40B4-BE49-F238E27FC236}">
                  <a16:creationId xmlns:a16="http://schemas.microsoft.com/office/drawing/2014/main" id="{8B435A7C-A900-445E-DC19-FEF82961E54C}"/>
                </a:ext>
              </a:extLst>
            </p:cNvPr>
            <p:cNvSpPr/>
            <p:nvPr/>
          </p:nvSpPr>
          <p:spPr>
            <a:xfrm>
              <a:off x="3659268" y="4118394"/>
              <a:ext cx="307836" cy="307774"/>
            </a:xfrm>
            <a:custGeom>
              <a:avLst/>
              <a:gdLst>
                <a:gd name="T0" fmla="*/ 5872 w 10378"/>
                <a:gd name="T1" fmla="*/ 5277 h 10377"/>
                <a:gd name="T2" fmla="*/ 5872 w 10378"/>
                <a:gd name="T3" fmla="*/ 2783 h 10377"/>
                <a:gd name="T4" fmla="*/ 5223 w 10378"/>
                <a:gd name="T5" fmla="*/ 2135 h 10377"/>
                <a:gd name="T6" fmla="*/ 4574 w 10378"/>
                <a:gd name="T7" fmla="*/ 2783 h 10377"/>
                <a:gd name="T8" fmla="*/ 4574 w 10378"/>
                <a:gd name="T9" fmla="*/ 6026 h 10377"/>
                <a:gd name="T10" fmla="*/ 7383 w 10378"/>
                <a:gd name="T11" fmla="*/ 7647 h 10377"/>
                <a:gd name="T12" fmla="*/ 8267 w 10378"/>
                <a:gd name="T13" fmla="*/ 7403 h 10377"/>
                <a:gd name="T14" fmla="*/ 8031 w 10378"/>
                <a:gd name="T15" fmla="*/ 6523 h 10377"/>
                <a:gd name="T16" fmla="*/ 5872 w 10378"/>
                <a:gd name="T17" fmla="*/ 5277 h 10377"/>
                <a:gd name="T18" fmla="*/ 5189 w 10378"/>
                <a:gd name="T19" fmla="*/ 10377 h 10377"/>
                <a:gd name="T20" fmla="*/ 0 w 10378"/>
                <a:gd name="T21" fmla="*/ 5188 h 10377"/>
                <a:gd name="T22" fmla="*/ 5189 w 10378"/>
                <a:gd name="T23" fmla="*/ 0 h 10377"/>
                <a:gd name="T24" fmla="*/ 10378 w 10378"/>
                <a:gd name="T25" fmla="*/ 5188 h 10377"/>
                <a:gd name="T26" fmla="*/ 5189 w 10378"/>
                <a:gd name="T27" fmla="*/ 1037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78" h="10377">
                  <a:moveTo>
                    <a:pt x="5872" y="5277"/>
                  </a:moveTo>
                  <a:lnTo>
                    <a:pt x="5872" y="2783"/>
                  </a:lnTo>
                  <a:cubicBezTo>
                    <a:pt x="5872" y="2425"/>
                    <a:pt x="5582" y="2135"/>
                    <a:pt x="5223" y="2135"/>
                  </a:cubicBezTo>
                  <a:cubicBezTo>
                    <a:pt x="4864" y="2135"/>
                    <a:pt x="4574" y="2425"/>
                    <a:pt x="4574" y="2783"/>
                  </a:cubicBezTo>
                  <a:lnTo>
                    <a:pt x="4574" y="6026"/>
                  </a:lnTo>
                  <a:lnTo>
                    <a:pt x="7383" y="7647"/>
                  </a:lnTo>
                  <a:cubicBezTo>
                    <a:pt x="7694" y="7825"/>
                    <a:pt x="8091" y="7716"/>
                    <a:pt x="8267" y="7403"/>
                  </a:cubicBezTo>
                  <a:cubicBezTo>
                    <a:pt x="8442" y="7095"/>
                    <a:pt x="8337" y="6703"/>
                    <a:pt x="8031" y="6523"/>
                  </a:cubicBezTo>
                  <a:lnTo>
                    <a:pt x="5872" y="5277"/>
                  </a:lnTo>
                  <a:close/>
                  <a:moveTo>
                    <a:pt x="5189" y="10377"/>
                  </a:moveTo>
                  <a:cubicBezTo>
                    <a:pt x="2324" y="10377"/>
                    <a:pt x="0" y="8054"/>
                    <a:pt x="0" y="5188"/>
                  </a:cubicBezTo>
                  <a:cubicBezTo>
                    <a:pt x="0" y="2322"/>
                    <a:pt x="2324" y="0"/>
                    <a:pt x="5189" y="0"/>
                  </a:cubicBezTo>
                  <a:cubicBezTo>
                    <a:pt x="8054" y="0"/>
                    <a:pt x="10378" y="2322"/>
                    <a:pt x="10378" y="5188"/>
                  </a:cubicBezTo>
                  <a:cubicBezTo>
                    <a:pt x="10378" y="8054"/>
                    <a:pt x="8056" y="10377"/>
                    <a:pt x="5189" y="10377"/>
                  </a:cubicBezTo>
                  <a:close/>
                </a:path>
              </a:pathLst>
            </a:custGeom>
            <a:solidFill>
              <a:srgbClr val="DED2B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custDataLst>
      <p:tags r:id="rId1"/>
    </p:custDataLst>
    <p:extLst>
      <p:ext uri="{BB962C8B-B14F-4D97-AF65-F5344CB8AC3E}">
        <p14:creationId xmlns:p14="http://schemas.microsoft.com/office/powerpoint/2010/main" val="5621367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ewl2r4x">
      <a:majorFont>
        <a:latin typeface="HarmonyOS Sans SC Light" panose="020F0302020204030204"/>
        <a:ea typeface="阿里巴巴普惠体 2.0 55 Regular"/>
        <a:cs typeface=""/>
      </a:majorFont>
      <a:minorFont>
        <a:latin typeface="HarmonyOS Sans SC Light" panose="020F0502020204030204"/>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B0785F"/>
        </a:solidFill>
        <a:ln>
          <a:noFill/>
        </a:ln>
      </a:spPr>
      <a:bodyPr anchor="ctr"/>
      <a:lstStyle>
        <a:defPPr algn="ctr">
          <a:buFont typeface="Arial" panose="020B0604020202020204" pitchFamily="34" charset="0"/>
          <a:buNone/>
          <a:defRPr sz="1200">
            <a:solidFill>
              <a:srgbClr val="FFFFFF"/>
            </a:solidFill>
            <a:cs typeface="+mn-ea"/>
            <a:sym typeface="+mn-lt"/>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452</Words>
  <Application>Microsoft Office PowerPoint</Application>
  <PresentationFormat>宽屏</PresentationFormat>
  <Paragraphs>50</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Aa厚底黑</vt:lpstr>
      <vt:lpstr>-apple-system</vt:lpstr>
      <vt:lpstr>HarmonyOS Sans SC Light</vt:lpstr>
      <vt:lpstr>等线</vt:lpstr>
      <vt:lpstr>Arial</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莫兰迪色流体几何风简约工作汇报PPT模板</dc:title>
  <dc:creator>©51PPT模板网（www.51pptmoban.com）</dc:creator>
  <cp:keywords>版权归属：51PPT模板网</cp:keywords>
  <dc:description>51PPT模板网，幻灯片演示模板及素材免费下载！_x000d_
51PPT模板网 唯一访问网址：www.51pptmoban.com</dc:description>
  <cp:lastModifiedBy>lm h</cp:lastModifiedBy>
  <cp:revision>177</cp:revision>
  <dcterms:created xsi:type="dcterms:W3CDTF">2024-03-11T08:23:43Z</dcterms:created>
  <dcterms:modified xsi:type="dcterms:W3CDTF">2024-11-09T10:41:32Z</dcterms:modified>
  <cp:contentStatus>莫兰迪色流体几何风简约工作汇报PPT模板，www.51pptmoban.com</cp:contentStatus>
  <cp:version>51pptmoban.com（V51PPT-031102版）</cp:version>
</cp:coreProperties>
</file>