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3EC1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9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391508" y="0"/>
            <a:ext cx="0" cy="685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406565" y="11723"/>
            <a:ext cx="9785435" cy="644769"/>
          </a:xfrm>
          <a:prstGeom prst="rect">
            <a:avLst/>
          </a:prstGeom>
          <a:solidFill>
            <a:srgbClr val="AC3EC1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右岸边坡：</a:t>
            </a:r>
            <a:r>
              <a:rPr lang="en-US" altLang="zh-CN" sz="360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IN01YBP</a:t>
            </a:r>
            <a:endParaRPr lang="zh-CN" altLang="en-US" sz="360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1723"/>
            <a:ext cx="2368063" cy="644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测斜孔</a:t>
            </a:r>
            <a:endParaRPr lang="zh-CN" altLang="en-US" sz="280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7989" y="4087671"/>
            <a:ext cx="2072081" cy="2592198"/>
          </a:xfrm>
          <a:prstGeom prst="rect">
            <a:avLst/>
          </a:prstGeom>
          <a:solidFill>
            <a:srgbClr val="FFFF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2000" smtClean="0"/>
              <a:t>IN01YBP</a:t>
            </a:r>
          </a:p>
          <a:p>
            <a:r>
              <a:rPr lang="en-US" altLang="zh-CN" sz="2000" smtClean="0"/>
              <a:t>IN02YBP</a:t>
            </a:r>
          </a:p>
          <a:p>
            <a:r>
              <a:rPr lang="en-US" altLang="zh-CN" sz="2000" smtClean="0"/>
              <a:t>IN01ZBP</a:t>
            </a:r>
          </a:p>
          <a:p>
            <a:r>
              <a:rPr lang="en-US" altLang="zh-CN" sz="2000" smtClean="0"/>
              <a:t>IN02ZBP</a:t>
            </a:r>
          </a:p>
        </p:txBody>
      </p:sp>
      <p:sp>
        <p:nvSpPr>
          <p:cNvPr id="9" name="矩形 8"/>
          <p:cNvSpPr/>
          <p:nvPr/>
        </p:nvSpPr>
        <p:spPr>
          <a:xfrm>
            <a:off x="147989" y="4087671"/>
            <a:ext cx="2072081" cy="406508"/>
          </a:xfrm>
          <a:prstGeom prst="rect">
            <a:avLst/>
          </a:prstGeom>
          <a:solidFill>
            <a:srgbClr val="AC3EC1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五边形 9"/>
          <p:cNvSpPr/>
          <p:nvPr/>
        </p:nvSpPr>
        <p:spPr>
          <a:xfrm>
            <a:off x="151002" y="963038"/>
            <a:ext cx="2072081" cy="476656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 Light" panose="02010600030101010101" pitchFamily="2" charset="-122"/>
                <a:ea typeface="等线 Light" panose="02010600030101010101" pitchFamily="2" charset="-122"/>
              </a:rPr>
              <a:t>查看原始数据</a:t>
            </a:r>
            <a:endParaRPr lang="zh-CN" altLang="en-US" sz="2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1" name="五边形 10"/>
          <p:cNvSpPr/>
          <p:nvPr/>
        </p:nvSpPr>
        <p:spPr>
          <a:xfrm>
            <a:off x="147990" y="1511009"/>
            <a:ext cx="2072081" cy="476656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 Light" panose="02010600030101010101" pitchFamily="2" charset="-122"/>
                <a:ea typeface="等线 Light" panose="02010600030101010101" pitchFamily="2" charset="-122"/>
              </a:rPr>
              <a:t>打开观测数据</a:t>
            </a:r>
            <a:endParaRPr lang="zh-CN" altLang="en-US" sz="2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2" name="五边形 11"/>
          <p:cNvSpPr/>
          <p:nvPr/>
        </p:nvSpPr>
        <p:spPr>
          <a:xfrm>
            <a:off x="147990" y="2058980"/>
            <a:ext cx="2072081" cy="476656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 Light" panose="02010600030101010101" pitchFamily="2" charset="-122"/>
                <a:ea typeface="等线 Light" panose="02010600030101010101" pitchFamily="2" charset="-122"/>
              </a:rPr>
              <a:t>特征值</a:t>
            </a:r>
            <a:r>
              <a:rPr lang="en-US" altLang="zh-CN" sz="20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 Light" panose="02010600030101010101" pitchFamily="2" charset="-122"/>
                <a:ea typeface="等线 Light" panose="02010600030101010101" pitchFamily="2" charset="-122"/>
              </a:rPr>
              <a:t>/</a:t>
            </a:r>
            <a:r>
              <a:rPr lang="zh-CN" altLang="en-US" sz="20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 Light" panose="02010600030101010101" pitchFamily="2" charset="-122"/>
                <a:ea typeface="等线 Light" panose="02010600030101010101" pitchFamily="2" charset="-122"/>
              </a:rPr>
              <a:t>位移图</a:t>
            </a:r>
            <a:endParaRPr lang="zh-CN" altLang="en-US" sz="2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3" name="五边形 12"/>
          <p:cNvSpPr/>
          <p:nvPr/>
        </p:nvSpPr>
        <p:spPr>
          <a:xfrm>
            <a:off x="147990" y="2606951"/>
            <a:ext cx="2072081" cy="476656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 Light" panose="02010600030101010101" pitchFamily="2" charset="-122"/>
                <a:ea typeface="等线 Light" panose="02010600030101010101" pitchFamily="2" charset="-122"/>
              </a:rPr>
              <a:t>历史变化对比</a:t>
            </a:r>
            <a:endParaRPr lang="zh-CN" altLang="en-US" sz="2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147990" y="3154922"/>
            <a:ext cx="2072081" cy="476656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 Light" panose="02010600030101010101" pitchFamily="2" charset="-122"/>
                <a:ea typeface="等线 Light" panose="02010600030101010101" pitchFamily="2" charset="-122"/>
              </a:rPr>
              <a:t>测斜孔分布图</a:t>
            </a:r>
            <a:endParaRPr lang="zh-CN" altLang="en-US" sz="2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70433" y="963038"/>
            <a:ext cx="4609351" cy="571986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27651" y="963038"/>
            <a:ext cx="2597285" cy="68093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27651" y="1749337"/>
            <a:ext cx="3755726" cy="121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391508" y="0"/>
            <a:ext cx="0" cy="685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406565" y="11723"/>
            <a:ext cx="9785435" cy="644769"/>
          </a:xfrm>
          <a:prstGeom prst="rect">
            <a:avLst/>
          </a:prstGeom>
          <a:solidFill>
            <a:srgbClr val="AC3EC1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右岸边坡：</a:t>
            </a:r>
            <a:r>
              <a:rPr lang="en-US" altLang="zh-CN" sz="360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IN01YBP</a:t>
            </a:r>
            <a:endParaRPr lang="zh-CN" altLang="en-US" sz="360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1723"/>
            <a:ext cx="2368063" cy="644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测斜孔</a:t>
            </a:r>
            <a:endParaRPr lang="zh-CN" altLang="en-US" sz="280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7989" y="4087671"/>
            <a:ext cx="2072081" cy="2592198"/>
          </a:xfrm>
          <a:prstGeom prst="rect">
            <a:avLst/>
          </a:prstGeom>
          <a:solidFill>
            <a:srgbClr val="FFFF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2000" smtClean="0"/>
              <a:t>IN01YBP</a:t>
            </a:r>
          </a:p>
          <a:p>
            <a:r>
              <a:rPr lang="en-US" altLang="zh-CN" sz="2000" smtClean="0"/>
              <a:t>IN02YBP</a:t>
            </a:r>
          </a:p>
          <a:p>
            <a:r>
              <a:rPr lang="en-US" altLang="zh-CN" sz="2000" smtClean="0"/>
              <a:t>IN01ZBP</a:t>
            </a:r>
          </a:p>
          <a:p>
            <a:r>
              <a:rPr lang="en-US" altLang="zh-CN" sz="2000" smtClean="0"/>
              <a:t>IN02ZBP</a:t>
            </a:r>
          </a:p>
        </p:txBody>
      </p:sp>
      <p:sp>
        <p:nvSpPr>
          <p:cNvPr id="9" name="矩形 8"/>
          <p:cNvSpPr/>
          <p:nvPr/>
        </p:nvSpPr>
        <p:spPr>
          <a:xfrm>
            <a:off x="147989" y="4087671"/>
            <a:ext cx="2072081" cy="406508"/>
          </a:xfrm>
          <a:prstGeom prst="rect">
            <a:avLst/>
          </a:prstGeom>
          <a:solidFill>
            <a:srgbClr val="AC3EC1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五边形 9"/>
          <p:cNvSpPr/>
          <p:nvPr/>
        </p:nvSpPr>
        <p:spPr>
          <a:xfrm>
            <a:off x="151002" y="963038"/>
            <a:ext cx="2072081" cy="476656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 Light" panose="02010600030101010101" pitchFamily="2" charset="-122"/>
                <a:ea typeface="等线 Light" panose="02010600030101010101" pitchFamily="2" charset="-122"/>
              </a:rPr>
              <a:t>查看原始数据</a:t>
            </a:r>
            <a:endParaRPr lang="zh-CN" altLang="en-US" sz="2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1" name="五边形 10"/>
          <p:cNvSpPr/>
          <p:nvPr/>
        </p:nvSpPr>
        <p:spPr>
          <a:xfrm>
            <a:off x="147990" y="1511009"/>
            <a:ext cx="2072081" cy="476656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 Light" panose="02010600030101010101" pitchFamily="2" charset="-122"/>
                <a:ea typeface="等线 Light" panose="02010600030101010101" pitchFamily="2" charset="-122"/>
              </a:rPr>
              <a:t>打开观测数据</a:t>
            </a:r>
            <a:endParaRPr lang="zh-CN" altLang="en-US" sz="2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2" name="五边形 11"/>
          <p:cNvSpPr/>
          <p:nvPr/>
        </p:nvSpPr>
        <p:spPr>
          <a:xfrm>
            <a:off x="147990" y="2058980"/>
            <a:ext cx="2072081" cy="476656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 Light" panose="02010600030101010101" pitchFamily="2" charset="-122"/>
                <a:ea typeface="等线 Light" panose="02010600030101010101" pitchFamily="2" charset="-122"/>
              </a:rPr>
              <a:t>特征值</a:t>
            </a:r>
            <a:r>
              <a:rPr lang="en-US" altLang="zh-CN" sz="20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 Light" panose="02010600030101010101" pitchFamily="2" charset="-122"/>
                <a:ea typeface="等线 Light" panose="02010600030101010101" pitchFamily="2" charset="-122"/>
              </a:rPr>
              <a:t>/</a:t>
            </a:r>
            <a:r>
              <a:rPr lang="zh-CN" altLang="en-US" sz="20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 Light" panose="02010600030101010101" pitchFamily="2" charset="-122"/>
                <a:ea typeface="等线 Light" panose="02010600030101010101" pitchFamily="2" charset="-122"/>
              </a:rPr>
              <a:t>位移图</a:t>
            </a:r>
            <a:endParaRPr lang="zh-CN" altLang="en-US" sz="2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3" name="五边形 12"/>
          <p:cNvSpPr/>
          <p:nvPr/>
        </p:nvSpPr>
        <p:spPr>
          <a:xfrm>
            <a:off x="147990" y="2606951"/>
            <a:ext cx="2072081" cy="476656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 Light" panose="02010600030101010101" pitchFamily="2" charset="-122"/>
                <a:ea typeface="等线 Light" panose="02010600030101010101" pitchFamily="2" charset="-122"/>
              </a:rPr>
              <a:t>历史变化对比</a:t>
            </a:r>
            <a:endParaRPr lang="zh-CN" altLang="en-US" sz="2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147990" y="3154922"/>
            <a:ext cx="2072081" cy="476656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 Light" panose="02010600030101010101" pitchFamily="2" charset="-122"/>
                <a:ea typeface="等线 Light" panose="02010600030101010101" pitchFamily="2" charset="-122"/>
              </a:rPr>
              <a:t>测斜孔分布图</a:t>
            </a:r>
            <a:endParaRPr lang="zh-CN" altLang="en-US" sz="2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54521" t="4394"/>
          <a:stretch/>
        </p:blipFill>
        <p:spPr>
          <a:xfrm>
            <a:off x="6326034" y="963037"/>
            <a:ext cx="3484388" cy="571683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54521" t="4108"/>
          <a:stretch/>
        </p:blipFill>
        <p:spPr>
          <a:xfrm>
            <a:off x="2559934" y="963038"/>
            <a:ext cx="3483367" cy="573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5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391508" y="0"/>
            <a:ext cx="0" cy="685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406565" y="11723"/>
            <a:ext cx="9785435" cy="644769"/>
          </a:xfrm>
          <a:prstGeom prst="rect">
            <a:avLst/>
          </a:prstGeom>
          <a:solidFill>
            <a:srgbClr val="AC3EC1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右岸边坡：</a:t>
            </a:r>
            <a:r>
              <a:rPr lang="en-US" altLang="zh-CN" sz="360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IN01YBP</a:t>
            </a:r>
            <a:endParaRPr lang="zh-CN" altLang="en-US" sz="360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1723"/>
            <a:ext cx="2368063" cy="644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测斜孔</a:t>
            </a:r>
            <a:endParaRPr lang="zh-CN" altLang="en-US" sz="280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7989" y="4087671"/>
            <a:ext cx="2072081" cy="2592198"/>
          </a:xfrm>
          <a:prstGeom prst="rect">
            <a:avLst/>
          </a:prstGeom>
          <a:solidFill>
            <a:srgbClr val="FFFF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2000" smtClean="0"/>
              <a:t>IN01YBP</a:t>
            </a:r>
          </a:p>
          <a:p>
            <a:r>
              <a:rPr lang="en-US" altLang="zh-CN" sz="2000" smtClean="0"/>
              <a:t>IN02YBP</a:t>
            </a:r>
          </a:p>
          <a:p>
            <a:r>
              <a:rPr lang="en-US" altLang="zh-CN" sz="2000" smtClean="0"/>
              <a:t>IN01ZBP</a:t>
            </a:r>
          </a:p>
          <a:p>
            <a:r>
              <a:rPr lang="en-US" altLang="zh-CN" sz="2000" smtClean="0"/>
              <a:t>IN02ZBP</a:t>
            </a:r>
          </a:p>
        </p:txBody>
      </p:sp>
      <p:sp>
        <p:nvSpPr>
          <p:cNvPr id="9" name="矩形 8"/>
          <p:cNvSpPr/>
          <p:nvPr/>
        </p:nvSpPr>
        <p:spPr>
          <a:xfrm>
            <a:off x="147989" y="4087671"/>
            <a:ext cx="2072081" cy="406508"/>
          </a:xfrm>
          <a:prstGeom prst="rect">
            <a:avLst/>
          </a:prstGeom>
          <a:solidFill>
            <a:srgbClr val="AC3EC1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五边形 9"/>
          <p:cNvSpPr/>
          <p:nvPr/>
        </p:nvSpPr>
        <p:spPr>
          <a:xfrm>
            <a:off x="151002" y="963038"/>
            <a:ext cx="2072081" cy="476656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 Light" panose="02010600030101010101" pitchFamily="2" charset="-122"/>
                <a:ea typeface="等线 Light" panose="02010600030101010101" pitchFamily="2" charset="-122"/>
              </a:rPr>
              <a:t>查看原始数据</a:t>
            </a:r>
            <a:endParaRPr lang="zh-CN" altLang="en-US" sz="2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1" name="五边形 10"/>
          <p:cNvSpPr/>
          <p:nvPr/>
        </p:nvSpPr>
        <p:spPr>
          <a:xfrm>
            <a:off x="147990" y="1511009"/>
            <a:ext cx="2072081" cy="476656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 Light" panose="02010600030101010101" pitchFamily="2" charset="-122"/>
                <a:ea typeface="等线 Light" panose="02010600030101010101" pitchFamily="2" charset="-122"/>
              </a:rPr>
              <a:t>打开观测数据</a:t>
            </a:r>
            <a:endParaRPr lang="zh-CN" altLang="en-US" sz="2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2" name="五边形 11"/>
          <p:cNvSpPr/>
          <p:nvPr/>
        </p:nvSpPr>
        <p:spPr>
          <a:xfrm>
            <a:off x="147990" y="2058980"/>
            <a:ext cx="2072081" cy="476656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 Light" panose="02010600030101010101" pitchFamily="2" charset="-122"/>
                <a:ea typeface="等线 Light" panose="02010600030101010101" pitchFamily="2" charset="-122"/>
              </a:rPr>
              <a:t>特征值</a:t>
            </a:r>
            <a:r>
              <a:rPr lang="en-US" altLang="zh-CN" sz="20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 Light" panose="02010600030101010101" pitchFamily="2" charset="-122"/>
                <a:ea typeface="等线 Light" panose="02010600030101010101" pitchFamily="2" charset="-122"/>
              </a:rPr>
              <a:t>/</a:t>
            </a:r>
            <a:r>
              <a:rPr lang="zh-CN" altLang="en-US" sz="20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 Light" panose="02010600030101010101" pitchFamily="2" charset="-122"/>
                <a:ea typeface="等线 Light" panose="02010600030101010101" pitchFamily="2" charset="-122"/>
              </a:rPr>
              <a:t>位移图</a:t>
            </a:r>
            <a:endParaRPr lang="zh-CN" altLang="en-US" sz="2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3" name="五边形 12"/>
          <p:cNvSpPr/>
          <p:nvPr/>
        </p:nvSpPr>
        <p:spPr>
          <a:xfrm>
            <a:off x="147990" y="2606951"/>
            <a:ext cx="2072081" cy="476656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 Light" panose="02010600030101010101" pitchFamily="2" charset="-122"/>
                <a:ea typeface="等线 Light" panose="02010600030101010101" pitchFamily="2" charset="-122"/>
              </a:rPr>
              <a:t>历史变化对比</a:t>
            </a:r>
            <a:endParaRPr lang="zh-CN" altLang="en-US" sz="2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147990" y="3154922"/>
            <a:ext cx="2072081" cy="476656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 Light" panose="02010600030101010101" pitchFamily="2" charset="-122"/>
                <a:ea typeface="等线 Light" panose="02010600030101010101" pitchFamily="2" charset="-122"/>
              </a:rPr>
              <a:t>测斜孔分布图</a:t>
            </a:r>
            <a:endParaRPr lang="zh-CN" altLang="en-US" sz="2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59934" y="963038"/>
            <a:ext cx="6652160" cy="5730326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830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43</TotalTime>
  <Words>132</Words>
  <Application>Microsoft Office PowerPoint</Application>
  <PresentationFormat>宽屏</PresentationFormat>
  <Paragraphs>33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 Light</vt:lpstr>
      <vt:lpstr>宋体</vt:lpstr>
      <vt:lpstr>Arial</vt:lpstr>
      <vt:lpstr>Calibri</vt:lpstr>
      <vt:lpstr>Calibri Light</vt:lpstr>
      <vt:lpstr>天体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黄伟</dc:creator>
  <cp:lastModifiedBy>黄伟</cp:lastModifiedBy>
  <cp:revision>7</cp:revision>
  <dcterms:created xsi:type="dcterms:W3CDTF">2017-02-23T15:36:25Z</dcterms:created>
  <dcterms:modified xsi:type="dcterms:W3CDTF">2017-02-23T16:20:18Z</dcterms:modified>
</cp:coreProperties>
</file>