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5" r:id="rId6"/>
    <p:sldId id="267" r:id="rId7"/>
    <p:sldId id="260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B9C-2293-4D3D-B27C-09DD9829ED4E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4297-6D61-4747-A821-15542E72C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05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B9C-2293-4D3D-B27C-09DD9829ED4E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4297-6D61-4747-A821-15542E72C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39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B9C-2293-4D3D-B27C-09DD9829ED4E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4297-6D61-4747-A821-15542E72C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37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B9C-2293-4D3D-B27C-09DD9829ED4E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4297-6D61-4747-A821-15542E72C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35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B9C-2293-4D3D-B27C-09DD9829ED4E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4297-6D61-4747-A821-15542E72C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66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B9C-2293-4D3D-B27C-09DD9829ED4E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4297-6D61-4747-A821-15542E72C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68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B9C-2293-4D3D-B27C-09DD9829ED4E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4297-6D61-4747-A821-15542E72C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25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B9C-2293-4D3D-B27C-09DD9829ED4E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4297-6D61-4747-A821-15542E72C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44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B9C-2293-4D3D-B27C-09DD9829ED4E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4297-6D61-4747-A821-15542E72C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82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B9C-2293-4D3D-B27C-09DD9829ED4E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4297-6D61-4747-A821-15542E72C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04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B9C-2293-4D3D-B27C-09DD9829ED4E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4297-6D61-4747-A821-15542E72C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27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5BB9C-2293-4D3D-B27C-09DD9829ED4E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F4297-6D61-4747-A821-15542E72C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29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简单的电影资源网站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151220043 </a:t>
            </a:r>
            <a:r>
              <a:rPr lang="zh-CN" altLang="en-US" dirty="0" smtClean="0"/>
              <a:t>黄文杰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42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0036" y="812800"/>
            <a:ext cx="976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困</a:t>
            </a:r>
            <a:r>
              <a:rPr lang="zh-CN" altLang="en-US" dirty="0" smtClean="0"/>
              <a:t>难及解决方法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爬虫编码问题。由于网页使用的</a:t>
            </a:r>
            <a:r>
              <a:rPr lang="en-US" altLang="zh-CN" dirty="0" smtClean="0"/>
              <a:t>gb2312</a:t>
            </a:r>
            <a:r>
              <a:rPr lang="zh-CN" altLang="en-US" dirty="0" smtClean="0"/>
              <a:t>编码而</a:t>
            </a:r>
            <a:r>
              <a:rPr lang="en-US" altLang="zh-CN" dirty="0" smtClean="0"/>
              <a:t>python3</a:t>
            </a:r>
            <a:r>
              <a:rPr lang="zh-CN" altLang="en-US" dirty="0" smtClean="0"/>
              <a:t>使用的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编码，爬虫爬取下来的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文档中的中文都是乱码。而在</a:t>
            </a:r>
            <a:r>
              <a:rPr lang="en-US" altLang="zh-CN" dirty="0" smtClean="0"/>
              <a:t>python3</a:t>
            </a:r>
            <a:r>
              <a:rPr lang="zh-CN" altLang="en-US" dirty="0" smtClean="0"/>
              <a:t>中对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文档字符串进行编码转换会因为一些字符无法进行编码而出错。解决方法是在获取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文档字符串前，利用</a:t>
            </a:r>
            <a:r>
              <a:rPr lang="en-US" altLang="zh-CN" dirty="0" smtClean="0"/>
              <a:t>requests</a:t>
            </a:r>
            <a:r>
              <a:rPr lang="zh-CN" altLang="en-US" dirty="0" smtClean="0"/>
              <a:t>库的特性，事先设置网页编码。设置完毕后再获取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文档字符串就不会出现乱码。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009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0036" y="812800"/>
            <a:ext cx="97628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困</a:t>
            </a:r>
            <a:r>
              <a:rPr lang="zh-CN" altLang="en-US" dirty="0" smtClean="0"/>
              <a:t>难及解决方法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分页问</a:t>
            </a:r>
            <a:r>
              <a:rPr lang="zh-CN" altLang="en-US" dirty="0" smtClean="0"/>
              <a:t>题。由于电影数量太多，网站必须进行分页展示。每次访问新的页面需要根据页数计算出页面包含的电影，再从数据库中获取对应电影信息。实现分页时需要记录当前页数，总页数，是否有上一页或下一页，每页电影数量等等信息，十分繁琐。而</a:t>
            </a:r>
            <a:r>
              <a:rPr lang="en-US" altLang="zh-CN" dirty="0"/>
              <a:t>flask-</a:t>
            </a:r>
            <a:r>
              <a:rPr lang="en-US" altLang="zh-CN" dirty="0" err="1"/>
              <a:t>SQLALchemy</a:t>
            </a:r>
            <a:r>
              <a:rPr lang="zh-CN" altLang="en-US" dirty="0"/>
              <a:t>提</a:t>
            </a:r>
            <a:r>
              <a:rPr lang="zh-CN" altLang="en-US" dirty="0" smtClean="0"/>
              <a:t>供了</a:t>
            </a:r>
            <a:r>
              <a:rPr lang="en-US" altLang="zh-CN" dirty="0" smtClean="0"/>
              <a:t>paginate()</a:t>
            </a:r>
            <a:r>
              <a:rPr lang="zh-CN" altLang="en-US" dirty="0" smtClean="0"/>
              <a:t>方法，可以很方便地进行分页。只要向</a:t>
            </a:r>
            <a:r>
              <a:rPr lang="en-US" altLang="zh-CN" dirty="0" smtClean="0"/>
              <a:t>paginate()</a:t>
            </a:r>
            <a:r>
              <a:rPr lang="zh-CN" altLang="en-US" dirty="0" smtClean="0"/>
              <a:t>方法传入页码即可返回一个</a:t>
            </a:r>
            <a:r>
              <a:rPr lang="en-US" altLang="zh-CN" dirty="0" smtClean="0"/>
              <a:t>pagination</a:t>
            </a:r>
            <a:r>
              <a:rPr lang="zh-CN" altLang="en-US" dirty="0" smtClean="0"/>
              <a:t>对象。其中包含分页所需的所有信息，如下图所示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30" name="Picture 6" descr="https://baagee.vip/Upload/article_images/2017-07-10/596314639d8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655" y="2970356"/>
            <a:ext cx="4701598" cy="378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63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0036" y="812800"/>
            <a:ext cx="97628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目录</a:t>
            </a:r>
            <a:endParaRPr lang="en-US" altLang="zh-CN" sz="4000" dirty="0" smtClean="0"/>
          </a:p>
          <a:p>
            <a:endParaRPr lang="en-US" altLang="zh-CN" sz="4000" dirty="0"/>
          </a:p>
          <a:p>
            <a:pPr marL="342900" indent="-342900">
              <a:buAutoNum type="arabicPeriod"/>
            </a:pPr>
            <a:r>
              <a:rPr lang="zh-CN" altLang="en-US" sz="4000" dirty="0" smtClean="0"/>
              <a:t>项</a:t>
            </a:r>
            <a:r>
              <a:rPr lang="zh-CN" altLang="en-US" sz="4000" dirty="0" smtClean="0"/>
              <a:t>目简</a:t>
            </a:r>
            <a:r>
              <a:rPr lang="zh-CN" altLang="en-US" sz="4000" dirty="0" smtClean="0"/>
              <a:t>介</a:t>
            </a:r>
            <a:endParaRPr lang="en-US" altLang="zh-CN" sz="4000" dirty="0"/>
          </a:p>
          <a:p>
            <a:pPr marL="342900" indent="-342900">
              <a:buAutoNum type="arabicPeriod"/>
            </a:pPr>
            <a:r>
              <a:rPr lang="zh-CN" altLang="en-US" sz="4000" dirty="0" smtClean="0"/>
              <a:t>项</a:t>
            </a:r>
            <a:r>
              <a:rPr lang="zh-CN" altLang="en-US" sz="4000" dirty="0" smtClean="0"/>
              <a:t>目结</a:t>
            </a:r>
            <a:r>
              <a:rPr lang="zh-CN" altLang="en-US" sz="4000" dirty="0" smtClean="0"/>
              <a:t>构</a:t>
            </a:r>
            <a:endParaRPr lang="en-US" altLang="zh-CN" sz="4000" dirty="0" smtClean="0"/>
          </a:p>
          <a:p>
            <a:pPr marL="342900" indent="-342900">
              <a:buAutoNum type="arabicPeriod"/>
            </a:pPr>
            <a:r>
              <a:rPr lang="zh-CN" altLang="en-US" sz="4000" dirty="0" smtClean="0"/>
              <a:t>项目功能</a:t>
            </a:r>
            <a:endParaRPr lang="en-US" altLang="zh-CN" sz="4000" dirty="0"/>
          </a:p>
          <a:p>
            <a:pPr marL="342900" indent="-342900">
              <a:buAutoNum type="arabicPeriod"/>
            </a:pPr>
            <a:r>
              <a:rPr lang="zh-CN" altLang="en-US" sz="4000" dirty="0" smtClean="0"/>
              <a:t>效</a:t>
            </a:r>
            <a:r>
              <a:rPr lang="zh-CN" altLang="en-US" sz="4000" dirty="0" smtClean="0"/>
              <a:t>果展示</a:t>
            </a:r>
            <a:endParaRPr lang="en-US" altLang="zh-CN" sz="4000" dirty="0" smtClean="0"/>
          </a:p>
          <a:p>
            <a:pPr marL="342900" indent="-342900">
              <a:buAutoNum type="arabicPeriod"/>
            </a:pPr>
            <a:r>
              <a:rPr lang="zh-CN" altLang="en-US" sz="4000" dirty="0"/>
              <a:t>困</a:t>
            </a:r>
            <a:r>
              <a:rPr lang="zh-CN" altLang="en-US" sz="4000" dirty="0" smtClean="0"/>
              <a:t>难及解决方案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8987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0036" y="812800"/>
            <a:ext cx="97628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项</a:t>
            </a:r>
            <a:r>
              <a:rPr lang="zh-CN" altLang="en-US" sz="2800" dirty="0" smtClean="0"/>
              <a:t>目简介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由于电影资源网站上有很多广告，一进入网站就会弹出很多广告页面，影响用户的浏览体验。因此，本项目使用爬虫技术和</a:t>
            </a:r>
            <a:r>
              <a:rPr lang="en-US" altLang="zh-CN" sz="2800" dirty="0" smtClean="0"/>
              <a:t>Flask</a:t>
            </a:r>
            <a:r>
              <a:rPr lang="zh-CN" altLang="en-US" sz="2800" dirty="0" smtClean="0"/>
              <a:t>框架实现了一个简单的电影资源网站，界面清爽无广告，为用户提供电影基本信息浏览和资源下载功能。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本项目前端使用了</a:t>
            </a:r>
            <a:r>
              <a:rPr lang="en-US" altLang="zh-CN" sz="2800" dirty="0" smtClean="0"/>
              <a:t>Flask-Bootstrap</a:t>
            </a:r>
            <a:r>
              <a:rPr lang="zh-CN" altLang="en-US" sz="2800" dirty="0" smtClean="0"/>
              <a:t>框架和</a:t>
            </a:r>
            <a:r>
              <a:rPr lang="en-US" altLang="zh-CN" sz="2800" dirty="0" smtClean="0"/>
              <a:t>Jinja2</a:t>
            </a:r>
            <a:r>
              <a:rPr lang="zh-CN" altLang="en-US" sz="2800" dirty="0" smtClean="0"/>
              <a:t>模板引擎，后端使用了</a:t>
            </a:r>
            <a:r>
              <a:rPr lang="en-US" altLang="zh-CN" sz="2800" dirty="0" smtClean="0"/>
              <a:t>Flask</a:t>
            </a:r>
            <a:r>
              <a:rPr lang="zh-CN" altLang="en-US" sz="2800" dirty="0" smtClean="0"/>
              <a:t>框架，爬虫使用了</a:t>
            </a:r>
            <a:r>
              <a:rPr lang="en-US" altLang="zh-CN" sz="2800" dirty="0" smtClean="0"/>
              <a:t>requests HTTP</a:t>
            </a:r>
            <a:r>
              <a:rPr lang="zh-CN" altLang="en-US" sz="2800" dirty="0" smtClean="0"/>
              <a:t>库和</a:t>
            </a:r>
            <a:r>
              <a:rPr lang="en-US" altLang="zh-CN" sz="2800" dirty="0" err="1" smtClean="0"/>
              <a:t>BeautifulSoup</a:t>
            </a:r>
            <a:r>
              <a:rPr lang="en-US" altLang="zh-CN" sz="2800" dirty="0" smtClean="0"/>
              <a:t> HTML</a:t>
            </a:r>
            <a:r>
              <a:rPr lang="zh-CN" altLang="en-US" sz="2800" dirty="0" smtClean="0"/>
              <a:t>文档解析库，数据库使用的是</a:t>
            </a:r>
            <a:r>
              <a:rPr lang="en-US" altLang="zh-CN" sz="2800" dirty="0" err="1" smtClean="0"/>
              <a:t>sqlite</a:t>
            </a:r>
            <a:r>
              <a:rPr lang="zh-CN" altLang="en-US" sz="2800" dirty="0" smtClean="0"/>
              <a:t>轻量级数据库并通过</a:t>
            </a:r>
            <a:r>
              <a:rPr lang="en-US" altLang="zh-CN" sz="2800" dirty="0" err="1" smtClean="0"/>
              <a:t>SQLAlchemy</a:t>
            </a:r>
            <a:r>
              <a:rPr lang="zh-CN" altLang="en-US" sz="2800" dirty="0" smtClean="0"/>
              <a:t>来对数据进行操作。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1721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8165927" y="2152074"/>
            <a:ext cx="1856509" cy="106218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前端</a:t>
            </a:r>
            <a:endParaRPr lang="zh-CN" altLang="en-US" sz="2800" dirty="0"/>
          </a:p>
        </p:txBody>
      </p:sp>
      <p:sp>
        <p:nvSpPr>
          <p:cNvPr id="3" name="圆角矩形 2"/>
          <p:cNvSpPr/>
          <p:nvPr/>
        </p:nvSpPr>
        <p:spPr>
          <a:xfrm>
            <a:off x="4745181" y="2204600"/>
            <a:ext cx="1856509" cy="106218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服务器</a:t>
            </a:r>
            <a:endParaRPr lang="zh-CN" altLang="en-US" sz="2800" dirty="0"/>
          </a:p>
        </p:txBody>
      </p:sp>
      <p:sp>
        <p:nvSpPr>
          <p:cNvPr id="4" name="圆角矩形 3"/>
          <p:cNvSpPr/>
          <p:nvPr/>
        </p:nvSpPr>
        <p:spPr>
          <a:xfrm>
            <a:off x="1406090" y="2181258"/>
            <a:ext cx="1856509" cy="106218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爬虫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406090" y="4153287"/>
            <a:ext cx="1856509" cy="106218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其他网站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1330036" y="812800"/>
            <a:ext cx="9762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项</a:t>
            </a:r>
            <a:r>
              <a:rPr lang="zh-CN" altLang="en-US" sz="2800" dirty="0" smtClean="0"/>
              <a:t>目</a:t>
            </a:r>
            <a:r>
              <a:rPr lang="zh-CN" altLang="en-US" sz="2800" dirty="0"/>
              <a:t>结构</a:t>
            </a:r>
            <a:endParaRPr lang="en-US" altLang="zh-CN" sz="2800" dirty="0" smtClean="0"/>
          </a:p>
        </p:txBody>
      </p:sp>
      <p:cxnSp>
        <p:nvCxnSpPr>
          <p:cNvPr id="9" name="直接箭头连接符 8"/>
          <p:cNvCxnSpPr>
            <a:stCxn id="4" idx="3"/>
            <a:endCxn id="3" idx="1"/>
          </p:cNvCxnSpPr>
          <p:nvPr/>
        </p:nvCxnSpPr>
        <p:spPr>
          <a:xfrm>
            <a:off x="3262599" y="2712349"/>
            <a:ext cx="1482582" cy="233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6601690" y="2470728"/>
            <a:ext cx="1549400" cy="18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601690" y="2872508"/>
            <a:ext cx="155402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704249" y="2313832"/>
            <a:ext cx="66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启动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745180" y="4147191"/>
            <a:ext cx="1856509" cy="106218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数据库</a:t>
            </a:r>
            <a:endParaRPr lang="zh-CN" altLang="en-US" sz="2800" dirty="0"/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1991886" y="3243439"/>
            <a:ext cx="9728" cy="90375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769140" y="3253167"/>
            <a:ext cx="9728" cy="90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769140" y="3520377"/>
            <a:ext cx="66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访问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282690" y="3381877"/>
            <a:ext cx="661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</a:t>
            </a:r>
            <a:r>
              <a:rPr lang="zh-CN" altLang="en-US" dirty="0" smtClean="0"/>
              <a:t>回数据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3262599" y="3214255"/>
            <a:ext cx="1482581" cy="1056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846921" y="3370906"/>
            <a:ext cx="113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</a:t>
            </a:r>
            <a:r>
              <a:rPr lang="zh-CN" altLang="en-US" dirty="0" smtClean="0"/>
              <a:t>储数据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3" idx="2"/>
            <a:endCxn id="19" idx="0"/>
          </p:cNvCxnSpPr>
          <p:nvPr/>
        </p:nvCxnSpPr>
        <p:spPr>
          <a:xfrm flipH="1">
            <a:off x="5673435" y="3266781"/>
            <a:ext cx="1" cy="88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673434" y="3431435"/>
            <a:ext cx="113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查询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6807075" y="2942901"/>
            <a:ext cx="113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</a:t>
            </a:r>
            <a:r>
              <a:rPr lang="zh-CN" altLang="en-US" dirty="0" smtClean="0"/>
              <a:t>送请求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807074" y="2076456"/>
            <a:ext cx="113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响</a:t>
            </a:r>
            <a:r>
              <a:rPr lang="zh-CN" altLang="en-US" dirty="0" smtClean="0"/>
              <a:t>应请求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05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30036" y="812800"/>
            <a:ext cx="976283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项</a:t>
            </a:r>
            <a:r>
              <a:rPr lang="zh-CN" altLang="en-US" sz="2800" dirty="0" smtClean="0"/>
              <a:t>目</a:t>
            </a:r>
            <a:r>
              <a:rPr lang="zh-CN" altLang="en-US" sz="2800" dirty="0"/>
              <a:t>结</a:t>
            </a:r>
            <a:r>
              <a:rPr lang="zh-CN" altLang="en-US" sz="2800" dirty="0" smtClean="0"/>
              <a:t>构</a:t>
            </a:r>
            <a:endParaRPr lang="en-US" altLang="zh-CN" sz="2800" dirty="0" smtClean="0"/>
          </a:p>
          <a:p>
            <a:endParaRPr lang="en-US" altLang="zh-CN" sz="2400" dirty="0"/>
          </a:p>
          <a:p>
            <a:r>
              <a:rPr lang="zh-CN" altLang="en-US" sz="2400" dirty="0"/>
              <a:t>首</a:t>
            </a:r>
            <a:r>
              <a:rPr lang="zh-CN" altLang="en-US" sz="2400" dirty="0" smtClean="0"/>
              <a:t>先，本项目将电影资源网站之前的电影全部爬取下来存储到数据库中，期间会使用</a:t>
            </a:r>
            <a:r>
              <a:rPr lang="en-US" altLang="zh-CN" sz="2400" dirty="0" smtClean="0"/>
              <a:t>requests</a:t>
            </a:r>
            <a:r>
              <a:rPr lang="zh-CN" altLang="en-US" sz="2400" dirty="0" smtClean="0"/>
              <a:t>库来获取网站的响应，得到</a:t>
            </a:r>
            <a:r>
              <a:rPr lang="zh-CN" altLang="en-US" sz="2400" dirty="0"/>
              <a:t>网</a:t>
            </a:r>
            <a:r>
              <a:rPr lang="zh-CN" altLang="en-US" sz="2400" dirty="0" smtClean="0"/>
              <a:t>站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文档，然后再使用</a:t>
            </a:r>
            <a:r>
              <a:rPr lang="en-US" altLang="zh-CN" sz="2400" dirty="0" err="1" smtClean="0"/>
              <a:t>BeautifulSoup</a:t>
            </a:r>
            <a:r>
              <a:rPr lang="zh-CN" altLang="en-US" sz="2400" dirty="0" smtClean="0"/>
              <a:t>对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进行解析，从</a:t>
            </a:r>
            <a:r>
              <a:rPr lang="zh-CN" altLang="en-US" sz="2400" dirty="0"/>
              <a:t>获</a:t>
            </a:r>
            <a:r>
              <a:rPr lang="zh-CN" altLang="en-US" sz="2400" dirty="0" smtClean="0"/>
              <a:t>取所需的电影信息。之后，每当服务器运行时，都会启动爬虫，而爬虫会根据电影</a:t>
            </a:r>
            <a:r>
              <a:rPr lang="en-US" altLang="zh-CN" sz="2400" dirty="0"/>
              <a:t>ID</a:t>
            </a:r>
            <a:r>
              <a:rPr lang="zh-CN" altLang="en-US" sz="2400" dirty="0" smtClean="0"/>
              <a:t>判断电影网站是否更新了新电影，若更新了则进行爬取并存入数据库中。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然后，在前端访问网页会向服务器发送请求，服务器中的路由根据访问的</a:t>
            </a:r>
            <a:r>
              <a:rPr lang="en-US" altLang="zh-CN" sz="2400" dirty="0" err="1" smtClean="0"/>
              <a:t>url</a:t>
            </a:r>
            <a:r>
              <a:rPr lang="zh-CN" altLang="en-US" sz="2400" dirty="0" smtClean="0"/>
              <a:t>找到相应的处理函数并交由其处理。处理函数会去数据库中获取相应的电影信息，并使用获取到的电影信息渲染对应的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模板生成最终的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文档，最后展示在用户浏览器中。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615657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30036" y="812800"/>
            <a:ext cx="976283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项</a:t>
            </a:r>
            <a:r>
              <a:rPr lang="zh-CN" altLang="en-US" sz="2800" dirty="0" smtClean="0"/>
              <a:t>目</a:t>
            </a:r>
            <a:r>
              <a:rPr lang="zh-CN" altLang="en-US" sz="2800" dirty="0"/>
              <a:t>功能</a:t>
            </a:r>
            <a:endParaRPr lang="en-US" altLang="zh-CN" sz="2800" dirty="0" smtClean="0"/>
          </a:p>
          <a:p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800" dirty="0" smtClean="0"/>
              <a:t>电影资源爬取</a:t>
            </a:r>
            <a:endParaRPr lang="en-US" altLang="zh-CN" sz="2800" dirty="0" smtClean="0"/>
          </a:p>
          <a:p>
            <a:pPr marL="457200" indent="-457200">
              <a:buAutoNum type="arabicPeriod"/>
            </a:pPr>
            <a:endParaRPr lang="en-US" altLang="zh-CN" sz="2800" dirty="0" smtClean="0"/>
          </a:p>
          <a:p>
            <a:pPr marL="457200" indent="-457200">
              <a:buAutoNum type="arabicPeriod"/>
            </a:pPr>
            <a:r>
              <a:rPr lang="zh-CN" altLang="en-US" sz="2800" dirty="0" smtClean="0"/>
              <a:t>电影资源展示</a:t>
            </a:r>
            <a:endParaRPr lang="en-US" altLang="zh-CN" sz="2800" dirty="0" smtClean="0"/>
          </a:p>
          <a:p>
            <a:pPr marL="457200" indent="-457200">
              <a:buAutoNum type="arabicPeriod"/>
            </a:pPr>
            <a:endParaRPr lang="en-US" altLang="zh-CN" sz="2800" dirty="0" smtClean="0"/>
          </a:p>
          <a:p>
            <a:pPr marL="457200" indent="-457200">
              <a:buAutoNum type="arabicPeriod"/>
            </a:pPr>
            <a:r>
              <a:rPr lang="zh-CN" altLang="en-US" sz="2800" dirty="0" smtClean="0"/>
              <a:t>电影搜索</a:t>
            </a:r>
            <a:endParaRPr lang="en-US" altLang="zh-CN" sz="2800" dirty="0" smtClean="0"/>
          </a:p>
          <a:p>
            <a:pPr marL="457200" indent="-457200">
              <a:buAutoNum type="arabicPeriod"/>
            </a:pPr>
            <a:endParaRPr lang="en-US" altLang="zh-CN" sz="2800" dirty="0" smtClean="0"/>
          </a:p>
          <a:p>
            <a:pPr marL="457200" indent="-457200">
              <a:buAutoNum type="arabicPeriod"/>
            </a:pPr>
            <a:r>
              <a:rPr lang="zh-CN" altLang="en-US" sz="2800" dirty="0" smtClean="0"/>
              <a:t>电影</a:t>
            </a:r>
            <a:r>
              <a:rPr lang="zh-CN" altLang="en-US" sz="2800" dirty="0"/>
              <a:t>类</a:t>
            </a:r>
            <a:r>
              <a:rPr lang="zh-CN" altLang="en-US" sz="2800" dirty="0" smtClean="0"/>
              <a:t>别筛选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86295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4665" y="433422"/>
            <a:ext cx="976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效</a:t>
            </a:r>
            <a:r>
              <a:rPr lang="zh-CN" altLang="en-US" dirty="0" smtClean="0"/>
              <a:t>果展示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447" y="915469"/>
            <a:ext cx="8588548" cy="532536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78155" y="6441420"/>
            <a:ext cx="976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图</a:t>
            </a:r>
            <a:r>
              <a:rPr lang="en-US" altLang="zh-CN" sz="1600" dirty="0" smtClean="0"/>
              <a:t>1 </a:t>
            </a:r>
            <a:r>
              <a:rPr lang="zh-CN" altLang="en-US" sz="1600" dirty="0" smtClean="0"/>
              <a:t>首页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916028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4665" y="433422"/>
            <a:ext cx="976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效</a:t>
            </a:r>
            <a:r>
              <a:rPr lang="zh-CN" altLang="en-US" dirty="0" smtClean="0"/>
              <a:t>果展示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293" y="802754"/>
            <a:ext cx="6176183" cy="518893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78155" y="6441420"/>
            <a:ext cx="976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图</a:t>
            </a:r>
            <a:r>
              <a:rPr lang="en-US" altLang="zh-CN" sz="1600" dirty="0"/>
              <a:t>2</a:t>
            </a:r>
            <a:r>
              <a:rPr lang="en-US" altLang="zh-CN" sz="1600" dirty="0" smtClean="0"/>
              <a:t> </a:t>
            </a:r>
            <a:r>
              <a:rPr lang="zh-CN" altLang="en-US" sz="1600" dirty="0"/>
              <a:t>详情</a:t>
            </a:r>
            <a:r>
              <a:rPr lang="zh-CN" altLang="en-US" sz="1600" dirty="0" smtClean="0"/>
              <a:t>页</a:t>
            </a:r>
            <a:r>
              <a:rPr lang="en-US" altLang="zh-CN" sz="1600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6926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4665" y="433422"/>
            <a:ext cx="976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效</a:t>
            </a:r>
            <a:r>
              <a:rPr lang="zh-CN" altLang="en-US" dirty="0" smtClean="0"/>
              <a:t>果展示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193" y="1290165"/>
            <a:ext cx="7597779" cy="452765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78155" y="6135955"/>
            <a:ext cx="976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图</a:t>
            </a:r>
            <a:r>
              <a:rPr lang="en-US" altLang="zh-CN" sz="1600" dirty="0"/>
              <a:t>3</a:t>
            </a:r>
            <a:r>
              <a:rPr lang="en-US" altLang="zh-CN" sz="1600" dirty="0" smtClean="0"/>
              <a:t> </a:t>
            </a:r>
            <a:r>
              <a:rPr lang="zh-CN" altLang="en-US" sz="1600" dirty="0"/>
              <a:t>详情</a:t>
            </a:r>
            <a:r>
              <a:rPr lang="zh-CN" altLang="en-US" sz="1600" dirty="0" smtClean="0"/>
              <a:t>页</a:t>
            </a:r>
            <a:r>
              <a:rPr lang="en-US" altLang="zh-CN" sz="1600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13179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882</Words>
  <Application>Microsoft Office PowerPoint</Application>
  <PresentationFormat>宽屏</PresentationFormat>
  <Paragraphs>53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简单的电影资源网站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简单的电影资源网站</dc:title>
  <dc:creator>wenjiehuang@example.com</dc:creator>
  <cp:lastModifiedBy>wenjiehuang@example.com</cp:lastModifiedBy>
  <cp:revision>32</cp:revision>
  <dcterms:created xsi:type="dcterms:W3CDTF">2019-05-21T07:14:47Z</dcterms:created>
  <dcterms:modified xsi:type="dcterms:W3CDTF">2019-05-31T02:15:48Z</dcterms:modified>
</cp:coreProperties>
</file>