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50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3"/>
    <p:sldId id="273" r:id="rId4"/>
    <p:sldId id="281" r:id="rId5"/>
    <p:sldId id="275" r:id="rId6"/>
    <p:sldId id="276" r:id="rId7"/>
  </p:sldIdLst>
  <p:sldSz cx="2987675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495"/>
    <a:srgbClr val="6BC57F"/>
    <a:srgbClr val="A1DBB3"/>
    <a:srgbClr val="D1E4BE"/>
    <a:srgbClr val="F4CC2F"/>
    <a:srgbClr val="F4CB30"/>
    <a:srgbClr val="CADBF0"/>
    <a:srgbClr val="B32617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51.xml"/><Relationship Id="rId14" Type="http://schemas.openxmlformats.org/officeDocument/2006/relationships/customXml" Target="../customXml/item1.xml"/><Relationship Id="rId13" Type="http://schemas.openxmlformats.org/officeDocument/2006/relationships/customXmlProps" Target="../customXml/itemProps50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00292" y="1279525"/>
            <a:ext cx="15050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73500" y="1322962"/>
            <a:ext cx="2241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96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3500" y="3602038"/>
            <a:ext cx="2241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78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149225" indent="0" algn="ctr">
              <a:buNone/>
              <a:defRPr sz="655"/>
            </a:lvl2pPr>
            <a:lvl3pPr marL="299085" indent="0" algn="ctr">
              <a:buNone/>
              <a:defRPr sz="590"/>
            </a:lvl3pPr>
            <a:lvl4pPr marL="448310" indent="0" algn="ctr">
              <a:buNone/>
              <a:defRPr sz="525"/>
            </a:lvl4pPr>
            <a:lvl5pPr marL="597535" indent="0" algn="ctr">
              <a:buNone/>
              <a:defRPr sz="525"/>
            </a:lvl5pPr>
            <a:lvl6pPr marL="746760" indent="0" algn="ctr">
              <a:buNone/>
              <a:defRPr sz="525"/>
            </a:lvl6pPr>
            <a:lvl7pPr marL="896620" indent="0" algn="ctr">
              <a:buNone/>
              <a:defRPr sz="525"/>
            </a:lvl7pPr>
            <a:lvl8pPr marL="1045845" indent="0" algn="ctr">
              <a:buNone/>
              <a:defRPr sz="525"/>
            </a:lvl8pPr>
            <a:lvl9pPr marL="1195070" indent="0" algn="ctr">
              <a:buNone/>
              <a:defRPr sz="525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05425" y="551543"/>
            <a:ext cx="257715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37" y="258445"/>
            <a:ext cx="2577150" cy="1325563"/>
          </a:xfrm>
        </p:spPr>
        <p:txBody>
          <a:bodyPr anchor="ctr" anchorCtr="0">
            <a:normAutofit/>
          </a:bodyPr>
          <a:lstStyle>
            <a:lvl1pPr>
              <a:defRPr sz="144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737" y="1825625"/>
            <a:ext cx="2577150" cy="4351338"/>
          </a:xfrm>
        </p:spPr>
        <p:txBody>
          <a:bodyPr>
            <a:normAutofit/>
          </a:bodyPr>
          <a:lstStyle>
            <a:lvl1pPr>
              <a:defRPr sz="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78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65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5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5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869" y="469127"/>
            <a:ext cx="2526254" cy="4093347"/>
          </a:xfrm>
        </p:spPr>
        <p:txBody>
          <a:bodyPr anchor="b">
            <a:normAutofit/>
          </a:bodyPr>
          <a:lstStyle>
            <a:lvl1pPr>
              <a:defRPr sz="196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3869" y="4610028"/>
            <a:ext cx="2526253" cy="647555"/>
          </a:xfrm>
        </p:spPr>
        <p:txBody>
          <a:bodyPr>
            <a:normAutofit/>
          </a:bodyPr>
          <a:lstStyle>
            <a:lvl1pPr marL="0" indent="0">
              <a:buNone/>
              <a:defRPr sz="785">
                <a:solidFill>
                  <a:schemeClr val="tx1"/>
                </a:solidFill>
              </a:defRPr>
            </a:lvl1pPr>
            <a:lvl2pPr marL="149225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2pPr>
            <a:lvl3pPr marL="299085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3pPr>
            <a:lvl4pPr marL="44831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4pPr>
            <a:lvl5pPr marL="59753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5pPr>
            <a:lvl6pPr marL="74676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6pPr>
            <a:lvl7pPr marL="89662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7pPr>
            <a:lvl8pPr marL="104584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8pPr>
            <a:lvl9pPr marL="119507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37" y="258445"/>
            <a:ext cx="2577150" cy="1325563"/>
          </a:xfrm>
        </p:spPr>
        <p:txBody>
          <a:bodyPr>
            <a:normAutofit/>
          </a:bodyPr>
          <a:lstStyle>
            <a:lvl1pPr>
              <a:defRPr sz="144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8737" y="1825625"/>
            <a:ext cx="12699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78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65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5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5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65987" y="1825625"/>
            <a:ext cx="12699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78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65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5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5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814" y="365125"/>
            <a:ext cx="257715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5814" y="1744961"/>
            <a:ext cx="1264064" cy="823912"/>
          </a:xfrm>
        </p:spPr>
        <p:txBody>
          <a:bodyPr anchor="b">
            <a:normAutofit/>
          </a:bodyPr>
          <a:lstStyle>
            <a:lvl1pPr marL="0" indent="0">
              <a:buNone/>
              <a:defRPr sz="915" b="0"/>
            </a:lvl1pPr>
            <a:lvl2pPr marL="149225" indent="0">
              <a:buNone/>
              <a:defRPr sz="655" b="1"/>
            </a:lvl2pPr>
            <a:lvl3pPr marL="299085" indent="0">
              <a:buNone/>
              <a:defRPr sz="590" b="1"/>
            </a:lvl3pPr>
            <a:lvl4pPr marL="448310" indent="0">
              <a:buNone/>
              <a:defRPr sz="525" b="1"/>
            </a:lvl4pPr>
            <a:lvl5pPr marL="597535" indent="0">
              <a:buNone/>
              <a:defRPr sz="525" b="1"/>
            </a:lvl5pPr>
            <a:lvl6pPr marL="746760" indent="0">
              <a:buNone/>
              <a:defRPr sz="525" b="1"/>
            </a:lvl6pPr>
            <a:lvl7pPr marL="896620" indent="0">
              <a:buNone/>
              <a:defRPr sz="525" b="1"/>
            </a:lvl7pPr>
            <a:lvl8pPr marL="1045845" indent="0">
              <a:buNone/>
              <a:defRPr sz="525" b="1"/>
            </a:lvl8pPr>
            <a:lvl9pPr marL="1195070" indent="0">
              <a:buNone/>
              <a:defRPr sz="52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05814" y="2615609"/>
            <a:ext cx="1264064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512675" y="1744961"/>
            <a:ext cx="1270289" cy="823912"/>
          </a:xfrm>
        </p:spPr>
        <p:txBody>
          <a:bodyPr anchor="b">
            <a:normAutofit/>
          </a:bodyPr>
          <a:lstStyle>
            <a:lvl1pPr marL="0" indent="0">
              <a:buNone/>
              <a:defRPr sz="915" b="0"/>
            </a:lvl1pPr>
            <a:lvl2pPr marL="149225" indent="0">
              <a:buNone/>
              <a:defRPr sz="655" b="1"/>
            </a:lvl2pPr>
            <a:lvl3pPr marL="299085" indent="0">
              <a:buNone/>
              <a:defRPr sz="590" b="1"/>
            </a:lvl3pPr>
            <a:lvl4pPr marL="448310" indent="0">
              <a:buNone/>
              <a:defRPr sz="525" b="1"/>
            </a:lvl4pPr>
            <a:lvl5pPr marL="597535" indent="0">
              <a:buNone/>
              <a:defRPr sz="525" b="1"/>
            </a:lvl5pPr>
            <a:lvl6pPr marL="746760" indent="0">
              <a:buNone/>
              <a:defRPr sz="525" b="1"/>
            </a:lvl6pPr>
            <a:lvl7pPr marL="896620" indent="0">
              <a:buNone/>
              <a:defRPr sz="525" b="1"/>
            </a:lvl7pPr>
            <a:lvl8pPr marL="1045845" indent="0">
              <a:buNone/>
              <a:defRPr sz="525" b="1"/>
            </a:lvl8pPr>
            <a:lvl9pPr marL="1195070" indent="0">
              <a:buNone/>
              <a:defRPr sz="52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512675" y="2615609"/>
            <a:ext cx="1270289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425" y="2766219"/>
            <a:ext cx="2577150" cy="1325563"/>
          </a:xfrm>
        </p:spPr>
        <p:txBody>
          <a:bodyPr>
            <a:normAutofit/>
          </a:bodyPr>
          <a:lstStyle>
            <a:lvl1pPr algn="ctr">
              <a:defRPr sz="144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8504" y="127000"/>
            <a:ext cx="1020802" cy="1600200"/>
          </a:xfrm>
        </p:spPr>
        <p:txBody>
          <a:bodyPr anchor="ctr" anchorCtr="0">
            <a:normAutofit/>
          </a:bodyPr>
          <a:lstStyle>
            <a:lvl1pPr>
              <a:defRPr sz="1045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270488" y="766354"/>
            <a:ext cx="1425715" cy="5094446"/>
          </a:xfrm>
        </p:spPr>
        <p:txBody>
          <a:bodyPr/>
          <a:lstStyle>
            <a:lvl1pPr marL="0" indent="0">
              <a:buNone/>
              <a:defRPr sz="1045"/>
            </a:lvl1pPr>
            <a:lvl2pPr marL="149225" indent="0">
              <a:buNone/>
              <a:defRPr sz="915"/>
            </a:lvl2pPr>
            <a:lvl3pPr marL="299085" indent="0">
              <a:buNone/>
              <a:defRPr sz="785"/>
            </a:lvl3pPr>
            <a:lvl4pPr marL="448310" indent="0">
              <a:buNone/>
              <a:defRPr sz="655"/>
            </a:lvl4pPr>
            <a:lvl5pPr marL="597535" indent="0">
              <a:buNone/>
              <a:defRPr sz="655"/>
            </a:lvl5pPr>
            <a:lvl6pPr marL="746760" indent="0">
              <a:buNone/>
              <a:defRPr sz="655"/>
            </a:lvl6pPr>
            <a:lvl7pPr marL="896620" indent="0">
              <a:buNone/>
              <a:defRPr sz="655"/>
            </a:lvl7pPr>
            <a:lvl8pPr marL="1045845" indent="0">
              <a:buNone/>
              <a:defRPr sz="655"/>
            </a:lvl8pPr>
            <a:lvl9pPr marL="1195070" indent="0">
              <a:buNone/>
              <a:defRPr sz="65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749" y="2057400"/>
            <a:ext cx="1020802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655"/>
            </a:lvl1pPr>
            <a:lvl2pPr marL="149225" indent="0">
              <a:buNone/>
              <a:defRPr sz="455"/>
            </a:lvl2pPr>
            <a:lvl3pPr marL="299085" indent="0">
              <a:buNone/>
              <a:defRPr sz="390"/>
            </a:lvl3pPr>
            <a:lvl4pPr marL="448310" indent="0">
              <a:buNone/>
              <a:defRPr sz="325"/>
            </a:lvl4pPr>
            <a:lvl5pPr marL="597535" indent="0">
              <a:buNone/>
              <a:defRPr sz="325"/>
            </a:lvl5pPr>
            <a:lvl6pPr marL="746760" indent="0">
              <a:buNone/>
              <a:defRPr sz="325"/>
            </a:lvl6pPr>
            <a:lvl7pPr marL="896620" indent="0">
              <a:buNone/>
              <a:defRPr sz="325"/>
            </a:lvl7pPr>
            <a:lvl8pPr marL="1045845" indent="0">
              <a:buNone/>
              <a:defRPr sz="325"/>
            </a:lvl8pPr>
            <a:lvl9pPr marL="1195070" indent="0">
              <a:buNone/>
              <a:defRPr sz="32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407772" y="365125"/>
            <a:ext cx="374803" cy="5811838"/>
          </a:xfrm>
        </p:spPr>
        <p:txBody>
          <a:bodyPr vert="eaVert">
            <a:normAutofit/>
          </a:bodyPr>
          <a:lstStyle>
            <a:lvl1pPr>
              <a:defRPr sz="144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5425" y="365125"/>
            <a:ext cx="217628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5425" y="365125"/>
            <a:ext cx="2577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5425" y="1825625"/>
            <a:ext cx="2577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05425" y="6356350"/>
            <a:ext cx="6723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89775" y="6356350"/>
            <a:ext cx="100845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110275" y="6356350"/>
            <a:ext cx="6723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299085" rtl="0" eaLnBrk="1" latinLnBrk="0" hangingPunct="1">
        <a:lnSpc>
          <a:spcPct val="90000"/>
        </a:lnSpc>
        <a:spcBef>
          <a:spcPct val="0"/>
        </a:spcBef>
        <a:buNone/>
        <a:defRPr sz="1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930" indent="-74930" algn="l" defTabSz="299085" rtl="0" eaLnBrk="1" latinLnBrk="0" hangingPunct="1">
        <a:lnSpc>
          <a:spcPct val="90000"/>
        </a:lnSpc>
        <a:spcBef>
          <a:spcPts val="325"/>
        </a:spcBef>
        <a:buFont typeface="Arial" panose="020B0604020202090204" pitchFamily="34" charset="0"/>
        <a:buChar char="•"/>
        <a:defRPr sz="915" kern="1200">
          <a:solidFill>
            <a:schemeClr val="tx1"/>
          </a:solidFill>
          <a:latin typeface="+mn-lt"/>
          <a:ea typeface="+mn-ea"/>
          <a:cs typeface="+mn-cs"/>
        </a:defRPr>
      </a:lvl1pPr>
      <a:lvl2pPr marL="224155" indent="-74930" algn="l" defTabSz="299085" rtl="0" eaLnBrk="1" latinLnBrk="0" hangingPunct="1">
        <a:lnSpc>
          <a:spcPct val="90000"/>
        </a:lnSpc>
        <a:spcBef>
          <a:spcPts val="160"/>
        </a:spcBef>
        <a:buFont typeface="Arial" panose="020B060402020209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2pPr>
      <a:lvl3pPr marL="373380" indent="-74930" algn="l" defTabSz="299085" rtl="0" eaLnBrk="1" latinLnBrk="0" hangingPunct="1">
        <a:lnSpc>
          <a:spcPct val="90000"/>
        </a:lnSpc>
        <a:spcBef>
          <a:spcPts val="160"/>
        </a:spcBef>
        <a:buFont typeface="Arial" panose="020B060402020209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3pPr>
      <a:lvl4pPr marL="522605" indent="-74930" algn="l" defTabSz="299085" rtl="0" eaLnBrk="1" latinLnBrk="0" hangingPunct="1">
        <a:lnSpc>
          <a:spcPct val="90000"/>
        </a:lnSpc>
        <a:spcBef>
          <a:spcPts val="160"/>
        </a:spcBef>
        <a:buFont typeface="Arial" panose="020B0604020202090204" pitchFamily="3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4pPr>
      <a:lvl5pPr marL="672465" indent="-74930" algn="l" defTabSz="299085" rtl="0" eaLnBrk="1" latinLnBrk="0" hangingPunct="1">
        <a:lnSpc>
          <a:spcPct val="90000"/>
        </a:lnSpc>
        <a:spcBef>
          <a:spcPts val="160"/>
        </a:spcBef>
        <a:buFont typeface="Arial" panose="020B0604020202090204" pitchFamily="3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5pPr>
      <a:lvl6pPr marL="821690" indent="-74930" algn="l" defTabSz="299085" rtl="0" eaLnBrk="1" latinLnBrk="0" hangingPunct="1">
        <a:lnSpc>
          <a:spcPct val="90000"/>
        </a:lnSpc>
        <a:spcBef>
          <a:spcPts val="160"/>
        </a:spcBef>
        <a:buFont typeface="Arial" panose="020B0604020202090204" pitchFamily="3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6pPr>
      <a:lvl7pPr marL="970915" indent="-74930" algn="l" defTabSz="299085" rtl="0" eaLnBrk="1" latinLnBrk="0" hangingPunct="1">
        <a:lnSpc>
          <a:spcPct val="90000"/>
        </a:lnSpc>
        <a:spcBef>
          <a:spcPts val="160"/>
        </a:spcBef>
        <a:buFont typeface="Arial" panose="020B0604020202090204" pitchFamily="3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7pPr>
      <a:lvl8pPr marL="1120775" indent="-74930" algn="l" defTabSz="299085" rtl="0" eaLnBrk="1" latinLnBrk="0" hangingPunct="1">
        <a:lnSpc>
          <a:spcPct val="90000"/>
        </a:lnSpc>
        <a:spcBef>
          <a:spcPts val="160"/>
        </a:spcBef>
        <a:buFont typeface="Arial" panose="020B0604020202090204" pitchFamily="3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8pPr>
      <a:lvl9pPr marL="1270000" indent="-74930" algn="l" defTabSz="299085" rtl="0" eaLnBrk="1" latinLnBrk="0" hangingPunct="1">
        <a:lnSpc>
          <a:spcPct val="90000"/>
        </a:lnSpc>
        <a:spcBef>
          <a:spcPts val="160"/>
        </a:spcBef>
        <a:buFont typeface="Arial" panose="020B0604020202090204" pitchFamily="3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9085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1pPr>
      <a:lvl2pPr marL="149225" algn="l" defTabSz="299085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2pPr>
      <a:lvl3pPr marL="299085" algn="l" defTabSz="299085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3pPr>
      <a:lvl4pPr marL="448310" algn="l" defTabSz="299085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4pPr>
      <a:lvl5pPr marL="597535" algn="l" defTabSz="299085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5pPr>
      <a:lvl6pPr marL="746760" algn="l" defTabSz="299085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6pPr>
      <a:lvl7pPr marL="896620" algn="l" defTabSz="299085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7pPr>
      <a:lvl8pPr marL="1045845" algn="l" defTabSz="299085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8pPr>
      <a:lvl9pPr marL="1195070" algn="l" defTabSz="299085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5" Type="http://schemas.openxmlformats.org/officeDocument/2006/relationships/slideLayout" Target="../slideLayouts/slideLayout1.xml"/><Relationship Id="rId34" Type="http://schemas.openxmlformats.org/officeDocument/2006/relationships/tags" Target="../tags/tag22.xml"/><Relationship Id="rId33" Type="http://schemas.openxmlformats.org/officeDocument/2006/relationships/tags" Target="../tags/tag21.xml"/><Relationship Id="rId32" Type="http://schemas.openxmlformats.org/officeDocument/2006/relationships/tags" Target="../tags/tag20.xml"/><Relationship Id="rId31" Type="http://schemas.openxmlformats.org/officeDocument/2006/relationships/tags" Target="../tags/tag19.xml"/><Relationship Id="rId30" Type="http://schemas.openxmlformats.org/officeDocument/2006/relationships/tags" Target="../tags/tag18.xml"/><Relationship Id="rId3" Type="http://schemas.openxmlformats.org/officeDocument/2006/relationships/tags" Target="../tags/tag2.xml"/><Relationship Id="rId29" Type="http://schemas.openxmlformats.org/officeDocument/2006/relationships/tags" Target="../tags/tag17.xml"/><Relationship Id="rId28" Type="http://schemas.openxmlformats.org/officeDocument/2006/relationships/tags" Target="../tags/tag16.xml"/><Relationship Id="rId27" Type="http://schemas.openxmlformats.org/officeDocument/2006/relationships/tags" Target="../tags/tag15.xml"/><Relationship Id="rId26" Type="http://schemas.openxmlformats.org/officeDocument/2006/relationships/tags" Target="../tags/tag14.xml"/><Relationship Id="rId25" Type="http://schemas.openxmlformats.org/officeDocument/2006/relationships/tags" Target="../tags/tag13.xml"/><Relationship Id="rId24" Type="http://schemas.openxmlformats.org/officeDocument/2006/relationships/tags" Target="../tags/tag12.xml"/><Relationship Id="rId23" Type="http://schemas.openxmlformats.org/officeDocument/2006/relationships/tags" Target="../tags/tag11.xml"/><Relationship Id="rId22" Type="http://schemas.openxmlformats.org/officeDocument/2006/relationships/tags" Target="../tags/tag10.xml"/><Relationship Id="rId21" Type="http://schemas.openxmlformats.org/officeDocument/2006/relationships/tags" Target="../tags/tag9.xml"/><Relationship Id="rId20" Type="http://schemas.openxmlformats.org/officeDocument/2006/relationships/tags" Target="../tags/tag8.xml"/><Relationship Id="rId2" Type="http://schemas.openxmlformats.org/officeDocument/2006/relationships/image" Target="../media/image1.png"/><Relationship Id="rId19" Type="http://schemas.openxmlformats.org/officeDocument/2006/relationships/tags" Target="../tags/tag7.xml"/><Relationship Id="rId18" Type="http://schemas.openxmlformats.org/officeDocument/2006/relationships/image" Target="../media/image12.png"/><Relationship Id="rId17" Type="http://schemas.openxmlformats.org/officeDocument/2006/relationships/image" Target="../media/image11.png"/><Relationship Id="rId16" Type="http://schemas.openxmlformats.org/officeDocument/2006/relationships/image" Target="../media/image10.png"/><Relationship Id="rId15" Type="http://schemas.openxmlformats.org/officeDocument/2006/relationships/image" Target="../media/image9.png"/><Relationship Id="rId14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tags" Target="../tags/tag6.xml"/><Relationship Id="rId10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image" Target="../media/image13.png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image" Target="../media/image14.png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40.xml"/><Relationship Id="rId7" Type="http://schemas.openxmlformats.org/officeDocument/2006/relationships/image" Target="../media/image15.png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image" Target="../media/image16.png"/><Relationship Id="rId10" Type="http://schemas.openxmlformats.org/officeDocument/2006/relationships/tags" Target="../tags/tag41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../media/image24.jpeg"/><Relationship Id="rId7" Type="http://schemas.openxmlformats.org/officeDocument/2006/relationships/image" Target="../media/image23.jpeg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" name="图片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0985" y="-635"/>
            <a:ext cx="432000" cy="864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35175" y="1270"/>
            <a:ext cx="432000" cy="8640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58415" y="1270"/>
            <a:ext cx="432000" cy="864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044900" y="920750"/>
            <a:ext cx="431800" cy="86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33725" y="920750"/>
            <a:ext cx="431800" cy="86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556075" y="920750"/>
            <a:ext cx="431800" cy="864000"/>
          </a:xfrm>
          <a:prstGeom prst="rect">
            <a:avLst/>
          </a:prstGeom>
        </p:spPr>
      </p:pic>
      <p:pic>
        <p:nvPicPr>
          <p:cNvPr id="25" name="图片 24" descr="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920750"/>
            <a:ext cx="432000" cy="864000"/>
          </a:xfrm>
          <a:prstGeom prst="rect">
            <a:avLst/>
          </a:prstGeom>
        </p:spPr>
      </p:pic>
      <p:pic>
        <p:nvPicPr>
          <p:cNvPr id="26" name="图片 25" descr="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1375" y="920750"/>
            <a:ext cx="431800" cy="864000"/>
          </a:xfrm>
          <a:prstGeom prst="rect">
            <a:avLst/>
          </a:prstGeom>
        </p:spPr>
      </p:pic>
      <p:pic>
        <p:nvPicPr>
          <p:cNvPr id="27" name="图片 26" descr="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2550" y="920750"/>
            <a:ext cx="431800" cy="864000"/>
          </a:xfrm>
          <a:prstGeom prst="rect">
            <a:avLst/>
          </a:prstGeom>
        </p:spPr>
      </p:pic>
      <p:pic>
        <p:nvPicPr>
          <p:cNvPr id="10" name="图片 9" descr="未标题-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432000" cy="864000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2550" y="0"/>
            <a:ext cx="431800" cy="864801"/>
          </a:xfrm>
          <a:prstGeom prst="rect">
            <a:avLst/>
          </a:prstGeom>
        </p:spPr>
      </p:pic>
      <p:pic>
        <p:nvPicPr>
          <p:cNvPr id="12" name="图片 11" descr="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1375" y="0"/>
            <a:ext cx="431800" cy="86520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-6985" y="1765935"/>
            <a:ext cx="43180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</a:rPr>
              <a:t>（</a:t>
            </a:r>
            <a:r>
              <a:rPr lang="en-US" altLang="zh-CN" sz="70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</a:rPr>
              <a:t>）</a:t>
            </a:r>
            <a:endParaRPr lang="zh-CN" altLang="en-US" sz="7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9"/>
            </p:custDataLst>
          </p:nvPr>
        </p:nvSpPr>
        <p:spPr>
          <a:xfrm>
            <a:off x="505460" y="1765935"/>
            <a:ext cx="43180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</a:rPr>
              <a:t>（</a:t>
            </a:r>
            <a:r>
              <a:rPr lang="en-US" altLang="zh-CN" sz="700">
                <a:latin typeface="Times New Roman Regular" panose="02020603050405020304" charset="0"/>
                <a:cs typeface="Times New Roman Regular" panose="02020603050405020304" charset="0"/>
              </a:rPr>
              <a:t>b</a:t>
            </a:r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</a:rPr>
              <a:t>）</a:t>
            </a:r>
            <a:endParaRPr lang="zh-CN" altLang="en-US" sz="7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0"/>
            </p:custDataLst>
          </p:nvPr>
        </p:nvSpPr>
        <p:spPr>
          <a:xfrm>
            <a:off x="1017905" y="1765935"/>
            <a:ext cx="43180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</a:rPr>
              <a:t>（</a:t>
            </a:r>
            <a:r>
              <a:rPr lang="en-US" altLang="zh-CN" sz="700">
                <a:latin typeface="Times New Roman Regular" panose="02020603050405020304" charset="0"/>
                <a:cs typeface="Times New Roman Regular" panose="02020603050405020304" charset="0"/>
              </a:rPr>
              <a:t>c</a:t>
            </a:r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</a:rPr>
              <a:t>）</a:t>
            </a:r>
            <a:endParaRPr lang="zh-CN" altLang="en-US" sz="7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21"/>
            </p:custDataLst>
          </p:nvPr>
        </p:nvSpPr>
        <p:spPr>
          <a:xfrm>
            <a:off x="1530350" y="1765935"/>
            <a:ext cx="43180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</a:rPr>
              <a:t>（</a:t>
            </a:r>
            <a:r>
              <a:rPr lang="en-US" altLang="zh-CN" sz="70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</a:rPr>
              <a:t>）</a:t>
            </a:r>
            <a:endParaRPr lang="zh-CN" altLang="en-US" sz="7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22"/>
            </p:custDataLst>
          </p:nvPr>
        </p:nvSpPr>
        <p:spPr>
          <a:xfrm>
            <a:off x="2042795" y="1765935"/>
            <a:ext cx="43180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</a:rPr>
              <a:t>（</a:t>
            </a:r>
            <a:r>
              <a:rPr lang="en-US" altLang="zh-CN" sz="700">
                <a:latin typeface="Times New Roman Regular" panose="02020603050405020304" charset="0"/>
                <a:cs typeface="Times New Roman Regular" panose="02020603050405020304" charset="0"/>
              </a:rPr>
              <a:t>b</a:t>
            </a:r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</a:rPr>
              <a:t>）</a:t>
            </a:r>
            <a:endParaRPr lang="zh-CN" altLang="en-US" sz="7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23"/>
            </p:custDataLst>
          </p:nvPr>
        </p:nvSpPr>
        <p:spPr>
          <a:xfrm>
            <a:off x="2555240" y="1765935"/>
            <a:ext cx="43180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</a:rPr>
              <a:t>（</a:t>
            </a:r>
            <a:r>
              <a:rPr lang="en-US" altLang="zh-CN" sz="700">
                <a:latin typeface="Times New Roman Regular" panose="02020603050405020304" charset="0"/>
                <a:cs typeface="Times New Roman Regular" panose="02020603050405020304" charset="0"/>
              </a:rPr>
              <a:t>c</a:t>
            </a:r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</a:rPr>
              <a:t>）</a:t>
            </a:r>
            <a:endParaRPr lang="zh-CN" altLang="en-US" sz="7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7640" y="72390"/>
            <a:ext cx="75565" cy="9271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24"/>
            </p:custDataLst>
          </p:nvPr>
        </p:nvSpPr>
        <p:spPr>
          <a:xfrm>
            <a:off x="1752600" y="72390"/>
            <a:ext cx="106680" cy="9271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25"/>
            </p:custDataLst>
          </p:nvPr>
        </p:nvSpPr>
        <p:spPr>
          <a:xfrm>
            <a:off x="135890" y="990600"/>
            <a:ext cx="75565" cy="9271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26"/>
            </p:custDataLst>
          </p:nvPr>
        </p:nvSpPr>
        <p:spPr>
          <a:xfrm>
            <a:off x="1670685" y="990600"/>
            <a:ext cx="75565" cy="9271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27"/>
            </p:custDataLst>
          </p:nvPr>
        </p:nvSpPr>
        <p:spPr>
          <a:xfrm>
            <a:off x="678180" y="72390"/>
            <a:ext cx="75565" cy="9271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28"/>
            </p:custDataLst>
          </p:nvPr>
        </p:nvSpPr>
        <p:spPr>
          <a:xfrm>
            <a:off x="1188720" y="72390"/>
            <a:ext cx="75565" cy="9271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29"/>
            </p:custDataLst>
          </p:nvPr>
        </p:nvSpPr>
        <p:spPr>
          <a:xfrm>
            <a:off x="2260600" y="72390"/>
            <a:ext cx="106680" cy="9271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30"/>
            </p:custDataLst>
          </p:nvPr>
        </p:nvSpPr>
        <p:spPr>
          <a:xfrm>
            <a:off x="2768600" y="72390"/>
            <a:ext cx="106680" cy="9271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31"/>
            </p:custDataLst>
          </p:nvPr>
        </p:nvSpPr>
        <p:spPr>
          <a:xfrm>
            <a:off x="649605" y="990600"/>
            <a:ext cx="75565" cy="9271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32"/>
            </p:custDataLst>
          </p:nvPr>
        </p:nvSpPr>
        <p:spPr>
          <a:xfrm>
            <a:off x="1163320" y="990600"/>
            <a:ext cx="75565" cy="9271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33"/>
            </p:custDataLst>
          </p:nvPr>
        </p:nvSpPr>
        <p:spPr>
          <a:xfrm>
            <a:off x="2691765" y="990600"/>
            <a:ext cx="75565" cy="9271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34"/>
            </p:custDataLst>
          </p:nvPr>
        </p:nvSpPr>
        <p:spPr>
          <a:xfrm>
            <a:off x="2181225" y="990600"/>
            <a:ext cx="75565" cy="9271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92075" y="191030"/>
            <a:ext cx="2828290" cy="591857"/>
          </a:xfrm>
          <a:custGeom>
            <a:avLst/>
            <a:gdLst>
              <a:gd name="connsiteX0" fmla="*/ 0 w 4454"/>
              <a:gd name="connsiteY0" fmla="*/ 882 h 932"/>
              <a:gd name="connsiteX1" fmla="*/ 987 w 4454"/>
              <a:gd name="connsiteY1" fmla="*/ 292 h 932"/>
              <a:gd name="connsiteX2" fmla="*/ 2526 w 4454"/>
              <a:gd name="connsiteY2" fmla="*/ 790 h 932"/>
              <a:gd name="connsiteX3" fmla="*/ 3874 w 4454"/>
              <a:gd name="connsiteY3" fmla="*/ 0 h 932"/>
              <a:gd name="connsiteX4" fmla="*/ 4454 w 4454"/>
              <a:gd name="connsiteY4" fmla="*/ 932 h 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4" h="932">
                <a:moveTo>
                  <a:pt x="0" y="882"/>
                </a:moveTo>
                <a:cubicBezTo>
                  <a:pt x="182" y="752"/>
                  <a:pt x="642" y="290"/>
                  <a:pt x="987" y="292"/>
                </a:cubicBezTo>
                <a:cubicBezTo>
                  <a:pt x="1333" y="294"/>
                  <a:pt x="2204" y="768"/>
                  <a:pt x="2526" y="790"/>
                </a:cubicBezTo>
                <a:cubicBezTo>
                  <a:pt x="2848" y="812"/>
                  <a:pt x="3328" y="-8"/>
                  <a:pt x="3874" y="0"/>
                </a:cubicBezTo>
                <a:cubicBezTo>
                  <a:pt x="4419" y="8"/>
                  <a:pt x="4100" y="816"/>
                  <a:pt x="4454" y="932"/>
                </a:cubicBezTo>
              </a:path>
            </a:pathLst>
          </a:custGeom>
          <a:noFill/>
          <a:ln w="12700">
            <a:solidFill>
              <a:srgbClr val="B32617"/>
            </a:solidFill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4" name="圆角矩形 3"/>
          <p:cNvSpPr/>
          <p:nvPr/>
        </p:nvSpPr>
        <p:spPr>
          <a:xfrm>
            <a:off x="454025" y="762635"/>
            <a:ext cx="1318895" cy="892175"/>
          </a:xfrm>
          <a:prstGeom prst="roundRect">
            <a:avLst>
              <a:gd name="adj" fmla="val 832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1996440" y="763270"/>
            <a:ext cx="421005" cy="891540"/>
          </a:xfrm>
          <a:prstGeom prst="roundRect">
            <a:avLst/>
          </a:prstGeom>
          <a:solidFill>
            <a:schemeClr val="bg1"/>
          </a:solidFill>
          <a:ln w="19050" cmpd="sng">
            <a:solidFill>
              <a:srgbClr val="C4B495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255" y="822960"/>
            <a:ext cx="158750" cy="708660"/>
          </a:xfrm>
          <a:prstGeom prst="rect">
            <a:avLst/>
          </a:prstGeom>
          <a:solidFill>
            <a:srgbClr val="CADB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Norm</a:t>
            </a:r>
            <a:endParaRPr lang="en-US" altLang="zh-CN" sz="1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807720" y="822960"/>
            <a:ext cx="158750" cy="708025"/>
          </a:xfrm>
          <a:prstGeom prst="rect">
            <a:avLst/>
          </a:prstGeom>
          <a:solidFill>
            <a:srgbClr val="F4CC2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ReLU</a:t>
            </a:r>
            <a:endParaRPr lang="en-US" altLang="zh-CN" sz="1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099185" y="822960"/>
            <a:ext cx="158750" cy="707390"/>
          </a:xfrm>
          <a:prstGeom prst="rect">
            <a:avLst/>
          </a:prstGeom>
          <a:solidFill>
            <a:srgbClr val="D1E4B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C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onv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624205" y="1570355"/>
            <a:ext cx="978535" cy="192405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C4B495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ODE </a:t>
            </a:r>
            <a:r>
              <a:rPr lang="en-US" altLang="zh-CN" sz="1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block</a:t>
            </a:r>
            <a:endParaRPr lang="en-US" altLang="zh-CN" sz="1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0500" y="608330"/>
            <a:ext cx="88900" cy="889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3" name="椭圆 12"/>
          <p:cNvSpPr/>
          <p:nvPr>
            <p:custDataLst>
              <p:tags r:id="rId5"/>
            </p:custDataLst>
          </p:nvPr>
        </p:nvSpPr>
        <p:spPr>
          <a:xfrm>
            <a:off x="2663825" y="197485"/>
            <a:ext cx="88900" cy="889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0" name="矩形 19"/>
          <p:cNvSpPr/>
          <p:nvPr>
            <p:custDataLst>
              <p:tags r:id="rId6"/>
            </p:custDataLst>
          </p:nvPr>
        </p:nvSpPr>
        <p:spPr>
          <a:xfrm>
            <a:off x="1546860" y="822960"/>
            <a:ext cx="158750" cy="707390"/>
          </a:xfrm>
          <a:prstGeom prst="rect">
            <a:avLst/>
          </a:prstGeom>
          <a:solidFill>
            <a:srgbClr val="CADB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Norm</a:t>
            </a:r>
            <a:endParaRPr lang="en-US" altLang="zh-CN" sz="1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19835" y="936625"/>
            <a:ext cx="43180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26" name="334E55B0-647D-440b-865C-3EC943EB4CBC-1" descr="/private/var/folders/_7/lxkcdjpd2mvg587nkjkszpww0000gn/T/com.kingsoft.wpsoffice.mac/wpsoffice.nOkBgCwpsoffice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8585" y="433070"/>
            <a:ext cx="170935" cy="108000"/>
          </a:xfrm>
          <a:prstGeom prst="rect">
            <a:avLst/>
          </a:prstGeom>
        </p:spPr>
      </p:pic>
      <p:pic>
        <p:nvPicPr>
          <p:cNvPr id="27" name="334E55B0-647D-440b-865C-3EC943EB4CBC-2" descr="/private/var/folders/_7/lxkcdjpd2mvg587nkjkszpww0000gn/T/com.kingsoft.wpsoffice.mac/wpsoffice.BmhMvvwpsoffice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517748" y="43180"/>
            <a:ext cx="365125" cy="108000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12" idx="4"/>
            <a:endCxn id="4" idx="1"/>
          </p:cNvCxnSpPr>
          <p:nvPr/>
        </p:nvCxnSpPr>
        <p:spPr>
          <a:xfrm rot="5400000" flipV="1">
            <a:off x="88265" y="843280"/>
            <a:ext cx="511810" cy="219075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1"/>
            </p:custDataLst>
          </p:nvPr>
        </p:nvCxnSpPr>
        <p:spPr>
          <a:xfrm>
            <a:off x="1779905" y="1189355"/>
            <a:ext cx="2127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5" idx="3"/>
            <a:endCxn id="13" idx="4"/>
          </p:cNvCxnSpPr>
          <p:nvPr>
            <p:custDataLst>
              <p:tags r:id="rId12"/>
            </p:custDataLst>
          </p:nvPr>
        </p:nvCxnSpPr>
        <p:spPr>
          <a:xfrm flipV="1">
            <a:off x="2417445" y="286385"/>
            <a:ext cx="290830" cy="922655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14" idx="0"/>
            <a:endCxn id="13" idx="4"/>
          </p:cNvCxnSpPr>
          <p:nvPr>
            <p:custDataLst>
              <p:tags r:id="rId13"/>
            </p:custDataLst>
          </p:nvPr>
        </p:nvCxnSpPr>
        <p:spPr>
          <a:xfrm flipV="1">
            <a:off x="2708275" y="286385"/>
            <a:ext cx="0" cy="8293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rot="16200000">
            <a:off x="1811020" y="1054100"/>
            <a:ext cx="787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</a:t>
            </a:r>
            <a:r>
              <a:rPr lang="zh-CN" altLang="en-US" sz="1000"/>
              <a:t>ntegrator</a:t>
            </a:r>
            <a:endParaRPr lang="zh-CN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92075" y="191030"/>
            <a:ext cx="2828290" cy="591857"/>
          </a:xfrm>
          <a:custGeom>
            <a:avLst/>
            <a:gdLst>
              <a:gd name="connsiteX0" fmla="*/ 0 w 4454"/>
              <a:gd name="connsiteY0" fmla="*/ 882 h 932"/>
              <a:gd name="connsiteX1" fmla="*/ 987 w 4454"/>
              <a:gd name="connsiteY1" fmla="*/ 292 h 932"/>
              <a:gd name="connsiteX2" fmla="*/ 2526 w 4454"/>
              <a:gd name="connsiteY2" fmla="*/ 790 h 932"/>
              <a:gd name="connsiteX3" fmla="*/ 3874 w 4454"/>
              <a:gd name="connsiteY3" fmla="*/ 0 h 932"/>
              <a:gd name="connsiteX4" fmla="*/ 4454 w 4454"/>
              <a:gd name="connsiteY4" fmla="*/ 932 h 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4" h="932">
                <a:moveTo>
                  <a:pt x="0" y="882"/>
                </a:moveTo>
                <a:cubicBezTo>
                  <a:pt x="182" y="752"/>
                  <a:pt x="642" y="290"/>
                  <a:pt x="987" y="292"/>
                </a:cubicBezTo>
                <a:cubicBezTo>
                  <a:pt x="1333" y="294"/>
                  <a:pt x="2204" y="768"/>
                  <a:pt x="2526" y="790"/>
                </a:cubicBezTo>
                <a:cubicBezTo>
                  <a:pt x="2848" y="812"/>
                  <a:pt x="3328" y="-8"/>
                  <a:pt x="3874" y="0"/>
                </a:cubicBezTo>
                <a:cubicBezTo>
                  <a:pt x="4419" y="8"/>
                  <a:pt x="4100" y="816"/>
                  <a:pt x="4454" y="932"/>
                </a:cubicBezTo>
              </a:path>
            </a:pathLst>
          </a:custGeom>
          <a:noFill/>
          <a:ln w="12700">
            <a:solidFill>
              <a:srgbClr val="B32617"/>
            </a:solidFill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4" name="圆角矩形 3"/>
          <p:cNvSpPr/>
          <p:nvPr/>
        </p:nvSpPr>
        <p:spPr>
          <a:xfrm>
            <a:off x="454025" y="762635"/>
            <a:ext cx="1318895" cy="892175"/>
          </a:xfrm>
          <a:prstGeom prst="roundRect">
            <a:avLst>
              <a:gd name="adj" fmla="val 832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1996440" y="763270"/>
            <a:ext cx="421005" cy="89154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516255" y="822960"/>
            <a:ext cx="158750" cy="708660"/>
          </a:xfrm>
          <a:prstGeom prst="rect">
            <a:avLst/>
          </a:prstGeom>
          <a:solidFill>
            <a:srgbClr val="CADB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Norm</a:t>
            </a:r>
            <a:endParaRPr lang="en-US" altLang="zh-CN" sz="1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807720" y="822960"/>
            <a:ext cx="158750" cy="708025"/>
          </a:xfrm>
          <a:prstGeom prst="rect">
            <a:avLst/>
          </a:prstGeom>
          <a:solidFill>
            <a:srgbClr val="F4CC2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ReLU</a:t>
            </a:r>
            <a:endParaRPr lang="en-US" altLang="zh-CN" sz="1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099185" y="822960"/>
            <a:ext cx="158750" cy="707390"/>
          </a:xfrm>
          <a:prstGeom prst="rect">
            <a:avLst/>
          </a:prstGeom>
          <a:solidFill>
            <a:srgbClr val="D1E4B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C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onv2d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624205" y="1570355"/>
            <a:ext cx="978535" cy="192405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6BC57F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ODE</a:t>
            </a:r>
            <a:r>
              <a:rPr lang="en-US" altLang="zh-CN" sz="1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s</a:t>
            </a:r>
            <a:endParaRPr lang="en-US" altLang="zh-CN" sz="1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0500" y="608330"/>
            <a:ext cx="88900" cy="889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3" name="椭圆 12"/>
          <p:cNvSpPr/>
          <p:nvPr>
            <p:custDataLst>
              <p:tags r:id="rId5"/>
            </p:custDataLst>
          </p:nvPr>
        </p:nvSpPr>
        <p:spPr>
          <a:xfrm>
            <a:off x="2663825" y="197485"/>
            <a:ext cx="88900" cy="889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0" name="矩形 19"/>
          <p:cNvSpPr/>
          <p:nvPr>
            <p:custDataLst>
              <p:tags r:id="rId6"/>
            </p:custDataLst>
          </p:nvPr>
        </p:nvSpPr>
        <p:spPr>
          <a:xfrm>
            <a:off x="1546860" y="822960"/>
            <a:ext cx="158750" cy="707390"/>
          </a:xfrm>
          <a:prstGeom prst="rect">
            <a:avLst/>
          </a:prstGeom>
          <a:solidFill>
            <a:srgbClr val="CADB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Norm</a:t>
            </a:r>
            <a:endParaRPr lang="en-US" altLang="zh-CN" sz="1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19835" y="936625"/>
            <a:ext cx="43180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25" name="334E55B0-647D-440b-865C-3EC943EB4CBC-4" descr="wpsoffi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7243" y="1040448"/>
            <a:ext cx="279400" cy="259715"/>
          </a:xfrm>
          <a:prstGeom prst="rect">
            <a:avLst/>
          </a:prstGeom>
        </p:spPr>
      </p:pic>
      <p:pic>
        <p:nvPicPr>
          <p:cNvPr id="26" name="334E55B0-647D-440b-865C-3EC943EB4CBC-5" descr="/private/var/folders/_7/lxkcdjpd2mvg587nkjkszpww0000gn/T/com.kingsoft.wpsoffice.mac/wpsoffice.nOkBgCwpsoffice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8585" y="433070"/>
            <a:ext cx="170935" cy="108000"/>
          </a:xfrm>
          <a:prstGeom prst="rect">
            <a:avLst/>
          </a:prstGeom>
        </p:spPr>
      </p:pic>
      <p:pic>
        <p:nvPicPr>
          <p:cNvPr id="27" name="334E55B0-647D-440b-865C-3EC943EB4CBC-6" descr="/private/var/folders/_7/lxkcdjpd2mvg587nkjkszpww0000gn/T/com.kingsoft.wpsoffice.mac/wpsoffice.OPAOsbwpsoffice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480310" y="43180"/>
            <a:ext cx="440000" cy="108000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12" idx="4"/>
            <a:endCxn id="4" idx="1"/>
          </p:cNvCxnSpPr>
          <p:nvPr/>
        </p:nvCxnSpPr>
        <p:spPr>
          <a:xfrm rot="5400000" flipV="1">
            <a:off x="88265" y="843280"/>
            <a:ext cx="511810" cy="219075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2"/>
            </p:custDataLst>
          </p:nvPr>
        </p:nvCxnSpPr>
        <p:spPr>
          <a:xfrm>
            <a:off x="1779905" y="1189355"/>
            <a:ext cx="2127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5" idx="3"/>
            <a:endCxn id="13" idx="4"/>
          </p:cNvCxnSpPr>
          <p:nvPr>
            <p:custDataLst>
              <p:tags r:id="rId13"/>
            </p:custDataLst>
          </p:nvPr>
        </p:nvCxnSpPr>
        <p:spPr>
          <a:xfrm flipV="1">
            <a:off x="2417445" y="286385"/>
            <a:ext cx="290830" cy="922655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14" idx="0"/>
            <a:endCxn id="13" idx="4"/>
          </p:cNvCxnSpPr>
          <p:nvPr>
            <p:custDataLst>
              <p:tags r:id="rId14"/>
            </p:custDataLst>
          </p:nvPr>
        </p:nvCxnSpPr>
        <p:spPr>
          <a:xfrm flipV="1">
            <a:off x="2708275" y="286385"/>
            <a:ext cx="0" cy="8293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080_c3s1_011751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30" y="0"/>
            <a:ext cx="359410" cy="720000"/>
          </a:xfrm>
          <a:prstGeom prst="rect">
            <a:avLst/>
          </a:prstGeom>
        </p:spPr>
      </p:pic>
      <p:pic>
        <p:nvPicPr>
          <p:cNvPr id="3" name="图片 2" descr="0080_c5s1_012601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50" y="0"/>
            <a:ext cx="359410" cy="720000"/>
          </a:xfrm>
          <a:prstGeom prst="rect">
            <a:avLst/>
          </a:prstGeom>
        </p:spPr>
      </p:pic>
      <p:pic>
        <p:nvPicPr>
          <p:cNvPr id="12" name="图片 11" descr="0342_c2s1_078646_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0" y="0"/>
            <a:ext cx="359410" cy="720000"/>
          </a:xfrm>
          <a:prstGeom prst="rect">
            <a:avLst/>
          </a:prstGeom>
        </p:spPr>
      </p:pic>
      <p:pic>
        <p:nvPicPr>
          <p:cNvPr id="13" name="图片 12" descr="0342_c2s1_078546_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0000" cy="720000"/>
          </a:xfrm>
          <a:prstGeom prst="rect">
            <a:avLst/>
          </a:prstGeom>
        </p:spPr>
      </p:pic>
      <p:pic>
        <p:nvPicPr>
          <p:cNvPr id="14" name="图片 13" descr="0574_c3s2_081278_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030" y="0"/>
            <a:ext cx="359410" cy="720000"/>
          </a:xfrm>
          <a:prstGeom prst="rect">
            <a:avLst/>
          </a:prstGeom>
        </p:spPr>
      </p:pic>
      <p:pic>
        <p:nvPicPr>
          <p:cNvPr id="15" name="图片 14" descr="0574_c3s2_081153_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6110" y="0"/>
            <a:ext cx="359410" cy="720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0" y="2781300"/>
            <a:ext cx="293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Times New Roman Regular" panose="02020603050405020304" charset="0"/>
                <a:cs typeface="Times New Roman Regular" panose="02020603050405020304" charset="0"/>
              </a:rPr>
              <a:t>Challenges of person re-ID: (a) occlusion, </a:t>
            </a:r>
            <a:r>
              <a:rPr lang="zh-CN" altLang="en-US" sz="9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(</a:t>
            </a:r>
            <a:r>
              <a:rPr lang="en-US" altLang="zh-CN" sz="9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b</a:t>
            </a:r>
            <a:r>
              <a:rPr lang="zh-CN" altLang="en-US" sz="9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)</a:t>
            </a:r>
            <a:r>
              <a:rPr lang="en-US" altLang="zh-CN" sz="9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zh-CN" altLang="en-US" sz="9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resolution</a:t>
            </a:r>
            <a:r>
              <a:rPr lang="en-US" altLang="zh-CN" sz="9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, </a:t>
            </a:r>
            <a:r>
              <a:rPr lang="zh-CN" altLang="en-US" sz="900">
                <a:latin typeface="Times New Roman Regular" panose="02020603050405020304" charset="0"/>
                <a:cs typeface="Times New Roman Regular" panose="02020603050405020304" charset="0"/>
              </a:rPr>
              <a:t>(</a:t>
            </a:r>
            <a:r>
              <a:rPr lang="en-US" altLang="zh-CN" sz="900">
                <a:latin typeface="Times New Roman Regular" panose="02020603050405020304" charset="0"/>
                <a:cs typeface="Times New Roman Regular" panose="02020603050405020304" charset="0"/>
              </a:rPr>
              <a:t>c</a:t>
            </a:r>
            <a:r>
              <a:rPr lang="zh-CN" altLang="en-US" sz="900">
                <a:latin typeface="Times New Roman Regular" panose="02020603050405020304" charset="0"/>
                <a:cs typeface="Times New Roman Regular" panose="02020603050405020304" charset="0"/>
              </a:rPr>
              <a:t>) </a:t>
            </a:r>
            <a:r>
              <a:rPr lang="zh-CN" altLang="en-US" sz="9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viewpoint</a:t>
            </a:r>
            <a:r>
              <a:rPr lang="en-US" altLang="zh-CN" sz="9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, </a:t>
            </a:r>
            <a:r>
              <a:rPr lang="zh-CN" altLang="en-US" sz="9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(</a:t>
            </a:r>
            <a:r>
              <a:rPr lang="en-US" altLang="zh-CN" sz="9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</a:t>
            </a:r>
            <a:r>
              <a:rPr lang="zh-CN" altLang="en-US" sz="9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)</a:t>
            </a:r>
            <a:r>
              <a:rPr lang="en-US" altLang="zh-CN" sz="9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zh-CN" altLang="en-US" sz="900">
                <a:latin typeface="Times New Roman Regular" panose="02020603050405020304" charset="0"/>
                <a:cs typeface="Times New Roman Regular" panose="02020603050405020304" charset="0"/>
              </a:rPr>
              <a:t>misalignment</a:t>
            </a:r>
            <a:r>
              <a:rPr lang="en-US" altLang="zh-CN" sz="900">
                <a:latin typeface="Times New Roman Regular" panose="02020603050405020304" charset="0"/>
                <a:cs typeface="Times New Roman Regular" panose="02020603050405020304" charset="0"/>
              </a:rPr>
              <a:t>.</a:t>
            </a:r>
            <a:endParaRPr lang="zh-CN" altLang="en-US" sz="9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330" y="701040"/>
            <a:ext cx="300355" cy="198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(a)</a:t>
            </a:r>
            <a:endParaRPr lang="zh-CN" altLang="en-US" sz="7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0440" y="701040"/>
            <a:ext cx="300355" cy="198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(</a:t>
            </a:r>
            <a:r>
              <a:rPr lang="en-US" altLang="zh-CN" sz="7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b</a:t>
            </a:r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)</a:t>
            </a:r>
            <a:endParaRPr lang="zh-CN" altLang="en-US" sz="7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33550" y="701040"/>
            <a:ext cx="300355" cy="198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(</a:t>
            </a:r>
            <a:r>
              <a:rPr lang="en-US" altLang="zh-CN" sz="7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</a:t>
            </a:r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)</a:t>
            </a:r>
            <a:endParaRPr lang="zh-CN" altLang="en-US" sz="7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86660" y="701040"/>
            <a:ext cx="300355" cy="198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(</a:t>
            </a:r>
            <a:r>
              <a:rPr lang="en-US" altLang="zh-CN" sz="7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</a:t>
            </a:r>
            <a:r>
              <a:rPr lang="zh-CN" altLang="en-US" sz="7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)</a:t>
            </a:r>
            <a:endParaRPr lang="zh-CN" altLang="en-US" sz="7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24" name="图片 23" descr="0643_c2s2_028712_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4270" y="0"/>
            <a:ext cx="359410" cy="720000"/>
          </a:xfrm>
          <a:prstGeom prst="rect">
            <a:avLst/>
          </a:prstGeom>
        </p:spPr>
      </p:pic>
      <p:pic>
        <p:nvPicPr>
          <p:cNvPr id="25" name="图片 24" descr="0643_c3s2_040512_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0190" y="0"/>
            <a:ext cx="359410" cy="720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55575" y="37465"/>
            <a:ext cx="75565" cy="806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9"/>
            </p:custDataLst>
          </p:nvPr>
        </p:nvSpPr>
        <p:spPr>
          <a:xfrm>
            <a:off x="567690" y="80010"/>
            <a:ext cx="75565" cy="806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10"/>
            </p:custDataLst>
          </p:nvPr>
        </p:nvSpPr>
        <p:spPr>
          <a:xfrm>
            <a:off x="945515" y="37465"/>
            <a:ext cx="75565" cy="806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11"/>
            </p:custDataLst>
          </p:nvPr>
        </p:nvSpPr>
        <p:spPr>
          <a:xfrm>
            <a:off x="1298575" y="60960"/>
            <a:ext cx="75565" cy="806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12"/>
            </p:custDataLst>
          </p:nvPr>
        </p:nvSpPr>
        <p:spPr>
          <a:xfrm>
            <a:off x="1659890" y="41275"/>
            <a:ext cx="75565" cy="806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parameter_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34590"/>
            <a:ext cx="2987675" cy="2221230"/>
          </a:xfrm>
          <a:prstGeom prst="rect">
            <a:avLst/>
          </a:prstGeom>
        </p:spPr>
      </p:pic>
      <p:pic>
        <p:nvPicPr>
          <p:cNvPr id="3" name="图片 2" descr="parameter_loss_we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87675" cy="22212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23950" y="2205355"/>
            <a:ext cx="11480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 Regular" panose="02020603050405020304" charset="0"/>
                <a:cs typeface="Times New Roman Regular" panose="02020603050405020304" charset="0"/>
              </a:rPr>
              <a:t>（</a:t>
            </a:r>
            <a:r>
              <a:rPr lang="en-US" altLang="zh-CN" sz="100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lang="zh-CN" altLang="en-US" sz="1000">
                <a:latin typeface="Times New Roman Regular" panose="02020603050405020304" charset="0"/>
                <a:cs typeface="Times New Roman Regular" panose="02020603050405020304" charset="0"/>
              </a:rPr>
              <a:t>）</a:t>
            </a:r>
            <a:endParaRPr lang="zh-CN" altLang="en-US" sz="1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5" name="334E55B0-647D-440b-865C-3EC943EB4CBC-3" descr="/private/var/folders/_7/lxkcdjpd2mvg587nkjkszpww0000gn/T/com.kingsoft.wpsoffice.mac/wpsoffice.FUzgtX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38" y="2275840"/>
            <a:ext cx="114300" cy="12128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23950" y="4639945"/>
            <a:ext cx="11480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 Regular" panose="02020603050405020304" charset="0"/>
                <a:cs typeface="Times New Roman Regular" panose="02020603050405020304" charset="0"/>
              </a:rPr>
              <a:t>（</a:t>
            </a:r>
            <a:r>
              <a:rPr lang="en-US" altLang="zh-CN" sz="1000">
                <a:latin typeface="Times New Roman Regular" panose="02020603050405020304" charset="0"/>
                <a:cs typeface="Times New Roman Regular" panose="02020603050405020304" charset="0"/>
              </a:rPr>
              <a:t>b</a:t>
            </a:r>
            <a:r>
              <a:rPr lang="zh-CN" altLang="en-US" sz="1000">
                <a:latin typeface="Times New Roman Regular" panose="02020603050405020304" charset="0"/>
                <a:cs typeface="Times New Roman Regular" panose="02020603050405020304" charset="0"/>
              </a:rPr>
              <a:t>）</a:t>
            </a:r>
            <a:r>
              <a:rPr lang="en-US" altLang="zh-CN" sz="1000" i="1">
                <a:latin typeface="Times New Roman Italic" panose="02020603050405020304" charset="0"/>
                <a:cs typeface="Times New Roman Italic" panose="02020603050405020304" charset="0"/>
              </a:rPr>
              <a:t>S</a:t>
            </a:r>
            <a:endParaRPr lang="en-US" altLang="zh-CN" sz="100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commondata" val="eyJoZGlkIjoiY2E4OGM0OTI0MjNlMjU5ZmYzMjIxMDAwNzc3ZGVlZDc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WEdKdmJHUnplVzFpYjJ4N2NYMG9kQ2xjWFE9PSIsCgkiTGF0ZXhJbWdCYXNlNjQiIDogImlWQk9SdzBLR2dvQUFBQU5TVWhFVWdBQUFJTUFBQUJUQkFNQUFBQk9qYWw2QUFBQU1GQk1WRVgvLy84QUFBQUFBQUFBQUFBQUFBQUFBQUFBQUFBQUFBQUFBQUFBQUFBQUFBQUFBQUFBQUFBQUFBQUFBQUFBQUFBdjNhQjdBQUFBRDNSU1RsTUFSSGFyM2UrN21USlVpUkROSW1aS0EvWnpBQUFBQ1hCSVdYTUFBQTdFQUFBT3hBR1ZLdzRiQUFBRjVVbEVRVlJZQ1kxWVBXeGpSUkRlT0k3ejg4NTJCS0pFU1VIdkZEUVV5RUc2S3hBZ3A3bUd2eGNxU3FkTGdWRFMwSjFrU3lBcUpMdERWSFlCaU01cDZFNXlHa1NaZEpRSmtJUWpCSWFaMlozZG5YM3IzTDNDYjNkK3ZwMlovWGIySmNZOC8vbHFzMnJUL0xncVd5eFp2VDdOS0h2N0dlRWlVZmRaVHZQOTNUUW56c29ha01uRG1HYjVUdFk4SjV6L2w1TWFNN2g2MFRDV1laeUhXSWVUdktJaW5keFVSRTR3K1hPUlJzdVg0Qjh0Q0xNNmJJZkpQYU1mNEh5UnRnblpyYXFZeis4cUlpL29YUG5oUFlNVy9LdTBSZmV0TUY5WlZPbGdncU1aSEtoNUhTRE1XeStVU1JmMDVvOGdGdlR1eVZKV1dvTy9aR2pmZllqekg4RlFxek96UnJxbG9ERHJzSmR4MHFKQlVvbzFnTDhqaXhyOEVjM3l3ejRjSzBVTlZGZ0ZYQ3QxWmxLb3pOR2dBYkFiMjNXZlc0d2EzTVlPeHJSQlo3YjEzS05XVDRobEJxQ1hiYWNHZWtXY0RkSkZPb29XbEZnU1pnWGlLR1d3cG9VeHJiUllGUWhJZTE2cGFJSGRENUl0U3lHVzRnTkJ5b1FXS09tcG52SFM2K1hWcDhkaytlWDc5R3ZNQmlSbklLRUZtblJobnl6NVdlc0NQVmREVTB4azhRZHBzVkphR0hNQmx4NWh6Z2dBTndhcjdoWnZSMnhlTHAwQnZxNlB4UTMzVERwWDBVWE43YXZOcndHZTBzaWFiSGs5a3dvVjd0bjBFRzJRSytJTDFOMU9VZkVLRy8xdVRTWWhTdFA2OXZEd0VFUEYzOFB2UElLcGcydmo2K2g0emRCWWMzeGNmbjE5SUl4SmFXSE1zaHkwRWJxNW5MQVNJSndzbzNMendycGJrR2pWbFo2Q0VPNjNhVHhtQjVPY3FRd3RERzd6S1Jsdm9aZmNXU3NFd1RrUjliWXRsdnV0MHNMZzZteGNvcGYwK2htT1hZZEZjcDRyaUNvdEtEQ3lXU2F2SFdjOHdySHJzQzBKUjNBd3lRTVp1emRHT3NZaGVkbU1jSEtFWTllMU45SXpOUEFWY3dENHNvdVg2T1ZiZXc4bnJzTml0VStETFk0NmttSWs1ZTNEZUQwZlRVRVRkNWRqZ3RQSU9FY0xpdUxFSU1Id2tXcnkvdTVheHdwRTJpM0lESWgrSTRMWXMxNUVGVjh6M0FBVlJiVmJvRk5KcnYzSXk0WTB0SGdQNU5BNytBd3RIQVFoQ0RmTmpDWnU3UlFpUXd0cVc1Y0dDUlM4T0N2Wm5SUUNpWHZnQWdvdlNnUjMzL2NZUlF1NnVsdzgxdU1zQkJ0RDdOcnMvU2ZBSFBFY0xZaTFDdUlpbVROT2lUdlNwaWpFSzZaRkJhSWJDQmlpSUY0d2hOQ0NDN1ByREZKMjVtaUJ2TmczbUdHZ0JSZEdhb2FUemJBY25YMEpOa2d4N0IyNmFRbkpQcmdKb1diSTFHRXd4c3ZQY3poSSthUXl4TmdKT1N1cG9lc0ZZby9WM2VOeDdVQkVoaWh4YmhNNWQ4SXRERUpvUVVkdUhJd04wbUtIcHdPTHhHUHVXcnp3MEpsT0VDSjhuR3NxblVrVDY0K2ROYjY0ZHpMRXNSUE9FVUx1RmlMdmlaUFRhK1RhUnpQdUlyaHJydTFOclNuVFFqYVlEbUFVTXZZeisyMjI3SG1JVGczS216dkVxWVhnN2hQY090SjhXTnQzS1E3aXZ5NVd1RXRpN0xML3Y5QjR4OExoYjdoelNUUjNWKzE4bTJidW1URlhPdWgyd0pLMWtpRE9SWTNFRFhXaFR3bitUdDF3MTc2MUdqQlhxUEY5d0lJTFFvaUsxWWgyaDVvdlE0dys4a3ZnNElMTDFTemRYZmFFRWFMdjJRMjVjOW5wakJOWmtxUXRVTmZtVFJWNGUvclRhNHdRTDR6VWMzVW0rMlgrY3Vub2MxTGF2SXV1ZFlhN0VnZHgrdXFRRkQwWUZ0OUVYemdJaTJkZ3l1RXM5Um5qWnBOZWdSWlV3YkE5eHZ3STF5Vjh4aDd5VStQSWFGYjg5ak44K01ZVUE1ZWpaRzIyRkxmTXkrWFY1K0pzM3cwVk5NcTRXOFRycm9EN1pOS09ZVFpUNUVNNWQ0dnpZSUNZNGN4RjRqRHNwRDI5VFlsRWUwREhQWmpuUmowNDF1SXRSSWhvZ2NxdTZsdmFHbWROWDAxUlRSQkNSMzZtanJ2WStmZHFwVlk5aE5CL3I2M0NNMitmR2N4ODAzVks3aGJhcGZDZmNSa0FZeVpwS2JoelhHcmJpbEdzTHBLMCtUTVUwc2pxaXAreFA0NDNVbGJZMjNWYm15MVZDaGJwejZMZVlzVzBwMmx5NWtqdmNnU0FmVXgxSC9Qa0VRRWdMeDUvb3N6cUtmK0N0dVU2bFVqc1lTVVErWlMybW52KzJ6TFQzUWMvdStUUjVES2poZisrNm1zTzRSWS9mdmp1MDRlUFNuaFBBclB2MmlLQ3JpNU9VU01nZjVLd1JOL1JHWXM0OTk1UWw3TzNXTCtQTWQ3S0RUcHhPL1hLUVh3dmV1bUN3WHFGTEdoWXdQWUM4Nno0MTdnTk9ZdmlUVy82UDk4cXpkNkI1NjQ4QUFBQUFFbEZUa1N1UW1DQyIKfQo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WEdKdmJHUnplVzFpYjJ4N2NYMG9kQ3RvS1Z4ZCIsCgkiTGF0ZXhJbWdCYXNlNjQiIDogImlWQk9SdzBLR2dvQUFBQU5TVWhFVWdBQUFSa0FBQUJUQkFNQUFBQlppbTZhQUFBQU1GQk1WRVgvLy84QUFBQUFBQUFBQUFBQUFBQUFBQUFBQUFBQUFBQUFBQUFBQUFBQUFBQUFBQUFBQUFBQUFBQUFBQUFBQUFBdjNhQjdBQUFBRDNSU1RsTUFSSGFyM2UrN21USlVpUkROSW1aS0EvWnpBQUFBQ1hCSVdYTUFBQTdFQUFBT3hBR1ZLdzRiQUFBSTVrbEVRVlJvQmJWYVBXeGJWUlIrU1p3L3UwN1NJa2JrRERBN0F3d015RUcwQXdMa1NxZ0Q1ZWNGQ1lrQkpHY2lBNnFjRG15VmJLbFFGaVJiUW9pZnhaYWdpQUhKWGRncTJRdGlqTVhDbUpUR0JVTHA0ZHh6Lzg5N2Z0ZDIwamY0M1o5enp2M2V1ZWQ4OTd5WFJGSDQrblFqTEhNS2llSTcweWd2andiVGlFOHZXOTJaUXFmeTl4VENzNGorOExBN3Nkb1NQTjZOaXFKaS9NckVhUHFQSmhZTkN4YXUvLzdsaC9FdUUyd2NUK3FjQldnejNkTjBLeUN1TFdaaUZlNndrWEhkem9OeE03T014NFJteUZVNzkvbEllbjhPL2syZm1HMzB3bmZQSVo0QlY4N0JKaDlLN2QrR1llcjQ3SU14akJMS1JaZ3NiL3NQRTZxbkhJZ2haVnZLeDVOWVhZUC9QTEZDNVVXdlAzMm5BSkNTcElzVDVVb1AvR3pNQVV3UHdOTlloYlJkV1VzYjlQUkVwd0krRTdTQURTUTBRZ1BMQUVjcE10VUpJbUlGL3ZJMWE1Qzl3V3ZYZlBsa0Q3MjdreHlOV3RCTUdmV0hsbmgrQTRmbnkwZU5JRHYxSURXYmMzQ1ptVXAyR3l4c1ZnRCtTVW81STYxczE2RWs3dlcrbzZDYjgvQ25ibzY5MTVqbVBIQm5NZFhESkpjd2lYcDZIaFJTV0locEZuaVVMQUZzTXhtL0cwWlRoZlROckFRRFp4NU8vTVhXZ1cyZFB4MUZRVFJJTitsYlVncWVuRG5HZlZFREFrOFFSSk5PTi9oUTYzd3QvcUM0K0IxL3JCeWlteUNhTVhRVFJVdDhIL3lWc1ZmbmZCMmltL0JPSWQyd0oxU3JydkVZVGFBQlhvVEdBYm9KbzBHNmFTZldFUVBGOU15M3NuTThHWU4wRTBaVFNqeWhYcS9xc2VLRlorUGo5L2ZGM00yclVpSVA3UEFJMGswWVRZYy9vVndLZnl2T2liRlNBWEVkTjZPQ1VUakhBeXRJTjJFMGZYckN6OThidlRRME9HVGowSjZtSzMwQ0EwaE5tRGZLSmV2T01iQVFLd0c4amZhWklkc041UlRTelVsVS9BcEdWUmh0V2pYUmFwaWlvbERCUlU2ZUt0NEN1Q3RhVXE1azVnVWRPTmVHYjhmcGhkQmdLTjVEQjM0VFJaL3hFbkRkVkdHZkNBaGR0UG9rclhsUDJ1OVkzMFZyWCsvdDdhRUQ4WGZ2VzJkNTFneWh5V04xOC8xb2lGcVlFVzFQT2FmaElVSENpQjRZWmZBNmttSTFmaWdGNlNZWU4rZVFidm9ma1BrK0k5OEZmVzYyRUlFcTJqRnFERC9GVHBTVGdWQjFFejZuZWdBZnFTTDlrSEVYc2pRdElseWp6eCtLanpZTlIveUlETk5OMERjbGdIaExXaTh4OGtYNkdJZ1pGREhIL0NLMkZRTWpPMjVLUmZVYnBwc2dtZzZTaUxMV1lNeURQcUZnaVJHQWZsSHBZVnNWNGhqL1F3OU5tRzZDYVBwMnBaSmVSNjJCbmhmTExRZ0F5bjJpVU5UbzE3U1ROQ1RjeFYzZEhuTVA1UlJhMzFTcWh3d05ia1VicHdRQTgycGN4N1o2VDhCczNGZWE4b2ErYlhvRHlVNEFEYnBiYjFUVTBUbWtyVWlYeEFqQXlGU3hvd3B4RFBLQmxxUjdtVDJOTnlrN0FUVDRnSXJMeExuRVRrSEtaZHdRdzc0Uk1yY3B4SEVIdTk2Q1lib0p4WTJnRzIyeXF0bE9EOUFjMWo4MnRDalp0K1Y4QWsyd3Vnbnl6Ym9sNEdTQkRJSnNXd0xOWlFVUWQ4ZUVLcWFRNTVzeGRGTzRmdDVlOVpGdG56L3ZielF1VWJLSmdWdkN2cExFQWtYTkFSQ1JvNW9TR3JwVllaUzNNWFJ6Vytpblg0bTNnNDQxaVo0LzhzeEhoSVlNS1FCUlQvUzY2V2pHMEUxSnFLUmZpVGNuV2QyUWVhVFpIUjlORmVGaDB1R2xBTkMyNmZ6aXZrSDlYVitmZWdzeFdVajdTWHpyc2VraVhvYUd2alhoRzB3NlUxNkp0d1JETi9oT1lVQ1Mya0dZYmdJNVJkV05nb0NiTnVCb3RtV2ttTzhpZlVTajZFWnd0SFlacVIyeXZtOUw5ckw1UmxRM1dpdTJIS2VHWXN5cGRWemZBSERwSm9HbWt0RFhsdTA5RzQxRE41aWdQTVlGM3hBYWZXWlNFRzByNDV5TEo2Q2J3RTdoV20xclhDK3FSckNBMllrd0dpemRVQkRwVU1YT2hwYkVPNTVxZWcrZFVkYk05azNKV3NTVXVPUHI0cjVzaWRpMnVZYXV0S0dLdk54MEZKQ3UrTk00czZxWmphWmo2YVprRDNPbFNtYzRvV21yRVhTbERWVlZjS2dwRVVhWHFUMnZuYWRubkhzMkdvZHU2bktkbTEyampGRXlsRHMxVkdPSTJJWXF1cTV0WktNSWZidEYzWVlFNVV6WlpqWWFoMjVpV1cxV0IwYVhhajl5UjFPTm9TdWRrOVZudXdOTlY3VzJzWkJvWktMQnA5ZVJoODFIcUx6aWZKaWp1cGpRN0N1emZVUWpwT1JWOVFLdHBlaXF5RmxMaTR0N0pocE1DLzBuRk54MjBWdzJSSWR0RVZRNGJrS0Y2TWFHYXMwYzdXS2h1cXJWRmh3TFl0eTdNdEZnam13cmFmVEJEallYbldOOFNjUUlWVFJxOTZqd3NsRlJObzhpYk5UVUhqYjA4NGxCZm1XaVFRaTdTdUZBNW10cDJ4cFlwQXBZK0daRER2NHEybHRHd0w2bmk2RStuTkJNZjVOdTZUK1phRXFXTXJBcERQU0gxa3lQZ3FxTUNDVGtsUmlienNscTM5T0ZUa1ZTZVo1VnM5YWNhR1dpNlppUWlGcVV1cXRPRUNQeGlSZ1JCZGFiWlBOUWdIRmlkTW5KcndpL3BOREIwbnFiWk1mOFpLTHBXL1lvVVlMblRNbU81ZzRwU291eGV0TzhRV0FjdUhudkhlT0FkbXBPNzJvNm5FdzB0bGpCMDFIa1F0MUdoZkE5OVVTMHZOejk2V2tDNDdvRFNXRmdGMTBBc1VkbHpSaDJ3bTFsb1hIcjZyendUZDc3dzNNc1k2UlFrVGpnWVl3TlN6Y1JucXBOdTFTaENzM0NGeG5mdFlSb0Zock1XSnVPVlJpczlOMC95aVBXTGkwMlZ5TTREemJFVFlTU3ZwVHpWUGRIR01Yd3NaNUx2MmVoUVZmVFhwRG16M0FNOStYeTB0STh1VjYwQzMvOEFtODkzMFZ4ZlRKS2laSkhmOUVUOGZFMU9USDJOd3ROOU14VlIrOVcvUHErMDhXNjE5MFZuS0hxeHNJWEI2VWI5Szd1dUhZbW1uRktOTjV6dHBFR3FMb1pPanA1TjZhZDhmSE4yZEdVRFU4cjYrdGlwd2JPVW5odU9iMUptck9qcWNLK3YwQUp3VGgwZzVNVk42bDg0ZlRlb1g0WlM1OGVQMW8wUWF4bGtMbloxaHg0TllXV3k3aVhNcytORE1YbFJJaFdFWTMvV3JFTXpwR2ZZY3RNblh2RE5LZHI5S2pDY0hTb3V2RlhMNWl2azQ3Y1kybDJlTmhRcFhQa3I1VVE4cWZQckZkZ0lVS2xJSEIvNVJ6NlBMT2xVd3psT2R2SU4vSk5YM1F1RVZ6Ky9GbjFEcHl5U3RvVUNjNTNMNnI3S1g5V3EzTTc3Tjk4Ymx3U1dKQnZycnpyU2VZNFJYcXpaOVZaVS9XZXRpZVBjWUhIL3lBMTZmOHdhVHV6M1h1c2hvc0ZFTHJZL3pHMXZKSm90c1dDV2pXZjV2REw5cFdMcjk2OWVDbUcxM3pkK1ducDJGZWZxTGM4ZVRoTStyOTRFNjJiTGxUMm95TmRTSTdtdlc4RFdaS3p6cTFPUTJwbFZwVE51dWhZdlViV3V6VFhXazJRRUpjNFhiOEFtOU1ZK00ydHdLWlJuRXkyOElLUit4K0FONnJpWEVhSUR3QUFBQUJKUlU1RXJrSmdnZz09Igp9Cg==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nWEd4aGJXSmtZVjk3WEhSbGVIUWdjMzBnWEYwPSIsCgkiTGF0ZXhJbWdCYXNlNjQiIDogImlWQk9SdzBLR2dvQUFBQU5TVWhFVWdBQUFFUUFBQUJJQkFNQUFBQzkvMDc2QUFBQU1GQk1WRVgvLy84QUFBQUFBQUFBQUFBQUFBQUFBQUFBQUFBQUFBQUFBQUFBQUFBQUFBQUFBQUFBQUFBQUFBQUFBQUFBQUFBdjNhQjdBQUFBRDNSU1RsTUFNdS9ObVVRaWlSQjJacXZkVkx2T0RkWThBQUFBQ1hCSVdYTUFBQTdFQUFBT3hBR1ZLdzRiQUFBQ2QwbEVRVlJJRFkyV3UyN1VRQlNHWjhFeHlaSmtJMXFRTmxBaGhMUkJvcUJMYWdyR2I3QXI4UUNFRjJEZElBcVFDQjFVU1EyRkkwR0RoRWhFalZnSytrV2lCTW5nVGJobHljOC9GMmU5d1Bnd2hUMlh6LytjbVRubmpKVXk1VlJ4T2JHVjhPTTZnUFh3c0IyNUE0eFNnZWtES3dKeURQZ21JSE8wUmtCbWlXd0p6STVzVEJmNExxalEzaDhDY2dJWUMwaUQ5dllFWmlDZndTYXdMS2pjQVBZRjVEaXdKeUJOMmlzZzVnamVDa3dPYkF2SVVENkNGdkJUVURrSkhBcklETzFOQmFZRGJBaUlCbllGcEExOEZaRC9pQUo2VlNHb3hGelNrc0FNZ0RVQjJaUzlpcXNXdkNxaUxRZjFFK21DVEMwUzRRcVJXcS9TNHpRSDN0ZklSTno5WWIxWGFTU3FWUnZZa1hFNWV0VW9QSkUyRzJ1OHFoZGlJdWVVblpyQTFzNmIrbUd2aWxEWUNkckFsOEJFMm8vTUJ3T2JwK04ybGJrMTRGVzZ6TXNtc0JNM1UvemtWZkhtcG5yaFdoVFo5aGFzbHRWNFovenMwVFU4OWVlcUp4dVdBWjh0M1QxYzR2dXVQM3FLblBjaTZqN3d5OVJqcjl0M0tycmkxV1ZnTC9yWW5iY0lSZXlIVm1pQjlxYXN0WHdTbnJNSVJUYnNzSDEwM0hYUjltdVBEVUtSYWhya0J5dnNIWmFmR2NUM1dRaytlQVFtc0x2WVMyM1hZNlZNN25jTjI2T1lXODMxMXFMblBIQTl4S2ZUQWUwMVpwaGJEdU9yUFVQMWozYmN0RmhvN3pwZnVXRlFQR1ExK3pNSGRwMHNEVENsU0dqTHVTMkNsZEo0K2ZxU2FaNTJURzBTdlgyTGMxWTJ2aUl6cWNidkNPMU8ydE8xaGRTMlp3WkJSMVhETmZmSll2aFN6WllkTWp0MU9xN1BQN015RitYQlg0bXN6RVU2dU9xczlQTFZZTGJPL0hYYk9ITDhLVHRNSS9OL1JmZGNsUDQxYnBIOEFsL056dGwvamRxK2JMK0owY2NQT0VpRHlKbEVOVC9oNG5NU3Z3RVNQV1dHbHUwb1RRQUFBQUJKUlU1RXJrSmdnZz09Igp9Cg==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nWEdaeVlXTjdYRzFoZEdoeWJYdGtmVnhpYjJ4a2MzbHRZbTlzZTNGOUtIUXBmWHRjYldGMGFISnRlMlI5ZEgwZ1hGMD0iLAoJIkxhdGV4SW1nQmFzZTY0IiA6ICJpVkJPUncwS0dnb0FBQUFOU1VoRVVnQUFBTDBBQUFDd0JBTUFBQUNvWjNMZEFBQUFNRkJNVkVYLy8vOEFBQUFBQUFBQUFBQUFBQUFBQUFBQUFBQUFBQUFBQUFBQUFBQUFBQUFBQUFBQUFBQUFBQUFBQUFBQUFBQXYzYUI3QUFBQUQzUlNUbE1BRUNJeVZHWjJpYXU3emQyWjcwUWIrWmNiQUFBQUNYQklXWE1BQUE3RUFBQU94QUdWS3c0YkFBQUtFMGxFUVZSNEFlMWFUMmlrU3hIdnllUWxtODBtazRQaW9vY1plWjZFWlhKU0VTUjVnbGV6TjQvSlJWUVFrZ2NleGNsTlBDd1RyeDZjZUZPWFIxWlFVSjdQQ1hwNDhGaVp4VVZFSHV2a3FBZVo5YjhtTy9iNzFmZDFkVmYxOUpkODMvQ3REMkcrUTc2dTZxcmZWMTFkWGQyVExtUG1mNVova2RDOWR6L0JuSTgxK2sxQ2IvMC9DZVpjckZ0Mk82SFhHSDR2d1oySE5maHZVdXZlMVZhU0QyYmoxYzk5NlZzUC8xYlVyZm0zYmRyVFRmc2pMUmlvTlV0UFNmeit2NEtpYXUxZEtsSVFWZkJYN1luUWxNMVZleXhKMFY3KytvUFM5azlzb1p1SC94U1lVWE5TMGorTjhUOGl6VUIyazRHVjk2K1d4TDl0VHdOZzFGcXhqeUpPSUY4cGliOXZPMEVKcmJ0WEY0RWVGMDI5TVp2bDhCdjJSWUNqMXRBK0Q0ejlZZ2VWeEw5bC94TGcwRnEya3JGZTdMeG1PZnQzN0xuQ1IyUUxueS9idjZ0ZVFaVEVIMFRSMmJMcWc4T3BnRlROY3ZqTjJQMDcxdTRLbkVON0lDalpMSWUvRmllUlE2c0cxTFpQSktob2w4TnZTMitUOXNCZUNSQnpxM0FDeXVFZjJpTUpaNHpWRHR1MFJUbXVIUDR3V2wzUTBoRmpJd0Z2VFNuOFptemVpZ3IvekYvUkFQa0RwZkR2MkNnQjZQQUgxbjQ4UVpYd1d6YmFHamQwK0J2VGpRT3NFdjVFSmh2U2pNTGZtSFZic0FmTSttZnp5Mi9abi8yS1VKWWZPS2YyNHZ3U2hiOUJnTWJIbEU5K1owd29NL2lmd282RzU4ZkdmTWl5MldkeGVFYmhid3pTUEZua242VmZXM3MxdGorWndmOTBEbS90Q1dLRXpaYkpnSFpVZnA1NlBKaTU3UWtjVEhyMjhyUEcvTkYrTzdML0xxbCtvL094Z2IwOFF5djNEM0o0VUdac2VvdFp0K3IwOG1lYmJ6OGZuNzZxOG5OekRLM1hZY2dtTmF5OXlHekNIaHBzKzhMang0L2Z3ZkxGNiszZHdCN0tRd1NHZnBKMzlYNnI4UGVBK1llc1o0ZmdIZXlhVGpiR3pJUy9NWDJaNFViMjMrN0xkd0FTemxmWWxkZ1Y1SDFldFJ0eGNMVGk4RGRteExFQVlPaWVPbnd6a1Boa1B1Y1Z3bmVydHFXVFdTTDhqVG0wZjJWSU14SFpxQzN3TVkvZWNXYU10cHUvYnJ4NERuWDJKK0E5Rmtid1dPOGVXaGpCUDFqMS9zc1E4amxzWXFPejFVejQwNUM4REh3ZVhDN1BWMzFBOHNSa1UvRW9IL0orc0MxblJObWZtRjEySmpXRCsya3UrR01aSkh1UkpwNjM4SjRYeWVHeFpuaVdjZ2IrdHJ4bENDV3gzQVYrNWg1bk1oSVdudDFjZlNUbWpqalEwYWNoOEZvY2JMUzN1WFhqWk5uK2ZZSThJaWFlTmhGYmVic2Z3U1hDWCtCVGxEaEZxQXY3aHdUWnlTRVJEMGhRcmgzalk2RG5yc3UvV2w2YVBPdlpBajl6dno4bmpTREZSODVCWlArTzkxekEyYkNzQ3MreVllZ085bVBVQVJMbjF6Q0paMkp0RXVLaGRJRDdSTURINkM0ZEU2K0EzeUo4amdzWi9pYkdUNFEveFlNREJZN1lhd0wraFBBNUxtVDR6K0NQdmVlQ25jSCtiZ0Yrai9CUG5ZWU1mK1FvL216V3V4U0dLZkhaNlVYNFE4SS9keHEzaWRoMVJCUS8yQXZWOXpLcERUK3BSZjRoUkEvWkpvS2pPTUpIeW5ya3ZoeGVZWDFkaTk5eEdoUEE4NENSMnpsclpMMnA4TWY2NGtrdGlFOTQxZm9ZTmowUUhQNGd4RWFiNWE5ZFowWjR0WDMrd2ZCNEthRGJ4dytTbHBqNE14QWNxMWpMdmttQSsyR1ZCL3lRUHluMEFsL2orMk1tWk1Ja2l0eE9pbjIyNzZzQkJuc1c1MzlhT3R1K3grTm4vbUdaYkNmems5Z091WjMweHM0VlRlRUd1WDloN0FleitKUld2Uit3NjFoN3pFSjYvNFVodVJscmZyUVFGUHN2WXNPcm1yQi9FU1NuNml6ODd6UCt1a3dvOU5NM0Q2ZXVqQ3B4Zm9CeVdCOWhzK3dEbi9sdCtsaUg4ZGZZNFJrREdrK3lSditjQmZBZWhEV0JTQW1IYVFTek0zb1BrR3pSUHRyQnU1aWpyUUNGUEh0TVZGTXlNU25ueE15ZW50RHQrVk5JQzVndXpwZkdhUE5PbjUyeHQxblhHQXovaUtqYndjanNUTExyUldEQnVTTW9XRjF3dzBwZVVwOUIwOGNiSk5YaEZldm5nTFI3cC9UWFBmQkpoOXVtTVdSTTA1MzZVNW9ad2llWkg1REE4TEN2b0RZUUFVRXI4Z0M4NVdrSGYvbDVSYmpFbUErelFadmp0d0hxQm44UG9DZFFhSjVsK0U5WUY2Ykt3eXZpOHdoZEU1VXpiZ2wzb3JQdlZrenZCWG5sNnZIWENJdThmdlZhNHhQRERGNmFQSkdEZ2ZJcDVaVmQwdUZuUTdvVHgvdWgvVjNITkVmVEM4TG52SlA5dUNEeURmcHpuM1hwY0NNVDBFZEFmZURzYWVoR2E4ZUhkczVlR1ZyN2xwMitUdDdFNDNMcm56TENmcGRDU2N3WERxa2htQkFyQS92TXZ0aFMrSWQrNTNQc3BhKzhNZjNwTHNiNTdnKysrY1hQZjlSeFAvak9lUHI5MStpQXJlWnJVMUZtODRIOWVjZHB1TmRBRGxkM0phZ2U4S1hGV0QwWENiSEFRczdVNHdsZHFSWUZFS2ZTckw4blp6dWhzY0lySjlHWFlBRmVSUXhPbzg4VFlvRzF6a2ttc0s1cFpkbi9pUlFvL3Y5Ukx0V05wMWNxejdSMTlxZnVKWldoWnhSd0FyaVlaUlp5c3JQL2dlb2VpUzFQZFdSRWd3Tjh0aXZGYVpQL3QxVlBtMzh3S3k0VHE1WGNuNTM5eFJHQVVLNUhhTjhRWG15SGU0OWdQcCtXdUd1bzFnTnozYnRYS2ZvcFVZc2RMc2VZWERPRFMzcXhSQitmSWJQdzVKMmVlKy9JRk0xTTk3N3ViaUFTTmMySFkxaVA1OW52TDFUZjhJVWlKYkdmYjB1U1Zkak9maVhsWHpoUlFzV1hJQTNldHBWOEFZSHpCRC9IU21TNThKcHJMZCtQbFhRaHNXcW43Nzc1dzRkdlByTlhIUzEwZUtscFQ0MktQZWRsU2pTS3JybFdybDE2SllCWnBDZlBtOHpFZjJhdVd4bEI3T2JXU25LUGF2cXoxTTBJTjBqc3hZdUM1TnZ5R0hjRHdBM2RTNzlNQ056dEpKZ0wxc0lEQ3c4c1BQQStlSUIzdjVmemZwNzlHK1BsWUJQcS96LysrekRsaTA4dVBMRHd3TUlEQ3c4c1BQQS84MENsMnRNNXJNci9VWkQ2UlRjSFdFTGxaZU5YcVQxTm1GZUdoWDhUdnp6L3dJQnd0MVRHbXVveXVNZFE5cXVhMHVwd014cjRSNW5DVnpXbE05TFZHUkUrN29MNGZxdzZWa29EbDBMU2ZrVHNvNVRZM0x3SXZ4V3V0ZWFHVklvUi9vN1ZkenBLZGg0aXdqK3Nka2x4OHhjai9GUlp4YzBnMTBoRStQNzY4QnFWU2wwYUg1UzhCYXVFbEJiVytMZ3BxemY4Y2NNcjQ3LzI4SS93OFovajgvUTQ1K1ZxKzJzUC84aitHc00vV1h0YVcvalAxcDQrb0ovKzduazZyN2RacnpGYmU4clk5RmJYMXF4VDVaMm9QUzJvS2EyQzZtV3hqTnpGaUs0OXJTdjhpMnBQYThyK01QK1V4ektRNjNlbm51dy9FUmZ2YllsZlQvampvanRjZDhqYVUxTlArSWR5R2poSm5hL3F5ZjVkNFg2cVhmRG5CK1NpT3JKLzN4WEhaRk1zOGRHdUkvdGpnVjV3K0NqNzZ3bC91anJkU3VMWGsvMHh2ZUxpV3ZwbnA1YndMNmp0dzRqcUNYOTRRZHhpU3Z2ckNmK1d1bmlYK09OcUZTQitEblVENFM4dTlnVStpcGJxQ1A5Q2ZQeVVxU1A4Qy8yVHJDblZZeTlERmVMWEUvNVVaWHdWN0JEK2grTjJROGZjcllMYTA0S2EwdXFmb1hLK29DWHNUOWFVQnNteUxXd3ZvbkJHNENkclNzdWlDcm16dlBndjV3UjhoSCtpcGxUb2xXMU9yQ2kxQ2ZzWC9KYW9LUzBMS3VRS2FrL1ROYVZDcjJ3VDIyQ29CMERRdS8wUnU4c3hRZWlhMHJLZ1VpNWRlNXFzS1pWcXBkdXc5TndKVTdDNnBKYXNLUzJOS1FVYlE4YVV0YWVJcEFOSTZacFNxVmErbmF3OVJYd2VBVUxYbEpiSFZKTEoydE0rblVxam1sS2xWWjVJMXA2bWFrckxRMnJKbGVGczdXa2pVVk9xdFNwUXFkclRSRTFwRXZFOUx6S1VhY1MyeXpJQUFBQUFTVVZPUks1Q1lJST0iCn0K"/>
    </extobj>
    <extobj name="334E55B0-647D-440b-865C-3EC943EB4CBC-5">
      <extobjdata type="334E55B0-647D-440b-865C-3EC943EB4CBC" data="ewoJIkltZ1NldHRpbmdKc29uIiA6ICJ7XCJkcGlcIjpcIjYwMFwiLFwiZm9ybWF0XCI6XCJQTkdcIixcInRyYW5zcGFyZW50XCI6dHJ1ZSxcImF1dG9cIjpmYWxzZX0iLAoJIkxhdGV4IiA6ICJYRnNnWEdKdmJHUnplVzFpYjJ4N2NYMG9kQ2xjWFE9PSIsCgkiTGF0ZXhJbWdCYXNlNjQiIDogImlWQk9SdzBLR2dvQUFBQU5TVWhFVWdBQUFJTUFBQUJUQkFNQUFBQk9qYWw2QUFBQU1GQk1WRVgvLy84QUFBQUFBQUFBQUFBQUFBQUFBQUFBQUFBQUFBQUFBQUFBQUFBQUFBQUFBQUFBQUFBQUFBQUFBQUFBQUFBdjNhQjdBQUFBRDNSU1RsTUFSSGFyM2UrN21USlVpUkROSW1aS0EvWnpBQUFBQ1hCSVdYTUFBQTdFQUFBT3hBR1ZLdzRiQUFBRjVVbEVRVlJZQ1kxWVBXeGpSUkRlT0k3ejg4NTJCS0pFU1VIdkZEUVV5RUc2S3hBZ3A3bUd2eGNxU3FkTGdWRFMwSjFrU3lBcUpMdERWSFlCaU01cDZFNXlHa1NaZEpRSmtJUWpCSWFaMlozZG5YM3IzTDNDYjNkK3ZwMlovWGIySmNZOC8vbHFzMnJUL0xncVd5eFp2VDdOS0h2N0dlRWlVZmRaVHZQOTNUUW56c29ha01uRG1HYjVUdFk4SjV6L2w1TWFNN2g2MFRDV1laeUhXSWVUdktJaW5keFVSRTR3K1hPUlJzdVg0Qjh0Q0xNNmJJZkpQYU1mNEh5UnRnblpyYXFZeis4cUlpL29YUG5oUFlNVy9LdTBSZmV0TUY5WlZPbGdncU1aSEtoNUhTRE1XeStVU1JmMDVvOGdGdlR1eVZKV1dvTy9aR2pmZllqekg4RlFxek96UnJxbG9ERHJzSmR4MHFKQlVvbzFnTDhqaXhyOEVjM3l3ejRjSzBVTlZGZ0ZYQ3QxWmxLb3pOR2dBYkFiMjNXZlc0d2EzTVlPeHJSQlo3YjEzS05XVDRobEJxQ1hiYWNHZWtXY0RkSkZPb29XbEZnU1pnWGlLR1d3cG9VeHJiUllGUWhJZTE2cGFJSGRENUl0U3lHVzRnTkJ5b1FXS09tcG52SFM2K1hWcDhkaytlWDc5R3ZNQmlSbklLRUZtblJobnl6NVdlc0NQVmREVTB4azhRZHBzVkphR0hNQmx4NWh6Z2dBTndhcjdoWnZSMnhlTHAwQnZxNlB4UTMzVERwWDBVWE43YXZOcndHZTBzaWFiSGs5a3dvVjd0bjBFRzJRSytJTDFOMU9VZkVLRy8xdVRTWWhTdFA2OXZEd0VFUEYzOFB2UElLcGcydmo2K2g0emRCWWMzeGNmbjE5SUl4SmFXSE1zaHkwRWJxNW5MQVNJSndzbzNMendycGJrR2pWbFo2Q0VPNjNhVHhtQjVPY3FRd3RERzd6S1Jsdm9aZmNXU3NFd1RrUjliWXRsdnV0MHNMZzZteGNvcGYwK2htT1hZZEZjcDRyaUNvdEtEQ3lXU2F2SFdjOHdySHJzQzBKUjNBd3lRTVp1emRHT3NZaGVkbU1jSEtFWTllMU45SXpOUEFWY3dENHNvdVg2T1ZiZXc4bnJzTml0VStETFk0NmttSWs1ZTNEZUQwZlRVRVRkNWRqZ3RQSU9FY0xpdUxFSU1Id2tXcnkvdTVheHdwRTJpM0lESWgrSTRMWXMxNUVGVjh6M0FBVlJiVmJvRk5KcnYzSXk0WTB0SGdQNU5BNytBd3RIQVFoQ0RmTmpDWnU3UlFpUXd0cVc1Y0dDUlM4T0N2Wm5SUUNpWHZnQWdvdlNnUjMzL2NZUlF1NnVsdzgxdU1zQkJ0RDdOcnMvU2ZBSFBFY0xZaTFDdUlpbVROT2lUdlNwaWpFSzZaRkJhSWJDQmlpSUY0d2hOQ0NDN1ByREZKMjVtaUJ2TmczbUdHZ0JSZEdhb2FUemJBY25YMEpOa2d4N0IyNmFRbkpQcmdKb1diSTFHRXd4c3ZQY3poSSthUXl4TmdKT1N1cG9lc0ZZby9WM2VOeDdVQkVoaWh4YmhNNWQ4SXRERUpvUVVkdUhJd04wbUtIcHdPTHhHUHVXcnp3MEpsT0VDSjhuR3NxblVrVDY0K2ROYjY0ZHpMRXNSUE9FVUx1RmlMdmlaUFRhK1RhUnpQdUlyaHJydTFOclNuVFFqYVlEbUFVTXZZeisyMjI3SG1JVGczS216dkVxWVhnN2hQY090SjhXTnQzS1E3aXZ5NVd1RXRpN0xML3Y5QjR4OExoYjdoelNUUjNWKzE4bTJidW1URlhPdWgyd0pLMWtpRE9SWTNFRFhXaFR3bitUdDF3MTc2MUdqQlhxUEY5d0lJTFFvaUsxWWgyaDVvdlE0dys4a3ZnNElMTDFTemRYZmFFRWFMdjJRMjVjOW5wakJOWmtxUXRVTmZtVFJWNGUvclRhNHdRTDR6VWMzVW0rMlgrY3Vub2MxTGF2SXV1ZFlhN0VnZHgrdXFRRkQwWUZ0OUVYemdJaTJkZ3l1RXM5Um5qWnBOZWdSWlV3YkE5eHZ3STF5Vjh4aDd5VStQSWFGYjg5ak44K01ZVUE1ZWpaRzIyRkxmTXkrWFY1K0pzM3cwVk5NcTRXOFRycm9EN1pOS09ZVFpUNUVNNWQ0dnpZSUNZNGN4RjRqRHNwRDI5VFlsRWUwREhQWmpuUmowNDF1SXRSSWhvZ2NxdTZsdmFHbWROWDAxUlRSQkNSMzZtanJ2WStmZHFwVlk5aE5CL3I2M0NNMitmR2N4ODAzVks3aGJhcGZDZmNSa0FZeVpwS2JoelhHcmJpbEdzTHBLMCtUTVUwc2pxaXAreFA0NDNVbGJZMjNWYm15MVZDaGJwejZMZVlzVzBwMmx5NWtqdmNnU0FmVXgxSC9Qa0VRRWdMeDUvb3N6cUtmK0N0dVU2bFVqc1lTVVErWlMybW52KzJ6TFQzUWMvdStUUjVES2poZisrNm1zTzRSWS9mdmp1MDRlUFNuaFBBclB2MmlLQ3JpNU9VU01nZjVLd1JOL1JHWXM0OTk1UWw3TzNXTCtQTWQ3S0RUcHhPL1hLUVh3dmV1bUN3WHFGTEdoWXdQWUM4Nno0MTdnTk9ZdmlUVy82UDk4cXpkNkI1NjQ4QUFBQUFFbEZUa1N1UW1DQyIKfQo="/>
    </extobj>
    <extobj name="334E55B0-647D-440b-865C-3EC943EB4CBC-6">
      <extobjdata type="334E55B0-647D-440b-865C-3EC943EB4CBC" data="ewoJIkltZ1NldHRpbmdKc29uIiA6ICJ7XCJkcGlcIjpcIjYwMFwiLFwiZm9ybWF0XCI6XCJQTkdcIixcInRyYW5zcGFyZW50XCI6dHJ1ZSxcImF1dG9cIjpmYWxzZX0iLAoJIkxhdGV4IiA6ICJYRnNnWEdKdmJHUnplVzFpYjJ4N2NYMG9kQ3RjZEhKcFlXNW5iR1VnZENsY1hRPT0iLAoJIkxhdGV4SW1nQmFzZTY0IiA6ICJpVkJPUncwS0dnb0FBQUFOU1VoRVVnQUFBVkVBQUFCVEJBTUFBQURVNXluT0FBQUFNRkJNVkVYLy8vOEFBQUFBQUFBQUFBQUFBQUFBQUFBQUFBQUFBQUFBQUFBQUFBQUFBQUFBQUFBQUFBQUFBQUFBQUFBQUFBQXYzYUI3QUFBQUQzUlNUbE1BUkhhcjNlKzdtVEpVaVJETkltWktBL1p6QUFBQUNYQklXWE1BQUE3RUFBQU94QUdWS3c0YkFBQUphRWxFUVZSb0JiMWFPMnlqeFJhZXZKekVYanU3SUVya0ZQUU9FZzBGOGlKQmdRQjVHd29lOS81TGRVdW4yd0toaElJT3laRjRWRWhPaDZpY2drV0l4alIwU0U2REtKMk9NanhpTG5kWjduRG1jV2JtbkpuLy84ZWJUZjdDLzVtWmM4NzNlUjVuem93dFJQM3p5YzE2blN2U2FQOTdHY2ViaTlObDFCK3Y3dUR1RXY3NmZ5Nmh2SVRxdDdzWnlsODlQTW5RTWlvTmVVV0RQL3hmQm9kMjhXcUdsbEdaL1Q5YmRTbkZGYm5JMFI5ZDVIYnFtanpPY2JpOHpycVV1eGxXMi9LN0RDMmxNdmtqVTNGWnRiR1VmK1hZVEg3UDBSSmlKYzlkbmpPaU5WaklCNlNpcExDZTFmVkMzSmRuSlI0dVdkMlJ2L1psVHZocnk3ellNM3Q0U1VabDVodnk3bHp1bGJXRzliMkxzRlFtZCtUZnBLblZmNUdVSDcwd2tZZWJ6TGwzUm1BMnN0YjBWTzU3ZTVCZ3daTHlJeGRhOG5mUmttV3JsY0Iwc29hL0wyazBnd1ZMS3g2VnF1N1BTZG1tUW1FR0dUTndTLzZYVWhuSzZrblRlWi9xbDVibWFyQTJ5bUlsaFJuTG8xSS8yTkRnTVVweTZxaHAzNk95OFdSNlFnOVdSNVpzcUJSbVhkN2g1bEY1eEticGxpenpiVTNIMVYzdUFMWk1MQjJrMVJuTXF2ek5HWllKUTNsSW1sYnI5cFh6ckwxY2lJYnBwbkU2V2pPWVZuMkcwT0t6c2lIbGJVS2RGM0taZGczRkcrbHg1VEQ5Mm9tNnl2ZTdIY21tdzZNeW5abStYMG1QSzRmcGxxMDhCNy9PUS9OSTFueTd6RDdkeHVrK1RBWTlEclBEZVRpR0tJejRkK25WaGROTXB1czRpVWJKL1lmRE5QallJa0gzUHVCK2FKeHplbDdJWkhxT0lYK05oMEh0aXNOMCtIcnhnRmFTNkJCYmlwcHdLaktaRnJqcnRKTU9PVXhic2hpRWZQQzl3amQ1RnVkUUwzam5NVjMxTy9sQkl2T0xZUVlrUjMzaXVlTGlQNGNLOWVPM0RIWlQ0bGMzWmNIaW5LME5YM2xNcHo3ZG04cTdvYjJXWTVoK29MWFZsK3E1T0JLdENYYmxEVDZSZVp5TE1ESkhQK2pJcHU5ZTV5MkdPWmUvWU92V1RCT1ZrSWZCd3JOZHVZT3hCTFRXQ3FzQXI4VWhta1h2ckQ0bGs3TWc0MVlDTTNMZnA5VUhBZytlYm44bTVROUtNZ3k2cmwySUhhaDJ6ODJJSVZaa01TVUwzb1VCN2FJRVprZmlVZjVESVBIZ0JIU2YwbXgrTmNBVDMrZWk4OFc5ZS9lZzQrSHozcGZJSzM1bk1TVkIxSVZXN2F3RVpoM3lidjFzQTcrRjdpaFlkdkRZU1RIRStJeU1lSnpEZXYvT1lqb00wNWh0MTEzT1N3eXpoam5LR05qWkF5RE1Vb2s3VXhHc09PMkdwbzNPY3lEa01HV2IvU0RrWFFLemFSZTU2bExjei9WRU9UYllQQjJKNDF6QTBZZzVURmtDMVNXeEV0d2tZQ0J1blNxQUxoREZYSDFEc2RZVFFjRE9zS3VhM1JQSE9kZUVRZzVUZHRob3lMZlIycndUTU5DWG1sTUI1UDYyMmxPUWJYNERXOVFaOFJISE9kS3NDamxNV2FKdjAzL3ZLZ0VEM1h3R0NtdUszSjdWSElOc2p3d2Q3RngwQWpOakgrV1Nkd1pUdUR5aHh2cElGVlFsWUdCNGowRkRrWE83N3dISTlqemE1SG5CeU0zbXdDOFZNNWhHQjFKOVRBM2NwR0JNVnhaQXpwMjhCbEN3QjBaWWNLZUJBNkYycnhOU0VSY3ltUFo0WHNTdlVsSXdPaDdCSUx0ZENhNDE0UG5MTUlCWlFZbkZjUzZpV3M5VVhaN1FoOWVrWURSVHVGbnhDMG9Ick52R1U4U1VwNDBVVUpmcW1UYmQ0blhtY0VYbFpCQlNNRkp0UW1QRjlJNVZoUkYzeXdiV0lPblRSSnhUVnEwUGJ2bm5ZT0hsVzdkT3JkZndOWTFYSloyNVNaaENNUndHNU5RTm1WczJOekQ3czBDSk9LZGE3aXVUOUpPNlVPQXJIVHlza21pUWhORk1OY2lSWlROVkpkdVRuR2tpemltcnJqSkpQN2lkV09mcTFjWkVMYWdUaFZ2UVVKdUVHVUF1QXZFZEhrdE9Ud1UwNDB4aCs5b1AvVnQ1cmRBZVVoK0p1MVo3ZVVMOWtGMHJDYVA2RktLbVM1MkZPSUFDWHUveGVUcDM4NExpaEtYYUZUVmlPN1EySmxka1NaZ0NWcFNlbVVoT3pJQ3BEYWRxNzhLdTF2N09XVGxraUhJdDAxbVVPWUVweWE2U01JcnBEbkJ6NU1Kd0dqSHQrLzBCaVVYdk9xYnU4b1JhaHZ5VE1DcWVhcWFZbitoSmU5dDY0WHRVS3M1UndQb01oV2I0empvOEJTUmhKS1RLTUMxOE9OV1RGcGNORkc0NlgyclZ1cTRQYXBsWTE2ZjAxT1NNZzVOVkVnYkdlaytNRk5PNzFnYVd1MTgyc0Y4ZE9WOUN3SzZMWFIvVU1yR09LVDJKT3VQZ3RKcUUwYm1VWm5wc2JmUlV3R1ZrazBKMEJ3dnNqcFpYOTdFcWZ0Y3dEUzVQcUsyL0FVakM2RlI1cnJyeHpOcDFRY1p3cXJLVjQ4QWZ4TGs5WFJ3WndrR1RGMnVZM25kNXNEZlIwdFExSkdGMHpxKzc4Y2dhVG9DcFQzVm9wSi9qRnhvZU01aWdXTU4wd3ZKSVorbXZVcEl3c01PZW1yVi9hRTFtd0JUdkFJUVk0Q0ZWdDQ1dHV0b3VRMU5hMVV4YmJsZXhlUDVWNE02YmhJRXdaTThtSjhaRWgxTy9iSVl1eFZMTkIvYk12ZWEyQ1kvanBHcW1tNWo2T24wbjlERE9KR0VhYWs3cWpQVFVXT2lrMnMvQ0huRTh0UE5pWkJOdEJ4SUsxVXpuWk9LSGR2QWoybTFUVHNKczZNR0FBY2Z2ODZPUzk1d0hmMitscW1ZMkM1cnRPb1ZZcUdZNlhOakJpdzNkNXBXRW1lcFEzZ04yKzlwMHExQk16NXdiZjIrbHF2cm1kNDRtdVp0enVsYW9aTHFWL3FYRW1PTFpPZ2t6MHFGY3BTaHZhKzF6UlRSWUw0MGdEcWp6bms2TXgvL2k3TUp5SlZOMmVSTGFxVFQzVEZja1ljNzFpbWtYOWdibEkwMDB5SFdhZUcrbFhjejE2Sy9nVEtFNFdLcGsycFhQaG1jWEtuOXFsMjhTcG0vbXBKcWRyNXg4ODR3bUduWWo3QXluU0VFRkNUWHVQY3dKZlVNb1ZUSWRHSVN5VHhNZWt6Q0Y2ZkJXMzlvK0xFRHc0VlFJc3ZHM0J2S285WG5GZmJSaVhNblV3cFM5ekphVGdvRjkzU3pGbGFFMi91T21ldmx3cWhiUlh0QmhYOHRGSWQ4TEtoSmlKVk03YWlWTUYvWXNrNEJaMWNPcDRGby9meS9mZWY1RVo2ZDNBdnd1Q2YzaXllTGkvYUExSlZZeVRSa2s2bUtZQmhscE1OSFphZGlMRytSNG0zQWFWVDBPcHBGVE1TVmJFTFRyN1BRc1VHeUc2eXVvTHhldmhtbVBINHAzMUF3NkRXaEFIaENVY3NTcllUcWcxMEhtamlFSXA4Q3NUN0wrREtybkxydk5VTTVWYWJzRmhSWVQ2RktmbmFyYU9jbjdVSy9pM2EzY2F5c01xNW8ybytXaUlqTzlTdHFVZjFhNWlOdHV2Qm5YWGJwbTZzNTUxcFhPVGltejhuK0pYUnArQ1FmczF0Sm1xcjlRRDVFU2JiNldFcjhKRmdLT0FKTDM4enJacGE2RldBVFM1TkhVM0ZEdFVzV1ZhRExUOXVzb3pXMCs2TEc2cWs4UGZWbExCelJzc2RacktiSy93SDcwc3VJSlAvUys4UzZCWCtmYkEybTlqa0tIL1FabzBpbkZGWSt6aGtYdWYzK3Zqdk9VNWU2Rklxa2ZHdnZGT1B2LzlGZEVka2hEdkpqSU4xNTY3WWVYWGk3azZ4UnhkZGx0aXBwZnVyU1pQLzF5LzA5L2FVNXBCejA2RzlOS3ByWlpmcDFRWmZhWTJyYVhDZWk5OEdqMW1BaGt1eGxWM1MxeEw5dFJrT1VhVjFkdXlkMWxuUDhVWnRmTEdGNWV0L1dDOC9FUEczRmJMZTdkbmNvQUFBQUFTVVZPUks1Q1lJST0iCn0K"/>
    </extobj>
  </extobjs>
</s:customData>
</file>

<file path=customXml/itemProps50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WPS 演示</Application>
  <PresentationFormat>宽屏</PresentationFormat>
  <Paragraphs>52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Times New Roman Regular</vt:lpstr>
      <vt:lpstr>Times New Roman Italic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黄  印</cp:lastModifiedBy>
  <cp:revision>56</cp:revision>
  <dcterms:created xsi:type="dcterms:W3CDTF">2024-09-20T10:25:44Z</dcterms:created>
  <dcterms:modified xsi:type="dcterms:W3CDTF">2024-09-20T10:25:44Z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2052-6.10.1.8873</vt:lpwstr>
  </property>
  <property fmtid="{D5CDD505-2E9C-101B-9397-08002B2CF9AE}" pid="3" name="ICV">
    <vt:lpwstr>D0E9C17CB4A0E15567B62C6648F7D6C7_41</vt:lpwstr>
  </property>
</Properties>
</file>