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71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7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83" r:id="rId3"/>
    <p:sldId id="274" r:id="rId4"/>
    <p:sldId id="275" r:id="rId5"/>
    <p:sldId id="287" r:id="rId6"/>
    <p:sldId id="289" r:id="rId7"/>
    <p:sldId id="276" r:id="rId9"/>
    <p:sldId id="291" r:id="rId10"/>
    <p:sldId id="292" r:id="rId11"/>
    <p:sldId id="293" r:id="rId12"/>
    <p:sldId id="294" r:id="rId13"/>
    <p:sldId id="295" r:id="rId14"/>
    <p:sldId id="296" r:id="rId15"/>
    <p:sldId id="299" r:id="rId16"/>
  </p:sldIdLst>
  <p:sldSz cx="6335395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20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A0"/>
    <a:srgbClr val="F4ECF6"/>
    <a:srgbClr val="D8A840"/>
    <a:srgbClr val="FEFDF7"/>
    <a:srgbClr val="FFF2CC"/>
    <a:srgbClr val="EEF6FB"/>
    <a:srgbClr val="C4B495"/>
    <a:srgbClr val="DAD1BF"/>
    <a:srgbClr val="DCC7AB"/>
    <a:srgbClr val="97C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33"/>
        <p:guide pos="20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717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71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57092" y="1279525"/>
            <a:ext cx="31914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92086" y="1322962"/>
            <a:ext cx="4752517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15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2086" y="3602038"/>
            <a:ext cx="4752517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6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16230" indent="0" algn="ctr">
              <a:buNone/>
              <a:defRPr sz="1390"/>
            </a:lvl2pPr>
            <a:lvl3pPr marL="634365" indent="0" algn="ctr">
              <a:buNone/>
              <a:defRPr sz="1250"/>
            </a:lvl3pPr>
            <a:lvl4pPr marL="950595" indent="0" algn="ctr">
              <a:buNone/>
              <a:defRPr sz="1115"/>
            </a:lvl4pPr>
            <a:lvl5pPr marL="1267460" indent="0" algn="ctr">
              <a:buNone/>
              <a:defRPr sz="1115"/>
            </a:lvl5pPr>
            <a:lvl6pPr marL="1583690" indent="0" algn="ctr">
              <a:buNone/>
              <a:defRPr sz="1115"/>
            </a:lvl6pPr>
            <a:lvl7pPr marL="1901190" indent="0" algn="ctr">
              <a:buNone/>
              <a:defRPr sz="1115"/>
            </a:lvl7pPr>
            <a:lvl8pPr marL="2218055" indent="0" algn="ctr">
              <a:buNone/>
              <a:defRPr sz="1115"/>
            </a:lvl8pPr>
            <a:lvl9pPr marL="2534285" indent="0" algn="ctr">
              <a:buNone/>
              <a:defRPr sz="111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5647" y="551543"/>
            <a:ext cx="5465395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636" y="258445"/>
            <a:ext cx="5465395" cy="1325563"/>
          </a:xfrm>
        </p:spPr>
        <p:txBody>
          <a:bodyPr anchor="ctr" anchorCtr="0">
            <a:normAutofit/>
          </a:bodyPr>
          <a:lstStyle>
            <a:lvl1pPr>
              <a:defRPr sz="305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636" y="1825625"/>
            <a:ext cx="5465395" cy="4351338"/>
          </a:xfrm>
        </p:spPr>
        <p:txBody>
          <a:bodyPr>
            <a:normAutofit/>
          </a:bodyPr>
          <a:lstStyle>
            <a:lvl1pPr>
              <a:defRPr sz="1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348" y="469127"/>
            <a:ext cx="5357459" cy="4093347"/>
          </a:xfrm>
        </p:spPr>
        <p:txBody>
          <a:bodyPr anchor="b">
            <a:normAutofit/>
          </a:bodyPr>
          <a:lstStyle>
            <a:lvl1pPr>
              <a:defRPr sz="415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348" y="4610028"/>
            <a:ext cx="5357457" cy="647555"/>
          </a:xfrm>
        </p:spPr>
        <p:txBody>
          <a:bodyPr>
            <a:normAutofit/>
          </a:bodyPr>
          <a:lstStyle>
            <a:lvl1pPr marL="0" indent="0">
              <a:buNone/>
              <a:defRPr sz="1665">
                <a:solidFill>
                  <a:schemeClr val="tx1"/>
                </a:solidFill>
              </a:defRPr>
            </a:lvl1pPr>
            <a:lvl2pPr marL="31623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634365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0595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4pPr>
            <a:lvl5pPr marL="1267460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5pPr>
            <a:lvl6pPr marL="1583690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6pPr>
            <a:lvl7pPr marL="1901190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7pPr>
            <a:lvl8pPr marL="2218055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8pPr>
            <a:lvl9pPr marL="2534285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636" y="258445"/>
            <a:ext cx="5465395" cy="1325563"/>
          </a:xfrm>
        </p:spPr>
        <p:txBody>
          <a:bodyPr>
            <a:normAutofit/>
          </a:bodyPr>
          <a:lstStyle>
            <a:lvl1pPr>
              <a:defRPr sz="305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636" y="1825625"/>
            <a:ext cx="2693093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6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3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08937" y="1825625"/>
            <a:ext cx="2693093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6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3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2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72" y="365125"/>
            <a:ext cx="5465395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6472" y="1744961"/>
            <a:ext cx="2680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1940" b="0"/>
            </a:lvl1pPr>
            <a:lvl2pPr marL="316230" indent="0">
              <a:buNone/>
              <a:defRPr sz="1390" b="1"/>
            </a:lvl2pPr>
            <a:lvl3pPr marL="634365" indent="0">
              <a:buNone/>
              <a:defRPr sz="1250" b="1"/>
            </a:lvl3pPr>
            <a:lvl4pPr marL="950595" indent="0">
              <a:buNone/>
              <a:defRPr sz="1115" b="1"/>
            </a:lvl4pPr>
            <a:lvl5pPr marL="1267460" indent="0">
              <a:buNone/>
              <a:defRPr sz="1115" b="1"/>
            </a:lvl5pPr>
            <a:lvl6pPr marL="1583690" indent="0">
              <a:buNone/>
              <a:defRPr sz="1115" b="1"/>
            </a:lvl6pPr>
            <a:lvl7pPr marL="1901190" indent="0">
              <a:buNone/>
              <a:defRPr sz="1115" b="1"/>
            </a:lvl7pPr>
            <a:lvl8pPr marL="2218055" indent="0">
              <a:buNone/>
              <a:defRPr sz="1115" b="1"/>
            </a:lvl8pPr>
            <a:lvl9pPr marL="2534285" indent="0">
              <a:buNone/>
              <a:defRPr sz="111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6472" y="2615609"/>
            <a:ext cx="268071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207949" y="1744961"/>
            <a:ext cx="2693918" cy="823912"/>
          </a:xfrm>
        </p:spPr>
        <p:txBody>
          <a:bodyPr anchor="b">
            <a:normAutofit/>
          </a:bodyPr>
          <a:lstStyle>
            <a:lvl1pPr marL="0" indent="0">
              <a:buNone/>
              <a:defRPr sz="1940" b="0"/>
            </a:lvl1pPr>
            <a:lvl2pPr marL="316230" indent="0">
              <a:buNone/>
              <a:defRPr sz="1390" b="1"/>
            </a:lvl2pPr>
            <a:lvl3pPr marL="634365" indent="0">
              <a:buNone/>
              <a:defRPr sz="1250" b="1"/>
            </a:lvl3pPr>
            <a:lvl4pPr marL="950595" indent="0">
              <a:buNone/>
              <a:defRPr sz="1115" b="1"/>
            </a:lvl4pPr>
            <a:lvl5pPr marL="1267460" indent="0">
              <a:buNone/>
              <a:defRPr sz="1115" b="1"/>
            </a:lvl5pPr>
            <a:lvl6pPr marL="1583690" indent="0">
              <a:buNone/>
              <a:defRPr sz="1115" b="1"/>
            </a:lvl6pPr>
            <a:lvl7pPr marL="1901190" indent="0">
              <a:buNone/>
              <a:defRPr sz="1115" b="1"/>
            </a:lvl7pPr>
            <a:lvl8pPr marL="2218055" indent="0">
              <a:buNone/>
              <a:defRPr sz="1115" b="1"/>
            </a:lvl8pPr>
            <a:lvl9pPr marL="2534285" indent="0">
              <a:buNone/>
              <a:defRPr sz="111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207949" y="2615609"/>
            <a:ext cx="269391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47" y="2766219"/>
            <a:ext cx="5465395" cy="1325563"/>
          </a:xfrm>
        </p:spPr>
        <p:txBody>
          <a:bodyPr>
            <a:normAutofit/>
          </a:bodyPr>
          <a:lstStyle>
            <a:lvl1pPr algn="ctr">
              <a:defRPr sz="305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6141" y="127000"/>
            <a:ext cx="2164828" cy="1600200"/>
          </a:xfrm>
        </p:spPr>
        <p:txBody>
          <a:bodyPr anchor="ctr" anchorCtr="0">
            <a:normAutofit/>
          </a:bodyPr>
          <a:lstStyle>
            <a:lvl1pPr>
              <a:defRPr sz="221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694340" y="766354"/>
            <a:ext cx="3023532" cy="5094446"/>
          </a:xfrm>
        </p:spPr>
        <p:txBody>
          <a:bodyPr/>
          <a:lstStyle>
            <a:lvl1pPr marL="0" indent="0">
              <a:buNone/>
              <a:defRPr sz="2215"/>
            </a:lvl1pPr>
            <a:lvl2pPr marL="316230" indent="0">
              <a:buNone/>
              <a:defRPr sz="1940"/>
            </a:lvl2pPr>
            <a:lvl3pPr marL="634365" indent="0">
              <a:buNone/>
              <a:defRPr sz="1665"/>
            </a:lvl3pPr>
            <a:lvl4pPr marL="950595" indent="0">
              <a:buNone/>
              <a:defRPr sz="1390"/>
            </a:lvl4pPr>
            <a:lvl5pPr marL="1267460" indent="0">
              <a:buNone/>
              <a:defRPr sz="1390"/>
            </a:lvl5pPr>
            <a:lvl6pPr marL="1583690" indent="0">
              <a:buNone/>
              <a:defRPr sz="1390"/>
            </a:lvl6pPr>
            <a:lvl7pPr marL="1901190" indent="0">
              <a:buNone/>
              <a:defRPr sz="1390"/>
            </a:lvl7pPr>
            <a:lvl8pPr marL="2218055" indent="0">
              <a:buNone/>
              <a:defRPr sz="1390"/>
            </a:lvl8pPr>
            <a:lvl9pPr marL="2534285" indent="0">
              <a:buNone/>
              <a:defRPr sz="13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8782" y="2057400"/>
            <a:ext cx="2164828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90"/>
            </a:lvl1pPr>
            <a:lvl2pPr marL="316230" indent="0">
              <a:buNone/>
              <a:defRPr sz="965"/>
            </a:lvl2pPr>
            <a:lvl3pPr marL="634365" indent="0">
              <a:buNone/>
              <a:defRPr sz="825"/>
            </a:lvl3pPr>
            <a:lvl4pPr marL="950595" indent="0">
              <a:buNone/>
              <a:defRPr sz="690"/>
            </a:lvl4pPr>
            <a:lvl5pPr marL="1267460" indent="0">
              <a:buNone/>
              <a:defRPr sz="690"/>
            </a:lvl5pPr>
            <a:lvl6pPr marL="1583690" indent="0">
              <a:buNone/>
              <a:defRPr sz="690"/>
            </a:lvl6pPr>
            <a:lvl7pPr marL="1901190" indent="0">
              <a:buNone/>
              <a:defRPr sz="690"/>
            </a:lvl7pPr>
            <a:lvl8pPr marL="2218055" indent="0">
              <a:buNone/>
              <a:defRPr sz="690"/>
            </a:lvl8pPr>
            <a:lvl9pPr marL="2534285" indent="0">
              <a:buNone/>
              <a:defRPr sz="69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6193" y="365125"/>
            <a:ext cx="794849" cy="5811838"/>
          </a:xfrm>
        </p:spPr>
        <p:txBody>
          <a:bodyPr vert="eaVert">
            <a:normAutofit/>
          </a:bodyPr>
          <a:lstStyle>
            <a:lvl1pPr>
              <a:defRPr sz="30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5647" y="365125"/>
            <a:ext cx="4615284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5647" y="365125"/>
            <a:ext cx="5465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5647" y="1825625"/>
            <a:ext cx="5465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647" y="6356350"/>
            <a:ext cx="142575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099028" y="6356350"/>
            <a:ext cx="213863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475287" y="6356350"/>
            <a:ext cx="142575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34365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50" indent="-158750" algn="l" defTabSz="634365" rtl="0" eaLnBrk="1" latinLnBrk="0" hangingPunct="1">
        <a:lnSpc>
          <a:spcPct val="90000"/>
        </a:lnSpc>
        <a:spcBef>
          <a:spcPct val="139000"/>
        </a:spcBef>
        <a:buFont typeface="Arial" panose="020B060402020209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1pPr>
      <a:lvl2pPr marL="47561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79184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10807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2440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7680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3035" indent="-158750" algn="l" defTabSz="634365" rtl="0" eaLnBrk="1" latinLnBrk="0" hangingPunct="1">
        <a:lnSpc>
          <a:spcPct val="90000"/>
        </a:lnSpc>
        <a:spcBef>
          <a:spcPct val="69000"/>
        </a:spcBef>
        <a:buFont typeface="Arial" panose="020B060402020209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6230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365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0595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7460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3690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1190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18055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4285" algn="l" defTabSz="63436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3" Type="http://schemas.openxmlformats.org/officeDocument/2006/relationships/slideLayout" Target="../slideLayouts/slideLayout1.xml"/><Relationship Id="rId62" Type="http://schemas.openxmlformats.org/officeDocument/2006/relationships/tags" Target="../tags/tag49.xml"/><Relationship Id="rId61" Type="http://schemas.openxmlformats.org/officeDocument/2006/relationships/tags" Target="../tags/tag48.xml"/><Relationship Id="rId60" Type="http://schemas.openxmlformats.org/officeDocument/2006/relationships/tags" Target="../tags/tag47.xml"/><Relationship Id="rId6" Type="http://schemas.openxmlformats.org/officeDocument/2006/relationships/tags" Target="../tags/tag5.xml"/><Relationship Id="rId59" Type="http://schemas.openxmlformats.org/officeDocument/2006/relationships/tags" Target="../tags/tag46.xml"/><Relationship Id="rId58" Type="http://schemas.openxmlformats.org/officeDocument/2006/relationships/tags" Target="../tags/tag45.xml"/><Relationship Id="rId57" Type="http://schemas.openxmlformats.org/officeDocument/2006/relationships/tags" Target="../tags/tag44.xml"/><Relationship Id="rId56" Type="http://schemas.openxmlformats.org/officeDocument/2006/relationships/image" Target="../media/image13.png"/><Relationship Id="rId55" Type="http://schemas.openxmlformats.org/officeDocument/2006/relationships/tags" Target="../tags/tag43.xml"/><Relationship Id="rId54" Type="http://schemas.openxmlformats.org/officeDocument/2006/relationships/image" Target="../media/image12.png"/><Relationship Id="rId53" Type="http://schemas.openxmlformats.org/officeDocument/2006/relationships/image" Target="../media/image11.png"/><Relationship Id="rId52" Type="http://schemas.openxmlformats.org/officeDocument/2006/relationships/tags" Target="../tags/tag42.xml"/><Relationship Id="rId51" Type="http://schemas.openxmlformats.org/officeDocument/2006/relationships/image" Target="../media/image10.png"/><Relationship Id="rId50" Type="http://schemas.openxmlformats.org/officeDocument/2006/relationships/tags" Target="../tags/tag41.xml"/><Relationship Id="rId5" Type="http://schemas.openxmlformats.org/officeDocument/2006/relationships/tags" Target="../tags/tag4.xml"/><Relationship Id="rId49" Type="http://schemas.openxmlformats.org/officeDocument/2006/relationships/image" Target="../media/image9.png"/><Relationship Id="rId48" Type="http://schemas.openxmlformats.org/officeDocument/2006/relationships/tags" Target="../tags/tag40.xml"/><Relationship Id="rId47" Type="http://schemas.openxmlformats.org/officeDocument/2006/relationships/image" Target="../media/image8.png"/><Relationship Id="rId46" Type="http://schemas.openxmlformats.org/officeDocument/2006/relationships/tags" Target="../tags/tag39.xml"/><Relationship Id="rId45" Type="http://schemas.openxmlformats.org/officeDocument/2006/relationships/image" Target="../media/image7.png"/><Relationship Id="rId44" Type="http://schemas.openxmlformats.org/officeDocument/2006/relationships/tags" Target="../tags/tag38.xml"/><Relationship Id="rId43" Type="http://schemas.openxmlformats.org/officeDocument/2006/relationships/image" Target="../media/image6.png"/><Relationship Id="rId42" Type="http://schemas.openxmlformats.org/officeDocument/2006/relationships/tags" Target="../tags/tag37.xml"/><Relationship Id="rId41" Type="http://schemas.openxmlformats.org/officeDocument/2006/relationships/image" Target="../media/image5.png"/><Relationship Id="rId40" Type="http://schemas.openxmlformats.org/officeDocument/2006/relationships/tags" Target="../tags/tag36.xml"/><Relationship Id="rId4" Type="http://schemas.openxmlformats.org/officeDocument/2006/relationships/tags" Target="../tags/tag3.xml"/><Relationship Id="rId39" Type="http://schemas.openxmlformats.org/officeDocument/2006/relationships/image" Target="../media/image4.png"/><Relationship Id="rId38" Type="http://schemas.openxmlformats.org/officeDocument/2006/relationships/tags" Target="../tags/tag35.xml"/><Relationship Id="rId37" Type="http://schemas.openxmlformats.org/officeDocument/2006/relationships/image" Target="../media/image3.png"/><Relationship Id="rId36" Type="http://schemas.openxmlformats.org/officeDocument/2006/relationships/tags" Target="../tags/tag34.xml"/><Relationship Id="rId35" Type="http://schemas.openxmlformats.org/officeDocument/2006/relationships/image" Target="../media/image2.png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image" Target="../media/image1.jpeg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2" Type="http://schemas.openxmlformats.org/officeDocument/2006/relationships/notesSlide" Target="../notesSlides/notesSlide5.xml"/><Relationship Id="rId61" Type="http://schemas.openxmlformats.org/officeDocument/2006/relationships/slideLayout" Target="../slideLayouts/slideLayout1.xml"/><Relationship Id="rId60" Type="http://schemas.openxmlformats.org/officeDocument/2006/relationships/tags" Target="../tags/tag577.xml"/><Relationship Id="rId6" Type="http://schemas.openxmlformats.org/officeDocument/2006/relationships/tags" Target="../tags/tag535.xml"/><Relationship Id="rId59" Type="http://schemas.openxmlformats.org/officeDocument/2006/relationships/tags" Target="../tags/tag576.xml"/><Relationship Id="rId58" Type="http://schemas.openxmlformats.org/officeDocument/2006/relationships/tags" Target="../tags/tag575.xml"/><Relationship Id="rId57" Type="http://schemas.openxmlformats.org/officeDocument/2006/relationships/tags" Target="../tags/tag574.xml"/><Relationship Id="rId56" Type="http://schemas.openxmlformats.org/officeDocument/2006/relationships/tags" Target="../tags/tag573.xml"/><Relationship Id="rId55" Type="http://schemas.openxmlformats.org/officeDocument/2006/relationships/tags" Target="../tags/tag572.xml"/><Relationship Id="rId54" Type="http://schemas.openxmlformats.org/officeDocument/2006/relationships/tags" Target="../tags/tag571.xml"/><Relationship Id="rId53" Type="http://schemas.openxmlformats.org/officeDocument/2006/relationships/image" Target="../media/image31.png"/><Relationship Id="rId52" Type="http://schemas.openxmlformats.org/officeDocument/2006/relationships/tags" Target="../tags/tag570.xml"/><Relationship Id="rId51" Type="http://schemas.openxmlformats.org/officeDocument/2006/relationships/image" Target="../media/image30.png"/><Relationship Id="rId50" Type="http://schemas.openxmlformats.org/officeDocument/2006/relationships/tags" Target="../tags/tag569.xml"/><Relationship Id="rId5" Type="http://schemas.openxmlformats.org/officeDocument/2006/relationships/tags" Target="../tags/tag534.xml"/><Relationship Id="rId49" Type="http://schemas.openxmlformats.org/officeDocument/2006/relationships/image" Target="../media/image22.png"/><Relationship Id="rId48" Type="http://schemas.openxmlformats.org/officeDocument/2006/relationships/tags" Target="../tags/tag568.xml"/><Relationship Id="rId47" Type="http://schemas.openxmlformats.org/officeDocument/2006/relationships/image" Target="../media/image29.png"/><Relationship Id="rId46" Type="http://schemas.openxmlformats.org/officeDocument/2006/relationships/tags" Target="../tags/tag567.xml"/><Relationship Id="rId45" Type="http://schemas.openxmlformats.org/officeDocument/2006/relationships/tags" Target="../tags/tag566.xml"/><Relationship Id="rId44" Type="http://schemas.openxmlformats.org/officeDocument/2006/relationships/tags" Target="../tags/tag565.xml"/><Relationship Id="rId43" Type="http://schemas.openxmlformats.org/officeDocument/2006/relationships/tags" Target="../tags/tag564.xml"/><Relationship Id="rId42" Type="http://schemas.openxmlformats.org/officeDocument/2006/relationships/tags" Target="../tags/tag563.xml"/><Relationship Id="rId41" Type="http://schemas.openxmlformats.org/officeDocument/2006/relationships/tags" Target="../tags/tag562.xml"/><Relationship Id="rId40" Type="http://schemas.openxmlformats.org/officeDocument/2006/relationships/tags" Target="../tags/tag561.xml"/><Relationship Id="rId4" Type="http://schemas.openxmlformats.org/officeDocument/2006/relationships/tags" Target="../tags/tag533.xml"/><Relationship Id="rId39" Type="http://schemas.openxmlformats.org/officeDocument/2006/relationships/image" Target="../media/image9.png"/><Relationship Id="rId38" Type="http://schemas.openxmlformats.org/officeDocument/2006/relationships/tags" Target="../tags/tag560.xml"/><Relationship Id="rId37" Type="http://schemas.openxmlformats.org/officeDocument/2006/relationships/tags" Target="../tags/tag559.xml"/><Relationship Id="rId36" Type="http://schemas.openxmlformats.org/officeDocument/2006/relationships/tags" Target="../tags/tag558.xml"/><Relationship Id="rId35" Type="http://schemas.openxmlformats.org/officeDocument/2006/relationships/tags" Target="../tags/tag557.xml"/><Relationship Id="rId34" Type="http://schemas.openxmlformats.org/officeDocument/2006/relationships/tags" Target="../tags/tag556.xml"/><Relationship Id="rId33" Type="http://schemas.openxmlformats.org/officeDocument/2006/relationships/tags" Target="../tags/tag555.xml"/><Relationship Id="rId32" Type="http://schemas.openxmlformats.org/officeDocument/2006/relationships/tags" Target="../tags/tag554.xml"/><Relationship Id="rId31" Type="http://schemas.openxmlformats.org/officeDocument/2006/relationships/tags" Target="../tags/tag553.xml"/><Relationship Id="rId30" Type="http://schemas.openxmlformats.org/officeDocument/2006/relationships/image" Target="../media/image28.png"/><Relationship Id="rId3" Type="http://schemas.openxmlformats.org/officeDocument/2006/relationships/tags" Target="../tags/tag532.xml"/><Relationship Id="rId29" Type="http://schemas.openxmlformats.org/officeDocument/2006/relationships/tags" Target="../tags/tag552.xml"/><Relationship Id="rId28" Type="http://schemas.openxmlformats.org/officeDocument/2006/relationships/tags" Target="../tags/tag551.xml"/><Relationship Id="rId27" Type="http://schemas.openxmlformats.org/officeDocument/2006/relationships/image" Target="../media/image6.png"/><Relationship Id="rId26" Type="http://schemas.openxmlformats.org/officeDocument/2006/relationships/tags" Target="../tags/tag550.xml"/><Relationship Id="rId25" Type="http://schemas.openxmlformats.org/officeDocument/2006/relationships/tags" Target="../tags/tag549.xml"/><Relationship Id="rId24" Type="http://schemas.openxmlformats.org/officeDocument/2006/relationships/tags" Target="../tags/tag548.xml"/><Relationship Id="rId23" Type="http://schemas.openxmlformats.org/officeDocument/2006/relationships/tags" Target="../tags/tag547.xml"/><Relationship Id="rId22" Type="http://schemas.openxmlformats.org/officeDocument/2006/relationships/tags" Target="../tags/tag546.xml"/><Relationship Id="rId21" Type="http://schemas.openxmlformats.org/officeDocument/2006/relationships/tags" Target="../tags/tag545.xml"/><Relationship Id="rId20" Type="http://schemas.openxmlformats.org/officeDocument/2006/relationships/tags" Target="../tags/tag544.xml"/><Relationship Id="rId2" Type="http://schemas.openxmlformats.org/officeDocument/2006/relationships/image" Target="../media/image32.jpeg"/><Relationship Id="rId19" Type="http://schemas.openxmlformats.org/officeDocument/2006/relationships/image" Target="../media/image18.jpeg"/><Relationship Id="rId18" Type="http://schemas.openxmlformats.org/officeDocument/2006/relationships/image" Target="../media/image17.jpeg"/><Relationship Id="rId17" Type="http://schemas.openxmlformats.org/officeDocument/2006/relationships/image" Target="../media/image16.jpeg"/><Relationship Id="rId16" Type="http://schemas.openxmlformats.org/officeDocument/2006/relationships/image" Target="../media/image1.jpeg"/><Relationship Id="rId15" Type="http://schemas.openxmlformats.org/officeDocument/2006/relationships/tags" Target="../tags/tag543.xml"/><Relationship Id="rId14" Type="http://schemas.openxmlformats.org/officeDocument/2006/relationships/tags" Target="../tags/tag542.xml"/><Relationship Id="rId13" Type="http://schemas.openxmlformats.org/officeDocument/2006/relationships/image" Target="../media/image26.png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tags" Target="../tags/tag5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2" Type="http://schemas.openxmlformats.org/officeDocument/2006/relationships/notesSlide" Target="../notesSlides/notesSlide6.xml"/><Relationship Id="rId61" Type="http://schemas.openxmlformats.org/officeDocument/2006/relationships/slideLayout" Target="../slideLayouts/slideLayout1.xml"/><Relationship Id="rId60" Type="http://schemas.openxmlformats.org/officeDocument/2006/relationships/tags" Target="../tags/tag624.xml"/><Relationship Id="rId6" Type="http://schemas.openxmlformats.org/officeDocument/2006/relationships/tags" Target="../tags/tag582.xml"/><Relationship Id="rId59" Type="http://schemas.openxmlformats.org/officeDocument/2006/relationships/tags" Target="../tags/tag623.xml"/><Relationship Id="rId58" Type="http://schemas.openxmlformats.org/officeDocument/2006/relationships/tags" Target="../tags/tag622.xml"/><Relationship Id="rId57" Type="http://schemas.openxmlformats.org/officeDocument/2006/relationships/tags" Target="../tags/tag621.xml"/><Relationship Id="rId56" Type="http://schemas.openxmlformats.org/officeDocument/2006/relationships/tags" Target="../tags/tag620.xml"/><Relationship Id="rId55" Type="http://schemas.openxmlformats.org/officeDocument/2006/relationships/tags" Target="../tags/tag619.xml"/><Relationship Id="rId54" Type="http://schemas.openxmlformats.org/officeDocument/2006/relationships/tags" Target="../tags/tag618.xml"/><Relationship Id="rId53" Type="http://schemas.openxmlformats.org/officeDocument/2006/relationships/image" Target="../media/image31.png"/><Relationship Id="rId52" Type="http://schemas.openxmlformats.org/officeDocument/2006/relationships/tags" Target="../tags/tag617.xml"/><Relationship Id="rId51" Type="http://schemas.openxmlformats.org/officeDocument/2006/relationships/image" Target="../media/image30.png"/><Relationship Id="rId50" Type="http://schemas.openxmlformats.org/officeDocument/2006/relationships/tags" Target="../tags/tag616.xml"/><Relationship Id="rId5" Type="http://schemas.openxmlformats.org/officeDocument/2006/relationships/tags" Target="../tags/tag581.xml"/><Relationship Id="rId49" Type="http://schemas.openxmlformats.org/officeDocument/2006/relationships/image" Target="../media/image22.png"/><Relationship Id="rId48" Type="http://schemas.openxmlformats.org/officeDocument/2006/relationships/tags" Target="../tags/tag615.xml"/><Relationship Id="rId47" Type="http://schemas.openxmlformats.org/officeDocument/2006/relationships/image" Target="../media/image29.png"/><Relationship Id="rId46" Type="http://schemas.openxmlformats.org/officeDocument/2006/relationships/tags" Target="../tags/tag614.xml"/><Relationship Id="rId45" Type="http://schemas.openxmlformats.org/officeDocument/2006/relationships/tags" Target="../tags/tag613.xml"/><Relationship Id="rId44" Type="http://schemas.openxmlformats.org/officeDocument/2006/relationships/tags" Target="../tags/tag612.xml"/><Relationship Id="rId43" Type="http://schemas.openxmlformats.org/officeDocument/2006/relationships/tags" Target="../tags/tag611.xml"/><Relationship Id="rId42" Type="http://schemas.openxmlformats.org/officeDocument/2006/relationships/tags" Target="../tags/tag610.xml"/><Relationship Id="rId41" Type="http://schemas.openxmlformats.org/officeDocument/2006/relationships/tags" Target="../tags/tag609.xml"/><Relationship Id="rId40" Type="http://schemas.openxmlformats.org/officeDocument/2006/relationships/tags" Target="../tags/tag608.xml"/><Relationship Id="rId4" Type="http://schemas.openxmlformats.org/officeDocument/2006/relationships/tags" Target="../tags/tag580.xml"/><Relationship Id="rId39" Type="http://schemas.openxmlformats.org/officeDocument/2006/relationships/image" Target="../media/image9.png"/><Relationship Id="rId38" Type="http://schemas.openxmlformats.org/officeDocument/2006/relationships/tags" Target="../tags/tag607.xml"/><Relationship Id="rId37" Type="http://schemas.openxmlformats.org/officeDocument/2006/relationships/tags" Target="../tags/tag606.xml"/><Relationship Id="rId36" Type="http://schemas.openxmlformats.org/officeDocument/2006/relationships/tags" Target="../tags/tag605.xml"/><Relationship Id="rId35" Type="http://schemas.openxmlformats.org/officeDocument/2006/relationships/tags" Target="../tags/tag604.xml"/><Relationship Id="rId34" Type="http://schemas.openxmlformats.org/officeDocument/2006/relationships/tags" Target="../tags/tag603.xml"/><Relationship Id="rId33" Type="http://schemas.openxmlformats.org/officeDocument/2006/relationships/tags" Target="../tags/tag602.xml"/><Relationship Id="rId32" Type="http://schemas.openxmlformats.org/officeDocument/2006/relationships/tags" Target="../tags/tag601.xml"/><Relationship Id="rId31" Type="http://schemas.openxmlformats.org/officeDocument/2006/relationships/tags" Target="../tags/tag600.xml"/><Relationship Id="rId30" Type="http://schemas.openxmlformats.org/officeDocument/2006/relationships/image" Target="../media/image28.png"/><Relationship Id="rId3" Type="http://schemas.openxmlformats.org/officeDocument/2006/relationships/tags" Target="../tags/tag579.xml"/><Relationship Id="rId29" Type="http://schemas.openxmlformats.org/officeDocument/2006/relationships/tags" Target="../tags/tag599.xml"/><Relationship Id="rId28" Type="http://schemas.openxmlformats.org/officeDocument/2006/relationships/tags" Target="../tags/tag598.xml"/><Relationship Id="rId27" Type="http://schemas.openxmlformats.org/officeDocument/2006/relationships/image" Target="../media/image6.png"/><Relationship Id="rId26" Type="http://schemas.openxmlformats.org/officeDocument/2006/relationships/tags" Target="../tags/tag597.xml"/><Relationship Id="rId25" Type="http://schemas.openxmlformats.org/officeDocument/2006/relationships/tags" Target="../tags/tag596.xml"/><Relationship Id="rId24" Type="http://schemas.openxmlformats.org/officeDocument/2006/relationships/tags" Target="../tags/tag595.xml"/><Relationship Id="rId23" Type="http://schemas.openxmlformats.org/officeDocument/2006/relationships/tags" Target="../tags/tag594.xml"/><Relationship Id="rId22" Type="http://schemas.openxmlformats.org/officeDocument/2006/relationships/tags" Target="../tags/tag593.xml"/><Relationship Id="rId21" Type="http://schemas.openxmlformats.org/officeDocument/2006/relationships/tags" Target="../tags/tag592.xml"/><Relationship Id="rId20" Type="http://schemas.openxmlformats.org/officeDocument/2006/relationships/tags" Target="../tags/tag591.xml"/><Relationship Id="rId2" Type="http://schemas.openxmlformats.org/officeDocument/2006/relationships/image" Target="../media/image32.jpeg"/><Relationship Id="rId19" Type="http://schemas.openxmlformats.org/officeDocument/2006/relationships/image" Target="../media/image18.jpeg"/><Relationship Id="rId18" Type="http://schemas.openxmlformats.org/officeDocument/2006/relationships/image" Target="../media/image17.jpeg"/><Relationship Id="rId17" Type="http://schemas.openxmlformats.org/officeDocument/2006/relationships/image" Target="../media/image16.jpeg"/><Relationship Id="rId16" Type="http://schemas.openxmlformats.org/officeDocument/2006/relationships/image" Target="../media/image1.jpeg"/><Relationship Id="rId15" Type="http://schemas.openxmlformats.org/officeDocument/2006/relationships/tags" Target="../tags/tag590.xml"/><Relationship Id="rId14" Type="http://schemas.openxmlformats.org/officeDocument/2006/relationships/tags" Target="../tags/tag589.xml"/><Relationship Id="rId13" Type="http://schemas.openxmlformats.org/officeDocument/2006/relationships/image" Target="../media/image26.png"/><Relationship Id="rId12" Type="http://schemas.openxmlformats.org/officeDocument/2006/relationships/tags" Target="../tags/tag588.xml"/><Relationship Id="rId11" Type="http://schemas.openxmlformats.org/officeDocument/2006/relationships/tags" Target="../tags/tag587.xml"/><Relationship Id="rId10" Type="http://schemas.openxmlformats.org/officeDocument/2006/relationships/tags" Target="../tags/tag586.xml"/><Relationship Id="rId1" Type="http://schemas.openxmlformats.org/officeDocument/2006/relationships/tags" Target="../tags/tag57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tags" Target="../tags/tag628.xml"/><Relationship Id="rId7" Type="http://schemas.openxmlformats.org/officeDocument/2006/relationships/image" Target="../media/image18.jpeg"/><Relationship Id="rId64" Type="http://schemas.openxmlformats.org/officeDocument/2006/relationships/notesSlide" Target="../notesSlides/notesSlide7.xml"/><Relationship Id="rId63" Type="http://schemas.openxmlformats.org/officeDocument/2006/relationships/slideLayout" Target="../slideLayouts/slideLayout1.xml"/><Relationship Id="rId62" Type="http://schemas.openxmlformats.org/officeDocument/2006/relationships/tags" Target="../tags/tag676.xml"/><Relationship Id="rId61" Type="http://schemas.openxmlformats.org/officeDocument/2006/relationships/tags" Target="../tags/tag675.xml"/><Relationship Id="rId60" Type="http://schemas.openxmlformats.org/officeDocument/2006/relationships/tags" Target="../tags/tag674.xml"/><Relationship Id="rId6" Type="http://schemas.openxmlformats.org/officeDocument/2006/relationships/image" Target="../media/image17.jpeg"/><Relationship Id="rId59" Type="http://schemas.openxmlformats.org/officeDocument/2006/relationships/tags" Target="../tags/tag673.xml"/><Relationship Id="rId58" Type="http://schemas.openxmlformats.org/officeDocument/2006/relationships/tags" Target="../tags/tag672.xml"/><Relationship Id="rId57" Type="http://schemas.openxmlformats.org/officeDocument/2006/relationships/tags" Target="../tags/tag671.xml"/><Relationship Id="rId56" Type="http://schemas.openxmlformats.org/officeDocument/2006/relationships/tags" Target="../tags/tag670.xml"/><Relationship Id="rId55" Type="http://schemas.openxmlformats.org/officeDocument/2006/relationships/tags" Target="../tags/tag669.xml"/><Relationship Id="rId54" Type="http://schemas.openxmlformats.org/officeDocument/2006/relationships/tags" Target="../tags/tag668.xml"/><Relationship Id="rId53" Type="http://schemas.openxmlformats.org/officeDocument/2006/relationships/tags" Target="../tags/tag667.xml"/><Relationship Id="rId52" Type="http://schemas.openxmlformats.org/officeDocument/2006/relationships/tags" Target="../tags/tag666.xml"/><Relationship Id="rId51" Type="http://schemas.openxmlformats.org/officeDocument/2006/relationships/tags" Target="../tags/tag665.xml"/><Relationship Id="rId50" Type="http://schemas.openxmlformats.org/officeDocument/2006/relationships/tags" Target="../tags/tag664.xml"/><Relationship Id="rId5" Type="http://schemas.openxmlformats.org/officeDocument/2006/relationships/image" Target="../media/image16.jpeg"/><Relationship Id="rId49" Type="http://schemas.openxmlformats.org/officeDocument/2006/relationships/image" Target="../media/image33.png"/><Relationship Id="rId48" Type="http://schemas.openxmlformats.org/officeDocument/2006/relationships/tags" Target="../tags/tag663.xml"/><Relationship Id="rId47" Type="http://schemas.openxmlformats.org/officeDocument/2006/relationships/tags" Target="../tags/tag662.xml"/><Relationship Id="rId46" Type="http://schemas.openxmlformats.org/officeDocument/2006/relationships/tags" Target="../tags/tag661.xml"/><Relationship Id="rId45" Type="http://schemas.openxmlformats.org/officeDocument/2006/relationships/tags" Target="../tags/tag660.xml"/><Relationship Id="rId44" Type="http://schemas.openxmlformats.org/officeDocument/2006/relationships/tags" Target="../tags/tag659.xml"/><Relationship Id="rId43" Type="http://schemas.openxmlformats.org/officeDocument/2006/relationships/tags" Target="../tags/tag658.xml"/><Relationship Id="rId42" Type="http://schemas.openxmlformats.org/officeDocument/2006/relationships/tags" Target="../tags/tag657.xml"/><Relationship Id="rId41" Type="http://schemas.openxmlformats.org/officeDocument/2006/relationships/tags" Target="../tags/tag656.xml"/><Relationship Id="rId40" Type="http://schemas.openxmlformats.org/officeDocument/2006/relationships/tags" Target="../tags/tag655.xml"/><Relationship Id="rId4" Type="http://schemas.openxmlformats.org/officeDocument/2006/relationships/image" Target="../media/image1.jpeg"/><Relationship Id="rId39" Type="http://schemas.openxmlformats.org/officeDocument/2006/relationships/tags" Target="../tags/tag654.xml"/><Relationship Id="rId38" Type="http://schemas.openxmlformats.org/officeDocument/2006/relationships/tags" Target="../tags/tag653.xml"/><Relationship Id="rId37" Type="http://schemas.openxmlformats.org/officeDocument/2006/relationships/tags" Target="../tags/tag652.xml"/><Relationship Id="rId36" Type="http://schemas.openxmlformats.org/officeDocument/2006/relationships/tags" Target="../tags/tag651.xml"/><Relationship Id="rId35" Type="http://schemas.openxmlformats.org/officeDocument/2006/relationships/tags" Target="../tags/tag650.xml"/><Relationship Id="rId34" Type="http://schemas.openxmlformats.org/officeDocument/2006/relationships/tags" Target="../tags/tag649.xml"/><Relationship Id="rId33" Type="http://schemas.openxmlformats.org/officeDocument/2006/relationships/image" Target="../media/image32.jpeg"/><Relationship Id="rId32" Type="http://schemas.openxmlformats.org/officeDocument/2006/relationships/tags" Target="../tags/tag648.xml"/><Relationship Id="rId31" Type="http://schemas.openxmlformats.org/officeDocument/2006/relationships/tags" Target="../tags/tag647.xml"/><Relationship Id="rId30" Type="http://schemas.openxmlformats.org/officeDocument/2006/relationships/image" Target="../media/image9.png"/><Relationship Id="rId3" Type="http://schemas.openxmlformats.org/officeDocument/2006/relationships/tags" Target="../tags/tag627.xml"/><Relationship Id="rId29" Type="http://schemas.openxmlformats.org/officeDocument/2006/relationships/tags" Target="../tags/tag646.xml"/><Relationship Id="rId28" Type="http://schemas.openxmlformats.org/officeDocument/2006/relationships/image" Target="../media/image28.png"/><Relationship Id="rId27" Type="http://schemas.openxmlformats.org/officeDocument/2006/relationships/tags" Target="../tags/tag645.xml"/><Relationship Id="rId26" Type="http://schemas.openxmlformats.org/officeDocument/2006/relationships/tags" Target="../tags/tag644.xml"/><Relationship Id="rId25" Type="http://schemas.openxmlformats.org/officeDocument/2006/relationships/image" Target="../media/image6.png"/><Relationship Id="rId24" Type="http://schemas.openxmlformats.org/officeDocument/2006/relationships/tags" Target="../tags/tag643.xml"/><Relationship Id="rId23" Type="http://schemas.openxmlformats.org/officeDocument/2006/relationships/tags" Target="../tags/tag642.xml"/><Relationship Id="rId22" Type="http://schemas.openxmlformats.org/officeDocument/2006/relationships/tags" Target="../tags/tag641.xml"/><Relationship Id="rId21" Type="http://schemas.openxmlformats.org/officeDocument/2006/relationships/tags" Target="../tags/tag640.xml"/><Relationship Id="rId20" Type="http://schemas.openxmlformats.org/officeDocument/2006/relationships/tags" Target="../tags/tag639.xml"/><Relationship Id="rId2" Type="http://schemas.openxmlformats.org/officeDocument/2006/relationships/tags" Target="../tags/tag626.xml"/><Relationship Id="rId19" Type="http://schemas.openxmlformats.org/officeDocument/2006/relationships/tags" Target="../tags/tag638.xml"/><Relationship Id="rId18" Type="http://schemas.openxmlformats.org/officeDocument/2006/relationships/image" Target="../media/image26.png"/><Relationship Id="rId17" Type="http://schemas.openxmlformats.org/officeDocument/2006/relationships/tags" Target="../tags/tag637.xml"/><Relationship Id="rId16" Type="http://schemas.openxmlformats.org/officeDocument/2006/relationships/tags" Target="../tags/tag636.xml"/><Relationship Id="rId15" Type="http://schemas.openxmlformats.org/officeDocument/2006/relationships/tags" Target="../tags/tag635.xml"/><Relationship Id="rId14" Type="http://schemas.openxmlformats.org/officeDocument/2006/relationships/tags" Target="../tags/tag634.xml"/><Relationship Id="rId13" Type="http://schemas.openxmlformats.org/officeDocument/2006/relationships/tags" Target="../tags/tag633.xml"/><Relationship Id="rId12" Type="http://schemas.openxmlformats.org/officeDocument/2006/relationships/tags" Target="../tags/tag632.xml"/><Relationship Id="rId11" Type="http://schemas.openxmlformats.org/officeDocument/2006/relationships/tags" Target="../tags/tag631.xml"/><Relationship Id="rId10" Type="http://schemas.openxmlformats.org/officeDocument/2006/relationships/tags" Target="../tags/tag630.xml"/><Relationship Id="rId1" Type="http://schemas.openxmlformats.org/officeDocument/2006/relationships/tags" Target="../tags/tag6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tags" Target="../tags/tag680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1" Type="http://schemas.openxmlformats.org/officeDocument/2006/relationships/notesSlide" Target="../notesSlides/notesSlide8.xml"/><Relationship Id="rId50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9" Type="http://schemas.openxmlformats.org/officeDocument/2006/relationships/tags" Target="../tags/tag715.xml"/><Relationship Id="rId48" Type="http://schemas.openxmlformats.org/officeDocument/2006/relationships/tags" Target="../tags/tag714.xml"/><Relationship Id="rId47" Type="http://schemas.openxmlformats.org/officeDocument/2006/relationships/tags" Target="../tags/tag713.xml"/><Relationship Id="rId46" Type="http://schemas.openxmlformats.org/officeDocument/2006/relationships/tags" Target="../tags/tag712.xml"/><Relationship Id="rId45" Type="http://schemas.openxmlformats.org/officeDocument/2006/relationships/tags" Target="../tags/tag711.xml"/><Relationship Id="rId44" Type="http://schemas.openxmlformats.org/officeDocument/2006/relationships/tags" Target="../tags/tag710.xml"/><Relationship Id="rId43" Type="http://schemas.openxmlformats.org/officeDocument/2006/relationships/tags" Target="../tags/tag709.xml"/><Relationship Id="rId42" Type="http://schemas.openxmlformats.org/officeDocument/2006/relationships/tags" Target="../tags/tag708.xml"/><Relationship Id="rId41" Type="http://schemas.openxmlformats.org/officeDocument/2006/relationships/tags" Target="../tags/tag707.xml"/><Relationship Id="rId40" Type="http://schemas.openxmlformats.org/officeDocument/2006/relationships/image" Target="../media/image9.png"/><Relationship Id="rId4" Type="http://schemas.openxmlformats.org/officeDocument/2006/relationships/image" Target="../media/image1.jpeg"/><Relationship Id="rId39" Type="http://schemas.openxmlformats.org/officeDocument/2006/relationships/tags" Target="../tags/tag706.xml"/><Relationship Id="rId38" Type="http://schemas.openxmlformats.org/officeDocument/2006/relationships/image" Target="../media/image28.png"/><Relationship Id="rId37" Type="http://schemas.openxmlformats.org/officeDocument/2006/relationships/tags" Target="../tags/tag705.xml"/><Relationship Id="rId36" Type="http://schemas.openxmlformats.org/officeDocument/2006/relationships/tags" Target="../tags/tag704.xml"/><Relationship Id="rId35" Type="http://schemas.openxmlformats.org/officeDocument/2006/relationships/image" Target="../media/image33.png"/><Relationship Id="rId34" Type="http://schemas.openxmlformats.org/officeDocument/2006/relationships/tags" Target="../tags/tag703.xml"/><Relationship Id="rId33" Type="http://schemas.openxmlformats.org/officeDocument/2006/relationships/tags" Target="../tags/tag702.xml"/><Relationship Id="rId32" Type="http://schemas.openxmlformats.org/officeDocument/2006/relationships/tags" Target="../tags/tag701.xml"/><Relationship Id="rId31" Type="http://schemas.openxmlformats.org/officeDocument/2006/relationships/tags" Target="../tags/tag700.xml"/><Relationship Id="rId30" Type="http://schemas.openxmlformats.org/officeDocument/2006/relationships/image" Target="../media/image6.png"/><Relationship Id="rId3" Type="http://schemas.openxmlformats.org/officeDocument/2006/relationships/tags" Target="../tags/tag679.xml"/><Relationship Id="rId29" Type="http://schemas.openxmlformats.org/officeDocument/2006/relationships/tags" Target="../tags/tag699.xml"/><Relationship Id="rId28" Type="http://schemas.openxmlformats.org/officeDocument/2006/relationships/tags" Target="../tags/tag698.xml"/><Relationship Id="rId27" Type="http://schemas.openxmlformats.org/officeDocument/2006/relationships/tags" Target="../tags/tag697.xml"/><Relationship Id="rId26" Type="http://schemas.openxmlformats.org/officeDocument/2006/relationships/tags" Target="../tags/tag696.xml"/><Relationship Id="rId25" Type="http://schemas.openxmlformats.org/officeDocument/2006/relationships/image" Target="../media/image32.jpeg"/><Relationship Id="rId24" Type="http://schemas.openxmlformats.org/officeDocument/2006/relationships/tags" Target="../tags/tag695.xml"/><Relationship Id="rId23" Type="http://schemas.openxmlformats.org/officeDocument/2006/relationships/tags" Target="../tags/tag694.xml"/><Relationship Id="rId22" Type="http://schemas.openxmlformats.org/officeDocument/2006/relationships/tags" Target="../tags/tag693.xml"/><Relationship Id="rId21" Type="http://schemas.openxmlformats.org/officeDocument/2006/relationships/tags" Target="../tags/tag692.xml"/><Relationship Id="rId20" Type="http://schemas.openxmlformats.org/officeDocument/2006/relationships/tags" Target="../tags/tag691.xml"/><Relationship Id="rId2" Type="http://schemas.openxmlformats.org/officeDocument/2006/relationships/tags" Target="../tags/tag678.xml"/><Relationship Id="rId19" Type="http://schemas.openxmlformats.org/officeDocument/2006/relationships/tags" Target="../tags/tag690.xml"/><Relationship Id="rId18" Type="http://schemas.openxmlformats.org/officeDocument/2006/relationships/image" Target="../media/image26.png"/><Relationship Id="rId17" Type="http://schemas.openxmlformats.org/officeDocument/2006/relationships/tags" Target="../tags/tag689.xml"/><Relationship Id="rId16" Type="http://schemas.openxmlformats.org/officeDocument/2006/relationships/tags" Target="../tags/tag688.xml"/><Relationship Id="rId15" Type="http://schemas.openxmlformats.org/officeDocument/2006/relationships/tags" Target="../tags/tag687.xml"/><Relationship Id="rId14" Type="http://schemas.openxmlformats.org/officeDocument/2006/relationships/tags" Target="../tags/tag686.xml"/><Relationship Id="rId13" Type="http://schemas.openxmlformats.org/officeDocument/2006/relationships/tags" Target="../tags/tag685.xml"/><Relationship Id="rId12" Type="http://schemas.openxmlformats.org/officeDocument/2006/relationships/tags" Target="../tags/tag684.xml"/><Relationship Id="rId11" Type="http://schemas.openxmlformats.org/officeDocument/2006/relationships/tags" Target="../tags/tag683.xml"/><Relationship Id="rId10" Type="http://schemas.openxmlformats.org/officeDocument/2006/relationships/tags" Target="../tags/tag682.xml"/><Relationship Id="rId1" Type="http://schemas.openxmlformats.org/officeDocument/2006/relationships/tags" Target="../tags/tag6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6" Type="http://schemas.openxmlformats.org/officeDocument/2006/relationships/slideLayout" Target="../slideLayouts/slideLayout1.xml"/><Relationship Id="rId65" Type="http://schemas.openxmlformats.org/officeDocument/2006/relationships/image" Target="../media/image15.png"/><Relationship Id="rId64" Type="http://schemas.openxmlformats.org/officeDocument/2006/relationships/tags" Target="../tags/tag100.xml"/><Relationship Id="rId63" Type="http://schemas.openxmlformats.org/officeDocument/2006/relationships/tags" Target="../tags/tag99.xml"/><Relationship Id="rId62" Type="http://schemas.openxmlformats.org/officeDocument/2006/relationships/tags" Target="../tags/tag98.xml"/><Relationship Id="rId61" Type="http://schemas.openxmlformats.org/officeDocument/2006/relationships/tags" Target="../tags/tag97.xml"/><Relationship Id="rId60" Type="http://schemas.openxmlformats.org/officeDocument/2006/relationships/tags" Target="../tags/tag96.xml"/><Relationship Id="rId6" Type="http://schemas.openxmlformats.org/officeDocument/2006/relationships/tags" Target="../tags/tag54.xml"/><Relationship Id="rId59" Type="http://schemas.openxmlformats.org/officeDocument/2006/relationships/tags" Target="../tags/tag95.xml"/><Relationship Id="rId58" Type="http://schemas.openxmlformats.org/officeDocument/2006/relationships/tags" Target="../tags/tag94.xml"/><Relationship Id="rId57" Type="http://schemas.openxmlformats.org/officeDocument/2006/relationships/tags" Target="../tags/tag93.xml"/><Relationship Id="rId56" Type="http://schemas.openxmlformats.org/officeDocument/2006/relationships/tags" Target="../tags/tag92.xml"/><Relationship Id="rId55" Type="http://schemas.openxmlformats.org/officeDocument/2006/relationships/tags" Target="../tags/tag91.xml"/><Relationship Id="rId54" Type="http://schemas.openxmlformats.org/officeDocument/2006/relationships/image" Target="../media/image13.png"/><Relationship Id="rId53" Type="http://schemas.openxmlformats.org/officeDocument/2006/relationships/tags" Target="../tags/tag90.xml"/><Relationship Id="rId52" Type="http://schemas.openxmlformats.org/officeDocument/2006/relationships/image" Target="../media/image14.png"/><Relationship Id="rId51" Type="http://schemas.openxmlformats.org/officeDocument/2006/relationships/tags" Target="../tags/tag89.xml"/><Relationship Id="rId50" Type="http://schemas.openxmlformats.org/officeDocument/2006/relationships/image" Target="../media/image11.png"/><Relationship Id="rId5" Type="http://schemas.openxmlformats.org/officeDocument/2006/relationships/tags" Target="../tags/tag53.xml"/><Relationship Id="rId49" Type="http://schemas.openxmlformats.org/officeDocument/2006/relationships/tags" Target="../tags/tag88.xml"/><Relationship Id="rId48" Type="http://schemas.openxmlformats.org/officeDocument/2006/relationships/tags" Target="../tags/tag87.xml"/><Relationship Id="rId47" Type="http://schemas.openxmlformats.org/officeDocument/2006/relationships/tags" Target="../tags/tag86.xml"/><Relationship Id="rId46" Type="http://schemas.openxmlformats.org/officeDocument/2006/relationships/image" Target="../media/image10.png"/><Relationship Id="rId45" Type="http://schemas.openxmlformats.org/officeDocument/2006/relationships/tags" Target="../tags/tag85.xml"/><Relationship Id="rId44" Type="http://schemas.openxmlformats.org/officeDocument/2006/relationships/image" Target="../media/image9.png"/><Relationship Id="rId43" Type="http://schemas.openxmlformats.org/officeDocument/2006/relationships/tags" Target="../tags/tag84.xml"/><Relationship Id="rId42" Type="http://schemas.openxmlformats.org/officeDocument/2006/relationships/image" Target="../media/image8.png"/><Relationship Id="rId41" Type="http://schemas.openxmlformats.org/officeDocument/2006/relationships/tags" Target="../tags/tag83.xml"/><Relationship Id="rId40" Type="http://schemas.openxmlformats.org/officeDocument/2006/relationships/tags" Target="../tags/tag82.xml"/><Relationship Id="rId4" Type="http://schemas.openxmlformats.org/officeDocument/2006/relationships/tags" Target="../tags/tag52.xml"/><Relationship Id="rId39" Type="http://schemas.openxmlformats.org/officeDocument/2006/relationships/tags" Target="../tags/tag81.xml"/><Relationship Id="rId38" Type="http://schemas.openxmlformats.org/officeDocument/2006/relationships/image" Target="../media/image7.png"/><Relationship Id="rId37" Type="http://schemas.openxmlformats.org/officeDocument/2006/relationships/tags" Target="../tags/tag80.xml"/><Relationship Id="rId36" Type="http://schemas.openxmlformats.org/officeDocument/2006/relationships/image" Target="../media/image6.png"/><Relationship Id="rId35" Type="http://schemas.openxmlformats.org/officeDocument/2006/relationships/tags" Target="../tags/tag79.xml"/><Relationship Id="rId34" Type="http://schemas.openxmlformats.org/officeDocument/2006/relationships/image" Target="../media/image5.png"/><Relationship Id="rId33" Type="http://schemas.openxmlformats.org/officeDocument/2006/relationships/tags" Target="../tags/tag78.xml"/><Relationship Id="rId32" Type="http://schemas.openxmlformats.org/officeDocument/2006/relationships/image" Target="../media/image4.png"/><Relationship Id="rId31" Type="http://schemas.openxmlformats.org/officeDocument/2006/relationships/tags" Target="../tags/tag77.xml"/><Relationship Id="rId30" Type="http://schemas.openxmlformats.org/officeDocument/2006/relationships/image" Target="../media/image3.png"/><Relationship Id="rId3" Type="http://schemas.openxmlformats.org/officeDocument/2006/relationships/tags" Target="../tags/tag51.xml"/><Relationship Id="rId29" Type="http://schemas.openxmlformats.org/officeDocument/2006/relationships/tags" Target="../tags/tag76.xml"/><Relationship Id="rId28" Type="http://schemas.openxmlformats.org/officeDocument/2006/relationships/image" Target="../media/image2.png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image" Target="../media/image1.jpeg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4" Type="http://schemas.openxmlformats.org/officeDocument/2006/relationships/slideLayout" Target="../slideLayouts/slideLayout1.xml"/><Relationship Id="rId73" Type="http://schemas.openxmlformats.org/officeDocument/2006/relationships/tags" Target="../tags/tag156.xml"/><Relationship Id="rId72" Type="http://schemas.openxmlformats.org/officeDocument/2006/relationships/tags" Target="../tags/tag155.xml"/><Relationship Id="rId71" Type="http://schemas.openxmlformats.org/officeDocument/2006/relationships/tags" Target="../tags/tag154.xml"/><Relationship Id="rId70" Type="http://schemas.openxmlformats.org/officeDocument/2006/relationships/tags" Target="../tags/tag153.xml"/><Relationship Id="rId7" Type="http://schemas.openxmlformats.org/officeDocument/2006/relationships/tags" Target="../tags/tag107.xml"/><Relationship Id="rId69" Type="http://schemas.openxmlformats.org/officeDocument/2006/relationships/tags" Target="../tags/tag152.xml"/><Relationship Id="rId68" Type="http://schemas.openxmlformats.org/officeDocument/2006/relationships/tags" Target="../tags/tag151.xml"/><Relationship Id="rId67" Type="http://schemas.openxmlformats.org/officeDocument/2006/relationships/tags" Target="../tags/tag150.xml"/><Relationship Id="rId66" Type="http://schemas.openxmlformats.org/officeDocument/2006/relationships/image" Target="../media/image18.jpeg"/><Relationship Id="rId65" Type="http://schemas.openxmlformats.org/officeDocument/2006/relationships/image" Target="../media/image17.jpeg"/><Relationship Id="rId64" Type="http://schemas.openxmlformats.org/officeDocument/2006/relationships/image" Target="../media/image16.jpeg"/><Relationship Id="rId63" Type="http://schemas.openxmlformats.org/officeDocument/2006/relationships/image" Target="../media/image1.jpeg"/><Relationship Id="rId62" Type="http://schemas.openxmlformats.org/officeDocument/2006/relationships/tags" Target="../tags/tag149.xml"/><Relationship Id="rId61" Type="http://schemas.openxmlformats.org/officeDocument/2006/relationships/image" Target="../media/image15.png"/><Relationship Id="rId60" Type="http://schemas.openxmlformats.org/officeDocument/2006/relationships/tags" Target="../tags/tag148.xml"/><Relationship Id="rId6" Type="http://schemas.openxmlformats.org/officeDocument/2006/relationships/tags" Target="../tags/tag106.xml"/><Relationship Id="rId59" Type="http://schemas.openxmlformats.org/officeDocument/2006/relationships/tags" Target="../tags/tag147.xml"/><Relationship Id="rId58" Type="http://schemas.openxmlformats.org/officeDocument/2006/relationships/tags" Target="../tags/tag146.xml"/><Relationship Id="rId57" Type="http://schemas.openxmlformats.org/officeDocument/2006/relationships/tags" Target="../tags/tag145.xml"/><Relationship Id="rId56" Type="http://schemas.openxmlformats.org/officeDocument/2006/relationships/tags" Target="../tags/tag144.xml"/><Relationship Id="rId55" Type="http://schemas.openxmlformats.org/officeDocument/2006/relationships/tags" Target="../tags/tag143.xml"/><Relationship Id="rId54" Type="http://schemas.openxmlformats.org/officeDocument/2006/relationships/tags" Target="../tags/tag142.xml"/><Relationship Id="rId53" Type="http://schemas.openxmlformats.org/officeDocument/2006/relationships/tags" Target="../tags/tag141.xml"/><Relationship Id="rId52" Type="http://schemas.openxmlformats.org/officeDocument/2006/relationships/tags" Target="../tags/tag140.xml"/><Relationship Id="rId51" Type="http://schemas.openxmlformats.org/officeDocument/2006/relationships/tags" Target="../tags/tag139.xml"/><Relationship Id="rId50" Type="http://schemas.openxmlformats.org/officeDocument/2006/relationships/image" Target="../media/image13.png"/><Relationship Id="rId5" Type="http://schemas.openxmlformats.org/officeDocument/2006/relationships/tags" Target="../tags/tag105.xml"/><Relationship Id="rId49" Type="http://schemas.openxmlformats.org/officeDocument/2006/relationships/tags" Target="../tags/tag138.xml"/><Relationship Id="rId48" Type="http://schemas.openxmlformats.org/officeDocument/2006/relationships/image" Target="../media/image14.png"/><Relationship Id="rId47" Type="http://schemas.openxmlformats.org/officeDocument/2006/relationships/tags" Target="../tags/tag137.xml"/><Relationship Id="rId46" Type="http://schemas.openxmlformats.org/officeDocument/2006/relationships/image" Target="../media/image11.png"/><Relationship Id="rId45" Type="http://schemas.openxmlformats.org/officeDocument/2006/relationships/tags" Target="../tags/tag136.xml"/><Relationship Id="rId44" Type="http://schemas.openxmlformats.org/officeDocument/2006/relationships/tags" Target="../tags/tag135.xml"/><Relationship Id="rId43" Type="http://schemas.openxmlformats.org/officeDocument/2006/relationships/tags" Target="../tags/tag134.xml"/><Relationship Id="rId42" Type="http://schemas.openxmlformats.org/officeDocument/2006/relationships/image" Target="../media/image10.png"/><Relationship Id="rId41" Type="http://schemas.openxmlformats.org/officeDocument/2006/relationships/tags" Target="../tags/tag133.xml"/><Relationship Id="rId40" Type="http://schemas.openxmlformats.org/officeDocument/2006/relationships/image" Target="../media/image9.png"/><Relationship Id="rId4" Type="http://schemas.openxmlformats.org/officeDocument/2006/relationships/tags" Target="../tags/tag104.xml"/><Relationship Id="rId39" Type="http://schemas.openxmlformats.org/officeDocument/2006/relationships/tags" Target="../tags/tag132.xml"/><Relationship Id="rId38" Type="http://schemas.openxmlformats.org/officeDocument/2006/relationships/image" Target="../media/image8.png"/><Relationship Id="rId37" Type="http://schemas.openxmlformats.org/officeDocument/2006/relationships/tags" Target="../tags/tag131.xml"/><Relationship Id="rId36" Type="http://schemas.openxmlformats.org/officeDocument/2006/relationships/tags" Target="../tags/tag130.xml"/><Relationship Id="rId35" Type="http://schemas.openxmlformats.org/officeDocument/2006/relationships/tags" Target="../tags/tag129.xml"/><Relationship Id="rId34" Type="http://schemas.openxmlformats.org/officeDocument/2006/relationships/image" Target="../media/image7.png"/><Relationship Id="rId33" Type="http://schemas.openxmlformats.org/officeDocument/2006/relationships/tags" Target="../tags/tag128.xml"/><Relationship Id="rId32" Type="http://schemas.openxmlformats.org/officeDocument/2006/relationships/image" Target="../media/image6.png"/><Relationship Id="rId31" Type="http://schemas.openxmlformats.org/officeDocument/2006/relationships/tags" Target="../tags/tag127.xml"/><Relationship Id="rId30" Type="http://schemas.openxmlformats.org/officeDocument/2006/relationships/image" Target="../media/image5.png"/><Relationship Id="rId3" Type="http://schemas.openxmlformats.org/officeDocument/2006/relationships/tags" Target="../tags/tag103.xml"/><Relationship Id="rId29" Type="http://schemas.openxmlformats.org/officeDocument/2006/relationships/tags" Target="../tags/tag126.xml"/><Relationship Id="rId28" Type="http://schemas.openxmlformats.org/officeDocument/2006/relationships/image" Target="../media/image4.png"/><Relationship Id="rId27" Type="http://schemas.openxmlformats.org/officeDocument/2006/relationships/tags" Target="../tags/tag125.xml"/><Relationship Id="rId26" Type="http://schemas.openxmlformats.org/officeDocument/2006/relationships/image" Target="../media/image3.png"/><Relationship Id="rId25" Type="http://schemas.openxmlformats.org/officeDocument/2006/relationships/tags" Target="../tags/tag124.xml"/><Relationship Id="rId24" Type="http://schemas.openxmlformats.org/officeDocument/2006/relationships/image" Target="../media/image2.png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tags" Target="../tags/tag102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6" Type="http://schemas.openxmlformats.org/officeDocument/2006/relationships/slideLayout" Target="../slideLayouts/slideLayout1.xml"/><Relationship Id="rId75" Type="http://schemas.openxmlformats.org/officeDocument/2006/relationships/image" Target="../media/image23.png"/><Relationship Id="rId74" Type="http://schemas.openxmlformats.org/officeDocument/2006/relationships/tags" Target="../tags/tag213.xml"/><Relationship Id="rId73" Type="http://schemas.openxmlformats.org/officeDocument/2006/relationships/tags" Target="../tags/tag212.xml"/><Relationship Id="rId72" Type="http://schemas.openxmlformats.org/officeDocument/2006/relationships/tags" Target="../tags/tag211.xml"/><Relationship Id="rId71" Type="http://schemas.openxmlformats.org/officeDocument/2006/relationships/tags" Target="../tags/tag210.xml"/><Relationship Id="rId70" Type="http://schemas.openxmlformats.org/officeDocument/2006/relationships/tags" Target="../tags/tag209.xml"/><Relationship Id="rId7" Type="http://schemas.openxmlformats.org/officeDocument/2006/relationships/tags" Target="../tags/tag163.xml"/><Relationship Id="rId69" Type="http://schemas.openxmlformats.org/officeDocument/2006/relationships/tags" Target="../tags/tag208.xml"/><Relationship Id="rId68" Type="http://schemas.openxmlformats.org/officeDocument/2006/relationships/tags" Target="../tags/tag207.xml"/><Relationship Id="rId67" Type="http://schemas.openxmlformats.org/officeDocument/2006/relationships/tags" Target="../tags/tag206.xml"/><Relationship Id="rId66" Type="http://schemas.openxmlformats.org/officeDocument/2006/relationships/image" Target="../media/image18.jpeg"/><Relationship Id="rId65" Type="http://schemas.openxmlformats.org/officeDocument/2006/relationships/image" Target="../media/image17.jpeg"/><Relationship Id="rId64" Type="http://schemas.openxmlformats.org/officeDocument/2006/relationships/image" Target="../media/image16.jpeg"/><Relationship Id="rId63" Type="http://schemas.openxmlformats.org/officeDocument/2006/relationships/image" Target="../media/image1.jpeg"/><Relationship Id="rId62" Type="http://schemas.openxmlformats.org/officeDocument/2006/relationships/tags" Target="../tags/tag205.xml"/><Relationship Id="rId61" Type="http://schemas.openxmlformats.org/officeDocument/2006/relationships/image" Target="../media/image22.png"/><Relationship Id="rId60" Type="http://schemas.openxmlformats.org/officeDocument/2006/relationships/tags" Target="../tags/tag204.xml"/><Relationship Id="rId6" Type="http://schemas.openxmlformats.org/officeDocument/2006/relationships/tags" Target="../tags/tag162.xml"/><Relationship Id="rId59" Type="http://schemas.openxmlformats.org/officeDocument/2006/relationships/tags" Target="../tags/tag203.xml"/><Relationship Id="rId58" Type="http://schemas.openxmlformats.org/officeDocument/2006/relationships/tags" Target="../tags/tag202.xml"/><Relationship Id="rId57" Type="http://schemas.openxmlformats.org/officeDocument/2006/relationships/tags" Target="../tags/tag201.xml"/><Relationship Id="rId56" Type="http://schemas.openxmlformats.org/officeDocument/2006/relationships/tags" Target="../tags/tag200.xml"/><Relationship Id="rId55" Type="http://schemas.openxmlformats.org/officeDocument/2006/relationships/tags" Target="../tags/tag199.xml"/><Relationship Id="rId54" Type="http://schemas.openxmlformats.org/officeDocument/2006/relationships/tags" Target="../tags/tag198.xml"/><Relationship Id="rId53" Type="http://schemas.openxmlformats.org/officeDocument/2006/relationships/tags" Target="../tags/tag197.xml"/><Relationship Id="rId52" Type="http://schemas.openxmlformats.org/officeDocument/2006/relationships/tags" Target="../tags/tag196.xml"/><Relationship Id="rId51" Type="http://schemas.openxmlformats.org/officeDocument/2006/relationships/tags" Target="../tags/tag195.xml"/><Relationship Id="rId50" Type="http://schemas.openxmlformats.org/officeDocument/2006/relationships/image" Target="../media/image21.png"/><Relationship Id="rId5" Type="http://schemas.openxmlformats.org/officeDocument/2006/relationships/tags" Target="../tags/tag161.xml"/><Relationship Id="rId49" Type="http://schemas.openxmlformats.org/officeDocument/2006/relationships/tags" Target="../tags/tag194.xml"/><Relationship Id="rId48" Type="http://schemas.openxmlformats.org/officeDocument/2006/relationships/image" Target="../media/image20.png"/><Relationship Id="rId47" Type="http://schemas.openxmlformats.org/officeDocument/2006/relationships/tags" Target="../tags/tag193.xml"/><Relationship Id="rId46" Type="http://schemas.openxmlformats.org/officeDocument/2006/relationships/image" Target="../media/image19.png"/><Relationship Id="rId45" Type="http://schemas.openxmlformats.org/officeDocument/2006/relationships/tags" Target="../tags/tag192.xml"/><Relationship Id="rId44" Type="http://schemas.openxmlformats.org/officeDocument/2006/relationships/tags" Target="../tags/tag191.xml"/><Relationship Id="rId43" Type="http://schemas.openxmlformats.org/officeDocument/2006/relationships/tags" Target="../tags/tag190.xml"/><Relationship Id="rId42" Type="http://schemas.openxmlformats.org/officeDocument/2006/relationships/image" Target="../media/image10.png"/><Relationship Id="rId41" Type="http://schemas.openxmlformats.org/officeDocument/2006/relationships/tags" Target="../tags/tag189.xml"/><Relationship Id="rId40" Type="http://schemas.openxmlformats.org/officeDocument/2006/relationships/image" Target="../media/image9.png"/><Relationship Id="rId4" Type="http://schemas.openxmlformats.org/officeDocument/2006/relationships/tags" Target="../tags/tag160.xml"/><Relationship Id="rId39" Type="http://schemas.openxmlformats.org/officeDocument/2006/relationships/tags" Target="../tags/tag188.xml"/><Relationship Id="rId38" Type="http://schemas.openxmlformats.org/officeDocument/2006/relationships/image" Target="../media/image8.png"/><Relationship Id="rId37" Type="http://schemas.openxmlformats.org/officeDocument/2006/relationships/tags" Target="../tags/tag187.xml"/><Relationship Id="rId36" Type="http://schemas.openxmlformats.org/officeDocument/2006/relationships/tags" Target="../tags/tag186.xml"/><Relationship Id="rId35" Type="http://schemas.openxmlformats.org/officeDocument/2006/relationships/tags" Target="../tags/tag185.xml"/><Relationship Id="rId34" Type="http://schemas.openxmlformats.org/officeDocument/2006/relationships/image" Target="../media/image7.png"/><Relationship Id="rId33" Type="http://schemas.openxmlformats.org/officeDocument/2006/relationships/tags" Target="../tags/tag184.xml"/><Relationship Id="rId32" Type="http://schemas.openxmlformats.org/officeDocument/2006/relationships/image" Target="../media/image6.png"/><Relationship Id="rId31" Type="http://schemas.openxmlformats.org/officeDocument/2006/relationships/tags" Target="../tags/tag183.xml"/><Relationship Id="rId30" Type="http://schemas.openxmlformats.org/officeDocument/2006/relationships/image" Target="../media/image5.png"/><Relationship Id="rId3" Type="http://schemas.openxmlformats.org/officeDocument/2006/relationships/tags" Target="../tags/tag159.xml"/><Relationship Id="rId29" Type="http://schemas.openxmlformats.org/officeDocument/2006/relationships/tags" Target="../tags/tag182.xml"/><Relationship Id="rId28" Type="http://schemas.openxmlformats.org/officeDocument/2006/relationships/image" Target="../media/image4.png"/><Relationship Id="rId27" Type="http://schemas.openxmlformats.org/officeDocument/2006/relationships/tags" Target="../tags/tag181.xml"/><Relationship Id="rId26" Type="http://schemas.openxmlformats.org/officeDocument/2006/relationships/image" Target="../media/image3.png"/><Relationship Id="rId25" Type="http://schemas.openxmlformats.org/officeDocument/2006/relationships/tags" Target="../tags/tag180.xml"/><Relationship Id="rId24" Type="http://schemas.openxmlformats.org/officeDocument/2006/relationships/image" Target="../media/image2.png"/><Relationship Id="rId23" Type="http://schemas.openxmlformats.org/officeDocument/2006/relationships/tags" Target="../tags/tag179.xml"/><Relationship Id="rId22" Type="http://schemas.openxmlformats.org/officeDocument/2006/relationships/tags" Target="../tags/tag178.xml"/><Relationship Id="rId21" Type="http://schemas.openxmlformats.org/officeDocument/2006/relationships/tags" Target="../tags/tag177.xml"/><Relationship Id="rId20" Type="http://schemas.openxmlformats.org/officeDocument/2006/relationships/tags" Target="../tags/tag176.xml"/><Relationship Id="rId2" Type="http://schemas.openxmlformats.org/officeDocument/2006/relationships/tags" Target="../tags/tag158.xml"/><Relationship Id="rId19" Type="http://schemas.openxmlformats.org/officeDocument/2006/relationships/tags" Target="../tags/tag175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294.xml"/><Relationship Id="rId98" Type="http://schemas.openxmlformats.org/officeDocument/2006/relationships/tags" Target="../tags/tag293.xml"/><Relationship Id="rId97" Type="http://schemas.openxmlformats.org/officeDocument/2006/relationships/tags" Target="../tags/tag292.xml"/><Relationship Id="rId96" Type="http://schemas.openxmlformats.org/officeDocument/2006/relationships/image" Target="../media/image24.png"/><Relationship Id="rId95" Type="http://schemas.openxmlformats.org/officeDocument/2006/relationships/tags" Target="../tags/tag291.xml"/><Relationship Id="rId94" Type="http://schemas.openxmlformats.org/officeDocument/2006/relationships/tags" Target="../tags/tag290.xml"/><Relationship Id="rId93" Type="http://schemas.openxmlformats.org/officeDocument/2006/relationships/tags" Target="../tags/tag289.xml"/><Relationship Id="rId92" Type="http://schemas.openxmlformats.org/officeDocument/2006/relationships/tags" Target="../tags/tag288.xml"/><Relationship Id="rId91" Type="http://schemas.openxmlformats.org/officeDocument/2006/relationships/tags" Target="../tags/tag287.xml"/><Relationship Id="rId90" Type="http://schemas.openxmlformats.org/officeDocument/2006/relationships/tags" Target="../tags/tag286.xml"/><Relationship Id="rId9" Type="http://schemas.openxmlformats.org/officeDocument/2006/relationships/tags" Target="../tags/tag222.xml"/><Relationship Id="rId89" Type="http://schemas.openxmlformats.org/officeDocument/2006/relationships/tags" Target="../tags/tag285.xml"/><Relationship Id="rId88" Type="http://schemas.openxmlformats.org/officeDocument/2006/relationships/tags" Target="../tags/tag284.xml"/><Relationship Id="rId87" Type="http://schemas.openxmlformats.org/officeDocument/2006/relationships/tags" Target="../tags/tag283.xml"/><Relationship Id="rId86" Type="http://schemas.openxmlformats.org/officeDocument/2006/relationships/tags" Target="../tags/tag282.xml"/><Relationship Id="rId85" Type="http://schemas.openxmlformats.org/officeDocument/2006/relationships/tags" Target="../tags/tag281.xml"/><Relationship Id="rId84" Type="http://schemas.openxmlformats.org/officeDocument/2006/relationships/tags" Target="../tags/tag280.xml"/><Relationship Id="rId83" Type="http://schemas.openxmlformats.org/officeDocument/2006/relationships/tags" Target="../tags/tag279.xml"/><Relationship Id="rId82" Type="http://schemas.openxmlformats.org/officeDocument/2006/relationships/tags" Target="../tags/tag278.xml"/><Relationship Id="rId81" Type="http://schemas.openxmlformats.org/officeDocument/2006/relationships/tags" Target="../tags/tag277.xml"/><Relationship Id="rId80" Type="http://schemas.openxmlformats.org/officeDocument/2006/relationships/tags" Target="../tags/tag276.xml"/><Relationship Id="rId8" Type="http://schemas.openxmlformats.org/officeDocument/2006/relationships/tags" Target="../tags/tag221.xml"/><Relationship Id="rId79" Type="http://schemas.openxmlformats.org/officeDocument/2006/relationships/tags" Target="../tags/tag275.xml"/><Relationship Id="rId78" Type="http://schemas.openxmlformats.org/officeDocument/2006/relationships/tags" Target="../tags/tag274.xml"/><Relationship Id="rId77" Type="http://schemas.openxmlformats.org/officeDocument/2006/relationships/tags" Target="../tags/tag273.xml"/><Relationship Id="rId76" Type="http://schemas.openxmlformats.org/officeDocument/2006/relationships/tags" Target="../tags/tag272.xml"/><Relationship Id="rId75" Type="http://schemas.openxmlformats.org/officeDocument/2006/relationships/tags" Target="../tags/tag271.xml"/><Relationship Id="rId74" Type="http://schemas.openxmlformats.org/officeDocument/2006/relationships/tags" Target="../tags/tag270.xml"/><Relationship Id="rId73" Type="http://schemas.openxmlformats.org/officeDocument/2006/relationships/tags" Target="../tags/tag269.xml"/><Relationship Id="rId72" Type="http://schemas.openxmlformats.org/officeDocument/2006/relationships/tags" Target="../tags/tag268.xml"/><Relationship Id="rId71" Type="http://schemas.openxmlformats.org/officeDocument/2006/relationships/tags" Target="../tags/tag267.xml"/><Relationship Id="rId70" Type="http://schemas.openxmlformats.org/officeDocument/2006/relationships/tags" Target="../tags/tag266.xml"/><Relationship Id="rId7" Type="http://schemas.openxmlformats.org/officeDocument/2006/relationships/tags" Target="../tags/tag220.xml"/><Relationship Id="rId69" Type="http://schemas.openxmlformats.org/officeDocument/2006/relationships/tags" Target="../tags/tag265.xml"/><Relationship Id="rId68" Type="http://schemas.openxmlformats.org/officeDocument/2006/relationships/tags" Target="../tags/tag264.xml"/><Relationship Id="rId67" Type="http://schemas.openxmlformats.org/officeDocument/2006/relationships/tags" Target="../tags/tag263.xml"/><Relationship Id="rId66" Type="http://schemas.openxmlformats.org/officeDocument/2006/relationships/image" Target="../media/image18.jpeg"/><Relationship Id="rId65" Type="http://schemas.openxmlformats.org/officeDocument/2006/relationships/image" Target="../media/image17.jpeg"/><Relationship Id="rId64" Type="http://schemas.openxmlformats.org/officeDocument/2006/relationships/image" Target="../media/image16.jpeg"/><Relationship Id="rId63" Type="http://schemas.openxmlformats.org/officeDocument/2006/relationships/image" Target="../media/image1.jpeg"/><Relationship Id="rId62" Type="http://schemas.openxmlformats.org/officeDocument/2006/relationships/tags" Target="../tags/tag262.xml"/><Relationship Id="rId61" Type="http://schemas.openxmlformats.org/officeDocument/2006/relationships/image" Target="../media/image15.png"/><Relationship Id="rId60" Type="http://schemas.openxmlformats.org/officeDocument/2006/relationships/tags" Target="../tags/tag261.xml"/><Relationship Id="rId6" Type="http://schemas.openxmlformats.org/officeDocument/2006/relationships/tags" Target="../tags/tag219.xml"/><Relationship Id="rId59" Type="http://schemas.openxmlformats.org/officeDocument/2006/relationships/tags" Target="../tags/tag260.xml"/><Relationship Id="rId58" Type="http://schemas.openxmlformats.org/officeDocument/2006/relationships/tags" Target="../tags/tag259.xml"/><Relationship Id="rId57" Type="http://schemas.openxmlformats.org/officeDocument/2006/relationships/tags" Target="../tags/tag258.xml"/><Relationship Id="rId56" Type="http://schemas.openxmlformats.org/officeDocument/2006/relationships/tags" Target="../tags/tag257.xml"/><Relationship Id="rId55" Type="http://schemas.openxmlformats.org/officeDocument/2006/relationships/tags" Target="../tags/tag256.xml"/><Relationship Id="rId54" Type="http://schemas.openxmlformats.org/officeDocument/2006/relationships/tags" Target="../tags/tag255.xml"/><Relationship Id="rId53" Type="http://schemas.openxmlformats.org/officeDocument/2006/relationships/tags" Target="../tags/tag254.xml"/><Relationship Id="rId52" Type="http://schemas.openxmlformats.org/officeDocument/2006/relationships/tags" Target="../tags/tag253.xml"/><Relationship Id="rId51" Type="http://schemas.openxmlformats.org/officeDocument/2006/relationships/tags" Target="../tags/tag252.xml"/><Relationship Id="rId50" Type="http://schemas.openxmlformats.org/officeDocument/2006/relationships/image" Target="../media/image13.png"/><Relationship Id="rId5" Type="http://schemas.openxmlformats.org/officeDocument/2006/relationships/tags" Target="../tags/tag218.xml"/><Relationship Id="rId49" Type="http://schemas.openxmlformats.org/officeDocument/2006/relationships/tags" Target="../tags/tag251.xml"/><Relationship Id="rId48" Type="http://schemas.openxmlformats.org/officeDocument/2006/relationships/image" Target="../media/image14.png"/><Relationship Id="rId47" Type="http://schemas.openxmlformats.org/officeDocument/2006/relationships/tags" Target="../tags/tag250.xml"/><Relationship Id="rId46" Type="http://schemas.openxmlformats.org/officeDocument/2006/relationships/image" Target="../media/image11.png"/><Relationship Id="rId45" Type="http://schemas.openxmlformats.org/officeDocument/2006/relationships/tags" Target="../tags/tag249.xml"/><Relationship Id="rId44" Type="http://schemas.openxmlformats.org/officeDocument/2006/relationships/tags" Target="../tags/tag248.xml"/><Relationship Id="rId43" Type="http://schemas.openxmlformats.org/officeDocument/2006/relationships/image" Target="../media/image10.png"/><Relationship Id="rId42" Type="http://schemas.openxmlformats.org/officeDocument/2006/relationships/tags" Target="../tags/tag247.xml"/><Relationship Id="rId41" Type="http://schemas.openxmlformats.org/officeDocument/2006/relationships/image" Target="../media/image9.png"/><Relationship Id="rId40" Type="http://schemas.openxmlformats.org/officeDocument/2006/relationships/tags" Target="../tags/tag246.xml"/><Relationship Id="rId4" Type="http://schemas.openxmlformats.org/officeDocument/2006/relationships/tags" Target="../tags/tag217.xml"/><Relationship Id="rId39" Type="http://schemas.openxmlformats.org/officeDocument/2006/relationships/image" Target="../media/image8.png"/><Relationship Id="rId38" Type="http://schemas.openxmlformats.org/officeDocument/2006/relationships/tags" Target="../tags/tag245.xml"/><Relationship Id="rId37" Type="http://schemas.openxmlformats.org/officeDocument/2006/relationships/tags" Target="../tags/tag244.xml"/><Relationship Id="rId36" Type="http://schemas.openxmlformats.org/officeDocument/2006/relationships/tags" Target="../tags/tag243.xml"/><Relationship Id="rId35" Type="http://schemas.openxmlformats.org/officeDocument/2006/relationships/image" Target="../media/image7.png"/><Relationship Id="rId34" Type="http://schemas.openxmlformats.org/officeDocument/2006/relationships/tags" Target="../tags/tag242.xml"/><Relationship Id="rId33" Type="http://schemas.openxmlformats.org/officeDocument/2006/relationships/image" Target="../media/image6.png"/><Relationship Id="rId32" Type="http://schemas.openxmlformats.org/officeDocument/2006/relationships/tags" Target="../tags/tag241.xml"/><Relationship Id="rId31" Type="http://schemas.openxmlformats.org/officeDocument/2006/relationships/image" Target="../media/image5.png"/><Relationship Id="rId30" Type="http://schemas.openxmlformats.org/officeDocument/2006/relationships/tags" Target="../tags/tag240.xml"/><Relationship Id="rId3" Type="http://schemas.openxmlformats.org/officeDocument/2006/relationships/tags" Target="../tags/tag216.xml"/><Relationship Id="rId29" Type="http://schemas.openxmlformats.org/officeDocument/2006/relationships/image" Target="../media/image4.png"/><Relationship Id="rId28" Type="http://schemas.openxmlformats.org/officeDocument/2006/relationships/tags" Target="../tags/tag239.xml"/><Relationship Id="rId27" Type="http://schemas.openxmlformats.org/officeDocument/2006/relationships/image" Target="../media/image3.png"/><Relationship Id="rId26" Type="http://schemas.openxmlformats.org/officeDocument/2006/relationships/tags" Target="../tags/tag238.xml"/><Relationship Id="rId25" Type="http://schemas.openxmlformats.org/officeDocument/2006/relationships/image" Target="../media/image2.png"/><Relationship Id="rId24" Type="http://schemas.openxmlformats.org/officeDocument/2006/relationships/tags" Target="../tags/tag237.xml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tags" Target="../tags/tag234.xml"/><Relationship Id="rId20" Type="http://schemas.openxmlformats.org/officeDocument/2006/relationships/tags" Target="../tags/tag233.xml"/><Relationship Id="rId2" Type="http://schemas.openxmlformats.org/officeDocument/2006/relationships/tags" Target="../tags/tag215.xml"/><Relationship Id="rId19" Type="http://schemas.openxmlformats.org/officeDocument/2006/relationships/tags" Target="../tags/tag23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2" Type="http://schemas.openxmlformats.org/officeDocument/2006/relationships/notesSlide" Target="../notesSlides/notesSlide1.xml"/><Relationship Id="rId111" Type="http://schemas.openxmlformats.org/officeDocument/2006/relationships/slideLayout" Target="../slideLayouts/slideLayout1.xml"/><Relationship Id="rId110" Type="http://schemas.openxmlformats.org/officeDocument/2006/relationships/tags" Target="../tags/tag305.xml"/><Relationship Id="rId11" Type="http://schemas.openxmlformats.org/officeDocument/2006/relationships/tags" Target="../tags/tag224.xml"/><Relationship Id="rId109" Type="http://schemas.openxmlformats.org/officeDocument/2006/relationships/tags" Target="../tags/tag304.xml"/><Relationship Id="rId108" Type="http://schemas.openxmlformats.org/officeDocument/2006/relationships/tags" Target="../tags/tag303.xml"/><Relationship Id="rId107" Type="http://schemas.openxmlformats.org/officeDocument/2006/relationships/tags" Target="../tags/tag302.xml"/><Relationship Id="rId106" Type="http://schemas.openxmlformats.org/officeDocument/2006/relationships/tags" Target="../tags/tag301.xml"/><Relationship Id="rId105" Type="http://schemas.openxmlformats.org/officeDocument/2006/relationships/tags" Target="../tags/tag300.xml"/><Relationship Id="rId104" Type="http://schemas.openxmlformats.org/officeDocument/2006/relationships/tags" Target="../tags/tag299.xml"/><Relationship Id="rId103" Type="http://schemas.openxmlformats.org/officeDocument/2006/relationships/tags" Target="../tags/tag298.xml"/><Relationship Id="rId102" Type="http://schemas.openxmlformats.org/officeDocument/2006/relationships/tags" Target="../tags/tag297.xml"/><Relationship Id="rId101" Type="http://schemas.openxmlformats.org/officeDocument/2006/relationships/tags" Target="../tags/tag296.xml"/><Relationship Id="rId100" Type="http://schemas.openxmlformats.org/officeDocument/2006/relationships/tags" Target="../tags/tag295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image" Target="../media/image25.png"/><Relationship Id="rId4" Type="http://schemas.openxmlformats.org/officeDocument/2006/relationships/tags" Target="../tags/tag308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340.xml"/><Relationship Id="rId36" Type="http://schemas.openxmlformats.org/officeDocument/2006/relationships/tags" Target="../tags/tag339.xml"/><Relationship Id="rId35" Type="http://schemas.openxmlformats.org/officeDocument/2006/relationships/tags" Target="../tags/tag338.xml"/><Relationship Id="rId34" Type="http://schemas.openxmlformats.org/officeDocument/2006/relationships/tags" Target="../tags/tag337.xml"/><Relationship Id="rId33" Type="http://schemas.openxmlformats.org/officeDocument/2006/relationships/tags" Target="../tags/tag336.xml"/><Relationship Id="rId32" Type="http://schemas.openxmlformats.org/officeDocument/2006/relationships/tags" Target="../tags/tag335.xml"/><Relationship Id="rId31" Type="http://schemas.openxmlformats.org/officeDocument/2006/relationships/tags" Target="../tags/tag334.xml"/><Relationship Id="rId30" Type="http://schemas.openxmlformats.org/officeDocument/2006/relationships/tags" Target="../tags/tag333.xml"/><Relationship Id="rId3" Type="http://schemas.openxmlformats.org/officeDocument/2006/relationships/tags" Target="../tags/tag307.xml"/><Relationship Id="rId29" Type="http://schemas.openxmlformats.org/officeDocument/2006/relationships/tags" Target="../tags/tag332.xml"/><Relationship Id="rId28" Type="http://schemas.openxmlformats.org/officeDocument/2006/relationships/tags" Target="../tags/tag331.xml"/><Relationship Id="rId27" Type="http://schemas.openxmlformats.org/officeDocument/2006/relationships/tags" Target="../tags/tag330.xml"/><Relationship Id="rId26" Type="http://schemas.openxmlformats.org/officeDocument/2006/relationships/tags" Target="../tags/tag329.xml"/><Relationship Id="rId25" Type="http://schemas.openxmlformats.org/officeDocument/2006/relationships/tags" Target="../tags/tag328.xml"/><Relationship Id="rId24" Type="http://schemas.openxmlformats.org/officeDocument/2006/relationships/tags" Target="../tags/tag327.xml"/><Relationship Id="rId23" Type="http://schemas.openxmlformats.org/officeDocument/2006/relationships/tags" Target="../tags/tag326.xml"/><Relationship Id="rId22" Type="http://schemas.openxmlformats.org/officeDocument/2006/relationships/tags" Target="../tags/tag325.xml"/><Relationship Id="rId21" Type="http://schemas.openxmlformats.org/officeDocument/2006/relationships/tags" Target="../tags/tag324.xml"/><Relationship Id="rId20" Type="http://schemas.openxmlformats.org/officeDocument/2006/relationships/tags" Target="../tags/tag323.xml"/><Relationship Id="rId2" Type="http://schemas.openxmlformats.org/officeDocument/2006/relationships/image" Target="../media/image24.png"/><Relationship Id="rId19" Type="http://schemas.openxmlformats.org/officeDocument/2006/relationships/tags" Target="../tags/tag322.xml"/><Relationship Id="rId18" Type="http://schemas.openxmlformats.org/officeDocument/2006/relationships/tags" Target="../tags/tag321.xml"/><Relationship Id="rId17" Type="http://schemas.openxmlformats.org/officeDocument/2006/relationships/tags" Target="../tags/tag320.xml"/><Relationship Id="rId16" Type="http://schemas.openxmlformats.org/officeDocument/2006/relationships/tags" Target="../tags/tag319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6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tags" Target="../tags/tag424.xml"/><Relationship Id="rId98" Type="http://schemas.openxmlformats.org/officeDocument/2006/relationships/tags" Target="../tags/tag423.xml"/><Relationship Id="rId97" Type="http://schemas.openxmlformats.org/officeDocument/2006/relationships/tags" Target="../tags/tag422.xml"/><Relationship Id="rId96" Type="http://schemas.openxmlformats.org/officeDocument/2006/relationships/image" Target="../media/image9.png"/><Relationship Id="rId95" Type="http://schemas.openxmlformats.org/officeDocument/2006/relationships/tags" Target="../tags/tag421.xml"/><Relationship Id="rId94" Type="http://schemas.openxmlformats.org/officeDocument/2006/relationships/tags" Target="../tags/tag420.xml"/><Relationship Id="rId93" Type="http://schemas.openxmlformats.org/officeDocument/2006/relationships/tags" Target="../tags/tag419.xml"/><Relationship Id="rId92" Type="http://schemas.openxmlformats.org/officeDocument/2006/relationships/tags" Target="../tags/tag418.xml"/><Relationship Id="rId91" Type="http://schemas.openxmlformats.org/officeDocument/2006/relationships/tags" Target="../tags/tag417.xml"/><Relationship Id="rId90" Type="http://schemas.openxmlformats.org/officeDocument/2006/relationships/tags" Target="../tags/tag416.xml"/><Relationship Id="rId9" Type="http://schemas.openxmlformats.org/officeDocument/2006/relationships/tags" Target="../tags/tag345.xml"/><Relationship Id="rId89" Type="http://schemas.openxmlformats.org/officeDocument/2006/relationships/image" Target="../media/image27.png"/><Relationship Id="rId88" Type="http://schemas.openxmlformats.org/officeDocument/2006/relationships/tags" Target="../tags/tag415.xml"/><Relationship Id="rId87" Type="http://schemas.openxmlformats.org/officeDocument/2006/relationships/tags" Target="../tags/tag414.xml"/><Relationship Id="rId86" Type="http://schemas.openxmlformats.org/officeDocument/2006/relationships/tags" Target="../tags/tag413.xml"/><Relationship Id="rId85" Type="http://schemas.openxmlformats.org/officeDocument/2006/relationships/image" Target="../media/image26.png"/><Relationship Id="rId84" Type="http://schemas.openxmlformats.org/officeDocument/2006/relationships/tags" Target="../tags/tag412.xml"/><Relationship Id="rId83" Type="http://schemas.openxmlformats.org/officeDocument/2006/relationships/tags" Target="../tags/tag411.xml"/><Relationship Id="rId82" Type="http://schemas.openxmlformats.org/officeDocument/2006/relationships/tags" Target="../tags/tag410.xml"/><Relationship Id="rId81" Type="http://schemas.openxmlformats.org/officeDocument/2006/relationships/tags" Target="../tags/tag409.xml"/><Relationship Id="rId80" Type="http://schemas.openxmlformats.org/officeDocument/2006/relationships/tags" Target="../tags/tag408.xml"/><Relationship Id="rId8" Type="http://schemas.openxmlformats.org/officeDocument/2006/relationships/tags" Target="../tags/tag344.xml"/><Relationship Id="rId79" Type="http://schemas.openxmlformats.org/officeDocument/2006/relationships/tags" Target="../tags/tag407.xml"/><Relationship Id="rId78" Type="http://schemas.openxmlformats.org/officeDocument/2006/relationships/tags" Target="../tags/tag406.xml"/><Relationship Id="rId77" Type="http://schemas.openxmlformats.org/officeDocument/2006/relationships/tags" Target="../tags/tag405.xml"/><Relationship Id="rId76" Type="http://schemas.openxmlformats.org/officeDocument/2006/relationships/tags" Target="../tags/tag404.xml"/><Relationship Id="rId75" Type="http://schemas.openxmlformats.org/officeDocument/2006/relationships/tags" Target="../tags/tag403.xml"/><Relationship Id="rId74" Type="http://schemas.openxmlformats.org/officeDocument/2006/relationships/tags" Target="../tags/tag402.xml"/><Relationship Id="rId73" Type="http://schemas.openxmlformats.org/officeDocument/2006/relationships/tags" Target="../tags/tag401.xml"/><Relationship Id="rId72" Type="http://schemas.openxmlformats.org/officeDocument/2006/relationships/tags" Target="../tags/tag400.xml"/><Relationship Id="rId71" Type="http://schemas.openxmlformats.org/officeDocument/2006/relationships/tags" Target="../tags/tag399.xml"/><Relationship Id="rId70" Type="http://schemas.openxmlformats.org/officeDocument/2006/relationships/tags" Target="../tags/tag398.xml"/><Relationship Id="rId7" Type="http://schemas.openxmlformats.org/officeDocument/2006/relationships/tags" Target="../tags/tag343.xml"/><Relationship Id="rId69" Type="http://schemas.openxmlformats.org/officeDocument/2006/relationships/tags" Target="../tags/tag397.xml"/><Relationship Id="rId68" Type="http://schemas.openxmlformats.org/officeDocument/2006/relationships/tags" Target="../tags/tag396.xml"/><Relationship Id="rId67" Type="http://schemas.openxmlformats.org/officeDocument/2006/relationships/tags" Target="../tags/tag395.xml"/><Relationship Id="rId66" Type="http://schemas.openxmlformats.org/officeDocument/2006/relationships/tags" Target="../tags/tag394.xml"/><Relationship Id="rId65" Type="http://schemas.openxmlformats.org/officeDocument/2006/relationships/tags" Target="../tags/tag393.xml"/><Relationship Id="rId64" Type="http://schemas.openxmlformats.org/officeDocument/2006/relationships/tags" Target="../tags/tag392.xml"/><Relationship Id="rId63" Type="http://schemas.openxmlformats.org/officeDocument/2006/relationships/tags" Target="../tags/tag391.xml"/><Relationship Id="rId62" Type="http://schemas.openxmlformats.org/officeDocument/2006/relationships/tags" Target="../tags/tag390.xml"/><Relationship Id="rId61" Type="http://schemas.openxmlformats.org/officeDocument/2006/relationships/tags" Target="../tags/tag389.xml"/><Relationship Id="rId60" Type="http://schemas.openxmlformats.org/officeDocument/2006/relationships/tags" Target="../tags/tag388.xml"/><Relationship Id="rId6" Type="http://schemas.openxmlformats.org/officeDocument/2006/relationships/image" Target="../media/image18.jpeg"/><Relationship Id="rId59" Type="http://schemas.openxmlformats.org/officeDocument/2006/relationships/tags" Target="../tags/tag387.xml"/><Relationship Id="rId58" Type="http://schemas.openxmlformats.org/officeDocument/2006/relationships/tags" Target="../tags/tag386.xml"/><Relationship Id="rId57" Type="http://schemas.openxmlformats.org/officeDocument/2006/relationships/tags" Target="../tags/tag385.xml"/><Relationship Id="rId56" Type="http://schemas.openxmlformats.org/officeDocument/2006/relationships/tags" Target="../tags/tag384.xml"/><Relationship Id="rId55" Type="http://schemas.openxmlformats.org/officeDocument/2006/relationships/tags" Target="../tags/tag383.xml"/><Relationship Id="rId54" Type="http://schemas.openxmlformats.org/officeDocument/2006/relationships/tags" Target="../tags/tag382.xml"/><Relationship Id="rId53" Type="http://schemas.openxmlformats.org/officeDocument/2006/relationships/tags" Target="../tags/tag381.xml"/><Relationship Id="rId52" Type="http://schemas.openxmlformats.org/officeDocument/2006/relationships/tags" Target="../tags/tag380.xml"/><Relationship Id="rId51" Type="http://schemas.openxmlformats.org/officeDocument/2006/relationships/tags" Target="../tags/tag379.xml"/><Relationship Id="rId50" Type="http://schemas.openxmlformats.org/officeDocument/2006/relationships/tags" Target="../tags/tag378.xml"/><Relationship Id="rId5" Type="http://schemas.openxmlformats.org/officeDocument/2006/relationships/image" Target="../media/image17.jpeg"/><Relationship Id="rId49" Type="http://schemas.openxmlformats.org/officeDocument/2006/relationships/tags" Target="../tags/tag377.xml"/><Relationship Id="rId48" Type="http://schemas.openxmlformats.org/officeDocument/2006/relationships/tags" Target="../tags/tag376.xml"/><Relationship Id="rId47" Type="http://schemas.openxmlformats.org/officeDocument/2006/relationships/tags" Target="../tags/tag375.xml"/><Relationship Id="rId46" Type="http://schemas.openxmlformats.org/officeDocument/2006/relationships/tags" Target="../tags/tag374.xml"/><Relationship Id="rId45" Type="http://schemas.openxmlformats.org/officeDocument/2006/relationships/tags" Target="../tags/tag373.xml"/><Relationship Id="rId44" Type="http://schemas.openxmlformats.org/officeDocument/2006/relationships/tags" Target="../tags/tag372.xml"/><Relationship Id="rId43" Type="http://schemas.openxmlformats.org/officeDocument/2006/relationships/tags" Target="../tags/tag371.xml"/><Relationship Id="rId42" Type="http://schemas.openxmlformats.org/officeDocument/2006/relationships/image" Target="../media/image25.png"/><Relationship Id="rId41" Type="http://schemas.openxmlformats.org/officeDocument/2006/relationships/tags" Target="../tags/tag370.xml"/><Relationship Id="rId40" Type="http://schemas.openxmlformats.org/officeDocument/2006/relationships/tags" Target="../tags/tag369.xml"/><Relationship Id="rId4" Type="http://schemas.openxmlformats.org/officeDocument/2006/relationships/image" Target="../media/image16.jpeg"/><Relationship Id="rId39" Type="http://schemas.openxmlformats.org/officeDocument/2006/relationships/tags" Target="../tags/tag368.xml"/><Relationship Id="rId38" Type="http://schemas.openxmlformats.org/officeDocument/2006/relationships/tags" Target="../tags/tag367.xml"/><Relationship Id="rId37" Type="http://schemas.openxmlformats.org/officeDocument/2006/relationships/tags" Target="../tags/tag366.xml"/><Relationship Id="rId36" Type="http://schemas.openxmlformats.org/officeDocument/2006/relationships/tags" Target="../tags/tag365.xml"/><Relationship Id="rId35" Type="http://schemas.openxmlformats.org/officeDocument/2006/relationships/tags" Target="../tags/tag364.xml"/><Relationship Id="rId34" Type="http://schemas.openxmlformats.org/officeDocument/2006/relationships/tags" Target="../tags/tag363.xml"/><Relationship Id="rId33" Type="http://schemas.openxmlformats.org/officeDocument/2006/relationships/tags" Target="../tags/tag362.xml"/><Relationship Id="rId32" Type="http://schemas.openxmlformats.org/officeDocument/2006/relationships/image" Target="../media/image8.png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image" Target="../media/image1.jpeg"/><Relationship Id="rId29" Type="http://schemas.openxmlformats.org/officeDocument/2006/relationships/image" Target="../media/image7.png"/><Relationship Id="rId28" Type="http://schemas.openxmlformats.org/officeDocument/2006/relationships/tags" Target="../tags/tag359.xml"/><Relationship Id="rId27" Type="http://schemas.openxmlformats.org/officeDocument/2006/relationships/image" Target="../media/image6.png"/><Relationship Id="rId26" Type="http://schemas.openxmlformats.org/officeDocument/2006/relationships/tags" Target="../tags/tag358.xml"/><Relationship Id="rId25" Type="http://schemas.openxmlformats.org/officeDocument/2006/relationships/image" Target="../media/image5.png"/><Relationship Id="rId24" Type="http://schemas.openxmlformats.org/officeDocument/2006/relationships/tags" Target="../tags/tag357.xml"/><Relationship Id="rId23" Type="http://schemas.openxmlformats.org/officeDocument/2006/relationships/image" Target="../media/image4.png"/><Relationship Id="rId22" Type="http://schemas.openxmlformats.org/officeDocument/2006/relationships/tags" Target="../tags/tag356.xml"/><Relationship Id="rId21" Type="http://schemas.openxmlformats.org/officeDocument/2006/relationships/image" Target="../media/image3.png"/><Relationship Id="rId20" Type="http://schemas.openxmlformats.org/officeDocument/2006/relationships/tags" Target="../tags/tag355.xml"/><Relationship Id="rId2" Type="http://schemas.openxmlformats.org/officeDocument/2006/relationships/tags" Target="../tags/tag342.xml"/><Relationship Id="rId19" Type="http://schemas.openxmlformats.org/officeDocument/2006/relationships/image" Target="../media/image2.png"/><Relationship Id="rId18" Type="http://schemas.openxmlformats.org/officeDocument/2006/relationships/tags" Target="../tags/tag354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2" Type="http://schemas.openxmlformats.org/officeDocument/2006/relationships/notesSlide" Target="../notesSlides/notesSlide2.xml"/><Relationship Id="rId101" Type="http://schemas.openxmlformats.org/officeDocument/2006/relationships/slideLayout" Target="../slideLayouts/slideLayout1.xml"/><Relationship Id="rId100" Type="http://schemas.openxmlformats.org/officeDocument/2006/relationships/tags" Target="../tags/tag425.xml"/><Relationship Id="rId10" Type="http://schemas.openxmlformats.org/officeDocument/2006/relationships/tags" Target="../tags/tag346.xml"/><Relationship Id="rId1" Type="http://schemas.openxmlformats.org/officeDocument/2006/relationships/tags" Target="../tags/tag3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tags" Target="../tags/tag429.xml"/><Relationship Id="rId7" Type="http://schemas.openxmlformats.org/officeDocument/2006/relationships/tags" Target="../tags/tag428.xml"/><Relationship Id="rId69" Type="http://schemas.openxmlformats.org/officeDocument/2006/relationships/notesSlide" Target="../notesSlides/notesSlide3.xml"/><Relationship Id="rId68" Type="http://schemas.openxmlformats.org/officeDocument/2006/relationships/slideLayout" Target="../slideLayouts/slideLayout1.xml"/><Relationship Id="rId67" Type="http://schemas.openxmlformats.org/officeDocument/2006/relationships/tags" Target="../tags/tag479.xml"/><Relationship Id="rId66" Type="http://schemas.openxmlformats.org/officeDocument/2006/relationships/tags" Target="../tags/tag478.xml"/><Relationship Id="rId65" Type="http://schemas.openxmlformats.org/officeDocument/2006/relationships/tags" Target="../tags/tag477.xml"/><Relationship Id="rId64" Type="http://schemas.openxmlformats.org/officeDocument/2006/relationships/image" Target="../media/image32.jpeg"/><Relationship Id="rId63" Type="http://schemas.openxmlformats.org/officeDocument/2006/relationships/tags" Target="../tags/tag476.xml"/><Relationship Id="rId62" Type="http://schemas.openxmlformats.org/officeDocument/2006/relationships/tags" Target="../tags/tag475.xml"/><Relationship Id="rId61" Type="http://schemas.openxmlformats.org/officeDocument/2006/relationships/image" Target="../media/image31.png"/><Relationship Id="rId60" Type="http://schemas.openxmlformats.org/officeDocument/2006/relationships/tags" Target="../tags/tag474.xml"/><Relationship Id="rId6" Type="http://schemas.openxmlformats.org/officeDocument/2006/relationships/image" Target="../media/image18.jpeg"/><Relationship Id="rId59" Type="http://schemas.openxmlformats.org/officeDocument/2006/relationships/image" Target="../media/image30.png"/><Relationship Id="rId58" Type="http://schemas.openxmlformats.org/officeDocument/2006/relationships/tags" Target="../tags/tag473.xml"/><Relationship Id="rId57" Type="http://schemas.openxmlformats.org/officeDocument/2006/relationships/image" Target="../media/image22.png"/><Relationship Id="rId56" Type="http://schemas.openxmlformats.org/officeDocument/2006/relationships/tags" Target="../tags/tag472.xml"/><Relationship Id="rId55" Type="http://schemas.openxmlformats.org/officeDocument/2006/relationships/image" Target="../media/image29.png"/><Relationship Id="rId54" Type="http://schemas.openxmlformats.org/officeDocument/2006/relationships/tags" Target="../tags/tag471.xml"/><Relationship Id="rId53" Type="http://schemas.openxmlformats.org/officeDocument/2006/relationships/tags" Target="../tags/tag470.xml"/><Relationship Id="rId52" Type="http://schemas.openxmlformats.org/officeDocument/2006/relationships/tags" Target="../tags/tag469.xml"/><Relationship Id="rId51" Type="http://schemas.openxmlformats.org/officeDocument/2006/relationships/tags" Target="../tags/tag468.xml"/><Relationship Id="rId50" Type="http://schemas.openxmlformats.org/officeDocument/2006/relationships/tags" Target="../tags/tag467.xml"/><Relationship Id="rId5" Type="http://schemas.openxmlformats.org/officeDocument/2006/relationships/image" Target="../media/image17.jpeg"/><Relationship Id="rId49" Type="http://schemas.openxmlformats.org/officeDocument/2006/relationships/tags" Target="../tags/tag466.xml"/><Relationship Id="rId48" Type="http://schemas.openxmlformats.org/officeDocument/2006/relationships/tags" Target="../tags/tag465.xml"/><Relationship Id="rId47" Type="http://schemas.openxmlformats.org/officeDocument/2006/relationships/tags" Target="../tags/tag464.xml"/><Relationship Id="rId46" Type="http://schemas.openxmlformats.org/officeDocument/2006/relationships/tags" Target="../tags/tag463.xml"/><Relationship Id="rId45" Type="http://schemas.openxmlformats.org/officeDocument/2006/relationships/tags" Target="../tags/tag462.xml"/><Relationship Id="rId44" Type="http://schemas.openxmlformats.org/officeDocument/2006/relationships/tags" Target="../tags/tag461.xml"/><Relationship Id="rId43" Type="http://schemas.openxmlformats.org/officeDocument/2006/relationships/tags" Target="../tags/tag460.xml"/><Relationship Id="rId42" Type="http://schemas.openxmlformats.org/officeDocument/2006/relationships/tags" Target="../tags/tag459.xml"/><Relationship Id="rId41" Type="http://schemas.openxmlformats.org/officeDocument/2006/relationships/tags" Target="../tags/tag458.xml"/><Relationship Id="rId40" Type="http://schemas.openxmlformats.org/officeDocument/2006/relationships/image" Target="../media/image9.png"/><Relationship Id="rId4" Type="http://schemas.openxmlformats.org/officeDocument/2006/relationships/image" Target="../media/image16.jpeg"/><Relationship Id="rId39" Type="http://schemas.openxmlformats.org/officeDocument/2006/relationships/tags" Target="../tags/tag457.xml"/><Relationship Id="rId38" Type="http://schemas.openxmlformats.org/officeDocument/2006/relationships/tags" Target="../tags/tag456.xml"/><Relationship Id="rId37" Type="http://schemas.openxmlformats.org/officeDocument/2006/relationships/tags" Target="../tags/tag455.xml"/><Relationship Id="rId36" Type="http://schemas.openxmlformats.org/officeDocument/2006/relationships/tags" Target="../tags/tag454.xml"/><Relationship Id="rId35" Type="http://schemas.openxmlformats.org/officeDocument/2006/relationships/tags" Target="../tags/tag453.xml"/><Relationship Id="rId34" Type="http://schemas.openxmlformats.org/officeDocument/2006/relationships/tags" Target="../tags/tag452.xml"/><Relationship Id="rId33" Type="http://schemas.openxmlformats.org/officeDocument/2006/relationships/tags" Target="../tags/tag451.xml"/><Relationship Id="rId32" Type="http://schemas.openxmlformats.org/officeDocument/2006/relationships/tags" Target="../tags/tag450.xml"/><Relationship Id="rId31" Type="http://schemas.openxmlformats.org/officeDocument/2006/relationships/image" Target="../media/image28.png"/><Relationship Id="rId30" Type="http://schemas.openxmlformats.org/officeDocument/2006/relationships/tags" Target="../tags/tag449.xml"/><Relationship Id="rId3" Type="http://schemas.openxmlformats.org/officeDocument/2006/relationships/image" Target="../media/image1.jpeg"/><Relationship Id="rId29" Type="http://schemas.openxmlformats.org/officeDocument/2006/relationships/tags" Target="../tags/tag448.xml"/><Relationship Id="rId28" Type="http://schemas.openxmlformats.org/officeDocument/2006/relationships/image" Target="../media/image6.png"/><Relationship Id="rId27" Type="http://schemas.openxmlformats.org/officeDocument/2006/relationships/tags" Target="../tags/tag447.xml"/><Relationship Id="rId26" Type="http://schemas.openxmlformats.org/officeDocument/2006/relationships/tags" Target="../tags/tag446.xml"/><Relationship Id="rId25" Type="http://schemas.openxmlformats.org/officeDocument/2006/relationships/tags" Target="../tags/tag445.xml"/><Relationship Id="rId24" Type="http://schemas.openxmlformats.org/officeDocument/2006/relationships/tags" Target="../tags/tag444.xml"/><Relationship Id="rId23" Type="http://schemas.openxmlformats.org/officeDocument/2006/relationships/tags" Target="../tags/tag443.xml"/><Relationship Id="rId22" Type="http://schemas.openxmlformats.org/officeDocument/2006/relationships/tags" Target="../tags/tag442.xml"/><Relationship Id="rId21" Type="http://schemas.openxmlformats.org/officeDocument/2006/relationships/tags" Target="../tags/tag441.xml"/><Relationship Id="rId20" Type="http://schemas.openxmlformats.org/officeDocument/2006/relationships/tags" Target="../tags/tag440.xml"/><Relationship Id="rId2" Type="http://schemas.openxmlformats.org/officeDocument/2006/relationships/tags" Target="../tags/tag427.xml"/><Relationship Id="rId19" Type="http://schemas.openxmlformats.org/officeDocument/2006/relationships/image" Target="../media/image26.png"/><Relationship Id="rId18" Type="http://schemas.openxmlformats.org/officeDocument/2006/relationships/tags" Target="../tags/tag439.xml"/><Relationship Id="rId17" Type="http://schemas.openxmlformats.org/officeDocument/2006/relationships/tags" Target="../tags/tag438.xml"/><Relationship Id="rId16" Type="http://schemas.openxmlformats.org/officeDocument/2006/relationships/tags" Target="../tags/tag437.xml"/><Relationship Id="rId15" Type="http://schemas.openxmlformats.org/officeDocument/2006/relationships/tags" Target="../tags/tag436.xml"/><Relationship Id="rId14" Type="http://schemas.openxmlformats.org/officeDocument/2006/relationships/tags" Target="../tags/tag435.xml"/><Relationship Id="rId13" Type="http://schemas.openxmlformats.org/officeDocument/2006/relationships/tags" Target="../tags/tag434.xml"/><Relationship Id="rId12" Type="http://schemas.openxmlformats.org/officeDocument/2006/relationships/tags" Target="../tags/tag433.xml"/><Relationship Id="rId11" Type="http://schemas.openxmlformats.org/officeDocument/2006/relationships/tags" Target="../tags/tag432.xml"/><Relationship Id="rId10" Type="http://schemas.openxmlformats.org/officeDocument/2006/relationships/tags" Target="../tags/tag431.xml"/><Relationship Id="rId1" Type="http://schemas.openxmlformats.org/officeDocument/2006/relationships/tags" Target="../tags/tag4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6" Type="http://schemas.openxmlformats.org/officeDocument/2006/relationships/notesSlide" Target="../notesSlides/notesSlide4.xml"/><Relationship Id="rId65" Type="http://schemas.openxmlformats.org/officeDocument/2006/relationships/slideLayout" Target="../slideLayouts/slideLayout1.xml"/><Relationship Id="rId64" Type="http://schemas.openxmlformats.org/officeDocument/2006/relationships/tags" Target="../tags/tag530.xml"/><Relationship Id="rId63" Type="http://schemas.openxmlformats.org/officeDocument/2006/relationships/tags" Target="../tags/tag529.xml"/><Relationship Id="rId62" Type="http://schemas.openxmlformats.org/officeDocument/2006/relationships/image" Target="../media/image32.jpeg"/><Relationship Id="rId61" Type="http://schemas.openxmlformats.org/officeDocument/2006/relationships/tags" Target="../tags/tag528.xml"/><Relationship Id="rId60" Type="http://schemas.openxmlformats.org/officeDocument/2006/relationships/tags" Target="../tags/tag527.xml"/><Relationship Id="rId6" Type="http://schemas.openxmlformats.org/officeDocument/2006/relationships/image" Target="../media/image18.jpeg"/><Relationship Id="rId59" Type="http://schemas.openxmlformats.org/officeDocument/2006/relationships/image" Target="../media/image31.png"/><Relationship Id="rId58" Type="http://schemas.openxmlformats.org/officeDocument/2006/relationships/tags" Target="../tags/tag526.xml"/><Relationship Id="rId57" Type="http://schemas.openxmlformats.org/officeDocument/2006/relationships/image" Target="../media/image30.png"/><Relationship Id="rId56" Type="http://schemas.openxmlformats.org/officeDocument/2006/relationships/tags" Target="../tags/tag525.xml"/><Relationship Id="rId55" Type="http://schemas.openxmlformats.org/officeDocument/2006/relationships/image" Target="../media/image22.png"/><Relationship Id="rId54" Type="http://schemas.openxmlformats.org/officeDocument/2006/relationships/tags" Target="../tags/tag524.xml"/><Relationship Id="rId53" Type="http://schemas.openxmlformats.org/officeDocument/2006/relationships/image" Target="../media/image29.png"/><Relationship Id="rId52" Type="http://schemas.openxmlformats.org/officeDocument/2006/relationships/tags" Target="../tags/tag523.xml"/><Relationship Id="rId51" Type="http://schemas.openxmlformats.org/officeDocument/2006/relationships/tags" Target="../tags/tag522.xml"/><Relationship Id="rId50" Type="http://schemas.openxmlformats.org/officeDocument/2006/relationships/tags" Target="../tags/tag521.xml"/><Relationship Id="rId5" Type="http://schemas.openxmlformats.org/officeDocument/2006/relationships/image" Target="../media/image17.jpeg"/><Relationship Id="rId49" Type="http://schemas.openxmlformats.org/officeDocument/2006/relationships/tags" Target="../tags/tag520.xml"/><Relationship Id="rId48" Type="http://schemas.openxmlformats.org/officeDocument/2006/relationships/tags" Target="../tags/tag519.xml"/><Relationship Id="rId47" Type="http://schemas.openxmlformats.org/officeDocument/2006/relationships/tags" Target="../tags/tag518.xml"/><Relationship Id="rId46" Type="http://schemas.openxmlformats.org/officeDocument/2006/relationships/tags" Target="../tags/tag517.xml"/><Relationship Id="rId45" Type="http://schemas.openxmlformats.org/officeDocument/2006/relationships/tags" Target="../tags/tag516.xml"/><Relationship Id="rId44" Type="http://schemas.openxmlformats.org/officeDocument/2006/relationships/tags" Target="../tags/tag515.xml"/><Relationship Id="rId43" Type="http://schemas.openxmlformats.org/officeDocument/2006/relationships/tags" Target="../tags/tag514.xml"/><Relationship Id="rId42" Type="http://schemas.openxmlformats.org/officeDocument/2006/relationships/tags" Target="../tags/tag513.xml"/><Relationship Id="rId41" Type="http://schemas.openxmlformats.org/officeDocument/2006/relationships/tags" Target="../tags/tag512.xml"/><Relationship Id="rId40" Type="http://schemas.openxmlformats.org/officeDocument/2006/relationships/tags" Target="../tags/tag511.xml"/><Relationship Id="rId4" Type="http://schemas.openxmlformats.org/officeDocument/2006/relationships/image" Target="../media/image16.jpeg"/><Relationship Id="rId39" Type="http://schemas.openxmlformats.org/officeDocument/2006/relationships/tags" Target="../tags/tag510.xml"/><Relationship Id="rId38" Type="http://schemas.openxmlformats.org/officeDocument/2006/relationships/image" Target="../media/image9.png"/><Relationship Id="rId37" Type="http://schemas.openxmlformats.org/officeDocument/2006/relationships/tags" Target="../tags/tag509.xml"/><Relationship Id="rId36" Type="http://schemas.openxmlformats.org/officeDocument/2006/relationships/tags" Target="../tags/tag508.xml"/><Relationship Id="rId35" Type="http://schemas.openxmlformats.org/officeDocument/2006/relationships/tags" Target="../tags/tag507.xml"/><Relationship Id="rId34" Type="http://schemas.openxmlformats.org/officeDocument/2006/relationships/tags" Target="../tags/tag506.xml"/><Relationship Id="rId33" Type="http://schemas.openxmlformats.org/officeDocument/2006/relationships/tags" Target="../tags/tag505.xml"/><Relationship Id="rId32" Type="http://schemas.openxmlformats.org/officeDocument/2006/relationships/tags" Target="../tags/tag504.xml"/><Relationship Id="rId31" Type="http://schemas.openxmlformats.org/officeDocument/2006/relationships/tags" Target="../tags/tag503.xml"/><Relationship Id="rId30" Type="http://schemas.openxmlformats.org/officeDocument/2006/relationships/tags" Target="../tags/tag502.xml"/><Relationship Id="rId3" Type="http://schemas.openxmlformats.org/officeDocument/2006/relationships/image" Target="../media/image1.jpeg"/><Relationship Id="rId29" Type="http://schemas.openxmlformats.org/officeDocument/2006/relationships/image" Target="../media/image28.png"/><Relationship Id="rId28" Type="http://schemas.openxmlformats.org/officeDocument/2006/relationships/tags" Target="../tags/tag501.xml"/><Relationship Id="rId27" Type="http://schemas.openxmlformats.org/officeDocument/2006/relationships/tags" Target="../tags/tag500.xml"/><Relationship Id="rId26" Type="http://schemas.openxmlformats.org/officeDocument/2006/relationships/image" Target="../media/image6.png"/><Relationship Id="rId25" Type="http://schemas.openxmlformats.org/officeDocument/2006/relationships/tags" Target="../tags/tag499.xml"/><Relationship Id="rId24" Type="http://schemas.openxmlformats.org/officeDocument/2006/relationships/tags" Target="../tags/tag498.xml"/><Relationship Id="rId23" Type="http://schemas.openxmlformats.org/officeDocument/2006/relationships/tags" Target="../tags/tag497.xml"/><Relationship Id="rId22" Type="http://schemas.openxmlformats.org/officeDocument/2006/relationships/tags" Target="../tags/tag496.xml"/><Relationship Id="rId21" Type="http://schemas.openxmlformats.org/officeDocument/2006/relationships/tags" Target="../tags/tag495.xml"/><Relationship Id="rId20" Type="http://schemas.openxmlformats.org/officeDocument/2006/relationships/tags" Target="../tags/tag494.xml"/><Relationship Id="rId2" Type="http://schemas.openxmlformats.org/officeDocument/2006/relationships/tags" Target="../tags/tag481.xml"/><Relationship Id="rId19" Type="http://schemas.openxmlformats.org/officeDocument/2006/relationships/tags" Target="../tags/tag493.xml"/><Relationship Id="rId18" Type="http://schemas.openxmlformats.org/officeDocument/2006/relationships/tags" Target="../tags/tag492.xml"/><Relationship Id="rId17" Type="http://schemas.openxmlformats.org/officeDocument/2006/relationships/image" Target="../media/image26.png"/><Relationship Id="rId16" Type="http://schemas.openxmlformats.org/officeDocument/2006/relationships/tags" Target="../tags/tag491.xml"/><Relationship Id="rId15" Type="http://schemas.openxmlformats.org/officeDocument/2006/relationships/tags" Target="../tags/tag490.xml"/><Relationship Id="rId14" Type="http://schemas.openxmlformats.org/officeDocument/2006/relationships/tags" Target="../tags/tag489.xml"/><Relationship Id="rId13" Type="http://schemas.openxmlformats.org/officeDocument/2006/relationships/tags" Target="../tags/tag488.xml"/><Relationship Id="rId12" Type="http://schemas.openxmlformats.org/officeDocument/2006/relationships/tags" Target="../tags/tag487.xml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tags" Target="../tags/tag4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0178_c6s1_036926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110" y="1124585"/>
            <a:ext cx="582930" cy="116586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614680" y="1694498"/>
            <a:ext cx="238760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5"/>
            <a:endCxn id="4" idx="1"/>
          </p:cNvCxnSpPr>
          <p:nvPr>
            <p:custDataLst>
              <p:tags r:id="rId4"/>
            </p:custDataLst>
          </p:nvPr>
        </p:nvCxnSpPr>
        <p:spPr>
          <a:xfrm flipV="1">
            <a:off x="1494790" y="897255"/>
            <a:ext cx="338455" cy="75946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412740" y="263525"/>
            <a:ext cx="264160" cy="1271270"/>
            <a:chOff x="8706" y="727"/>
            <a:chExt cx="416" cy="2002"/>
          </a:xfrm>
        </p:grpSpPr>
        <p:sp>
          <p:nvSpPr>
            <p:cNvPr id="29" name="文本框 28"/>
            <p:cNvSpPr txBox="1"/>
            <p:nvPr>
              <p:custDataLst>
                <p:tags r:id="rId5"/>
              </p:custDataLst>
            </p:nvPr>
          </p:nvSpPr>
          <p:spPr>
            <a:xfrm rot="5400000">
              <a:off x="8664" y="1530"/>
              <a:ext cx="500" cy="4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/>
                <a:t>...</a:t>
              </a:r>
              <a:endParaRPr lang="en-US" altLang="zh-CN" sz="1200"/>
            </a:p>
          </p:txBody>
        </p:sp>
        <p:sp>
          <p:nvSpPr>
            <p:cNvPr id="28" name="圆角矩形 27"/>
            <p:cNvSpPr/>
            <p:nvPr>
              <p:custDataLst>
                <p:tags r:id="rId6"/>
              </p:custDataLst>
            </p:nvPr>
          </p:nvSpPr>
          <p:spPr>
            <a:xfrm>
              <a:off x="8706" y="727"/>
              <a:ext cx="249" cy="200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7"/>
              </p:custDataLst>
            </p:nvPr>
          </p:nvSpPr>
          <p:spPr>
            <a:xfrm>
              <a:off x="8748" y="869"/>
              <a:ext cx="165" cy="165"/>
            </a:xfrm>
            <a:prstGeom prst="ellipse">
              <a:avLst/>
            </a:prstGeom>
            <a:solidFill>
              <a:srgbClr val="C4010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8"/>
              </p:custDataLst>
            </p:nvPr>
          </p:nvSpPr>
          <p:spPr>
            <a:xfrm>
              <a:off x="8748" y="1096"/>
              <a:ext cx="165" cy="165"/>
            </a:xfrm>
            <a:prstGeom prst="ellipse">
              <a:avLst/>
            </a:prstGeom>
            <a:solidFill>
              <a:srgbClr val="E3342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9"/>
              </p:custDataLst>
            </p:nvPr>
          </p:nvSpPr>
          <p:spPr>
            <a:xfrm>
              <a:off x="8748" y="1323"/>
              <a:ext cx="165" cy="165"/>
            </a:xfrm>
            <a:prstGeom prst="ellipse">
              <a:avLst/>
            </a:prstGeom>
            <a:solidFill>
              <a:srgbClr val="F5D43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10"/>
              </p:custDataLst>
            </p:nvPr>
          </p:nvSpPr>
          <p:spPr>
            <a:xfrm>
              <a:off x="8748" y="1956"/>
              <a:ext cx="165" cy="165"/>
            </a:xfrm>
            <a:prstGeom prst="ellipse">
              <a:avLst/>
            </a:prstGeom>
            <a:solidFill>
              <a:srgbClr val="D6EA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1"/>
              </p:custDataLst>
            </p:nvPr>
          </p:nvSpPr>
          <p:spPr>
            <a:xfrm>
              <a:off x="8748" y="2202"/>
              <a:ext cx="165" cy="165"/>
            </a:xfrm>
            <a:prstGeom prst="ellipse">
              <a:avLst/>
            </a:prstGeom>
            <a:solidFill>
              <a:srgbClr val="AFDD5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>
              <p:custDataLst>
                <p:tags r:id="rId12"/>
              </p:custDataLst>
            </p:nvPr>
          </p:nvSpPr>
          <p:spPr>
            <a:xfrm>
              <a:off x="8748" y="2448"/>
              <a:ext cx="165" cy="165"/>
            </a:xfrm>
            <a:prstGeom prst="ellipse">
              <a:avLst/>
            </a:prstGeom>
            <a:solidFill>
              <a:srgbClr val="5AB96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>
            <a:stCxn id="4" idx="3"/>
            <a:endCxn id="28" idx="1"/>
          </p:cNvCxnSpPr>
          <p:nvPr>
            <p:custDataLst>
              <p:tags r:id="rId13"/>
            </p:custDataLst>
          </p:nvPr>
        </p:nvCxnSpPr>
        <p:spPr>
          <a:xfrm>
            <a:off x="4890770" y="896938"/>
            <a:ext cx="521970" cy="190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8" idx="3"/>
            <a:endCxn id="99" idx="1"/>
          </p:cNvCxnSpPr>
          <p:nvPr>
            <p:custDataLst>
              <p:tags r:id="rId14"/>
            </p:custDataLst>
          </p:nvPr>
        </p:nvCxnSpPr>
        <p:spPr>
          <a:xfrm>
            <a:off x="5570855" y="898843"/>
            <a:ext cx="337185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833245" y="162560"/>
            <a:ext cx="3057525" cy="146875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rgbClr val="85ABDD"/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60" idx="3"/>
            <a:endCxn id="102" idx="1"/>
          </p:cNvCxnSpPr>
          <p:nvPr>
            <p:custDataLst>
              <p:tags r:id="rId15"/>
            </p:custDataLst>
          </p:nvPr>
        </p:nvCxnSpPr>
        <p:spPr>
          <a:xfrm flipV="1">
            <a:off x="4890770" y="2386013"/>
            <a:ext cx="1017270" cy="63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4" idx="3"/>
            <a:endCxn id="100" idx="1"/>
          </p:cNvCxnSpPr>
          <p:nvPr>
            <p:custDataLst>
              <p:tags r:id="rId16"/>
            </p:custDataLst>
          </p:nvPr>
        </p:nvCxnSpPr>
        <p:spPr>
          <a:xfrm>
            <a:off x="4890770" y="897255"/>
            <a:ext cx="743585" cy="1054100"/>
          </a:xfrm>
          <a:prstGeom prst="curvedConnector3">
            <a:avLst>
              <a:gd name="adj1" fmla="val 42271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7"/>
            </p:custDataLst>
          </p:nvPr>
        </p:nvCxnSpPr>
        <p:spPr>
          <a:xfrm>
            <a:off x="1983105" y="1344295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8"/>
            </p:custDataLst>
          </p:nvPr>
        </p:nvCxnSpPr>
        <p:spPr>
          <a:xfrm flipV="1">
            <a:off x="2139950" y="502920"/>
            <a:ext cx="0" cy="1066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立方体 20"/>
          <p:cNvSpPr/>
          <p:nvPr>
            <p:custDataLst>
              <p:tags r:id="rId19"/>
            </p:custDataLst>
          </p:nvPr>
        </p:nvSpPr>
        <p:spPr>
          <a:xfrm>
            <a:off x="2266950" y="835025"/>
            <a:ext cx="54610" cy="289560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立方体 46"/>
          <p:cNvSpPr/>
          <p:nvPr>
            <p:custDataLst>
              <p:tags r:id="rId20"/>
            </p:custDataLst>
          </p:nvPr>
        </p:nvSpPr>
        <p:spPr>
          <a:xfrm>
            <a:off x="4423410" y="537845"/>
            <a:ext cx="54610" cy="289560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任意多边形 52"/>
          <p:cNvSpPr/>
          <p:nvPr>
            <p:custDataLst>
              <p:tags r:id="rId21"/>
            </p:custDataLst>
          </p:nvPr>
        </p:nvSpPr>
        <p:spPr>
          <a:xfrm>
            <a:off x="2329815" y="583565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rgbClr val="92D050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>
            <p:custDataLst>
              <p:tags r:id="rId22"/>
            </p:custDataLst>
          </p:nvPr>
        </p:nvCxnSpPr>
        <p:spPr>
          <a:xfrm flipV="1">
            <a:off x="2791460" y="906780"/>
            <a:ext cx="447040" cy="113030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23"/>
            </p:custDataLst>
          </p:nvPr>
        </p:nvCxnSpPr>
        <p:spPr>
          <a:xfrm>
            <a:off x="3552825" y="850900"/>
            <a:ext cx="502285" cy="103505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24"/>
            </p:custDataLst>
          </p:nvPr>
        </p:nvSpPr>
        <p:spPr>
          <a:xfrm>
            <a:off x="2819976" y="965835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>
            <p:custDataLst>
              <p:tags r:id="rId25"/>
            </p:custDataLst>
          </p:nvPr>
        </p:nvSpPr>
        <p:spPr>
          <a:xfrm>
            <a:off x="3792855" y="917575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>
            <p:custDataLst>
              <p:tags r:id="rId26"/>
            </p:custDataLst>
          </p:nvPr>
        </p:nvSpPr>
        <p:spPr>
          <a:xfrm>
            <a:off x="1833245" y="1998980"/>
            <a:ext cx="3057525" cy="77533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rgbClr val="85ABDD"/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立方体 61"/>
          <p:cNvSpPr/>
          <p:nvPr>
            <p:custDataLst>
              <p:tags r:id="rId27"/>
            </p:custDataLst>
          </p:nvPr>
        </p:nvSpPr>
        <p:spPr>
          <a:xfrm>
            <a:off x="3749867" y="2333605"/>
            <a:ext cx="54610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3" name="直接连接符 62"/>
          <p:cNvCxnSpPr>
            <a:stCxn id="4" idx="2"/>
          </p:cNvCxnSpPr>
          <p:nvPr>
            <p:custDataLst>
              <p:tags r:id="rId28"/>
            </p:custDataLst>
          </p:nvPr>
        </p:nvCxnSpPr>
        <p:spPr>
          <a:xfrm>
            <a:off x="3362325" y="1630998"/>
            <a:ext cx="0" cy="36766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>
            <p:custDataLst>
              <p:tags r:id="rId29"/>
            </p:custDataLst>
          </p:nvPr>
        </p:nvSpPr>
        <p:spPr>
          <a:xfrm>
            <a:off x="4653472" y="2329795"/>
            <a:ext cx="54610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171507" y="2440186"/>
            <a:ext cx="76200" cy="76200"/>
            <a:chOff x="5250" y="4415"/>
            <a:chExt cx="182" cy="182"/>
          </a:xfrm>
        </p:grpSpPr>
        <p:sp>
          <p:nvSpPr>
            <p:cNvPr id="65" name="椭圆 64"/>
            <p:cNvSpPr/>
            <p:nvPr/>
          </p:nvSpPr>
          <p:spPr>
            <a:xfrm>
              <a:off x="5250" y="4415"/>
              <a:ext cx="183" cy="183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5" idx="6"/>
            </p:cNvCxnSpPr>
            <p:nvPr/>
          </p:nvCxnSpPr>
          <p:spPr>
            <a:xfrm>
              <a:off x="5250" y="4507"/>
              <a:ext cx="1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>
            <a:stCxn id="16" idx="5"/>
            <a:endCxn id="60" idx="1"/>
          </p:cNvCxnSpPr>
          <p:nvPr>
            <p:custDataLst>
              <p:tags r:id="rId30"/>
            </p:custDataLst>
          </p:nvPr>
        </p:nvCxnSpPr>
        <p:spPr>
          <a:xfrm>
            <a:off x="1494790" y="1656715"/>
            <a:ext cx="338455" cy="73025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175510" y="2478921"/>
            <a:ext cx="157416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2" idx="5"/>
          </p:cNvCxnSpPr>
          <p:nvPr>
            <p:custDataLst>
              <p:tags r:id="rId31"/>
            </p:custDataLst>
          </p:nvPr>
        </p:nvCxnSpPr>
        <p:spPr>
          <a:xfrm>
            <a:off x="3804285" y="2478286"/>
            <a:ext cx="36893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32"/>
            </p:custDataLst>
          </p:nvPr>
        </p:nvCxnSpPr>
        <p:spPr>
          <a:xfrm>
            <a:off x="4234180" y="2477969"/>
            <a:ext cx="41910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3"/>
            <a:endCxn id="65" idx="4"/>
          </p:cNvCxnSpPr>
          <p:nvPr>
            <p:custDataLst>
              <p:tags r:id="rId33"/>
            </p:custDataLst>
          </p:nvPr>
        </p:nvCxnSpPr>
        <p:spPr>
          <a:xfrm rot="5400000" flipH="1" flipV="1">
            <a:off x="3129280" y="1541780"/>
            <a:ext cx="106045" cy="2055495"/>
          </a:xfrm>
          <a:prstGeom prst="bentConnector3">
            <a:avLst>
              <a:gd name="adj1" fmla="val -100000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334E55B0-647D-440b-865C-3EC943EB4CBC-1" descr="wpsoffice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246630" y="1381760"/>
            <a:ext cx="108000" cy="108000"/>
          </a:xfrm>
          <a:prstGeom prst="rect">
            <a:avLst/>
          </a:prstGeom>
        </p:spPr>
      </p:pic>
      <p:pic>
        <p:nvPicPr>
          <p:cNvPr id="80" name="334E55B0-647D-440b-865C-3EC943EB4CBC-2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425657" y="1381760"/>
            <a:ext cx="124744" cy="108000"/>
          </a:xfrm>
          <a:prstGeom prst="rect">
            <a:avLst/>
          </a:prstGeom>
        </p:spPr>
      </p:pic>
      <p:pic>
        <p:nvPicPr>
          <p:cNvPr id="81" name="334E55B0-647D-440b-865C-3EC943EB4CBC-3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756492" y="1299552"/>
            <a:ext cx="47163" cy="93600"/>
          </a:xfrm>
          <a:prstGeom prst="rect">
            <a:avLst/>
          </a:prstGeom>
        </p:spPr>
      </p:pic>
      <p:pic>
        <p:nvPicPr>
          <p:cNvPr id="82" name="334E55B0-647D-440b-865C-3EC943EB4CBC-4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080895" y="386422"/>
            <a:ext cx="171668" cy="108000"/>
          </a:xfrm>
          <a:prstGeom prst="rect">
            <a:avLst/>
          </a:prstGeom>
        </p:spPr>
      </p:pic>
      <p:pic>
        <p:nvPicPr>
          <p:cNvPr id="84" name="334E55B0-647D-440b-865C-3EC943EB4CBC-5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2207895" y="686167"/>
            <a:ext cx="221190" cy="108000"/>
          </a:xfrm>
          <a:prstGeom prst="rect">
            <a:avLst/>
          </a:prstGeom>
        </p:spPr>
      </p:pic>
      <p:pic>
        <p:nvPicPr>
          <p:cNvPr id="86" name="334E55B0-647D-440b-865C-3EC943EB4CBC-6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407410" y="302260"/>
            <a:ext cx="1431290" cy="257810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2473960" y="44577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715260" y="121285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0" name="334E55B0-647D-440b-865C-3EC943EB4CBC-7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2971165" y="1118235"/>
            <a:ext cx="800735" cy="212090"/>
          </a:xfrm>
          <a:prstGeom prst="rect">
            <a:avLst/>
          </a:prstGeom>
        </p:spPr>
      </p:pic>
      <p:pic>
        <p:nvPicPr>
          <p:cNvPr id="92" name="334E55B0-647D-440b-865C-3EC943EB4CBC-8" descr="/private/var/folders/_7/lxkcdjpd2mvg587nkjkszpww0000gn/T/com.kingsoft.wpsoffice.mac/wpsoffice.JAxlBSwpsoffic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2051368" y="2213585"/>
            <a:ext cx="239400" cy="108000"/>
          </a:xfrm>
          <a:prstGeom prst="rect">
            <a:avLst/>
          </a:prstGeom>
        </p:spPr>
      </p:pic>
      <p:pic>
        <p:nvPicPr>
          <p:cNvPr id="93" name="334E55B0-647D-440b-865C-3EC943EB4CBC-9" descr="/private/var/folders/_7/lxkcdjpd2mvg587nkjkszpww0000gn/T/com.kingsoft.wpsoffice.mac/wpsoffice.JTCumPwpsoffice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680143" y="2213585"/>
            <a:ext cx="239400" cy="10668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2321560" y="2290445"/>
            <a:ext cx="1400810" cy="12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latin typeface="Times New Roman Regular" panose="02020503050405090304" charset="0"/>
                <a:cs typeface="Times New Roman Regular" panose="02020503050405090304" charset="0"/>
              </a:rPr>
              <a:t>time invariant property</a:t>
            </a:r>
            <a:endParaRPr lang="zh-CN" altLang="en-US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52"/>
            </p:custDataLst>
          </p:nvPr>
        </p:nvSpPr>
        <p:spPr>
          <a:xfrm>
            <a:off x="2715260" y="199644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9" name="334E55B0-647D-440b-865C-3EC943EB4CBC-10" descr="wpsoffice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908040" y="836160"/>
            <a:ext cx="178285" cy="126000"/>
          </a:xfrm>
          <a:prstGeom prst="rect">
            <a:avLst/>
          </a:prstGeom>
        </p:spPr>
      </p:pic>
      <p:pic>
        <p:nvPicPr>
          <p:cNvPr id="100" name="334E55B0-647D-440b-865C-3EC943EB4CBC-11" descr="/private/var/folders/_7/lxkcdjpd2mvg587nkjkszpww0000gn/T/com.kingsoft.wpsoffice.mac/wpsoffice.WoWgTgwpsoffice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5634355" y="1888173"/>
            <a:ext cx="497563" cy="126000"/>
          </a:xfrm>
          <a:prstGeom prst="rect">
            <a:avLst/>
          </a:prstGeom>
        </p:spPr>
      </p:pic>
      <p:pic>
        <p:nvPicPr>
          <p:cNvPr id="102" name="334E55B0-647D-440b-865C-3EC943EB4CBC-12" descr="/private/var/folders/_7/lxkcdjpd2mvg587nkjkszpww0000gn/T/com.kingsoft.wpsoffice.mac/wpsoffice.KAONYOwpsoffice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5907723" y="2323647"/>
            <a:ext cx="145250" cy="126000"/>
          </a:xfrm>
          <a:prstGeom prst="rect">
            <a:avLst/>
          </a:prstGeom>
        </p:spPr>
      </p:pic>
      <p:sp>
        <p:nvSpPr>
          <p:cNvPr id="103" name="文本框 102"/>
          <p:cNvSpPr txBox="1"/>
          <p:nvPr>
            <p:custDataLst>
              <p:tags r:id="rId57"/>
            </p:custDataLst>
          </p:nvPr>
        </p:nvSpPr>
        <p:spPr>
          <a:xfrm>
            <a:off x="5337810" y="25400"/>
            <a:ext cx="3416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FC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34390" y="223647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3440" y="1162050"/>
            <a:ext cx="641350" cy="1018540"/>
            <a:chOff x="3026" y="2189"/>
            <a:chExt cx="1704" cy="2922"/>
          </a:xfrm>
        </p:grpSpPr>
        <p:sp>
          <p:nvSpPr>
            <p:cNvPr id="5" name="立方体 4"/>
            <p:cNvSpPr/>
            <p:nvPr>
              <p:custDataLst>
                <p:tags r:id="rId58"/>
              </p:custDataLst>
            </p:nvPr>
          </p:nvSpPr>
          <p:spPr>
            <a:xfrm>
              <a:off x="3026" y="2189"/>
              <a:ext cx="1180" cy="2922"/>
            </a:xfrm>
            <a:prstGeom prst="cube">
              <a:avLst>
                <a:gd name="adj" fmla="val 8525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7" name="立方体 6"/>
            <p:cNvSpPr/>
            <p:nvPr>
              <p:custDataLst>
                <p:tags r:id="rId59"/>
              </p:custDataLst>
            </p:nvPr>
          </p:nvSpPr>
          <p:spPr>
            <a:xfrm>
              <a:off x="3385" y="2728"/>
              <a:ext cx="909" cy="1930"/>
            </a:xfrm>
            <a:prstGeom prst="cube">
              <a:avLst>
                <a:gd name="adj" fmla="val 7557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5" name="立方体 14"/>
            <p:cNvSpPr/>
            <p:nvPr>
              <p:custDataLst>
                <p:tags r:id="rId60"/>
              </p:custDataLst>
            </p:nvPr>
          </p:nvSpPr>
          <p:spPr>
            <a:xfrm>
              <a:off x="3782" y="3022"/>
              <a:ext cx="632" cy="1342"/>
            </a:xfrm>
            <a:prstGeom prst="cube">
              <a:avLst>
                <a:gd name="adj" fmla="val 7557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6" name="立方体 15"/>
            <p:cNvSpPr/>
            <p:nvPr>
              <p:custDataLst>
                <p:tags r:id="rId61"/>
              </p:custDataLst>
            </p:nvPr>
          </p:nvSpPr>
          <p:spPr>
            <a:xfrm>
              <a:off x="4098" y="3360"/>
              <a:ext cx="632" cy="742"/>
            </a:xfrm>
            <a:prstGeom prst="cube">
              <a:avLst>
                <a:gd name="adj" fmla="val 3623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</p:grpSp>
      <p:sp>
        <p:nvSpPr>
          <p:cNvPr id="61" name="立方体 60"/>
          <p:cNvSpPr/>
          <p:nvPr>
            <p:custDataLst>
              <p:tags r:id="rId62"/>
            </p:custDataLst>
          </p:nvPr>
        </p:nvSpPr>
        <p:spPr>
          <a:xfrm>
            <a:off x="2134269" y="2333605"/>
            <a:ext cx="54768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0" y="3103245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273175" y="121920"/>
            <a:ext cx="2707005" cy="1064895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37765" y="298450"/>
            <a:ext cx="321310" cy="724535"/>
            <a:chOff x="3824" y="358"/>
            <a:chExt cx="582" cy="1312"/>
          </a:xfrm>
        </p:grpSpPr>
        <p:sp>
          <p:nvSpPr>
            <p:cNvPr id="130" name="立方体 129"/>
            <p:cNvSpPr/>
            <p:nvPr/>
          </p:nvSpPr>
          <p:spPr>
            <a:xfrm>
              <a:off x="3824" y="358"/>
              <a:ext cx="581" cy="1312"/>
            </a:xfrm>
            <a:prstGeom prst="cube">
              <a:avLst>
                <a:gd name="adj" fmla="val 46022"/>
              </a:avLst>
            </a:prstGeom>
            <a:solidFill>
              <a:srgbClr val="6FC9D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142" y="383"/>
              <a:ext cx="265" cy="1265"/>
            </a:xfrm>
            <a:custGeom>
              <a:avLst/>
              <a:gdLst>
                <a:gd name="connsiteX0" fmla="*/ 5 w 265"/>
                <a:gd name="connsiteY0" fmla="*/ 255 h 1265"/>
                <a:gd name="connsiteX1" fmla="*/ 265 w 265"/>
                <a:gd name="connsiteY1" fmla="*/ 0 h 1265"/>
                <a:gd name="connsiteX2" fmla="*/ 255 w 265"/>
                <a:gd name="connsiteY2" fmla="*/ 995 h 1265"/>
                <a:gd name="connsiteX3" fmla="*/ 0 w 265"/>
                <a:gd name="connsiteY3" fmla="*/ 1265 h 1265"/>
                <a:gd name="connsiteX4" fmla="*/ 5 w 265"/>
                <a:gd name="connsiteY4" fmla="*/ 255 h 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" h="1265">
                  <a:moveTo>
                    <a:pt x="5" y="255"/>
                  </a:moveTo>
                  <a:lnTo>
                    <a:pt x="265" y="0"/>
                  </a:lnTo>
                  <a:lnTo>
                    <a:pt x="255" y="995"/>
                  </a:lnTo>
                  <a:lnTo>
                    <a:pt x="0" y="1265"/>
                  </a:lnTo>
                  <a:lnTo>
                    <a:pt x="5" y="255"/>
                  </a:lnTo>
                  <a:close/>
                </a:path>
              </a:pathLst>
            </a:custGeom>
            <a:blipFill rotWithShape="1">
              <a:blip r:embed="rId2">
                <a:alphaModFix amt="69000"/>
              </a:blip>
              <a:stretch>
                <a:fillRect/>
              </a:stretch>
            </a:blip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0" name="L 形 159"/>
          <p:cNvSpPr/>
          <p:nvPr/>
        </p:nvSpPr>
        <p:spPr>
          <a:xfrm flipH="1">
            <a:off x="251460" y="1245235"/>
            <a:ext cx="5594350" cy="1240790"/>
          </a:xfrm>
          <a:prstGeom prst="corner">
            <a:avLst>
              <a:gd name="adj1" fmla="val 100000"/>
              <a:gd name="adj2" fmla="val 118575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066165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40995" y="94170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1" name="立方体 130"/>
          <p:cNvSpPr/>
          <p:nvPr>
            <p:custDataLst>
              <p:tags r:id="rId4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5"/>
            </p:custDataLst>
          </p:nvPr>
        </p:nvCxnSpPr>
        <p:spPr>
          <a:xfrm>
            <a:off x="1203325" y="726440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6"/>
            </p:custDataLst>
          </p:nvPr>
        </p:nvCxnSpPr>
        <p:spPr>
          <a:xfrm>
            <a:off x="2150745" y="72707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7"/>
            </p:custDataLst>
          </p:nvPr>
        </p:nvCxnSpPr>
        <p:spPr>
          <a:xfrm>
            <a:off x="2832735" y="727075"/>
            <a:ext cx="59880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8"/>
            </p:custDataLst>
          </p:nvPr>
        </p:nvSpPr>
        <p:spPr>
          <a:xfrm>
            <a:off x="2758440" y="51308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6" idx="0"/>
          </p:cNvCxnSpPr>
          <p:nvPr>
            <p:custDataLst>
              <p:tags r:id="rId9"/>
            </p:custDataLst>
          </p:nvPr>
        </p:nvCxnSpPr>
        <p:spPr>
          <a:xfrm rot="5400000">
            <a:off x="1788795" y="-149225"/>
            <a:ext cx="478155" cy="3094355"/>
          </a:xfrm>
          <a:prstGeom prst="bentConnector3">
            <a:avLst>
              <a:gd name="adj1" fmla="val 32669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96837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9779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0"/>
            </p:custDataLst>
          </p:nvPr>
        </p:nvSpPr>
        <p:spPr>
          <a:xfrm>
            <a:off x="2596515" y="87376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1"/>
            </p:custDataLst>
          </p:nvPr>
        </p:nvSpPr>
        <p:spPr>
          <a:xfrm>
            <a:off x="2381250" y="63690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108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6240" y="167640"/>
            <a:ext cx="640715" cy="848360"/>
            <a:chOff x="554" y="327"/>
            <a:chExt cx="1126" cy="1490"/>
          </a:xfrm>
        </p:grpSpPr>
        <p:grpSp>
          <p:nvGrpSpPr>
            <p:cNvPr id="22" name="组合 21"/>
            <p:cNvGrpSpPr/>
            <p:nvPr/>
          </p:nvGrpSpPr>
          <p:grpSpPr>
            <a:xfrm rot="0">
              <a:off x="554" y="327"/>
              <a:ext cx="1127" cy="1491"/>
              <a:chOff x="-697" y="1388"/>
              <a:chExt cx="2644" cy="3497"/>
            </a:xfrm>
          </p:grpSpPr>
          <p:pic>
            <p:nvPicPr>
              <p:cNvPr id="10" name="图片 9" descr="0178_c6s1_036926_01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-697" y="2618"/>
                <a:ext cx="918" cy="1836"/>
              </a:xfrm>
              <a:prstGeom prst="rect">
                <a:avLst/>
              </a:prstGeom>
            </p:spPr>
          </p:pic>
          <p:pic>
            <p:nvPicPr>
              <p:cNvPr id="11" name="图片 10" descr="0571_c5s2_008230_0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51" y="1388"/>
                <a:ext cx="918" cy="1837"/>
              </a:xfrm>
              <a:prstGeom prst="rect">
                <a:avLst/>
              </a:prstGeom>
            </p:spPr>
          </p:pic>
          <p:pic>
            <p:nvPicPr>
              <p:cNvPr id="18" name="图片 17" descr="0573_c1s3_022976_0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8" y="3048"/>
                <a:ext cx="918" cy="1837"/>
              </a:xfrm>
              <a:prstGeom prst="rect">
                <a:avLst/>
              </a:prstGeom>
            </p:spPr>
          </p:pic>
          <p:pic>
            <p:nvPicPr>
              <p:cNvPr id="20" name="图片 19" descr="0579_c1s3_026726_0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" y="1714"/>
                <a:ext cx="918" cy="1837"/>
              </a:xfrm>
              <a:prstGeom prst="rect">
                <a:avLst/>
              </a:prstGeom>
            </p:spPr>
          </p:pic>
        </p:grpSp>
        <p:sp>
          <p:nvSpPr>
            <p:cNvPr id="3" name="椭圆 2"/>
            <p:cNvSpPr/>
            <p:nvPr/>
          </p:nvSpPr>
          <p:spPr>
            <a:xfrm>
              <a:off x="719" y="906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>
              <p:custDataLst>
                <p:tags r:id="rId20"/>
              </p:custDataLst>
            </p:nvPr>
          </p:nvSpPr>
          <p:spPr>
            <a:xfrm>
              <a:off x="1166" y="1079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21"/>
              </p:custDataLst>
            </p:nvPr>
          </p:nvSpPr>
          <p:spPr>
            <a:xfrm>
              <a:off x="1078" y="381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>
              <p:custDataLst>
                <p:tags r:id="rId22"/>
              </p:custDataLst>
            </p:nvPr>
          </p:nvSpPr>
          <p:spPr>
            <a:xfrm>
              <a:off x="1517" y="529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立方体 5"/>
          <p:cNvSpPr/>
          <p:nvPr>
            <p:custDataLst>
              <p:tags r:id="rId23"/>
            </p:custDataLst>
          </p:nvPr>
        </p:nvSpPr>
        <p:spPr>
          <a:xfrm>
            <a:off x="38925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" name="立方体 7"/>
          <p:cNvSpPr/>
          <p:nvPr>
            <p:custDataLst>
              <p:tags r:id="rId24"/>
            </p:custDataLst>
          </p:nvPr>
        </p:nvSpPr>
        <p:spPr>
          <a:xfrm>
            <a:off x="781050" y="13912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" name="立方体 13"/>
          <p:cNvSpPr/>
          <p:nvPr>
            <p:custDataLst>
              <p:tags r:id="rId25"/>
            </p:custDataLst>
          </p:nvPr>
        </p:nvSpPr>
        <p:spPr>
          <a:xfrm>
            <a:off x="408876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5" name="334E55B0-647D-440b-865C-3EC943EB4CBC-109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0680" y="2201545"/>
            <a:ext cx="271145" cy="133350"/>
          </a:xfrm>
          <a:prstGeom prst="rect">
            <a:avLst/>
          </a:prstGeom>
        </p:spPr>
      </p:pic>
      <p:sp>
        <p:nvSpPr>
          <p:cNvPr id="16" name="立方体 15"/>
          <p:cNvSpPr/>
          <p:nvPr>
            <p:custDataLst>
              <p:tags r:id="rId28"/>
            </p:custDataLst>
          </p:nvPr>
        </p:nvSpPr>
        <p:spPr>
          <a:xfrm>
            <a:off x="258762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7" name="334E55B0-647D-440b-865C-3EC943EB4CBC-110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415540" y="1470902"/>
            <a:ext cx="531626" cy="132715"/>
          </a:xfrm>
          <a:prstGeom prst="rect">
            <a:avLst/>
          </a:prstGeom>
        </p:spPr>
      </p:pic>
      <p:sp>
        <p:nvSpPr>
          <p:cNvPr id="19" name="立方体 18"/>
          <p:cNvSpPr/>
          <p:nvPr>
            <p:custDataLst>
              <p:tags r:id="rId31"/>
            </p:custDataLst>
          </p:nvPr>
        </p:nvSpPr>
        <p:spPr>
          <a:xfrm>
            <a:off x="1960880" y="13912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" name="立方体 20"/>
          <p:cNvSpPr/>
          <p:nvPr>
            <p:custDataLst>
              <p:tags r:id="rId32"/>
            </p:custDataLst>
          </p:nvPr>
        </p:nvSpPr>
        <p:spPr>
          <a:xfrm>
            <a:off x="3532505" y="1391285"/>
            <a:ext cx="301625" cy="953135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33"/>
            </p:custDataLst>
          </p:nvPr>
        </p:nvCxnSpPr>
        <p:spPr>
          <a:xfrm>
            <a:off x="550545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4"/>
            </p:custDataLst>
          </p:nvPr>
        </p:nvCxnSpPr>
        <p:spPr>
          <a:xfrm>
            <a:off x="11188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5"/>
            </p:custDataLst>
          </p:nvPr>
        </p:nvCxnSpPr>
        <p:spPr>
          <a:xfrm>
            <a:off x="1679575" y="191389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36"/>
            </p:custDataLst>
          </p:nvPr>
        </p:nvCxnSpPr>
        <p:spPr>
          <a:xfrm>
            <a:off x="232664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66085" y="165862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3" name="直接连接符 32"/>
          <p:cNvCxnSpPr/>
          <p:nvPr>
            <p:custDataLst>
              <p:tags r:id="rId37"/>
            </p:custDataLst>
          </p:nvPr>
        </p:nvCxnSpPr>
        <p:spPr>
          <a:xfrm>
            <a:off x="4249420" y="171958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334E55B0-647D-440b-865C-3EC943EB4CBC-111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036695" y="2201545"/>
            <a:ext cx="294383" cy="133200"/>
          </a:xfrm>
          <a:prstGeom prst="rect">
            <a:avLst/>
          </a:prstGeom>
        </p:spPr>
      </p:pic>
      <p:sp>
        <p:nvSpPr>
          <p:cNvPr id="40" name="立方体 39"/>
          <p:cNvSpPr/>
          <p:nvPr>
            <p:custDataLst>
              <p:tags r:id="rId40"/>
            </p:custDataLst>
          </p:nvPr>
        </p:nvSpPr>
        <p:spPr>
          <a:xfrm>
            <a:off x="5025390" y="1390420"/>
            <a:ext cx="301625" cy="954000"/>
          </a:xfrm>
          <a:prstGeom prst="cube">
            <a:avLst>
              <a:gd name="adj" fmla="val 43789"/>
            </a:avLst>
          </a:prstGeom>
          <a:gradFill rotWithShape="1">
            <a:gsLst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CCC2DA"/>
              </a:gs>
            </a:gsLst>
            <a:path path="circle">
              <a:fillToRect t="100000" r="100000"/>
            </a:path>
            <a:tileRect l="-100000" b="-100000"/>
          </a:gra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9" name="肘形连接符 48"/>
          <p:cNvCxnSpPr>
            <a:stCxn id="16" idx="3"/>
            <a:endCxn id="40" idx="2"/>
          </p:cNvCxnSpPr>
          <p:nvPr>
            <p:custDataLst>
              <p:tags r:id="rId41"/>
            </p:custDataLst>
          </p:nvPr>
        </p:nvCxnSpPr>
        <p:spPr>
          <a:xfrm rot="5400000" flipH="1" flipV="1">
            <a:off x="3732213" y="834708"/>
            <a:ext cx="194310" cy="2392045"/>
          </a:xfrm>
          <a:prstGeom prst="bentConnector4">
            <a:avLst>
              <a:gd name="adj1" fmla="val -146732"/>
              <a:gd name="adj2" fmla="val 89938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42"/>
            </p:custDataLst>
          </p:nvPr>
        </p:nvCxnSpPr>
        <p:spPr>
          <a:xfrm>
            <a:off x="27952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43"/>
            </p:custDataLst>
          </p:nvPr>
        </p:nvCxnSpPr>
        <p:spPr>
          <a:xfrm>
            <a:off x="4249420" y="18821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44"/>
            </p:custDataLst>
          </p:nvPr>
        </p:nvCxnSpPr>
        <p:spPr>
          <a:xfrm>
            <a:off x="4249420" y="204470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45"/>
            </p:custDataLst>
          </p:nvPr>
        </p:nvCxnSpPr>
        <p:spPr>
          <a:xfrm>
            <a:off x="53352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4" name="334E55B0-647D-440b-865C-3EC943EB4CBC-112" descr="/private/var/folders/_7/lxkcdjpd2mvg587nkjkszpww0000gn/T/com.kingsoft.wpsoffice.mac/wpsoffice.pjQFhgwpsoffice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4480560" y="1658620"/>
            <a:ext cx="199390" cy="133200"/>
          </a:xfrm>
          <a:prstGeom prst="rect">
            <a:avLst/>
          </a:prstGeom>
        </p:spPr>
      </p:pic>
      <p:pic>
        <p:nvPicPr>
          <p:cNvPr id="65" name="334E55B0-647D-440b-865C-3EC943EB4CBC-113" descr="/private/var/folders/_7/lxkcdjpd2mvg587nkjkszpww0000gn/T/com.kingsoft.wpsoffice.mac/wpsoffice.rxEqfCwpsoffic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493008" y="1832460"/>
            <a:ext cx="199390" cy="116205"/>
          </a:xfrm>
          <a:prstGeom prst="rect">
            <a:avLst/>
          </a:prstGeom>
        </p:spPr>
      </p:pic>
      <p:pic>
        <p:nvPicPr>
          <p:cNvPr id="66" name="334E55B0-647D-440b-865C-3EC943EB4CBC-114" descr="/private/var/folders/_7/lxkcdjpd2mvg587nkjkszpww0000gn/T/com.kingsoft.wpsoffice.mac/wpsoffice.GgUfjzwpsoffice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4493008" y="2004545"/>
            <a:ext cx="241920" cy="114935"/>
          </a:xfrm>
          <a:prstGeom prst="rect">
            <a:avLst/>
          </a:prstGeom>
        </p:spPr>
      </p:pic>
      <p:pic>
        <p:nvPicPr>
          <p:cNvPr id="67" name="334E55B0-647D-440b-865C-3EC943EB4CBC-115" descr="/private/var/folders/_7/lxkcdjpd2mvg587nkjkszpww0000gn/T/com.kingsoft.wpsoffice.mac/wpsoffice.qaXRiuwpsoffice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5581650" y="1858178"/>
            <a:ext cx="244475" cy="115200"/>
          </a:xfrm>
          <a:prstGeom prst="rect">
            <a:avLst/>
          </a:prstGeom>
        </p:spPr>
      </p:pic>
      <p:sp>
        <p:nvSpPr>
          <p:cNvPr id="68" name="矩形 67"/>
          <p:cNvSpPr/>
          <p:nvPr>
            <p:custDataLst>
              <p:tags r:id="rId54"/>
            </p:custDataLst>
          </p:nvPr>
        </p:nvSpPr>
        <p:spPr>
          <a:xfrm>
            <a:off x="4058920" y="121920"/>
            <a:ext cx="1786890" cy="106553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55"/>
            </p:custDataLst>
          </p:nvPr>
        </p:nvSpPr>
        <p:spPr>
          <a:xfrm>
            <a:off x="4036695" y="163195"/>
            <a:ext cx="178689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Forward propagation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56"/>
            </p:custDataLst>
          </p:nvPr>
        </p:nvCxnSpPr>
        <p:spPr>
          <a:xfrm>
            <a:off x="4118610" y="955675"/>
            <a:ext cx="45212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57"/>
            </p:custDataLst>
          </p:nvPr>
        </p:nvSpPr>
        <p:spPr>
          <a:xfrm>
            <a:off x="1337310" y="165227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7" name="直接连接符 26"/>
          <p:cNvCxnSpPr/>
          <p:nvPr>
            <p:custDataLst>
              <p:tags r:id="rId58"/>
            </p:custDataLst>
          </p:nvPr>
        </p:nvCxnSpPr>
        <p:spPr>
          <a:xfrm>
            <a:off x="3291205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59"/>
            </p:custDataLst>
          </p:nvPr>
        </p:nvCxnSpPr>
        <p:spPr>
          <a:xfrm>
            <a:off x="384429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0"/>
            <a:endCxn id="40" idx="2"/>
          </p:cNvCxnSpPr>
          <p:nvPr>
            <p:custDataLst>
              <p:tags r:id="rId60"/>
            </p:custDataLst>
          </p:nvPr>
        </p:nvCxnSpPr>
        <p:spPr>
          <a:xfrm rot="16200000" flipH="1">
            <a:off x="4453890" y="1362710"/>
            <a:ext cx="296545" cy="845185"/>
          </a:xfrm>
          <a:prstGeom prst="bentConnector4">
            <a:avLst>
              <a:gd name="adj1" fmla="val -82012"/>
              <a:gd name="adj2" fmla="val 7145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273175" y="121920"/>
            <a:ext cx="2707005" cy="1064895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37765" y="298450"/>
            <a:ext cx="321310" cy="724535"/>
            <a:chOff x="3824" y="358"/>
            <a:chExt cx="582" cy="1312"/>
          </a:xfrm>
        </p:grpSpPr>
        <p:sp>
          <p:nvSpPr>
            <p:cNvPr id="130" name="立方体 129"/>
            <p:cNvSpPr/>
            <p:nvPr/>
          </p:nvSpPr>
          <p:spPr>
            <a:xfrm>
              <a:off x="3824" y="358"/>
              <a:ext cx="581" cy="1312"/>
            </a:xfrm>
            <a:prstGeom prst="cube">
              <a:avLst>
                <a:gd name="adj" fmla="val 46022"/>
              </a:avLst>
            </a:prstGeom>
            <a:solidFill>
              <a:srgbClr val="6FC9D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142" y="383"/>
              <a:ext cx="265" cy="1265"/>
            </a:xfrm>
            <a:custGeom>
              <a:avLst/>
              <a:gdLst>
                <a:gd name="connsiteX0" fmla="*/ 5 w 265"/>
                <a:gd name="connsiteY0" fmla="*/ 255 h 1265"/>
                <a:gd name="connsiteX1" fmla="*/ 265 w 265"/>
                <a:gd name="connsiteY1" fmla="*/ 0 h 1265"/>
                <a:gd name="connsiteX2" fmla="*/ 255 w 265"/>
                <a:gd name="connsiteY2" fmla="*/ 995 h 1265"/>
                <a:gd name="connsiteX3" fmla="*/ 0 w 265"/>
                <a:gd name="connsiteY3" fmla="*/ 1265 h 1265"/>
                <a:gd name="connsiteX4" fmla="*/ 5 w 265"/>
                <a:gd name="connsiteY4" fmla="*/ 255 h 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" h="1265">
                  <a:moveTo>
                    <a:pt x="5" y="255"/>
                  </a:moveTo>
                  <a:lnTo>
                    <a:pt x="265" y="0"/>
                  </a:lnTo>
                  <a:lnTo>
                    <a:pt x="255" y="995"/>
                  </a:lnTo>
                  <a:lnTo>
                    <a:pt x="0" y="1265"/>
                  </a:lnTo>
                  <a:lnTo>
                    <a:pt x="5" y="255"/>
                  </a:lnTo>
                  <a:close/>
                </a:path>
              </a:pathLst>
            </a:custGeom>
            <a:blipFill rotWithShape="1">
              <a:blip r:embed="rId2">
                <a:alphaModFix amt="69000"/>
              </a:blip>
              <a:stretch>
                <a:fillRect/>
              </a:stretch>
            </a:blip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0" name="L 形 159"/>
          <p:cNvSpPr/>
          <p:nvPr/>
        </p:nvSpPr>
        <p:spPr>
          <a:xfrm flipH="1">
            <a:off x="229235" y="1719580"/>
            <a:ext cx="5594350" cy="1240790"/>
          </a:xfrm>
          <a:prstGeom prst="corner">
            <a:avLst>
              <a:gd name="adj1" fmla="val 100000"/>
              <a:gd name="adj2" fmla="val 118575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066165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40995" y="94170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1" name="立方体 130"/>
          <p:cNvSpPr/>
          <p:nvPr>
            <p:custDataLst>
              <p:tags r:id="rId4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5"/>
            </p:custDataLst>
          </p:nvPr>
        </p:nvCxnSpPr>
        <p:spPr>
          <a:xfrm>
            <a:off x="1203325" y="726440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6"/>
            </p:custDataLst>
          </p:nvPr>
        </p:nvCxnSpPr>
        <p:spPr>
          <a:xfrm>
            <a:off x="2150745" y="72707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7"/>
            </p:custDataLst>
          </p:nvPr>
        </p:nvCxnSpPr>
        <p:spPr>
          <a:xfrm>
            <a:off x="2832735" y="727075"/>
            <a:ext cx="59880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8"/>
            </p:custDataLst>
          </p:nvPr>
        </p:nvSpPr>
        <p:spPr>
          <a:xfrm>
            <a:off x="2758440" y="51308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6" idx="0"/>
          </p:cNvCxnSpPr>
          <p:nvPr>
            <p:custDataLst>
              <p:tags r:id="rId9"/>
            </p:custDataLst>
          </p:nvPr>
        </p:nvCxnSpPr>
        <p:spPr>
          <a:xfrm rot="5400000">
            <a:off x="1788795" y="-149225"/>
            <a:ext cx="478155" cy="3094355"/>
          </a:xfrm>
          <a:prstGeom prst="bentConnector3">
            <a:avLst>
              <a:gd name="adj1" fmla="val 32669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96837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9779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0"/>
            </p:custDataLst>
          </p:nvPr>
        </p:nvSpPr>
        <p:spPr>
          <a:xfrm>
            <a:off x="2596515" y="87376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1"/>
            </p:custDataLst>
          </p:nvPr>
        </p:nvSpPr>
        <p:spPr>
          <a:xfrm>
            <a:off x="2381250" y="63690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116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6240" y="167640"/>
            <a:ext cx="640715" cy="848360"/>
            <a:chOff x="554" y="327"/>
            <a:chExt cx="1126" cy="1490"/>
          </a:xfrm>
        </p:grpSpPr>
        <p:grpSp>
          <p:nvGrpSpPr>
            <p:cNvPr id="22" name="组合 21"/>
            <p:cNvGrpSpPr/>
            <p:nvPr/>
          </p:nvGrpSpPr>
          <p:grpSpPr>
            <a:xfrm rot="0">
              <a:off x="554" y="327"/>
              <a:ext cx="1127" cy="1491"/>
              <a:chOff x="-697" y="1388"/>
              <a:chExt cx="2644" cy="3497"/>
            </a:xfrm>
          </p:grpSpPr>
          <p:pic>
            <p:nvPicPr>
              <p:cNvPr id="10" name="图片 9" descr="0178_c6s1_036926_01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tretch>
                <a:fillRect/>
              </a:stretch>
            </p:blipFill>
            <p:spPr>
              <a:xfrm>
                <a:off x="-697" y="2618"/>
                <a:ext cx="918" cy="1836"/>
              </a:xfrm>
              <a:prstGeom prst="rect">
                <a:avLst/>
              </a:prstGeom>
            </p:spPr>
          </p:pic>
          <p:pic>
            <p:nvPicPr>
              <p:cNvPr id="11" name="图片 10" descr="0571_c5s2_008230_0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51" y="1388"/>
                <a:ext cx="918" cy="1837"/>
              </a:xfrm>
              <a:prstGeom prst="rect">
                <a:avLst/>
              </a:prstGeom>
            </p:spPr>
          </p:pic>
          <p:pic>
            <p:nvPicPr>
              <p:cNvPr id="18" name="图片 17" descr="0573_c1s3_022976_0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8" y="3048"/>
                <a:ext cx="918" cy="1837"/>
              </a:xfrm>
              <a:prstGeom prst="rect">
                <a:avLst/>
              </a:prstGeom>
            </p:spPr>
          </p:pic>
          <p:pic>
            <p:nvPicPr>
              <p:cNvPr id="20" name="图片 19" descr="0579_c1s3_026726_0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" y="1714"/>
                <a:ext cx="918" cy="1837"/>
              </a:xfrm>
              <a:prstGeom prst="rect">
                <a:avLst/>
              </a:prstGeom>
            </p:spPr>
          </p:pic>
        </p:grpSp>
        <p:sp>
          <p:nvSpPr>
            <p:cNvPr id="3" name="椭圆 2"/>
            <p:cNvSpPr/>
            <p:nvPr/>
          </p:nvSpPr>
          <p:spPr>
            <a:xfrm>
              <a:off x="719" y="906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>
              <p:custDataLst>
                <p:tags r:id="rId20"/>
              </p:custDataLst>
            </p:nvPr>
          </p:nvSpPr>
          <p:spPr>
            <a:xfrm>
              <a:off x="1166" y="1079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21"/>
              </p:custDataLst>
            </p:nvPr>
          </p:nvSpPr>
          <p:spPr>
            <a:xfrm>
              <a:off x="1078" y="381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>
              <p:custDataLst>
                <p:tags r:id="rId22"/>
              </p:custDataLst>
            </p:nvPr>
          </p:nvSpPr>
          <p:spPr>
            <a:xfrm>
              <a:off x="1517" y="529"/>
              <a:ext cx="85" cy="85"/>
            </a:xfrm>
            <a:prstGeom prst="ellipse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立方体 5"/>
          <p:cNvSpPr/>
          <p:nvPr>
            <p:custDataLst>
              <p:tags r:id="rId23"/>
            </p:custDataLst>
          </p:nvPr>
        </p:nvSpPr>
        <p:spPr>
          <a:xfrm>
            <a:off x="38925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" name="立方体 7"/>
          <p:cNvSpPr/>
          <p:nvPr>
            <p:custDataLst>
              <p:tags r:id="rId24"/>
            </p:custDataLst>
          </p:nvPr>
        </p:nvSpPr>
        <p:spPr>
          <a:xfrm>
            <a:off x="781050" y="13912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" name="立方体 13"/>
          <p:cNvSpPr/>
          <p:nvPr>
            <p:custDataLst>
              <p:tags r:id="rId25"/>
            </p:custDataLst>
          </p:nvPr>
        </p:nvSpPr>
        <p:spPr>
          <a:xfrm>
            <a:off x="408876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5" name="334E55B0-647D-440b-865C-3EC943EB4CBC-117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0680" y="2201545"/>
            <a:ext cx="271145" cy="133350"/>
          </a:xfrm>
          <a:prstGeom prst="rect">
            <a:avLst/>
          </a:prstGeom>
        </p:spPr>
      </p:pic>
      <p:sp>
        <p:nvSpPr>
          <p:cNvPr id="16" name="立方体 15"/>
          <p:cNvSpPr/>
          <p:nvPr>
            <p:custDataLst>
              <p:tags r:id="rId28"/>
            </p:custDataLst>
          </p:nvPr>
        </p:nvSpPr>
        <p:spPr>
          <a:xfrm>
            <a:off x="2587625" y="163671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7" name="334E55B0-647D-440b-865C-3EC943EB4CBC-118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415540" y="1470902"/>
            <a:ext cx="531626" cy="132715"/>
          </a:xfrm>
          <a:prstGeom prst="rect">
            <a:avLst/>
          </a:prstGeom>
        </p:spPr>
      </p:pic>
      <p:sp>
        <p:nvSpPr>
          <p:cNvPr id="19" name="立方体 18"/>
          <p:cNvSpPr/>
          <p:nvPr>
            <p:custDataLst>
              <p:tags r:id="rId31"/>
            </p:custDataLst>
          </p:nvPr>
        </p:nvSpPr>
        <p:spPr>
          <a:xfrm>
            <a:off x="1960880" y="13912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" name="立方体 20"/>
          <p:cNvSpPr/>
          <p:nvPr>
            <p:custDataLst>
              <p:tags r:id="rId32"/>
            </p:custDataLst>
          </p:nvPr>
        </p:nvSpPr>
        <p:spPr>
          <a:xfrm>
            <a:off x="3532505" y="1391285"/>
            <a:ext cx="301625" cy="953135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33"/>
            </p:custDataLst>
          </p:nvPr>
        </p:nvCxnSpPr>
        <p:spPr>
          <a:xfrm>
            <a:off x="550545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4"/>
            </p:custDataLst>
          </p:nvPr>
        </p:nvCxnSpPr>
        <p:spPr>
          <a:xfrm>
            <a:off x="11188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5"/>
            </p:custDataLst>
          </p:nvPr>
        </p:nvCxnSpPr>
        <p:spPr>
          <a:xfrm>
            <a:off x="1679575" y="191389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36"/>
            </p:custDataLst>
          </p:nvPr>
        </p:nvCxnSpPr>
        <p:spPr>
          <a:xfrm>
            <a:off x="232664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66085" y="165862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3" name="直接连接符 32"/>
          <p:cNvCxnSpPr/>
          <p:nvPr>
            <p:custDataLst>
              <p:tags r:id="rId37"/>
            </p:custDataLst>
          </p:nvPr>
        </p:nvCxnSpPr>
        <p:spPr>
          <a:xfrm>
            <a:off x="4249420" y="171958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334E55B0-647D-440b-865C-3EC943EB4CBC-119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036695" y="2201545"/>
            <a:ext cx="294383" cy="133200"/>
          </a:xfrm>
          <a:prstGeom prst="rect">
            <a:avLst/>
          </a:prstGeom>
        </p:spPr>
      </p:pic>
      <p:sp>
        <p:nvSpPr>
          <p:cNvPr id="40" name="立方体 39"/>
          <p:cNvSpPr/>
          <p:nvPr>
            <p:custDataLst>
              <p:tags r:id="rId40"/>
            </p:custDataLst>
          </p:nvPr>
        </p:nvSpPr>
        <p:spPr>
          <a:xfrm>
            <a:off x="5025390" y="1390420"/>
            <a:ext cx="301625" cy="954000"/>
          </a:xfrm>
          <a:prstGeom prst="cube">
            <a:avLst>
              <a:gd name="adj" fmla="val 43789"/>
            </a:avLst>
          </a:prstGeom>
          <a:gradFill rotWithShape="1">
            <a:gsLst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CCC2DA"/>
              </a:gs>
            </a:gsLst>
            <a:path path="circle">
              <a:fillToRect t="100000" r="100000"/>
            </a:path>
            <a:tileRect l="-100000" b="-100000"/>
          </a:gra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9" name="肘形连接符 48"/>
          <p:cNvCxnSpPr>
            <a:stCxn id="16" idx="3"/>
            <a:endCxn id="40" idx="2"/>
          </p:cNvCxnSpPr>
          <p:nvPr>
            <p:custDataLst>
              <p:tags r:id="rId41"/>
            </p:custDataLst>
          </p:nvPr>
        </p:nvCxnSpPr>
        <p:spPr>
          <a:xfrm rot="5400000" flipH="1" flipV="1">
            <a:off x="3732213" y="834708"/>
            <a:ext cx="194310" cy="2392045"/>
          </a:xfrm>
          <a:prstGeom prst="bentConnector4">
            <a:avLst>
              <a:gd name="adj1" fmla="val -146732"/>
              <a:gd name="adj2" fmla="val 89938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42"/>
            </p:custDataLst>
          </p:nvPr>
        </p:nvCxnSpPr>
        <p:spPr>
          <a:xfrm>
            <a:off x="27952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43"/>
            </p:custDataLst>
          </p:nvPr>
        </p:nvCxnSpPr>
        <p:spPr>
          <a:xfrm>
            <a:off x="4249420" y="18821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44"/>
            </p:custDataLst>
          </p:nvPr>
        </p:nvCxnSpPr>
        <p:spPr>
          <a:xfrm>
            <a:off x="4249420" y="204470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45"/>
            </p:custDataLst>
          </p:nvPr>
        </p:nvCxnSpPr>
        <p:spPr>
          <a:xfrm>
            <a:off x="533527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4" name="334E55B0-647D-440b-865C-3EC943EB4CBC-120" descr="/private/var/folders/_7/lxkcdjpd2mvg587nkjkszpww0000gn/T/com.kingsoft.wpsoffice.mac/wpsoffice.pjQFhgwpsoffice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4480560" y="1658620"/>
            <a:ext cx="199390" cy="133200"/>
          </a:xfrm>
          <a:prstGeom prst="rect">
            <a:avLst/>
          </a:prstGeom>
        </p:spPr>
      </p:pic>
      <p:pic>
        <p:nvPicPr>
          <p:cNvPr id="65" name="334E55B0-647D-440b-865C-3EC943EB4CBC-121" descr="/private/var/folders/_7/lxkcdjpd2mvg587nkjkszpww0000gn/T/com.kingsoft.wpsoffice.mac/wpsoffice.rxEqfCwpsoffic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493008" y="1832460"/>
            <a:ext cx="199390" cy="116205"/>
          </a:xfrm>
          <a:prstGeom prst="rect">
            <a:avLst/>
          </a:prstGeom>
        </p:spPr>
      </p:pic>
      <p:pic>
        <p:nvPicPr>
          <p:cNvPr id="66" name="334E55B0-647D-440b-865C-3EC943EB4CBC-122" descr="/private/var/folders/_7/lxkcdjpd2mvg587nkjkszpww0000gn/T/com.kingsoft.wpsoffice.mac/wpsoffice.GgUfjzwpsoffice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4493008" y="2004545"/>
            <a:ext cx="241920" cy="114935"/>
          </a:xfrm>
          <a:prstGeom prst="rect">
            <a:avLst/>
          </a:prstGeom>
        </p:spPr>
      </p:pic>
      <p:pic>
        <p:nvPicPr>
          <p:cNvPr id="67" name="334E55B0-647D-440b-865C-3EC943EB4CBC-123" descr="/private/var/folders/_7/lxkcdjpd2mvg587nkjkszpww0000gn/T/com.kingsoft.wpsoffice.mac/wpsoffice.qaXRiuwpsoffice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5581650" y="1858178"/>
            <a:ext cx="244475" cy="115200"/>
          </a:xfrm>
          <a:prstGeom prst="rect">
            <a:avLst/>
          </a:prstGeom>
        </p:spPr>
      </p:pic>
      <p:sp>
        <p:nvSpPr>
          <p:cNvPr id="68" name="矩形 67"/>
          <p:cNvSpPr/>
          <p:nvPr>
            <p:custDataLst>
              <p:tags r:id="rId54"/>
            </p:custDataLst>
          </p:nvPr>
        </p:nvSpPr>
        <p:spPr>
          <a:xfrm>
            <a:off x="4058920" y="121920"/>
            <a:ext cx="1786890" cy="106553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55"/>
            </p:custDataLst>
          </p:nvPr>
        </p:nvSpPr>
        <p:spPr>
          <a:xfrm>
            <a:off x="4036695" y="163195"/>
            <a:ext cx="178689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Forward propagation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56"/>
            </p:custDataLst>
          </p:nvPr>
        </p:nvCxnSpPr>
        <p:spPr>
          <a:xfrm>
            <a:off x="4118610" y="955675"/>
            <a:ext cx="45212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57"/>
            </p:custDataLst>
          </p:nvPr>
        </p:nvSpPr>
        <p:spPr>
          <a:xfrm>
            <a:off x="1337310" y="165227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7" name="直接连接符 26"/>
          <p:cNvCxnSpPr/>
          <p:nvPr>
            <p:custDataLst>
              <p:tags r:id="rId58"/>
            </p:custDataLst>
          </p:nvPr>
        </p:nvCxnSpPr>
        <p:spPr>
          <a:xfrm>
            <a:off x="3291205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59"/>
            </p:custDataLst>
          </p:nvPr>
        </p:nvCxnSpPr>
        <p:spPr>
          <a:xfrm>
            <a:off x="3844290" y="19075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0"/>
            <a:endCxn id="40" idx="2"/>
          </p:cNvCxnSpPr>
          <p:nvPr>
            <p:custDataLst>
              <p:tags r:id="rId60"/>
            </p:custDataLst>
          </p:nvPr>
        </p:nvCxnSpPr>
        <p:spPr>
          <a:xfrm rot="16200000" flipH="1">
            <a:off x="4453890" y="1362710"/>
            <a:ext cx="296545" cy="845185"/>
          </a:xfrm>
          <a:prstGeom prst="bentConnector4">
            <a:avLst>
              <a:gd name="adj1" fmla="val -82012"/>
              <a:gd name="adj2" fmla="val 7145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矩形 132"/>
          <p:cNvSpPr/>
          <p:nvPr>
            <p:custDataLst>
              <p:tags r:id="rId1"/>
            </p:custDataLst>
          </p:nvPr>
        </p:nvSpPr>
        <p:spPr>
          <a:xfrm>
            <a:off x="251460" y="1424305"/>
            <a:ext cx="3728720" cy="1680845"/>
          </a:xfrm>
          <a:prstGeom prst="rect">
            <a:avLst/>
          </a:prstGeom>
          <a:solidFill>
            <a:srgbClr val="F4ECF6"/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1273175" y="121920"/>
            <a:ext cx="2707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351790" y="207645"/>
            <a:ext cx="715645" cy="946785"/>
            <a:chOff x="-697" y="1388"/>
            <a:chExt cx="2644" cy="349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97" y="2618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" y="304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40995" y="112331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428240" y="295910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1" name="立方体 130"/>
          <p:cNvSpPr/>
          <p:nvPr>
            <p:custDataLst>
              <p:tags r:id="rId9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10"/>
            </p:custDataLst>
          </p:nvPr>
        </p:nvCxnSpPr>
        <p:spPr>
          <a:xfrm>
            <a:off x="1180465" y="792480"/>
            <a:ext cx="360000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1"/>
            </p:custDataLst>
          </p:nvPr>
        </p:nvCxnSpPr>
        <p:spPr>
          <a:xfrm>
            <a:off x="2078355" y="793750"/>
            <a:ext cx="34200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12"/>
            </p:custDataLst>
          </p:nvPr>
        </p:nvCxnSpPr>
        <p:spPr>
          <a:xfrm>
            <a:off x="2798445" y="793750"/>
            <a:ext cx="68400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13"/>
            </p:custDataLst>
          </p:nvPr>
        </p:nvSpPr>
        <p:spPr>
          <a:xfrm>
            <a:off x="2758440" y="57912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6" idx="0"/>
          </p:cNvCxnSpPr>
          <p:nvPr>
            <p:custDataLst>
              <p:tags r:id="rId14"/>
            </p:custDataLst>
          </p:nvPr>
        </p:nvCxnSpPr>
        <p:spPr>
          <a:xfrm rot="5400000">
            <a:off x="1755458" y="-26987"/>
            <a:ext cx="633730" cy="3005455"/>
          </a:xfrm>
          <a:prstGeom prst="bentConnector3">
            <a:avLst>
              <a:gd name="adj1" fmla="val 4995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108775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12192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5"/>
            </p:custDataLst>
          </p:nvPr>
        </p:nvSpPr>
        <p:spPr>
          <a:xfrm>
            <a:off x="2634615" y="94234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6"/>
            </p:custDataLst>
          </p:nvPr>
        </p:nvSpPr>
        <p:spPr>
          <a:xfrm>
            <a:off x="2406650" y="70548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124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6565" y="575310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椭圆 3"/>
          <p:cNvSpPr/>
          <p:nvPr>
            <p:custDataLst>
              <p:tags r:id="rId20"/>
            </p:custDataLst>
          </p:nvPr>
        </p:nvSpPr>
        <p:spPr>
          <a:xfrm>
            <a:off x="740410" y="68516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椭圆 4"/>
          <p:cNvSpPr/>
          <p:nvPr>
            <p:custDataLst>
              <p:tags r:id="rId21"/>
            </p:custDataLst>
          </p:nvPr>
        </p:nvSpPr>
        <p:spPr>
          <a:xfrm>
            <a:off x="684530" y="24193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椭圆 6"/>
          <p:cNvSpPr/>
          <p:nvPr>
            <p:custDataLst>
              <p:tags r:id="rId22"/>
            </p:custDataLst>
          </p:nvPr>
        </p:nvSpPr>
        <p:spPr>
          <a:xfrm>
            <a:off x="963295" y="33591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立方体 5"/>
          <p:cNvSpPr/>
          <p:nvPr>
            <p:custDataLst>
              <p:tags r:id="rId23"/>
            </p:custDataLst>
          </p:nvPr>
        </p:nvSpPr>
        <p:spPr>
          <a:xfrm>
            <a:off x="478155" y="1792288"/>
            <a:ext cx="137160" cy="900000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5" name="334E55B0-647D-440b-865C-3EC943EB4CBC-125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10210" y="2771140"/>
            <a:ext cx="271145" cy="133350"/>
          </a:xfrm>
          <a:prstGeom prst="rect">
            <a:avLst/>
          </a:prstGeom>
        </p:spPr>
      </p:pic>
      <p:sp>
        <p:nvSpPr>
          <p:cNvPr id="16" name="立方体 15"/>
          <p:cNvSpPr/>
          <p:nvPr>
            <p:custDataLst>
              <p:tags r:id="rId26"/>
            </p:custDataLst>
          </p:nvPr>
        </p:nvSpPr>
        <p:spPr>
          <a:xfrm>
            <a:off x="2152015" y="1792288"/>
            <a:ext cx="137160" cy="900000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7" name="334E55B0-647D-440b-865C-3EC943EB4CBC-126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954530" y="1579880"/>
            <a:ext cx="531626" cy="132715"/>
          </a:xfrm>
          <a:prstGeom prst="rect">
            <a:avLst/>
          </a:prstGeom>
        </p:spPr>
      </p:pic>
      <p:pic>
        <p:nvPicPr>
          <p:cNvPr id="35" name="334E55B0-647D-440b-865C-3EC943EB4CBC-127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258185" y="1579395"/>
            <a:ext cx="294383" cy="133200"/>
          </a:xfrm>
          <a:prstGeom prst="rect">
            <a:avLst/>
          </a:prstGeom>
        </p:spPr>
      </p:pic>
      <p:sp>
        <p:nvSpPr>
          <p:cNvPr id="68" name="矩形 67"/>
          <p:cNvSpPr/>
          <p:nvPr>
            <p:custDataLst>
              <p:tags r:id="rId31"/>
            </p:custDataLst>
          </p:nvPr>
        </p:nvSpPr>
        <p:spPr>
          <a:xfrm>
            <a:off x="4117340" y="121920"/>
            <a:ext cx="1654810" cy="953770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32"/>
            </p:custDataLst>
          </p:nvPr>
        </p:nvSpPr>
        <p:spPr>
          <a:xfrm>
            <a:off x="4116705" y="114935"/>
            <a:ext cx="165671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TE: T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emporal evolution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2630170" y="311785"/>
            <a:ext cx="168275" cy="803275"/>
          </a:xfrm>
          <a:custGeom>
            <a:avLst/>
            <a:gdLst>
              <a:gd name="connsiteX0" fmla="*/ 5 w 265"/>
              <a:gd name="connsiteY0" fmla="*/ 255 h 1265"/>
              <a:gd name="connsiteX1" fmla="*/ 265 w 265"/>
              <a:gd name="connsiteY1" fmla="*/ 0 h 1265"/>
              <a:gd name="connsiteX2" fmla="*/ 255 w 265"/>
              <a:gd name="connsiteY2" fmla="*/ 995 h 1265"/>
              <a:gd name="connsiteX3" fmla="*/ 0 w 265"/>
              <a:gd name="connsiteY3" fmla="*/ 1265 h 1265"/>
              <a:gd name="connsiteX4" fmla="*/ 5 w 265"/>
              <a:gd name="connsiteY4" fmla="*/ 255 h 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" h="1265">
                <a:moveTo>
                  <a:pt x="5" y="255"/>
                </a:moveTo>
                <a:lnTo>
                  <a:pt x="265" y="0"/>
                </a:lnTo>
                <a:lnTo>
                  <a:pt x="255" y="995"/>
                </a:lnTo>
                <a:lnTo>
                  <a:pt x="0" y="1265"/>
                </a:lnTo>
                <a:lnTo>
                  <a:pt x="5" y="255"/>
                </a:lnTo>
                <a:close/>
              </a:path>
            </a:pathLst>
          </a:custGeom>
          <a:blipFill rotWithShape="1">
            <a:blip r:embed="rId33">
              <a:alphaModFix amt="69000"/>
            </a:blip>
            <a:stretch>
              <a:fillRect/>
            </a:stretch>
          </a:blip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立方体 11"/>
          <p:cNvSpPr/>
          <p:nvPr>
            <p:custDataLst>
              <p:tags r:id="rId34"/>
            </p:custDataLst>
          </p:nvPr>
        </p:nvSpPr>
        <p:spPr>
          <a:xfrm>
            <a:off x="3329940" y="1782763"/>
            <a:ext cx="137160" cy="900000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3" name="立方体 12"/>
          <p:cNvSpPr/>
          <p:nvPr>
            <p:custDataLst>
              <p:tags r:id="rId35"/>
            </p:custDataLst>
          </p:nvPr>
        </p:nvSpPr>
        <p:spPr>
          <a:xfrm>
            <a:off x="1025525" y="1792288"/>
            <a:ext cx="137160" cy="900000"/>
          </a:xfrm>
          <a:prstGeom prst="cube">
            <a:avLst>
              <a:gd name="adj" fmla="val 32888"/>
            </a:avLst>
          </a:prstGeom>
          <a:solidFill>
            <a:schemeClr val="accent5">
              <a:lumMod val="40000"/>
              <a:lumOff val="60000"/>
            </a:schemeClr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57605" y="2073910"/>
            <a:ext cx="372110" cy="239395"/>
            <a:chOff x="1785" y="2933"/>
            <a:chExt cx="586" cy="377"/>
          </a:xfrm>
        </p:grpSpPr>
        <p:cxnSp>
          <p:nvCxnSpPr>
            <p:cNvPr id="32" name="直接连接符 31"/>
            <p:cNvCxnSpPr/>
            <p:nvPr>
              <p:custDataLst>
                <p:tags r:id="rId36"/>
              </p:custDataLst>
            </p:nvPr>
          </p:nvCxnSpPr>
          <p:spPr>
            <a:xfrm>
              <a:off x="1793" y="3310"/>
              <a:ext cx="571" cy="0"/>
            </a:xfrm>
            <a:prstGeom prst="line">
              <a:avLst/>
            </a:prstGeom>
            <a:ln w="19050" cap="flat">
              <a:solidFill>
                <a:srgbClr val="323232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>
              <p:custDataLst>
                <p:tags r:id="rId37"/>
              </p:custDataLst>
            </p:nvPr>
          </p:nvSpPr>
          <p:spPr>
            <a:xfrm>
              <a:off x="1785" y="2933"/>
              <a:ext cx="587" cy="2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TE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1650" y="2073910"/>
            <a:ext cx="372110" cy="239395"/>
            <a:chOff x="1785" y="2933"/>
            <a:chExt cx="586" cy="377"/>
          </a:xfrm>
        </p:grpSpPr>
        <p:cxnSp>
          <p:nvCxnSpPr>
            <p:cNvPr id="41" name="直接连接符 40"/>
            <p:cNvCxnSpPr/>
            <p:nvPr>
              <p:custDataLst>
                <p:tags r:id="rId38"/>
              </p:custDataLst>
            </p:nvPr>
          </p:nvCxnSpPr>
          <p:spPr>
            <a:xfrm>
              <a:off x="1793" y="3310"/>
              <a:ext cx="571" cy="0"/>
            </a:xfrm>
            <a:prstGeom prst="line">
              <a:avLst/>
            </a:prstGeom>
            <a:ln w="19050" cap="flat">
              <a:solidFill>
                <a:srgbClr val="323232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39"/>
              </p:custDataLst>
            </p:nvPr>
          </p:nvSpPr>
          <p:spPr>
            <a:xfrm>
              <a:off x="1785" y="2933"/>
              <a:ext cx="587" cy="2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TE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86635" y="2073910"/>
            <a:ext cx="372110" cy="239395"/>
            <a:chOff x="1785" y="2933"/>
            <a:chExt cx="586" cy="377"/>
          </a:xfrm>
        </p:grpSpPr>
        <p:cxnSp>
          <p:nvCxnSpPr>
            <p:cNvPr id="48" name="直接连接符 47"/>
            <p:cNvCxnSpPr/>
            <p:nvPr>
              <p:custDataLst>
                <p:tags r:id="rId40"/>
              </p:custDataLst>
            </p:nvPr>
          </p:nvCxnSpPr>
          <p:spPr>
            <a:xfrm>
              <a:off x="1793" y="3310"/>
              <a:ext cx="571" cy="0"/>
            </a:xfrm>
            <a:prstGeom prst="line">
              <a:avLst/>
            </a:prstGeom>
            <a:ln w="19050" cap="flat">
              <a:solidFill>
                <a:srgbClr val="323232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>
              <p:custDataLst>
                <p:tags r:id="rId41"/>
              </p:custDataLst>
            </p:nvPr>
          </p:nvSpPr>
          <p:spPr>
            <a:xfrm>
              <a:off x="1785" y="2933"/>
              <a:ext cx="587" cy="2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TE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52115" y="2073910"/>
            <a:ext cx="372110" cy="239395"/>
            <a:chOff x="1785" y="2933"/>
            <a:chExt cx="586" cy="377"/>
          </a:xfrm>
        </p:grpSpPr>
        <p:cxnSp>
          <p:nvCxnSpPr>
            <p:cNvPr id="52" name="直接连接符 51"/>
            <p:cNvCxnSpPr/>
            <p:nvPr>
              <p:custDataLst>
                <p:tags r:id="rId42"/>
              </p:custDataLst>
            </p:nvPr>
          </p:nvCxnSpPr>
          <p:spPr>
            <a:xfrm>
              <a:off x="1793" y="3310"/>
              <a:ext cx="571" cy="0"/>
            </a:xfrm>
            <a:prstGeom prst="line">
              <a:avLst/>
            </a:prstGeom>
            <a:ln w="19050" cap="flat">
              <a:solidFill>
                <a:srgbClr val="323232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>
              <p:custDataLst>
                <p:tags r:id="rId43"/>
              </p:custDataLst>
            </p:nvPr>
          </p:nvSpPr>
          <p:spPr>
            <a:xfrm>
              <a:off x="1785" y="2933"/>
              <a:ext cx="587" cy="2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TE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2935" y="2073910"/>
            <a:ext cx="372110" cy="239395"/>
            <a:chOff x="1785" y="2933"/>
            <a:chExt cx="586" cy="377"/>
          </a:xfrm>
        </p:grpSpPr>
        <p:cxnSp>
          <p:nvCxnSpPr>
            <p:cNvPr id="59" name="直接连接符 58"/>
            <p:cNvCxnSpPr/>
            <p:nvPr>
              <p:custDataLst>
                <p:tags r:id="rId44"/>
              </p:custDataLst>
            </p:nvPr>
          </p:nvCxnSpPr>
          <p:spPr>
            <a:xfrm>
              <a:off x="1793" y="3310"/>
              <a:ext cx="571" cy="0"/>
            </a:xfrm>
            <a:prstGeom prst="line">
              <a:avLst/>
            </a:prstGeom>
            <a:ln w="19050" cap="flat">
              <a:solidFill>
                <a:srgbClr val="323232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>
              <p:custDataLst>
                <p:tags r:id="rId45"/>
              </p:custDataLst>
            </p:nvPr>
          </p:nvSpPr>
          <p:spPr>
            <a:xfrm>
              <a:off x="1785" y="2933"/>
              <a:ext cx="587" cy="2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TE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sp>
        <p:nvSpPr>
          <p:cNvPr id="71" name="文本框 70"/>
          <p:cNvSpPr txBox="1"/>
          <p:nvPr>
            <p:custDataLst>
              <p:tags r:id="rId46"/>
            </p:custDataLst>
          </p:nvPr>
        </p:nvSpPr>
        <p:spPr>
          <a:xfrm>
            <a:off x="1452880" y="205867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...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47"/>
            </p:custDataLst>
          </p:nvPr>
        </p:nvSpPr>
        <p:spPr>
          <a:xfrm>
            <a:off x="2606675" y="2058035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...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73" name="334E55B0-647D-440b-865C-3EC943EB4CBC-128" descr="/private/var/folders/_7/lxkcdjpd2mvg587nkjkszpww0000gn/T/com.kingsoft.wpsoffice.mac/wpsoffice.SOkKJTwpsoffic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818898" y="2771775"/>
            <a:ext cx="508000" cy="132715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 rot="0">
            <a:off x="4932045" y="1972945"/>
            <a:ext cx="840105" cy="499745"/>
            <a:chOff x="2093" y="5359"/>
            <a:chExt cx="1311" cy="818"/>
          </a:xfrm>
          <a:effectLst/>
        </p:grpSpPr>
        <p:sp>
          <p:nvSpPr>
            <p:cNvPr id="83" name="梯形 82"/>
            <p:cNvSpPr/>
            <p:nvPr>
              <p:custDataLst>
                <p:tags r:id="rId50"/>
              </p:custDataLst>
            </p:nvPr>
          </p:nvSpPr>
          <p:spPr>
            <a:xfrm>
              <a:off x="2093" y="5359"/>
              <a:ext cx="1311" cy="818"/>
            </a:xfrm>
            <a:prstGeom prst="trapezoid">
              <a:avLst/>
            </a:prstGeom>
            <a:gradFill rotWithShape="1">
              <a:gsLst>
                <a:gs pos="50000">
                  <a:schemeClr val="accent3">
                    <a:lumMod val="40000"/>
                    <a:lumOff val="60000"/>
                  </a:schemeClr>
                </a:gs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CCC2DA"/>
                </a:gs>
              </a:gsLst>
              <a:path path="circle">
                <a:fillToRect t="100000" r="100000"/>
              </a:path>
              <a:tileRect l="-100000" b="-100000"/>
            </a:gradFill>
            <a:ln w="6350" cmpd="sng">
              <a:solidFill>
                <a:srgbClr val="BFBFBF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vert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51"/>
              </p:custDataLst>
            </p:nvPr>
          </p:nvSpPr>
          <p:spPr>
            <a:xfrm rot="16200000">
              <a:off x="2403" y="5348"/>
              <a:ext cx="653" cy="955"/>
            </a:xfrm>
            <a:prstGeom prst="rect">
              <a:avLst/>
            </a:prstGeom>
            <a:noFill/>
            <a:ln w="635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vert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STE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module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1144905" y="2874645"/>
            <a:ext cx="1174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 module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88" name="肘形连接符 87"/>
          <p:cNvCxnSpPr>
            <a:stCxn id="12" idx="3"/>
            <a:endCxn id="89" idx="2"/>
          </p:cNvCxnSpPr>
          <p:nvPr>
            <p:custDataLst>
              <p:tags r:id="rId52"/>
            </p:custDataLst>
          </p:nvPr>
        </p:nvCxnSpPr>
        <p:spPr>
          <a:xfrm rot="5400000" flipH="1" flipV="1">
            <a:off x="4142423" y="1700213"/>
            <a:ext cx="215900" cy="1749425"/>
          </a:xfrm>
          <a:prstGeom prst="bentConnector3">
            <a:avLst>
              <a:gd name="adj1" fmla="val -143235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002530" y="2316480"/>
            <a:ext cx="245110" cy="15049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0" name="矩形 89"/>
          <p:cNvSpPr/>
          <p:nvPr>
            <p:custDataLst>
              <p:tags r:id="rId53"/>
            </p:custDataLst>
          </p:nvPr>
        </p:nvSpPr>
        <p:spPr>
          <a:xfrm>
            <a:off x="5459095" y="2316480"/>
            <a:ext cx="245110" cy="15049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1" name="肘形连接符 90"/>
          <p:cNvCxnSpPr>
            <a:stCxn id="16" idx="3"/>
            <a:endCxn id="90" idx="2"/>
          </p:cNvCxnSpPr>
          <p:nvPr>
            <p:custDataLst>
              <p:tags r:id="rId54"/>
            </p:custDataLst>
          </p:nvPr>
        </p:nvCxnSpPr>
        <p:spPr>
          <a:xfrm rot="5400000" flipH="1" flipV="1">
            <a:off x="3776980" y="887730"/>
            <a:ext cx="225425" cy="3383915"/>
          </a:xfrm>
          <a:prstGeom prst="bentConnector3">
            <a:avLst>
              <a:gd name="adj1" fmla="val -169014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0"/>
          </p:cNvCxnSpPr>
          <p:nvPr>
            <p:custDataLst>
              <p:tags r:id="rId55"/>
            </p:custDataLst>
          </p:nvPr>
        </p:nvCxnSpPr>
        <p:spPr>
          <a:xfrm flipV="1">
            <a:off x="5352415" y="1534160"/>
            <a:ext cx="0" cy="438785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19" idx="3"/>
            <a:endCxn id="104" idx="1"/>
          </p:cNvCxnSpPr>
          <p:nvPr>
            <p:custDataLst>
              <p:tags r:id="rId56"/>
            </p:custDataLst>
          </p:nvPr>
        </p:nvCxnSpPr>
        <p:spPr>
          <a:xfrm flipV="1">
            <a:off x="3462655" y="1797050"/>
            <a:ext cx="653415" cy="514350"/>
          </a:xfrm>
          <a:prstGeom prst="bentConnector3">
            <a:avLst>
              <a:gd name="adj1" fmla="val 50049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19" idx="3"/>
            <a:endCxn id="106" idx="1"/>
          </p:cNvCxnSpPr>
          <p:nvPr>
            <p:custDataLst>
              <p:tags r:id="rId57"/>
            </p:custDataLst>
          </p:nvPr>
        </p:nvCxnSpPr>
        <p:spPr>
          <a:xfrm flipV="1">
            <a:off x="3462655" y="2308860"/>
            <a:ext cx="653415" cy="254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116070" y="1629410"/>
            <a:ext cx="684530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</a:t>
            </a:r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dentity loss</a:t>
            </a:r>
            <a:endParaRPr lang="zh-CN" altLang="en-US" sz="9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06" name="圆角矩形 105"/>
          <p:cNvSpPr/>
          <p:nvPr>
            <p:custDataLst>
              <p:tags r:id="rId58"/>
            </p:custDataLst>
          </p:nvPr>
        </p:nvSpPr>
        <p:spPr>
          <a:xfrm>
            <a:off x="4116070" y="2141220"/>
            <a:ext cx="684530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</a:t>
            </a:r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riplet loss </a:t>
            </a:r>
            <a:endParaRPr lang="zh-CN" altLang="en-US" sz="9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07" name="圆角矩形 106"/>
          <p:cNvSpPr/>
          <p:nvPr>
            <p:custDataLst>
              <p:tags r:id="rId59"/>
            </p:custDataLst>
          </p:nvPr>
        </p:nvSpPr>
        <p:spPr>
          <a:xfrm>
            <a:off x="4116070" y="2620010"/>
            <a:ext cx="684530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enter </a:t>
            </a:r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loss </a:t>
            </a:r>
            <a:endParaRPr lang="zh-CN" altLang="en-US" sz="9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08" name="肘形连接符 107"/>
          <p:cNvCxnSpPr>
            <a:stCxn id="119" idx="3"/>
            <a:endCxn id="107" idx="1"/>
          </p:cNvCxnSpPr>
          <p:nvPr>
            <p:custDataLst>
              <p:tags r:id="rId60"/>
            </p:custDataLst>
          </p:nvPr>
        </p:nvCxnSpPr>
        <p:spPr>
          <a:xfrm>
            <a:off x="3462655" y="2311400"/>
            <a:ext cx="653415" cy="476250"/>
          </a:xfrm>
          <a:prstGeom prst="bentConnector3">
            <a:avLst>
              <a:gd name="adj1" fmla="val 50049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>
            <p:custDataLst>
              <p:tags r:id="rId61"/>
            </p:custDataLst>
          </p:nvPr>
        </p:nvSpPr>
        <p:spPr>
          <a:xfrm>
            <a:off x="4116070" y="1158875"/>
            <a:ext cx="1656715" cy="368300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r>
              <a:rPr lang="zh-CN" altLang="en-US" sz="9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onsistency regularization loss</a:t>
            </a:r>
            <a:endParaRPr lang="zh-CN" altLang="en-US" sz="9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9" name="矩形 118"/>
          <p:cNvSpPr/>
          <p:nvPr>
            <p:custDataLst>
              <p:tags r:id="rId62"/>
            </p:custDataLst>
          </p:nvPr>
        </p:nvSpPr>
        <p:spPr>
          <a:xfrm>
            <a:off x="3217545" y="2235835"/>
            <a:ext cx="245110" cy="15049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矩形 132"/>
          <p:cNvSpPr/>
          <p:nvPr>
            <p:custDataLst>
              <p:tags r:id="rId1"/>
            </p:custDataLst>
          </p:nvPr>
        </p:nvSpPr>
        <p:spPr>
          <a:xfrm>
            <a:off x="1078230" y="1525270"/>
            <a:ext cx="2646680" cy="1240790"/>
          </a:xfrm>
          <a:prstGeom prst="rect">
            <a:avLst/>
          </a:prstGeom>
          <a:solidFill>
            <a:srgbClr val="F4ECF6"/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1273175" y="121920"/>
            <a:ext cx="2707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351790" y="207645"/>
            <a:ext cx="715645" cy="946785"/>
            <a:chOff x="-697" y="1388"/>
            <a:chExt cx="2644" cy="349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97" y="2618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" y="304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40995" y="112331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流程图: 过程 125"/>
            <p:cNvSpPr/>
            <p:nvPr/>
          </p:nvSpPr>
          <p:spPr>
            <a:xfrm rot="5400000">
              <a:off x="2093" y="5359"/>
              <a:ext cx="1311" cy="818"/>
            </a:xfrm>
            <a:prstGeom prst="flowChartProcess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428240" y="295910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1" name="立方体 130"/>
          <p:cNvSpPr/>
          <p:nvPr>
            <p:custDataLst>
              <p:tags r:id="rId9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10"/>
            </p:custDataLst>
          </p:nvPr>
        </p:nvCxnSpPr>
        <p:spPr>
          <a:xfrm>
            <a:off x="1180465" y="792480"/>
            <a:ext cx="360000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1"/>
            </p:custDataLst>
          </p:nvPr>
        </p:nvCxnSpPr>
        <p:spPr>
          <a:xfrm>
            <a:off x="2078355" y="793750"/>
            <a:ext cx="34200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12"/>
            </p:custDataLst>
          </p:nvPr>
        </p:nvCxnSpPr>
        <p:spPr>
          <a:xfrm>
            <a:off x="2798445" y="793750"/>
            <a:ext cx="68400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13"/>
            </p:custDataLst>
          </p:nvPr>
        </p:nvSpPr>
        <p:spPr>
          <a:xfrm>
            <a:off x="2758440" y="57912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103" idx="1"/>
          </p:cNvCxnSpPr>
          <p:nvPr>
            <p:custDataLst>
              <p:tags r:id="rId14"/>
            </p:custDataLst>
          </p:nvPr>
        </p:nvCxnSpPr>
        <p:spPr>
          <a:xfrm rot="5400000">
            <a:off x="1753870" y="-88265"/>
            <a:ext cx="574040" cy="306832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108775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12192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5"/>
            </p:custDataLst>
          </p:nvPr>
        </p:nvSpPr>
        <p:spPr>
          <a:xfrm>
            <a:off x="2634615" y="94234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6"/>
            </p:custDataLst>
          </p:nvPr>
        </p:nvSpPr>
        <p:spPr>
          <a:xfrm>
            <a:off x="2406650" y="70548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129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6565" y="575310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椭圆 3"/>
          <p:cNvSpPr/>
          <p:nvPr>
            <p:custDataLst>
              <p:tags r:id="rId20"/>
            </p:custDataLst>
          </p:nvPr>
        </p:nvSpPr>
        <p:spPr>
          <a:xfrm>
            <a:off x="740410" y="68516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椭圆 4"/>
          <p:cNvSpPr/>
          <p:nvPr>
            <p:custDataLst>
              <p:tags r:id="rId21"/>
            </p:custDataLst>
          </p:nvPr>
        </p:nvSpPr>
        <p:spPr>
          <a:xfrm>
            <a:off x="684530" y="24193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椭圆 6"/>
          <p:cNvSpPr/>
          <p:nvPr>
            <p:custDataLst>
              <p:tags r:id="rId22"/>
            </p:custDataLst>
          </p:nvPr>
        </p:nvSpPr>
        <p:spPr>
          <a:xfrm>
            <a:off x="963295" y="33591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8" name="矩形 67"/>
          <p:cNvSpPr/>
          <p:nvPr>
            <p:custDataLst>
              <p:tags r:id="rId23"/>
            </p:custDataLst>
          </p:nvPr>
        </p:nvSpPr>
        <p:spPr>
          <a:xfrm>
            <a:off x="4117340" y="121920"/>
            <a:ext cx="1654810" cy="1240155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4116705" y="114935"/>
            <a:ext cx="1748790" cy="1239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DFE: D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ynamic feature extraction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STE: S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table trajectory evolution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2630170" y="311785"/>
            <a:ext cx="168275" cy="803275"/>
          </a:xfrm>
          <a:custGeom>
            <a:avLst/>
            <a:gdLst>
              <a:gd name="connsiteX0" fmla="*/ 5 w 265"/>
              <a:gd name="connsiteY0" fmla="*/ 255 h 1265"/>
              <a:gd name="connsiteX1" fmla="*/ 265 w 265"/>
              <a:gd name="connsiteY1" fmla="*/ 0 h 1265"/>
              <a:gd name="connsiteX2" fmla="*/ 255 w 265"/>
              <a:gd name="connsiteY2" fmla="*/ 995 h 1265"/>
              <a:gd name="connsiteX3" fmla="*/ 0 w 265"/>
              <a:gd name="connsiteY3" fmla="*/ 1265 h 1265"/>
              <a:gd name="connsiteX4" fmla="*/ 5 w 265"/>
              <a:gd name="connsiteY4" fmla="*/ 255 h 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" h="1265">
                <a:moveTo>
                  <a:pt x="5" y="255"/>
                </a:moveTo>
                <a:lnTo>
                  <a:pt x="265" y="0"/>
                </a:lnTo>
                <a:lnTo>
                  <a:pt x="255" y="995"/>
                </a:lnTo>
                <a:lnTo>
                  <a:pt x="0" y="1265"/>
                </a:lnTo>
                <a:lnTo>
                  <a:pt x="5" y="255"/>
                </a:lnTo>
                <a:close/>
              </a:path>
            </a:pathLst>
          </a:custGeom>
          <a:blipFill rotWithShape="1">
            <a:blip r:embed="rId25">
              <a:alphaModFix amt="69000"/>
            </a:blip>
            <a:stretch>
              <a:fillRect/>
            </a:stretch>
          </a:blip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119880" y="1633220"/>
            <a:ext cx="1652270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</a:t>
            </a: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dentity loss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06" name="圆角矩形 105"/>
          <p:cNvSpPr/>
          <p:nvPr>
            <p:custDataLst>
              <p:tags r:id="rId26"/>
            </p:custDataLst>
          </p:nvPr>
        </p:nvSpPr>
        <p:spPr>
          <a:xfrm>
            <a:off x="4119880" y="2036445"/>
            <a:ext cx="1654175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</a:t>
            </a: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riplet loss 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07" name="圆角矩形 106"/>
          <p:cNvSpPr/>
          <p:nvPr>
            <p:custDataLst>
              <p:tags r:id="rId27"/>
            </p:custDataLst>
          </p:nvPr>
        </p:nvSpPr>
        <p:spPr>
          <a:xfrm>
            <a:off x="4120515" y="2439670"/>
            <a:ext cx="1654175" cy="334645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enter loss 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6" name="立方体 75"/>
          <p:cNvSpPr/>
          <p:nvPr>
            <p:custDataLst>
              <p:tags r:id="rId28"/>
            </p:custDataLst>
          </p:nvPr>
        </p:nvSpPr>
        <p:spPr>
          <a:xfrm>
            <a:off x="1323340" y="1779271"/>
            <a:ext cx="137160" cy="900000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77" name="334E55B0-647D-440b-865C-3EC943EB4CBC-133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89685" y="1601470"/>
            <a:ext cx="273050" cy="133985"/>
          </a:xfrm>
          <a:prstGeom prst="rect">
            <a:avLst/>
          </a:prstGeom>
        </p:spPr>
      </p:pic>
      <p:sp>
        <p:nvSpPr>
          <p:cNvPr id="78" name="立方体 77"/>
          <p:cNvSpPr/>
          <p:nvPr>
            <p:custDataLst>
              <p:tags r:id="rId31"/>
            </p:custDataLst>
          </p:nvPr>
        </p:nvSpPr>
        <p:spPr>
          <a:xfrm>
            <a:off x="2555875" y="1779271"/>
            <a:ext cx="137160" cy="900000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9" name="立方体 78"/>
          <p:cNvSpPr/>
          <p:nvPr>
            <p:custDataLst>
              <p:tags r:id="rId32"/>
            </p:custDataLst>
          </p:nvPr>
        </p:nvSpPr>
        <p:spPr>
          <a:xfrm>
            <a:off x="3300730" y="1779271"/>
            <a:ext cx="137160" cy="900000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0" name="立方体 79"/>
          <p:cNvSpPr/>
          <p:nvPr>
            <p:custDataLst>
              <p:tags r:id="rId33"/>
            </p:custDataLst>
          </p:nvPr>
        </p:nvSpPr>
        <p:spPr>
          <a:xfrm>
            <a:off x="1811020" y="1779271"/>
            <a:ext cx="137160" cy="900000"/>
          </a:xfrm>
          <a:prstGeom prst="cube">
            <a:avLst>
              <a:gd name="adj" fmla="val 32888"/>
            </a:avLst>
          </a:prstGeom>
          <a:solidFill>
            <a:schemeClr val="accent5">
              <a:lumMod val="40000"/>
              <a:lumOff val="60000"/>
            </a:schemeClr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81" name="334E55B0-647D-440b-865C-3EC943EB4CBC-130" descr="/private/var/folders/_7/lxkcdjpd2mvg587nkjkszpww0000gn/T/com.kingsoft.wpsoffice.mac/wpsoffice.SOkKJTwpsoffice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694180" y="1601470"/>
            <a:ext cx="511810" cy="133985"/>
          </a:xfrm>
          <a:prstGeom prst="rect">
            <a:avLst/>
          </a:prstGeom>
        </p:spPr>
      </p:pic>
      <p:sp>
        <p:nvSpPr>
          <p:cNvPr id="86" name="文本框 85"/>
          <p:cNvSpPr txBox="1"/>
          <p:nvPr>
            <p:custDataLst>
              <p:tags r:id="rId36"/>
            </p:custDataLst>
          </p:nvPr>
        </p:nvSpPr>
        <p:spPr>
          <a:xfrm>
            <a:off x="2067560" y="2029881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...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87" name="334E55B0-647D-440b-865C-3EC943EB4CBC-131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411730" y="1601470"/>
            <a:ext cx="535940" cy="133985"/>
          </a:xfrm>
          <a:prstGeom prst="rect">
            <a:avLst/>
          </a:prstGeom>
        </p:spPr>
      </p:pic>
      <p:pic>
        <p:nvPicPr>
          <p:cNvPr id="93" name="334E55B0-647D-440b-865C-3EC943EB4CBC-132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277235" y="1601470"/>
            <a:ext cx="297815" cy="134620"/>
          </a:xfrm>
          <a:prstGeom prst="rect">
            <a:avLst/>
          </a:prstGeom>
        </p:spPr>
      </p:pic>
      <p:sp>
        <p:nvSpPr>
          <p:cNvPr id="94" name="文本框 93"/>
          <p:cNvSpPr txBox="1"/>
          <p:nvPr>
            <p:custDataLst>
              <p:tags r:id="rId41"/>
            </p:custDataLst>
          </p:nvPr>
        </p:nvSpPr>
        <p:spPr>
          <a:xfrm>
            <a:off x="2812415" y="2029881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...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5" name="直接连接符 94"/>
          <p:cNvCxnSpPr>
            <a:stCxn id="103" idx="0"/>
            <a:endCxn id="133" idx="1"/>
          </p:cNvCxnSpPr>
          <p:nvPr>
            <p:custDataLst>
              <p:tags r:id="rId42"/>
            </p:custDataLst>
          </p:nvPr>
        </p:nvCxnSpPr>
        <p:spPr>
          <a:xfrm flipV="1">
            <a:off x="766445" y="2145665"/>
            <a:ext cx="311785" cy="381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>
            <p:custDataLst>
              <p:tags r:id="rId43"/>
            </p:custDataLst>
          </p:nvPr>
        </p:nvSpPr>
        <p:spPr>
          <a:xfrm>
            <a:off x="4120515" y="3020060"/>
            <a:ext cx="1654175" cy="368300"/>
          </a:xfrm>
          <a:prstGeom prst="roundRect">
            <a:avLst/>
          </a:prstGeom>
          <a:solidFill>
            <a:srgbClr val="FFF2CC"/>
          </a:solidFill>
          <a:ln w="127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r>
              <a:rPr lang="zh-CN" altLang="en-US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onsistency regularization loss</a:t>
            </a:r>
            <a:endParaRPr lang="zh-CN" altLang="en-US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97" name="肘形连接符 96"/>
          <p:cNvCxnSpPr>
            <a:stCxn id="79" idx="5"/>
            <a:endCxn id="104" idx="1"/>
          </p:cNvCxnSpPr>
          <p:nvPr>
            <p:custDataLst>
              <p:tags r:id="rId44"/>
            </p:custDataLst>
          </p:nvPr>
        </p:nvCxnSpPr>
        <p:spPr>
          <a:xfrm flipV="1">
            <a:off x="3437890" y="1800860"/>
            <a:ext cx="681990" cy="405765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9" idx="5"/>
            <a:endCxn id="106" idx="1"/>
          </p:cNvCxnSpPr>
          <p:nvPr>
            <p:custDataLst>
              <p:tags r:id="rId45"/>
            </p:custDataLst>
          </p:nvPr>
        </p:nvCxnSpPr>
        <p:spPr>
          <a:xfrm flipV="1">
            <a:off x="3437890" y="2204085"/>
            <a:ext cx="681990" cy="2540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9" idx="5"/>
            <a:endCxn id="107" idx="1"/>
          </p:cNvCxnSpPr>
          <p:nvPr>
            <p:custDataLst>
              <p:tags r:id="rId46"/>
            </p:custDataLst>
          </p:nvPr>
        </p:nvCxnSpPr>
        <p:spPr>
          <a:xfrm>
            <a:off x="3437890" y="2206625"/>
            <a:ext cx="682625" cy="400685"/>
          </a:xfrm>
          <a:prstGeom prst="bentConnector3">
            <a:avLst>
              <a:gd name="adj1" fmla="val 50047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0">
            <a:off x="155575" y="1732915"/>
            <a:ext cx="699135" cy="832485"/>
            <a:chOff x="2196" y="5113"/>
            <a:chExt cx="1101" cy="1311"/>
          </a:xfrm>
        </p:grpSpPr>
        <p:sp>
          <p:nvSpPr>
            <p:cNvPr id="103" name="流程图: 过程 102"/>
            <p:cNvSpPr/>
            <p:nvPr/>
          </p:nvSpPr>
          <p:spPr>
            <a:xfrm rot="5400000">
              <a:off x="2093" y="5359"/>
              <a:ext cx="1311" cy="818"/>
            </a:xfrm>
            <a:prstGeom prst="flowChartProcess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196" y="5483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DFE module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 rot="0">
            <a:off x="2309495" y="3020695"/>
            <a:ext cx="1452245" cy="367665"/>
            <a:chOff x="5392" y="5322"/>
            <a:chExt cx="2087" cy="1013"/>
          </a:xfrm>
        </p:grpSpPr>
        <p:sp>
          <p:nvSpPr>
            <p:cNvPr id="111" name="流程图: 过程 110"/>
            <p:cNvSpPr/>
            <p:nvPr/>
          </p:nvSpPr>
          <p:spPr>
            <a:xfrm rot="5400000">
              <a:off x="5929" y="4785"/>
              <a:ext cx="1013" cy="2087"/>
            </a:xfrm>
            <a:prstGeom prst="flowChartProcess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578" y="5492"/>
              <a:ext cx="1607" cy="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STE </a:t>
              </a:r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module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cxnSp>
        <p:nvCxnSpPr>
          <p:cNvPr id="114" name="肘形连接符 113"/>
          <p:cNvCxnSpPr>
            <a:stCxn id="111" idx="0"/>
            <a:endCxn id="96" idx="1"/>
          </p:cNvCxnSpPr>
          <p:nvPr>
            <p:custDataLst>
              <p:tags r:id="rId47"/>
            </p:custDataLst>
          </p:nvPr>
        </p:nvCxnSpPr>
        <p:spPr>
          <a:xfrm flipV="1">
            <a:off x="3761740" y="3204210"/>
            <a:ext cx="358775" cy="635"/>
          </a:xfrm>
          <a:prstGeom prst="bentConnector3">
            <a:avLst>
              <a:gd name="adj1" fmla="val 50088"/>
            </a:avLst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9" idx="3"/>
          </p:cNvCxnSpPr>
          <p:nvPr>
            <p:custDataLst>
              <p:tags r:id="rId48"/>
            </p:custDataLst>
          </p:nvPr>
        </p:nvCxnSpPr>
        <p:spPr>
          <a:xfrm>
            <a:off x="3346450" y="2679065"/>
            <a:ext cx="0" cy="343535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8" idx="3"/>
          </p:cNvCxnSpPr>
          <p:nvPr>
            <p:custDataLst>
              <p:tags r:id="rId49"/>
            </p:custDataLst>
          </p:nvPr>
        </p:nvCxnSpPr>
        <p:spPr>
          <a:xfrm>
            <a:off x="2601595" y="2679065"/>
            <a:ext cx="0" cy="34036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0178_c6s1_036926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760" y="1122045"/>
            <a:ext cx="582930" cy="116586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862330" y="1691958"/>
            <a:ext cx="238760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" idx="1"/>
          </p:cNvCxnSpPr>
          <p:nvPr>
            <p:custDataLst>
              <p:tags r:id="rId4"/>
            </p:custDataLst>
          </p:nvPr>
        </p:nvCxnSpPr>
        <p:spPr>
          <a:xfrm flipV="1">
            <a:off x="1742440" y="894715"/>
            <a:ext cx="338455" cy="75946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5"/>
            </p:custDataLst>
          </p:nvPr>
        </p:nvCxnSpPr>
        <p:spPr>
          <a:xfrm>
            <a:off x="5138420" y="491808"/>
            <a:ext cx="558000" cy="254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6"/>
            </p:custDataLst>
          </p:nvPr>
        </p:nvSpPr>
        <p:spPr>
          <a:xfrm>
            <a:off x="2080895" y="160020"/>
            <a:ext cx="3057525" cy="146875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rgbClr val="85ABDD"/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230755" y="1341755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 flipV="1">
            <a:off x="2387600" y="500380"/>
            <a:ext cx="0" cy="1066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立方体 20"/>
          <p:cNvSpPr/>
          <p:nvPr>
            <p:custDataLst>
              <p:tags r:id="rId9"/>
            </p:custDataLst>
          </p:nvPr>
        </p:nvSpPr>
        <p:spPr>
          <a:xfrm>
            <a:off x="2514600" y="832485"/>
            <a:ext cx="54610" cy="289560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立方体 46"/>
          <p:cNvSpPr/>
          <p:nvPr>
            <p:custDataLst>
              <p:tags r:id="rId10"/>
            </p:custDataLst>
          </p:nvPr>
        </p:nvSpPr>
        <p:spPr>
          <a:xfrm>
            <a:off x="4671060" y="535305"/>
            <a:ext cx="54610" cy="289560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任意多边形 52"/>
          <p:cNvSpPr/>
          <p:nvPr>
            <p:custDataLst>
              <p:tags r:id="rId11"/>
            </p:custDataLst>
          </p:nvPr>
        </p:nvSpPr>
        <p:spPr>
          <a:xfrm>
            <a:off x="2577465" y="581025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rgbClr val="92D050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>
            <p:custDataLst>
              <p:tags r:id="rId12"/>
            </p:custDataLst>
          </p:nvPr>
        </p:nvCxnSpPr>
        <p:spPr>
          <a:xfrm flipV="1">
            <a:off x="3039110" y="904240"/>
            <a:ext cx="447040" cy="113030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3"/>
            </p:custDataLst>
          </p:nvPr>
        </p:nvCxnSpPr>
        <p:spPr>
          <a:xfrm>
            <a:off x="3800475" y="848360"/>
            <a:ext cx="502285" cy="103505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14"/>
            </p:custDataLst>
          </p:nvPr>
        </p:nvSpPr>
        <p:spPr>
          <a:xfrm>
            <a:off x="3067626" y="963295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>
            <p:custDataLst>
              <p:tags r:id="rId15"/>
            </p:custDataLst>
          </p:nvPr>
        </p:nvSpPr>
        <p:spPr>
          <a:xfrm>
            <a:off x="4040505" y="915035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>
            <p:custDataLst>
              <p:tags r:id="rId16"/>
            </p:custDataLst>
          </p:nvPr>
        </p:nvSpPr>
        <p:spPr>
          <a:xfrm>
            <a:off x="2080895" y="1996440"/>
            <a:ext cx="3057525" cy="77533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rgbClr val="85ABDD"/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立方体 61"/>
          <p:cNvSpPr/>
          <p:nvPr>
            <p:custDataLst>
              <p:tags r:id="rId17"/>
            </p:custDataLst>
          </p:nvPr>
        </p:nvSpPr>
        <p:spPr>
          <a:xfrm>
            <a:off x="3997517" y="2331065"/>
            <a:ext cx="54610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3" name="直接连接符 62"/>
          <p:cNvCxnSpPr>
            <a:stCxn id="4" idx="2"/>
          </p:cNvCxnSpPr>
          <p:nvPr>
            <p:custDataLst>
              <p:tags r:id="rId18"/>
            </p:custDataLst>
          </p:nvPr>
        </p:nvCxnSpPr>
        <p:spPr>
          <a:xfrm>
            <a:off x="3609975" y="1628458"/>
            <a:ext cx="0" cy="36766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>
            <p:custDataLst>
              <p:tags r:id="rId19"/>
            </p:custDataLst>
          </p:nvPr>
        </p:nvSpPr>
        <p:spPr>
          <a:xfrm>
            <a:off x="4901122" y="2327255"/>
            <a:ext cx="54610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419157" y="2437646"/>
            <a:ext cx="76200" cy="76200"/>
            <a:chOff x="5250" y="4415"/>
            <a:chExt cx="182" cy="182"/>
          </a:xfrm>
        </p:grpSpPr>
        <p:sp>
          <p:nvSpPr>
            <p:cNvPr id="65" name="椭圆 64"/>
            <p:cNvSpPr/>
            <p:nvPr>
              <p:custDataLst>
                <p:tags r:id="rId20"/>
              </p:custDataLst>
            </p:nvPr>
          </p:nvSpPr>
          <p:spPr>
            <a:xfrm>
              <a:off x="5250" y="4415"/>
              <a:ext cx="183" cy="183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5" idx="6"/>
            </p:cNvCxnSpPr>
            <p:nvPr>
              <p:custDataLst>
                <p:tags r:id="rId21"/>
              </p:custDataLst>
            </p:nvPr>
          </p:nvCxnSpPr>
          <p:spPr>
            <a:xfrm>
              <a:off x="5250" y="4507"/>
              <a:ext cx="1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>
            <a:endCxn id="60" idx="1"/>
          </p:cNvCxnSpPr>
          <p:nvPr>
            <p:custDataLst>
              <p:tags r:id="rId22"/>
            </p:custDataLst>
          </p:nvPr>
        </p:nvCxnSpPr>
        <p:spPr>
          <a:xfrm>
            <a:off x="1742440" y="1654175"/>
            <a:ext cx="338455" cy="73025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23"/>
            </p:custDataLst>
          </p:nvPr>
        </p:nvCxnSpPr>
        <p:spPr>
          <a:xfrm>
            <a:off x="2423160" y="2476381"/>
            <a:ext cx="157416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2" idx="5"/>
          </p:cNvCxnSpPr>
          <p:nvPr>
            <p:custDataLst>
              <p:tags r:id="rId24"/>
            </p:custDataLst>
          </p:nvPr>
        </p:nvCxnSpPr>
        <p:spPr>
          <a:xfrm>
            <a:off x="4051935" y="2475746"/>
            <a:ext cx="36893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25"/>
            </p:custDataLst>
          </p:nvPr>
        </p:nvCxnSpPr>
        <p:spPr>
          <a:xfrm>
            <a:off x="4481830" y="2475429"/>
            <a:ext cx="41910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3"/>
          </p:cNvCxnSpPr>
          <p:nvPr>
            <p:custDataLst>
              <p:tags r:id="rId26"/>
            </p:custDataLst>
          </p:nvPr>
        </p:nvCxnSpPr>
        <p:spPr>
          <a:xfrm rot="5400000" flipH="1" flipV="1">
            <a:off x="3376930" y="1539240"/>
            <a:ext cx="106045" cy="2055495"/>
          </a:xfrm>
          <a:prstGeom prst="bentConnector3">
            <a:avLst>
              <a:gd name="adj1" fmla="val -100000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334E55B0-647D-440b-865C-3EC943EB4CBC-13" descr="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2494280" y="1379220"/>
            <a:ext cx="108000" cy="108000"/>
          </a:xfrm>
          <a:prstGeom prst="rect">
            <a:avLst/>
          </a:prstGeom>
        </p:spPr>
      </p:pic>
      <p:pic>
        <p:nvPicPr>
          <p:cNvPr id="80" name="334E55B0-647D-440b-865C-3EC943EB4CBC-14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673307" y="1379220"/>
            <a:ext cx="124744" cy="108000"/>
          </a:xfrm>
          <a:prstGeom prst="rect">
            <a:avLst/>
          </a:prstGeom>
        </p:spPr>
      </p:pic>
      <p:pic>
        <p:nvPicPr>
          <p:cNvPr id="81" name="334E55B0-647D-440b-865C-3EC943EB4CBC-15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004142" y="1297012"/>
            <a:ext cx="47163" cy="93600"/>
          </a:xfrm>
          <a:prstGeom prst="rect">
            <a:avLst/>
          </a:prstGeom>
        </p:spPr>
      </p:pic>
      <p:pic>
        <p:nvPicPr>
          <p:cNvPr id="82" name="334E55B0-647D-440b-865C-3EC943EB4CBC-16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2328545" y="383882"/>
            <a:ext cx="171668" cy="108000"/>
          </a:xfrm>
          <a:prstGeom prst="rect">
            <a:avLst/>
          </a:prstGeom>
        </p:spPr>
      </p:pic>
      <p:pic>
        <p:nvPicPr>
          <p:cNvPr id="84" name="334E55B0-647D-440b-865C-3EC943EB4CBC-17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455545" y="683627"/>
            <a:ext cx="221190" cy="108000"/>
          </a:xfrm>
          <a:prstGeom prst="rect">
            <a:avLst/>
          </a:prstGeom>
        </p:spPr>
      </p:pic>
      <p:pic>
        <p:nvPicPr>
          <p:cNvPr id="86" name="334E55B0-647D-440b-865C-3EC943EB4CBC-18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655060" y="299720"/>
            <a:ext cx="1431290" cy="257810"/>
          </a:xfrm>
          <a:prstGeom prst="rect">
            <a:avLst/>
          </a:prstGeom>
        </p:spPr>
      </p:pic>
      <p:sp>
        <p:nvSpPr>
          <p:cNvPr id="87" name="文本框 86"/>
          <p:cNvSpPr txBox="1"/>
          <p:nvPr>
            <p:custDataLst>
              <p:tags r:id="rId39"/>
            </p:custDataLst>
          </p:nvPr>
        </p:nvSpPr>
        <p:spPr>
          <a:xfrm>
            <a:off x="2721610" y="44323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40"/>
            </p:custDataLst>
          </p:nvPr>
        </p:nvSpPr>
        <p:spPr>
          <a:xfrm>
            <a:off x="2962910" y="118745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0" name="334E55B0-647D-440b-865C-3EC943EB4CBC-19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218815" y="1115695"/>
            <a:ext cx="800735" cy="212090"/>
          </a:xfrm>
          <a:prstGeom prst="rect">
            <a:avLst/>
          </a:prstGeom>
        </p:spPr>
      </p:pic>
      <p:pic>
        <p:nvPicPr>
          <p:cNvPr id="92" name="334E55B0-647D-440b-865C-3EC943EB4CBC-20" descr="/private/var/folders/_7/lxkcdjpd2mvg587nkjkszpww0000gn/T/com.kingsoft.wpsoffice.mac/wpsoffice.JAxlBSwpsoffice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2299018" y="2211045"/>
            <a:ext cx="239400" cy="108000"/>
          </a:xfrm>
          <a:prstGeom prst="rect">
            <a:avLst/>
          </a:prstGeom>
        </p:spPr>
      </p:pic>
      <p:pic>
        <p:nvPicPr>
          <p:cNvPr id="93" name="334E55B0-647D-440b-865C-3EC943EB4CBC-21" descr="/private/var/folders/_7/lxkcdjpd2mvg587nkjkszpww0000gn/T/com.kingsoft.wpsoffice.mac/wpsoffice.JTCumPwpsoffice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3927793" y="2211045"/>
            <a:ext cx="239400" cy="106680"/>
          </a:xfrm>
          <a:prstGeom prst="rect">
            <a:avLst/>
          </a:prstGeom>
        </p:spPr>
      </p:pic>
      <p:sp>
        <p:nvSpPr>
          <p:cNvPr id="96" name="文本框 95"/>
          <p:cNvSpPr txBox="1"/>
          <p:nvPr>
            <p:custDataLst>
              <p:tags r:id="rId47"/>
            </p:custDataLst>
          </p:nvPr>
        </p:nvSpPr>
        <p:spPr>
          <a:xfrm>
            <a:off x="2569210" y="2287905"/>
            <a:ext cx="1400810" cy="12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latin typeface="Times New Roman Regular" panose="02020503050405090304" charset="0"/>
                <a:cs typeface="Times New Roman Regular" panose="02020503050405090304" charset="0"/>
              </a:rPr>
              <a:t>time invariant property</a:t>
            </a:r>
            <a:endParaRPr lang="zh-CN" altLang="en-US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48"/>
            </p:custDataLst>
          </p:nvPr>
        </p:nvSpPr>
        <p:spPr>
          <a:xfrm>
            <a:off x="2962910" y="199390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9" name="334E55B0-647D-440b-865C-3EC943EB4CBC-22" descr="wpsoffice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771515" y="431665"/>
            <a:ext cx="178285" cy="126000"/>
          </a:xfrm>
          <a:prstGeom prst="rect">
            <a:avLst/>
          </a:prstGeom>
        </p:spPr>
      </p:pic>
      <p:pic>
        <p:nvPicPr>
          <p:cNvPr id="100" name="334E55B0-647D-440b-865C-3EC943EB4CBC-23" descr="/private/var/folders/_7/lxkcdjpd2mvg587nkjkszpww0000gn/T/com.kingsoft.wpsoffice.mac/wpsoffice.CmMReowpsoffice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5771515" y="1296988"/>
            <a:ext cx="146685" cy="126000"/>
          </a:xfrm>
          <a:prstGeom prst="rect">
            <a:avLst/>
          </a:prstGeom>
        </p:spPr>
      </p:pic>
      <p:pic>
        <p:nvPicPr>
          <p:cNvPr id="102" name="334E55B0-647D-440b-865C-3EC943EB4CBC-24" descr="/private/var/folders/_7/lxkcdjpd2mvg587nkjkszpww0000gn/T/com.kingsoft.wpsoffice.mac/wpsoffice.KAONYOwpsoffice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5771515" y="2312217"/>
            <a:ext cx="145250" cy="126000"/>
          </a:xfrm>
          <a:prstGeom prst="rect">
            <a:avLst/>
          </a:prstGeom>
        </p:spPr>
      </p:pic>
      <p:sp>
        <p:nvSpPr>
          <p:cNvPr id="104" name="文本框 103"/>
          <p:cNvSpPr txBox="1"/>
          <p:nvPr>
            <p:custDataLst>
              <p:tags r:id="rId55"/>
            </p:custDataLst>
          </p:nvPr>
        </p:nvSpPr>
        <p:spPr>
          <a:xfrm>
            <a:off x="1082040" y="223393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01090" y="1159510"/>
            <a:ext cx="641350" cy="1018540"/>
            <a:chOff x="3026" y="2189"/>
            <a:chExt cx="1704" cy="2922"/>
          </a:xfrm>
        </p:grpSpPr>
        <p:sp>
          <p:nvSpPr>
            <p:cNvPr id="5" name="立方体 4"/>
            <p:cNvSpPr/>
            <p:nvPr>
              <p:custDataLst>
                <p:tags r:id="rId56"/>
              </p:custDataLst>
            </p:nvPr>
          </p:nvSpPr>
          <p:spPr>
            <a:xfrm>
              <a:off x="3026" y="2189"/>
              <a:ext cx="1180" cy="2922"/>
            </a:xfrm>
            <a:prstGeom prst="cube">
              <a:avLst>
                <a:gd name="adj" fmla="val 8525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7" name="立方体 6"/>
            <p:cNvSpPr/>
            <p:nvPr>
              <p:custDataLst>
                <p:tags r:id="rId57"/>
              </p:custDataLst>
            </p:nvPr>
          </p:nvSpPr>
          <p:spPr>
            <a:xfrm>
              <a:off x="3385" y="2728"/>
              <a:ext cx="909" cy="1930"/>
            </a:xfrm>
            <a:prstGeom prst="cube">
              <a:avLst>
                <a:gd name="adj" fmla="val 7557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5" name="立方体 14"/>
            <p:cNvSpPr/>
            <p:nvPr>
              <p:custDataLst>
                <p:tags r:id="rId58"/>
              </p:custDataLst>
            </p:nvPr>
          </p:nvSpPr>
          <p:spPr>
            <a:xfrm>
              <a:off x="3782" y="3022"/>
              <a:ext cx="632" cy="1342"/>
            </a:xfrm>
            <a:prstGeom prst="cube">
              <a:avLst>
                <a:gd name="adj" fmla="val 7557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6" name="立方体 15"/>
            <p:cNvSpPr/>
            <p:nvPr>
              <p:custDataLst>
                <p:tags r:id="rId59"/>
              </p:custDataLst>
            </p:nvPr>
          </p:nvSpPr>
          <p:spPr>
            <a:xfrm>
              <a:off x="4098" y="3360"/>
              <a:ext cx="632" cy="742"/>
            </a:xfrm>
            <a:prstGeom prst="cube">
              <a:avLst>
                <a:gd name="adj" fmla="val 36234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4925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</p:grpSp>
      <p:sp>
        <p:nvSpPr>
          <p:cNvPr id="61" name="立方体 60"/>
          <p:cNvSpPr/>
          <p:nvPr>
            <p:custDataLst>
              <p:tags r:id="rId60"/>
            </p:custDataLst>
          </p:nvPr>
        </p:nvSpPr>
        <p:spPr>
          <a:xfrm>
            <a:off x="2381919" y="2331065"/>
            <a:ext cx="54768" cy="289362"/>
          </a:xfrm>
          <a:prstGeom prst="cube">
            <a:avLst/>
          </a:prstGeom>
          <a:solidFill>
            <a:srgbClr val="F8E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" name="直接连接符 2"/>
          <p:cNvCxnSpPr/>
          <p:nvPr>
            <p:custDataLst>
              <p:tags r:id="rId61"/>
            </p:custDataLst>
          </p:nvPr>
        </p:nvCxnSpPr>
        <p:spPr>
          <a:xfrm>
            <a:off x="5138420" y="919163"/>
            <a:ext cx="558000" cy="254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2"/>
            </p:custDataLst>
          </p:nvPr>
        </p:nvCxnSpPr>
        <p:spPr>
          <a:xfrm>
            <a:off x="5138420" y="1346518"/>
            <a:ext cx="558000" cy="254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3"/>
            </p:custDataLst>
          </p:nvPr>
        </p:nvCxnSpPr>
        <p:spPr>
          <a:xfrm>
            <a:off x="5138420" y="2380933"/>
            <a:ext cx="558000" cy="254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334E55B0-647D-440b-865C-3EC943EB4CBC-25" descr="/private/var/folders/_7/lxkcdjpd2mvg587nkjkszpww0000gn/T/com.kingsoft.wpsoffice.mac/wpsoffice.AYtXnpwpsoffice"/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5771515" y="848043"/>
            <a:ext cx="234315" cy="12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>
            <a:off x="942340" y="1632268"/>
            <a:ext cx="205740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8" idx="1"/>
          </p:cNvCxnSpPr>
          <p:nvPr>
            <p:custDataLst>
              <p:tags r:id="rId2"/>
            </p:custDataLst>
          </p:nvPr>
        </p:nvCxnSpPr>
        <p:spPr>
          <a:xfrm>
            <a:off x="5160645" y="47085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103120" y="157480"/>
            <a:ext cx="3057525" cy="146875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2252980" y="1339215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flipV="1">
            <a:off x="2409825" y="497840"/>
            <a:ext cx="0" cy="1066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立方体 20"/>
          <p:cNvSpPr/>
          <p:nvPr>
            <p:custDataLst>
              <p:tags r:id="rId6"/>
            </p:custDataLst>
          </p:nvPr>
        </p:nvSpPr>
        <p:spPr>
          <a:xfrm>
            <a:off x="2536825" y="82994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立方体 46"/>
          <p:cNvSpPr/>
          <p:nvPr>
            <p:custDataLst>
              <p:tags r:id="rId7"/>
            </p:custDataLst>
          </p:nvPr>
        </p:nvSpPr>
        <p:spPr>
          <a:xfrm>
            <a:off x="4693285" y="53276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任意多边形 52"/>
          <p:cNvSpPr/>
          <p:nvPr>
            <p:custDataLst>
              <p:tags r:id="rId8"/>
            </p:custDataLst>
          </p:nvPr>
        </p:nvSpPr>
        <p:spPr>
          <a:xfrm>
            <a:off x="2599690" y="578485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>
            <p:custDataLst>
              <p:tags r:id="rId9"/>
            </p:custDataLst>
          </p:nvPr>
        </p:nvCxnSpPr>
        <p:spPr>
          <a:xfrm flipV="1">
            <a:off x="3061335" y="901700"/>
            <a:ext cx="447040" cy="113030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0"/>
            </p:custDataLst>
          </p:nvPr>
        </p:nvCxnSpPr>
        <p:spPr>
          <a:xfrm>
            <a:off x="3822700" y="845820"/>
            <a:ext cx="502285" cy="103505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11"/>
            </p:custDataLst>
          </p:nvPr>
        </p:nvSpPr>
        <p:spPr>
          <a:xfrm>
            <a:off x="3089851" y="960755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>
            <p:custDataLst>
              <p:tags r:id="rId12"/>
            </p:custDataLst>
          </p:nvPr>
        </p:nvSpPr>
        <p:spPr>
          <a:xfrm>
            <a:off x="4062730" y="912495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>
            <p:custDataLst>
              <p:tags r:id="rId13"/>
            </p:custDataLst>
          </p:nvPr>
        </p:nvSpPr>
        <p:spPr>
          <a:xfrm>
            <a:off x="2103120" y="1993900"/>
            <a:ext cx="3057525" cy="77533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立方体 61"/>
          <p:cNvSpPr/>
          <p:nvPr>
            <p:custDataLst>
              <p:tags r:id="rId14"/>
            </p:custDataLst>
          </p:nvPr>
        </p:nvSpPr>
        <p:spPr>
          <a:xfrm>
            <a:off x="4019742" y="228407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3" name="直接连接符 62"/>
          <p:cNvCxnSpPr>
            <a:stCxn id="4" idx="2"/>
          </p:cNvCxnSpPr>
          <p:nvPr>
            <p:custDataLst>
              <p:tags r:id="rId15"/>
            </p:custDataLst>
          </p:nvPr>
        </p:nvCxnSpPr>
        <p:spPr>
          <a:xfrm>
            <a:off x="3632200" y="1625918"/>
            <a:ext cx="0" cy="36766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>
            <p:custDataLst>
              <p:tags r:id="rId16"/>
            </p:custDataLst>
          </p:nvPr>
        </p:nvSpPr>
        <p:spPr>
          <a:xfrm>
            <a:off x="4923347" y="228026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441382" y="2390656"/>
            <a:ext cx="76200" cy="76200"/>
            <a:chOff x="5250" y="4415"/>
            <a:chExt cx="182" cy="182"/>
          </a:xfrm>
        </p:grpSpPr>
        <p:sp>
          <p:nvSpPr>
            <p:cNvPr id="65" name="椭圆 64"/>
            <p:cNvSpPr/>
            <p:nvPr>
              <p:custDataLst>
                <p:tags r:id="rId17"/>
              </p:custDataLst>
            </p:nvPr>
          </p:nvSpPr>
          <p:spPr>
            <a:xfrm>
              <a:off x="5250" y="4415"/>
              <a:ext cx="183" cy="183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5" idx="6"/>
            </p:cNvCxnSpPr>
            <p:nvPr>
              <p:custDataLst>
                <p:tags r:id="rId18"/>
              </p:custDataLst>
            </p:nvPr>
          </p:nvCxnSpPr>
          <p:spPr>
            <a:xfrm>
              <a:off x="5250" y="4507"/>
              <a:ext cx="1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/>
          <p:nvPr>
            <p:custDataLst>
              <p:tags r:id="rId19"/>
            </p:custDataLst>
          </p:nvPr>
        </p:nvCxnSpPr>
        <p:spPr>
          <a:xfrm>
            <a:off x="2445385" y="2429391"/>
            <a:ext cx="157416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2" idx="5"/>
          </p:cNvCxnSpPr>
          <p:nvPr>
            <p:custDataLst>
              <p:tags r:id="rId20"/>
            </p:custDataLst>
          </p:nvPr>
        </p:nvCxnSpPr>
        <p:spPr>
          <a:xfrm>
            <a:off x="4074160" y="2428756"/>
            <a:ext cx="36893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21"/>
            </p:custDataLst>
          </p:nvPr>
        </p:nvCxnSpPr>
        <p:spPr>
          <a:xfrm>
            <a:off x="4504055" y="2428439"/>
            <a:ext cx="41910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3"/>
          </p:cNvCxnSpPr>
          <p:nvPr>
            <p:custDataLst>
              <p:tags r:id="rId22"/>
            </p:custDataLst>
          </p:nvPr>
        </p:nvCxnSpPr>
        <p:spPr>
          <a:xfrm rot="5400000" flipH="1" flipV="1">
            <a:off x="3399155" y="1492250"/>
            <a:ext cx="106045" cy="2055495"/>
          </a:xfrm>
          <a:prstGeom prst="bentConnector3">
            <a:avLst>
              <a:gd name="adj1" fmla="val -100000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334E55B0-647D-440b-865C-3EC943EB4CBC-26" descr="wpsoffice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516505" y="1376680"/>
            <a:ext cx="108000" cy="108000"/>
          </a:xfrm>
          <a:prstGeom prst="rect">
            <a:avLst/>
          </a:prstGeom>
        </p:spPr>
      </p:pic>
      <p:pic>
        <p:nvPicPr>
          <p:cNvPr id="80" name="334E55B0-647D-440b-865C-3EC943EB4CBC-27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5532" y="1376680"/>
            <a:ext cx="124744" cy="108000"/>
          </a:xfrm>
          <a:prstGeom prst="rect">
            <a:avLst/>
          </a:prstGeom>
        </p:spPr>
      </p:pic>
      <p:pic>
        <p:nvPicPr>
          <p:cNvPr id="81" name="334E55B0-647D-440b-865C-3EC943EB4CBC-28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026367" y="1294472"/>
            <a:ext cx="47163" cy="93600"/>
          </a:xfrm>
          <a:prstGeom prst="rect">
            <a:avLst/>
          </a:prstGeom>
        </p:spPr>
      </p:pic>
      <p:pic>
        <p:nvPicPr>
          <p:cNvPr id="82" name="334E55B0-647D-440b-865C-3EC943EB4CBC-29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350770" y="381342"/>
            <a:ext cx="171668" cy="108000"/>
          </a:xfrm>
          <a:prstGeom prst="rect">
            <a:avLst/>
          </a:prstGeom>
        </p:spPr>
      </p:pic>
      <p:pic>
        <p:nvPicPr>
          <p:cNvPr id="84" name="334E55B0-647D-440b-865C-3EC943EB4CBC-30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477770" y="681087"/>
            <a:ext cx="221190" cy="108000"/>
          </a:xfrm>
          <a:prstGeom prst="rect">
            <a:avLst/>
          </a:prstGeom>
        </p:spPr>
      </p:pic>
      <p:pic>
        <p:nvPicPr>
          <p:cNvPr id="86" name="334E55B0-647D-440b-865C-3EC943EB4CBC-31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3677285" y="297180"/>
            <a:ext cx="1431290" cy="257810"/>
          </a:xfrm>
          <a:prstGeom prst="rect">
            <a:avLst/>
          </a:prstGeom>
        </p:spPr>
      </p:pic>
      <p:sp>
        <p:nvSpPr>
          <p:cNvPr id="87" name="文本框 86"/>
          <p:cNvSpPr txBox="1"/>
          <p:nvPr>
            <p:custDataLst>
              <p:tags r:id="rId35"/>
            </p:custDataLst>
          </p:nvPr>
        </p:nvSpPr>
        <p:spPr>
          <a:xfrm>
            <a:off x="2743835" y="44069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36"/>
            </p:custDataLst>
          </p:nvPr>
        </p:nvSpPr>
        <p:spPr>
          <a:xfrm>
            <a:off x="2889250" y="144145"/>
            <a:ext cx="996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PODE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0" name="334E55B0-647D-440b-865C-3EC943EB4CBC-32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241040" y="1113155"/>
            <a:ext cx="800735" cy="212090"/>
          </a:xfrm>
          <a:prstGeom prst="rect">
            <a:avLst/>
          </a:prstGeom>
        </p:spPr>
      </p:pic>
      <p:pic>
        <p:nvPicPr>
          <p:cNvPr id="92" name="334E55B0-647D-440b-865C-3EC943EB4CBC-33" descr="/private/var/folders/_7/lxkcdjpd2mvg587nkjkszpww0000gn/T/com.kingsoft.wpsoffice.mac/wpsoffice.JAxlBSwpsoffice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21243" y="2164055"/>
            <a:ext cx="239400" cy="108000"/>
          </a:xfrm>
          <a:prstGeom prst="rect">
            <a:avLst/>
          </a:prstGeom>
        </p:spPr>
      </p:pic>
      <p:pic>
        <p:nvPicPr>
          <p:cNvPr id="93" name="334E55B0-647D-440b-865C-3EC943EB4CBC-34" descr="/private/var/folders/_7/lxkcdjpd2mvg587nkjkszpww0000gn/T/com.kingsoft.wpsoffice.mac/wpsoffice.JTCumPwpsoffice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950018" y="2164055"/>
            <a:ext cx="239400" cy="106680"/>
          </a:xfrm>
          <a:prstGeom prst="rect">
            <a:avLst/>
          </a:prstGeom>
        </p:spPr>
      </p:pic>
      <p:sp>
        <p:nvSpPr>
          <p:cNvPr id="96" name="文本框 95"/>
          <p:cNvSpPr txBox="1"/>
          <p:nvPr>
            <p:custDataLst>
              <p:tags r:id="rId43"/>
            </p:custDataLst>
          </p:nvPr>
        </p:nvSpPr>
        <p:spPr>
          <a:xfrm>
            <a:off x="2591435" y="2240915"/>
            <a:ext cx="1400810" cy="12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latin typeface="Times New Roman Regular" panose="02020503050405090304" charset="0"/>
                <a:cs typeface="Times New Roman Regular" panose="02020503050405090304" charset="0"/>
              </a:rPr>
              <a:t>time invariant property</a:t>
            </a:r>
            <a:endParaRPr lang="zh-CN" altLang="en-US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44"/>
            </p:custDataLst>
          </p:nvPr>
        </p:nvSpPr>
        <p:spPr>
          <a:xfrm>
            <a:off x="2889250" y="199136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9" name="334E55B0-647D-440b-865C-3EC943EB4CBC-35" descr="wpsoffice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63640" y="408488"/>
            <a:ext cx="178285" cy="126000"/>
          </a:xfrm>
          <a:prstGeom prst="rect">
            <a:avLst/>
          </a:prstGeom>
        </p:spPr>
      </p:pic>
      <p:pic>
        <p:nvPicPr>
          <p:cNvPr id="100" name="334E55B0-647D-440b-865C-3EC943EB4CBC-36" descr="/private/var/folders/_7/lxkcdjpd2mvg587nkjkszpww0000gn/T/com.kingsoft.wpsoffice.mac/wpsoffice.CmMReowpsoffice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679440" y="1270818"/>
            <a:ext cx="146685" cy="126000"/>
          </a:xfrm>
          <a:prstGeom prst="rect">
            <a:avLst/>
          </a:prstGeom>
        </p:spPr>
      </p:pic>
      <p:pic>
        <p:nvPicPr>
          <p:cNvPr id="102" name="334E55B0-647D-440b-865C-3EC943EB4CBC-37" descr="/private/var/folders/_7/lxkcdjpd2mvg587nkjkszpww0000gn/T/com.kingsoft.wpsoffice.mac/wpsoffice.KAONYOwpsoffice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680158" y="2315392"/>
            <a:ext cx="145250" cy="126000"/>
          </a:xfrm>
          <a:prstGeom prst="rect">
            <a:avLst/>
          </a:prstGeom>
        </p:spPr>
      </p:pic>
      <p:sp>
        <p:nvSpPr>
          <p:cNvPr id="104" name="文本框 103"/>
          <p:cNvSpPr txBox="1"/>
          <p:nvPr>
            <p:custDataLst>
              <p:tags r:id="rId51"/>
            </p:custDataLst>
          </p:nvPr>
        </p:nvSpPr>
        <p:spPr>
          <a:xfrm>
            <a:off x="1082040" y="196977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4750" y="1187450"/>
            <a:ext cx="492125" cy="781685"/>
            <a:chOff x="3026" y="2189"/>
            <a:chExt cx="1704" cy="2922"/>
          </a:xfrm>
          <a:solidFill>
            <a:srgbClr val="98D6E6"/>
          </a:solidFill>
        </p:grpSpPr>
        <p:sp>
          <p:nvSpPr>
            <p:cNvPr id="5" name="立方体 4"/>
            <p:cNvSpPr/>
            <p:nvPr>
              <p:custDataLst>
                <p:tags r:id="rId52"/>
              </p:custDataLst>
            </p:nvPr>
          </p:nvSpPr>
          <p:spPr>
            <a:xfrm>
              <a:off x="3026" y="2189"/>
              <a:ext cx="1180" cy="2922"/>
            </a:xfrm>
            <a:prstGeom prst="cube">
              <a:avLst>
                <a:gd name="adj" fmla="val 8525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7" name="立方体 6"/>
            <p:cNvSpPr/>
            <p:nvPr>
              <p:custDataLst>
                <p:tags r:id="rId53"/>
              </p:custDataLst>
            </p:nvPr>
          </p:nvSpPr>
          <p:spPr>
            <a:xfrm>
              <a:off x="3385" y="2728"/>
              <a:ext cx="909" cy="1930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5" name="立方体 14"/>
            <p:cNvSpPr/>
            <p:nvPr>
              <p:custDataLst>
                <p:tags r:id="rId54"/>
              </p:custDataLst>
            </p:nvPr>
          </p:nvSpPr>
          <p:spPr>
            <a:xfrm>
              <a:off x="3782" y="3022"/>
              <a:ext cx="632" cy="1342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6" name="立方体 15"/>
            <p:cNvSpPr/>
            <p:nvPr>
              <p:custDataLst>
                <p:tags r:id="rId55"/>
              </p:custDataLst>
            </p:nvPr>
          </p:nvSpPr>
          <p:spPr>
            <a:xfrm>
              <a:off x="4098" y="3360"/>
              <a:ext cx="632" cy="742"/>
            </a:xfrm>
            <a:prstGeom prst="cube">
              <a:avLst>
                <a:gd name="adj" fmla="val 3623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</p:grpSp>
      <p:sp>
        <p:nvSpPr>
          <p:cNvPr id="61" name="立方体 60"/>
          <p:cNvSpPr/>
          <p:nvPr>
            <p:custDataLst>
              <p:tags r:id="rId56"/>
            </p:custDataLst>
          </p:nvPr>
        </p:nvSpPr>
        <p:spPr>
          <a:xfrm>
            <a:off x="2404144" y="2284075"/>
            <a:ext cx="54768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" name="直接连接符 2"/>
          <p:cNvCxnSpPr>
            <a:endCxn id="27" idx="1"/>
          </p:cNvCxnSpPr>
          <p:nvPr>
            <p:custDataLst>
              <p:tags r:id="rId57"/>
            </p:custDataLst>
          </p:nvPr>
        </p:nvCxnSpPr>
        <p:spPr>
          <a:xfrm>
            <a:off x="5160645" y="92424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6" idx="1"/>
          </p:cNvCxnSpPr>
          <p:nvPr>
            <p:custDataLst>
              <p:tags r:id="rId58"/>
            </p:custDataLst>
          </p:nvPr>
        </p:nvCxnSpPr>
        <p:spPr>
          <a:xfrm>
            <a:off x="5160645" y="133318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9"/>
            </p:custDataLst>
          </p:nvPr>
        </p:nvCxnSpPr>
        <p:spPr>
          <a:xfrm>
            <a:off x="5160645" y="2378393"/>
            <a:ext cx="302260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334E55B0-647D-440b-865C-3EC943EB4CBC-38" descr="/private/var/folders/_7/lxkcdjpd2mvg587nkjkszpww0000gn/T/com.kingsoft.wpsoffice.mac/wpsoffice.AYtXnpwpsoffice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5635625" y="861878"/>
            <a:ext cx="234315" cy="126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91770" y="1130595"/>
            <a:ext cx="715645" cy="870925"/>
            <a:chOff x="-697" y="1388"/>
            <a:chExt cx="2644" cy="321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-697" y="2513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338" y="276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67"/>
            </p:custDataLst>
          </p:nvPr>
        </p:nvSpPr>
        <p:spPr>
          <a:xfrm>
            <a:off x="180975" y="196977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68" name="肘形连接符 67"/>
          <p:cNvCxnSpPr>
            <a:stCxn id="16" idx="4"/>
            <a:endCxn id="60" idx="1"/>
          </p:cNvCxnSpPr>
          <p:nvPr>
            <p:custDataLst>
              <p:tags r:id="rId68"/>
            </p:custDataLst>
          </p:nvPr>
        </p:nvCxnSpPr>
        <p:spPr>
          <a:xfrm>
            <a:off x="1600835" y="1632585"/>
            <a:ext cx="502285" cy="749300"/>
          </a:xfrm>
          <a:prstGeom prst="bentConnector3">
            <a:avLst>
              <a:gd name="adj1" fmla="val 56637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5"/>
            <a:endCxn id="4" idx="1"/>
          </p:cNvCxnSpPr>
          <p:nvPr>
            <p:custDataLst>
              <p:tags r:id="rId69"/>
            </p:custDataLst>
          </p:nvPr>
        </p:nvCxnSpPr>
        <p:spPr>
          <a:xfrm flipV="1">
            <a:off x="1666875" y="892175"/>
            <a:ext cx="436245" cy="675005"/>
          </a:xfrm>
          <a:prstGeom prst="bentConnector3">
            <a:avLst>
              <a:gd name="adj1" fmla="val 50073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0"/>
            </p:custDataLst>
          </p:nvPr>
        </p:nvSpPr>
        <p:spPr>
          <a:xfrm>
            <a:off x="5463540" y="22853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>
            <p:custDataLst>
              <p:tags r:id="rId71"/>
            </p:custDataLst>
          </p:nvPr>
        </p:nvSpPr>
        <p:spPr>
          <a:xfrm>
            <a:off x="5463540" y="12439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72"/>
            </p:custDataLst>
          </p:nvPr>
        </p:nvSpPr>
        <p:spPr>
          <a:xfrm>
            <a:off x="5463540" y="83502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73"/>
            </p:custDataLst>
          </p:nvPr>
        </p:nvSpPr>
        <p:spPr>
          <a:xfrm>
            <a:off x="5463540" y="38163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>
            <a:off x="942340" y="1709103"/>
            <a:ext cx="205740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8" idx="1"/>
          </p:cNvCxnSpPr>
          <p:nvPr>
            <p:custDataLst>
              <p:tags r:id="rId2"/>
            </p:custDataLst>
          </p:nvPr>
        </p:nvCxnSpPr>
        <p:spPr>
          <a:xfrm>
            <a:off x="5160645" y="47085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103120" y="157480"/>
            <a:ext cx="3057525" cy="146875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2252980" y="1339215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flipV="1">
            <a:off x="2409825" y="497840"/>
            <a:ext cx="0" cy="1066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立方体 20"/>
          <p:cNvSpPr/>
          <p:nvPr>
            <p:custDataLst>
              <p:tags r:id="rId6"/>
            </p:custDataLst>
          </p:nvPr>
        </p:nvSpPr>
        <p:spPr>
          <a:xfrm>
            <a:off x="2536825" y="82994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立方体 46"/>
          <p:cNvSpPr/>
          <p:nvPr>
            <p:custDataLst>
              <p:tags r:id="rId7"/>
            </p:custDataLst>
          </p:nvPr>
        </p:nvSpPr>
        <p:spPr>
          <a:xfrm>
            <a:off x="4693285" y="53276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任意多边形 52"/>
          <p:cNvSpPr/>
          <p:nvPr>
            <p:custDataLst>
              <p:tags r:id="rId8"/>
            </p:custDataLst>
          </p:nvPr>
        </p:nvSpPr>
        <p:spPr>
          <a:xfrm>
            <a:off x="2599690" y="578485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>
            <p:custDataLst>
              <p:tags r:id="rId9"/>
            </p:custDataLst>
          </p:nvPr>
        </p:nvCxnSpPr>
        <p:spPr>
          <a:xfrm flipV="1">
            <a:off x="3061335" y="901700"/>
            <a:ext cx="447040" cy="113030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0"/>
            </p:custDataLst>
          </p:nvPr>
        </p:nvCxnSpPr>
        <p:spPr>
          <a:xfrm>
            <a:off x="3822700" y="845820"/>
            <a:ext cx="502285" cy="103505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11"/>
            </p:custDataLst>
          </p:nvPr>
        </p:nvSpPr>
        <p:spPr>
          <a:xfrm>
            <a:off x="3089851" y="960755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>
            <p:custDataLst>
              <p:tags r:id="rId12"/>
            </p:custDataLst>
          </p:nvPr>
        </p:nvSpPr>
        <p:spPr>
          <a:xfrm>
            <a:off x="4062730" y="912495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>
            <p:custDataLst>
              <p:tags r:id="rId13"/>
            </p:custDataLst>
          </p:nvPr>
        </p:nvSpPr>
        <p:spPr>
          <a:xfrm>
            <a:off x="2103120" y="1993900"/>
            <a:ext cx="3057525" cy="77533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立方体 61"/>
          <p:cNvSpPr/>
          <p:nvPr>
            <p:custDataLst>
              <p:tags r:id="rId14"/>
            </p:custDataLst>
          </p:nvPr>
        </p:nvSpPr>
        <p:spPr>
          <a:xfrm>
            <a:off x="3857182" y="228026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3" name="直接连接符 62"/>
          <p:cNvCxnSpPr>
            <a:stCxn id="4" idx="2"/>
          </p:cNvCxnSpPr>
          <p:nvPr>
            <p:custDataLst>
              <p:tags r:id="rId15"/>
            </p:custDataLst>
          </p:nvPr>
        </p:nvCxnSpPr>
        <p:spPr>
          <a:xfrm>
            <a:off x="3632200" y="1625918"/>
            <a:ext cx="0" cy="36766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>
            <p:custDataLst>
              <p:tags r:id="rId16"/>
            </p:custDataLst>
          </p:nvPr>
        </p:nvSpPr>
        <p:spPr>
          <a:xfrm>
            <a:off x="4678237" y="228026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82632" y="2390656"/>
            <a:ext cx="76200" cy="76200"/>
            <a:chOff x="5250" y="4415"/>
            <a:chExt cx="182" cy="182"/>
          </a:xfrm>
        </p:grpSpPr>
        <p:sp>
          <p:nvSpPr>
            <p:cNvPr id="65" name="椭圆 64"/>
            <p:cNvSpPr/>
            <p:nvPr>
              <p:custDataLst>
                <p:tags r:id="rId17"/>
              </p:custDataLst>
            </p:nvPr>
          </p:nvSpPr>
          <p:spPr>
            <a:xfrm>
              <a:off x="5250" y="4415"/>
              <a:ext cx="183" cy="183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5" idx="6"/>
            </p:cNvCxnSpPr>
            <p:nvPr>
              <p:custDataLst>
                <p:tags r:id="rId18"/>
              </p:custDataLst>
            </p:nvPr>
          </p:nvCxnSpPr>
          <p:spPr>
            <a:xfrm>
              <a:off x="5250" y="4507"/>
              <a:ext cx="1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/>
          <p:nvPr>
            <p:custDataLst>
              <p:tags r:id="rId19"/>
            </p:custDataLst>
          </p:nvPr>
        </p:nvCxnSpPr>
        <p:spPr>
          <a:xfrm>
            <a:off x="2445385" y="2429391"/>
            <a:ext cx="141097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>
            <p:custDataLst>
              <p:tags r:id="rId20"/>
            </p:custDataLst>
          </p:nvPr>
        </p:nvCxnSpPr>
        <p:spPr>
          <a:xfrm>
            <a:off x="3911600" y="2428121"/>
            <a:ext cx="36893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5" idx="6"/>
          </p:cNvCxnSpPr>
          <p:nvPr>
            <p:custDataLst>
              <p:tags r:id="rId21"/>
            </p:custDataLst>
          </p:nvPr>
        </p:nvCxnSpPr>
        <p:spPr>
          <a:xfrm>
            <a:off x="4359275" y="2429074"/>
            <a:ext cx="31877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>
            <p:custDataLst>
              <p:tags r:id="rId22"/>
            </p:custDataLst>
          </p:nvPr>
        </p:nvCxnSpPr>
        <p:spPr>
          <a:xfrm rot="5400000" flipH="1" flipV="1">
            <a:off x="3319780" y="1571625"/>
            <a:ext cx="106045" cy="1896745"/>
          </a:xfrm>
          <a:prstGeom prst="bentConnector3">
            <a:avLst>
              <a:gd name="adj1" fmla="val -72455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334E55B0-647D-440b-865C-3EC943EB4CBC-39" descr="wpsoffice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516505" y="1376680"/>
            <a:ext cx="108000" cy="108000"/>
          </a:xfrm>
          <a:prstGeom prst="rect">
            <a:avLst/>
          </a:prstGeom>
        </p:spPr>
      </p:pic>
      <p:pic>
        <p:nvPicPr>
          <p:cNvPr id="80" name="334E55B0-647D-440b-865C-3EC943EB4CBC-40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5532" y="1376680"/>
            <a:ext cx="124744" cy="108000"/>
          </a:xfrm>
          <a:prstGeom prst="rect">
            <a:avLst/>
          </a:prstGeom>
        </p:spPr>
      </p:pic>
      <p:pic>
        <p:nvPicPr>
          <p:cNvPr id="81" name="334E55B0-647D-440b-865C-3EC943EB4CBC-41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026367" y="1294472"/>
            <a:ext cx="47163" cy="93600"/>
          </a:xfrm>
          <a:prstGeom prst="rect">
            <a:avLst/>
          </a:prstGeom>
        </p:spPr>
      </p:pic>
      <p:pic>
        <p:nvPicPr>
          <p:cNvPr id="82" name="334E55B0-647D-440b-865C-3EC943EB4CBC-42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350770" y="381342"/>
            <a:ext cx="171668" cy="108000"/>
          </a:xfrm>
          <a:prstGeom prst="rect">
            <a:avLst/>
          </a:prstGeom>
        </p:spPr>
      </p:pic>
      <p:pic>
        <p:nvPicPr>
          <p:cNvPr id="84" name="334E55B0-647D-440b-865C-3EC943EB4CBC-43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477770" y="681087"/>
            <a:ext cx="221190" cy="108000"/>
          </a:xfrm>
          <a:prstGeom prst="rect">
            <a:avLst/>
          </a:prstGeom>
        </p:spPr>
      </p:pic>
      <p:pic>
        <p:nvPicPr>
          <p:cNvPr id="86" name="334E55B0-647D-440b-865C-3EC943EB4CBC-44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3677285" y="297180"/>
            <a:ext cx="1431290" cy="257810"/>
          </a:xfrm>
          <a:prstGeom prst="rect">
            <a:avLst/>
          </a:prstGeom>
        </p:spPr>
      </p:pic>
      <p:sp>
        <p:nvSpPr>
          <p:cNvPr id="87" name="文本框 86"/>
          <p:cNvSpPr txBox="1"/>
          <p:nvPr>
            <p:custDataLst>
              <p:tags r:id="rId35"/>
            </p:custDataLst>
          </p:nvPr>
        </p:nvSpPr>
        <p:spPr>
          <a:xfrm>
            <a:off x="2743835" y="44069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36"/>
            </p:custDataLst>
          </p:nvPr>
        </p:nvSpPr>
        <p:spPr>
          <a:xfrm>
            <a:off x="2889250" y="144145"/>
            <a:ext cx="996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PODE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0" name="334E55B0-647D-440b-865C-3EC943EB4CBC-45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241040" y="1113155"/>
            <a:ext cx="800735" cy="212090"/>
          </a:xfrm>
          <a:prstGeom prst="rect">
            <a:avLst/>
          </a:prstGeom>
        </p:spPr>
      </p:pic>
      <p:pic>
        <p:nvPicPr>
          <p:cNvPr id="92" name="334E55B0-647D-440b-865C-3EC943EB4CBC-46" descr="/private/var/folders/_7/lxkcdjpd2mvg587nkjkszpww0000gn/T/com.kingsoft.wpsoffice.mac/wpsoffice.JAxlBSwpsoffice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21243" y="2164055"/>
            <a:ext cx="239400" cy="108000"/>
          </a:xfrm>
          <a:prstGeom prst="rect">
            <a:avLst/>
          </a:prstGeom>
        </p:spPr>
      </p:pic>
      <p:pic>
        <p:nvPicPr>
          <p:cNvPr id="93" name="334E55B0-647D-440b-865C-3EC943EB4CBC-47" descr="/private/var/folders/_7/lxkcdjpd2mvg587nkjkszpww0000gn/T/com.kingsoft.wpsoffice.mac/wpsoffice.JTCumPwpsoffice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787458" y="2164055"/>
            <a:ext cx="239400" cy="106680"/>
          </a:xfrm>
          <a:prstGeom prst="rect">
            <a:avLst/>
          </a:prstGeom>
        </p:spPr>
      </p:pic>
      <p:sp>
        <p:nvSpPr>
          <p:cNvPr id="96" name="文本框 95"/>
          <p:cNvSpPr txBox="1"/>
          <p:nvPr>
            <p:custDataLst>
              <p:tags r:id="rId43"/>
            </p:custDataLst>
          </p:nvPr>
        </p:nvSpPr>
        <p:spPr>
          <a:xfrm>
            <a:off x="2494915" y="2240915"/>
            <a:ext cx="1400810" cy="12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latin typeface="Times New Roman Regular" panose="02020503050405090304" charset="0"/>
                <a:cs typeface="Times New Roman Regular" panose="02020503050405090304" charset="0"/>
              </a:rPr>
              <a:t>time invariant property</a:t>
            </a:r>
            <a:endParaRPr lang="zh-CN" altLang="en-US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44"/>
            </p:custDataLst>
          </p:nvPr>
        </p:nvSpPr>
        <p:spPr>
          <a:xfrm>
            <a:off x="2889250" y="199136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9" name="334E55B0-647D-440b-865C-3EC943EB4CBC-48" descr="/private/var/folders/_7/lxkcdjpd2mvg587nkjkszpww0000gn/T/com.kingsoft.wpsoffice.mac/wpsoffice.pYzezGwpsoffice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63640" y="408623"/>
            <a:ext cx="178285" cy="125730"/>
          </a:xfrm>
          <a:prstGeom prst="rect">
            <a:avLst/>
          </a:prstGeom>
        </p:spPr>
      </p:pic>
      <p:pic>
        <p:nvPicPr>
          <p:cNvPr id="100" name="334E55B0-647D-440b-865C-3EC943EB4CBC-49" descr="/private/var/folders/_7/lxkcdjpd2mvg587nkjkszpww0000gn/T/com.kingsoft.wpsoffice.mac/wpsoffice.ByEJDGwpsoffice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680393" y="1270818"/>
            <a:ext cx="144780" cy="126000"/>
          </a:xfrm>
          <a:prstGeom prst="rect">
            <a:avLst/>
          </a:prstGeom>
        </p:spPr>
      </p:pic>
      <p:pic>
        <p:nvPicPr>
          <p:cNvPr id="102" name="334E55B0-647D-440b-865C-3EC943EB4CBC-50" descr="/private/var/folders/_7/lxkcdjpd2mvg587nkjkszpww0000gn/T/com.kingsoft.wpsoffice.mac/wpsoffice.ALrcNkwpsoffice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683886" y="2315392"/>
            <a:ext cx="137795" cy="126000"/>
          </a:xfrm>
          <a:prstGeom prst="rect">
            <a:avLst/>
          </a:prstGeom>
        </p:spPr>
      </p:pic>
      <p:sp>
        <p:nvSpPr>
          <p:cNvPr id="104" name="文本框 103"/>
          <p:cNvSpPr txBox="1"/>
          <p:nvPr>
            <p:custDataLst>
              <p:tags r:id="rId51"/>
            </p:custDataLst>
          </p:nvPr>
        </p:nvSpPr>
        <p:spPr>
          <a:xfrm>
            <a:off x="1082040" y="220980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4750" y="1210310"/>
            <a:ext cx="492125" cy="781685"/>
            <a:chOff x="3026" y="2189"/>
            <a:chExt cx="1704" cy="2922"/>
          </a:xfrm>
          <a:solidFill>
            <a:srgbClr val="98D6E6"/>
          </a:solidFill>
        </p:grpSpPr>
        <p:sp>
          <p:nvSpPr>
            <p:cNvPr id="5" name="立方体 4"/>
            <p:cNvSpPr/>
            <p:nvPr>
              <p:custDataLst>
                <p:tags r:id="rId52"/>
              </p:custDataLst>
            </p:nvPr>
          </p:nvSpPr>
          <p:spPr>
            <a:xfrm>
              <a:off x="3026" y="2189"/>
              <a:ext cx="1180" cy="2922"/>
            </a:xfrm>
            <a:prstGeom prst="cube">
              <a:avLst>
                <a:gd name="adj" fmla="val 8525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7" name="立方体 6"/>
            <p:cNvSpPr/>
            <p:nvPr>
              <p:custDataLst>
                <p:tags r:id="rId53"/>
              </p:custDataLst>
            </p:nvPr>
          </p:nvSpPr>
          <p:spPr>
            <a:xfrm>
              <a:off x="3385" y="2728"/>
              <a:ext cx="909" cy="1930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5" name="立方体 14"/>
            <p:cNvSpPr/>
            <p:nvPr>
              <p:custDataLst>
                <p:tags r:id="rId54"/>
              </p:custDataLst>
            </p:nvPr>
          </p:nvSpPr>
          <p:spPr>
            <a:xfrm>
              <a:off x="3782" y="3022"/>
              <a:ext cx="632" cy="1342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6" name="立方体 15"/>
            <p:cNvSpPr/>
            <p:nvPr>
              <p:custDataLst>
                <p:tags r:id="rId55"/>
              </p:custDataLst>
            </p:nvPr>
          </p:nvSpPr>
          <p:spPr>
            <a:xfrm>
              <a:off x="4098" y="3360"/>
              <a:ext cx="632" cy="742"/>
            </a:xfrm>
            <a:prstGeom prst="cube">
              <a:avLst>
                <a:gd name="adj" fmla="val 3623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</p:grpSp>
      <p:sp>
        <p:nvSpPr>
          <p:cNvPr id="61" name="立方体 60"/>
          <p:cNvSpPr/>
          <p:nvPr>
            <p:custDataLst>
              <p:tags r:id="rId56"/>
            </p:custDataLst>
          </p:nvPr>
        </p:nvSpPr>
        <p:spPr>
          <a:xfrm>
            <a:off x="2404144" y="2280265"/>
            <a:ext cx="54768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" name="直接连接符 2"/>
          <p:cNvCxnSpPr>
            <a:endCxn id="27" idx="1"/>
          </p:cNvCxnSpPr>
          <p:nvPr>
            <p:custDataLst>
              <p:tags r:id="rId57"/>
            </p:custDataLst>
          </p:nvPr>
        </p:nvCxnSpPr>
        <p:spPr>
          <a:xfrm>
            <a:off x="5160645" y="92424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6" idx="1"/>
          </p:cNvCxnSpPr>
          <p:nvPr>
            <p:custDataLst>
              <p:tags r:id="rId58"/>
            </p:custDataLst>
          </p:nvPr>
        </p:nvCxnSpPr>
        <p:spPr>
          <a:xfrm>
            <a:off x="5160645" y="133318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9"/>
            </p:custDataLst>
          </p:nvPr>
        </p:nvCxnSpPr>
        <p:spPr>
          <a:xfrm>
            <a:off x="5160645" y="2378393"/>
            <a:ext cx="302260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334E55B0-647D-440b-865C-3EC943EB4CBC-51" descr="/private/var/folders/_7/lxkcdjpd2mvg587nkjkszpww0000gn/T/com.kingsoft.wpsoffice.mac/wpsoffice.BIMRpYwpsoffice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5645468" y="861878"/>
            <a:ext cx="214630" cy="126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91770" y="1207430"/>
            <a:ext cx="715645" cy="870925"/>
            <a:chOff x="-697" y="1388"/>
            <a:chExt cx="2644" cy="321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-697" y="2513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338" y="276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67"/>
            </p:custDataLst>
          </p:nvPr>
        </p:nvSpPr>
        <p:spPr>
          <a:xfrm>
            <a:off x="180975" y="220980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68" name="肘形连接符 67"/>
          <p:cNvCxnSpPr>
            <a:stCxn id="16" idx="5"/>
            <a:endCxn id="60" idx="1"/>
          </p:cNvCxnSpPr>
          <p:nvPr>
            <p:custDataLst>
              <p:tags r:id="rId68"/>
            </p:custDataLst>
          </p:nvPr>
        </p:nvCxnSpPr>
        <p:spPr>
          <a:xfrm>
            <a:off x="1666875" y="1590040"/>
            <a:ext cx="436245" cy="791845"/>
          </a:xfrm>
          <a:prstGeom prst="bentConnector3">
            <a:avLst>
              <a:gd name="adj1" fmla="val 50073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5"/>
            <a:endCxn id="4" idx="1"/>
          </p:cNvCxnSpPr>
          <p:nvPr>
            <p:custDataLst>
              <p:tags r:id="rId69"/>
            </p:custDataLst>
          </p:nvPr>
        </p:nvCxnSpPr>
        <p:spPr>
          <a:xfrm flipV="1">
            <a:off x="1666875" y="892175"/>
            <a:ext cx="436245" cy="697865"/>
          </a:xfrm>
          <a:prstGeom prst="bentConnector3">
            <a:avLst>
              <a:gd name="adj1" fmla="val 50073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0"/>
            </p:custDataLst>
          </p:nvPr>
        </p:nvSpPr>
        <p:spPr>
          <a:xfrm>
            <a:off x="5463540" y="22853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>
            <p:custDataLst>
              <p:tags r:id="rId71"/>
            </p:custDataLst>
          </p:nvPr>
        </p:nvSpPr>
        <p:spPr>
          <a:xfrm>
            <a:off x="5463540" y="12439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72"/>
            </p:custDataLst>
          </p:nvPr>
        </p:nvSpPr>
        <p:spPr>
          <a:xfrm>
            <a:off x="5463540" y="83502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73"/>
            </p:custDataLst>
          </p:nvPr>
        </p:nvSpPr>
        <p:spPr>
          <a:xfrm>
            <a:off x="5463540" y="38163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2" name="334E55B0-647D-440b-865C-3EC943EB4CBC-52" descr="/private/var/folders/_7/lxkcdjpd2mvg587nkjkszpww0000gn/T/com.kingsoft.wpsoffice.mac/wpsoffice.eWXPDQwpsoffice"/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4359275" y="2164080"/>
            <a:ext cx="768350" cy="106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" name="L 形 159"/>
          <p:cNvSpPr/>
          <p:nvPr/>
        </p:nvSpPr>
        <p:spPr>
          <a:xfrm flipH="1">
            <a:off x="126365" y="3001010"/>
            <a:ext cx="5819140" cy="3449320"/>
          </a:xfrm>
          <a:prstGeom prst="corner">
            <a:avLst>
              <a:gd name="adj1" fmla="val 59554"/>
              <a:gd name="adj2" fmla="val 59683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148080" y="3071495"/>
            <a:ext cx="267398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26365" y="3071495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942340" y="1632268"/>
            <a:ext cx="205740" cy="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8" idx="1"/>
          </p:cNvCxnSpPr>
          <p:nvPr>
            <p:custDataLst>
              <p:tags r:id="rId3"/>
            </p:custDataLst>
          </p:nvPr>
        </p:nvCxnSpPr>
        <p:spPr>
          <a:xfrm>
            <a:off x="5160645" y="47085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2103120" y="157480"/>
            <a:ext cx="3057525" cy="146875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2252980" y="1339215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V="1">
            <a:off x="2409825" y="497840"/>
            <a:ext cx="0" cy="1066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立方体 20"/>
          <p:cNvSpPr/>
          <p:nvPr>
            <p:custDataLst>
              <p:tags r:id="rId7"/>
            </p:custDataLst>
          </p:nvPr>
        </p:nvSpPr>
        <p:spPr>
          <a:xfrm>
            <a:off x="2536825" y="82994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立方体 46"/>
          <p:cNvSpPr/>
          <p:nvPr>
            <p:custDataLst>
              <p:tags r:id="rId8"/>
            </p:custDataLst>
          </p:nvPr>
        </p:nvSpPr>
        <p:spPr>
          <a:xfrm>
            <a:off x="4693285" y="532765"/>
            <a:ext cx="54610" cy="289560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任意多边形 52"/>
          <p:cNvSpPr/>
          <p:nvPr>
            <p:custDataLst>
              <p:tags r:id="rId9"/>
            </p:custDataLst>
          </p:nvPr>
        </p:nvSpPr>
        <p:spPr>
          <a:xfrm>
            <a:off x="2599690" y="578485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>
            <p:custDataLst>
              <p:tags r:id="rId10"/>
            </p:custDataLst>
          </p:nvPr>
        </p:nvCxnSpPr>
        <p:spPr>
          <a:xfrm flipV="1">
            <a:off x="3061335" y="901700"/>
            <a:ext cx="447040" cy="113030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1"/>
            </p:custDataLst>
          </p:nvPr>
        </p:nvCxnSpPr>
        <p:spPr>
          <a:xfrm>
            <a:off x="3822700" y="845820"/>
            <a:ext cx="502285" cy="103505"/>
          </a:xfrm>
          <a:prstGeom prst="line">
            <a:avLst/>
          </a:prstGeom>
          <a:ln w="12700" cmpd="sng">
            <a:solidFill>
              <a:srgbClr val="CC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12"/>
            </p:custDataLst>
          </p:nvPr>
        </p:nvSpPr>
        <p:spPr>
          <a:xfrm>
            <a:off x="3089851" y="960755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>
            <p:custDataLst>
              <p:tags r:id="rId13"/>
            </p:custDataLst>
          </p:nvPr>
        </p:nvSpPr>
        <p:spPr>
          <a:xfrm>
            <a:off x="4062730" y="912495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CC3300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>
            <p:custDataLst>
              <p:tags r:id="rId14"/>
            </p:custDataLst>
          </p:nvPr>
        </p:nvSpPr>
        <p:spPr>
          <a:xfrm>
            <a:off x="2103120" y="1993900"/>
            <a:ext cx="3057525" cy="775335"/>
          </a:xfrm>
          <a:prstGeom prst="roundRect">
            <a:avLst>
              <a:gd name="adj" fmla="val 11183"/>
            </a:avLst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立方体 61"/>
          <p:cNvSpPr/>
          <p:nvPr>
            <p:custDataLst>
              <p:tags r:id="rId15"/>
            </p:custDataLst>
          </p:nvPr>
        </p:nvSpPr>
        <p:spPr>
          <a:xfrm>
            <a:off x="4019742" y="228407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3" name="直接连接符 62"/>
          <p:cNvCxnSpPr>
            <a:stCxn id="4" idx="2"/>
          </p:cNvCxnSpPr>
          <p:nvPr>
            <p:custDataLst>
              <p:tags r:id="rId16"/>
            </p:custDataLst>
          </p:nvPr>
        </p:nvCxnSpPr>
        <p:spPr>
          <a:xfrm>
            <a:off x="3632200" y="1625918"/>
            <a:ext cx="0" cy="367665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>
            <p:custDataLst>
              <p:tags r:id="rId17"/>
            </p:custDataLst>
          </p:nvPr>
        </p:nvSpPr>
        <p:spPr>
          <a:xfrm>
            <a:off x="4923347" y="2280265"/>
            <a:ext cx="54610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441382" y="2390656"/>
            <a:ext cx="76200" cy="76200"/>
            <a:chOff x="5250" y="4415"/>
            <a:chExt cx="182" cy="182"/>
          </a:xfrm>
        </p:grpSpPr>
        <p:sp>
          <p:nvSpPr>
            <p:cNvPr id="65" name="椭圆 64"/>
            <p:cNvSpPr/>
            <p:nvPr>
              <p:custDataLst>
                <p:tags r:id="rId18"/>
              </p:custDataLst>
            </p:nvPr>
          </p:nvSpPr>
          <p:spPr>
            <a:xfrm>
              <a:off x="5250" y="4415"/>
              <a:ext cx="183" cy="183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5" idx="6"/>
            </p:cNvCxnSpPr>
            <p:nvPr>
              <p:custDataLst>
                <p:tags r:id="rId19"/>
              </p:custDataLst>
            </p:nvPr>
          </p:nvCxnSpPr>
          <p:spPr>
            <a:xfrm>
              <a:off x="5250" y="4507"/>
              <a:ext cx="1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/>
          <p:nvPr>
            <p:custDataLst>
              <p:tags r:id="rId20"/>
            </p:custDataLst>
          </p:nvPr>
        </p:nvCxnSpPr>
        <p:spPr>
          <a:xfrm>
            <a:off x="2445385" y="2429391"/>
            <a:ext cx="157416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2" idx="5"/>
          </p:cNvCxnSpPr>
          <p:nvPr>
            <p:custDataLst>
              <p:tags r:id="rId21"/>
            </p:custDataLst>
          </p:nvPr>
        </p:nvCxnSpPr>
        <p:spPr>
          <a:xfrm>
            <a:off x="4074160" y="2428756"/>
            <a:ext cx="368935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22"/>
            </p:custDataLst>
          </p:nvPr>
        </p:nvCxnSpPr>
        <p:spPr>
          <a:xfrm>
            <a:off x="4504055" y="2428439"/>
            <a:ext cx="419100" cy="0"/>
          </a:xfrm>
          <a:prstGeom prst="straightConnector1">
            <a:avLst/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3"/>
          </p:cNvCxnSpPr>
          <p:nvPr>
            <p:custDataLst>
              <p:tags r:id="rId23"/>
            </p:custDataLst>
          </p:nvPr>
        </p:nvCxnSpPr>
        <p:spPr>
          <a:xfrm rot="5400000" flipH="1" flipV="1">
            <a:off x="3399155" y="1492250"/>
            <a:ext cx="106045" cy="2055495"/>
          </a:xfrm>
          <a:prstGeom prst="bentConnector3">
            <a:avLst>
              <a:gd name="adj1" fmla="val -100000"/>
            </a:avLst>
          </a:prstGeom>
          <a:ln w="12700" cap="flat">
            <a:solidFill>
              <a:srgbClr val="323232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334E55B0-647D-440b-865C-3EC943EB4CBC-53" descr="wpsoffice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516505" y="1376680"/>
            <a:ext cx="108000" cy="108000"/>
          </a:xfrm>
          <a:prstGeom prst="rect">
            <a:avLst/>
          </a:prstGeom>
        </p:spPr>
      </p:pic>
      <p:pic>
        <p:nvPicPr>
          <p:cNvPr id="80" name="334E55B0-647D-440b-865C-3EC943EB4CBC-54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695532" y="1376680"/>
            <a:ext cx="124744" cy="108000"/>
          </a:xfrm>
          <a:prstGeom prst="rect">
            <a:avLst/>
          </a:prstGeom>
        </p:spPr>
      </p:pic>
      <p:pic>
        <p:nvPicPr>
          <p:cNvPr id="81" name="334E55B0-647D-440b-865C-3EC943EB4CBC-55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026367" y="1294472"/>
            <a:ext cx="47163" cy="93600"/>
          </a:xfrm>
          <a:prstGeom prst="rect">
            <a:avLst/>
          </a:prstGeom>
        </p:spPr>
      </p:pic>
      <p:pic>
        <p:nvPicPr>
          <p:cNvPr id="82" name="334E55B0-647D-440b-865C-3EC943EB4CBC-56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2350770" y="381342"/>
            <a:ext cx="171668" cy="108000"/>
          </a:xfrm>
          <a:prstGeom prst="rect">
            <a:avLst/>
          </a:prstGeom>
        </p:spPr>
      </p:pic>
      <p:pic>
        <p:nvPicPr>
          <p:cNvPr id="84" name="334E55B0-647D-440b-865C-3EC943EB4CBC-57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477770" y="681087"/>
            <a:ext cx="221190" cy="108000"/>
          </a:xfrm>
          <a:prstGeom prst="rect">
            <a:avLst/>
          </a:prstGeom>
        </p:spPr>
      </p:pic>
      <p:pic>
        <p:nvPicPr>
          <p:cNvPr id="86" name="334E55B0-647D-440b-865C-3EC943EB4CBC-58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3677285" y="297180"/>
            <a:ext cx="1431290" cy="257810"/>
          </a:xfrm>
          <a:prstGeom prst="rect">
            <a:avLst/>
          </a:prstGeom>
        </p:spPr>
      </p:pic>
      <p:sp>
        <p:nvSpPr>
          <p:cNvPr id="87" name="文本框 86"/>
          <p:cNvSpPr txBox="1"/>
          <p:nvPr>
            <p:custDataLst>
              <p:tags r:id="rId36"/>
            </p:custDataLst>
          </p:nvPr>
        </p:nvSpPr>
        <p:spPr>
          <a:xfrm>
            <a:off x="2743835" y="44069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37"/>
            </p:custDataLst>
          </p:nvPr>
        </p:nvSpPr>
        <p:spPr>
          <a:xfrm>
            <a:off x="2889250" y="144145"/>
            <a:ext cx="996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PODE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0" name="334E55B0-647D-440b-865C-3EC943EB4CBC-59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3241040" y="1113155"/>
            <a:ext cx="800735" cy="212090"/>
          </a:xfrm>
          <a:prstGeom prst="rect">
            <a:avLst/>
          </a:prstGeom>
        </p:spPr>
      </p:pic>
      <p:pic>
        <p:nvPicPr>
          <p:cNvPr id="92" name="334E55B0-647D-440b-865C-3EC943EB4CBC-60" descr="/private/var/folders/_7/lxkcdjpd2mvg587nkjkszpww0000gn/T/com.kingsoft.wpsoffice.mac/wpsoffice.JAxlBSwpsoffice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321243" y="2164055"/>
            <a:ext cx="239400" cy="108000"/>
          </a:xfrm>
          <a:prstGeom prst="rect">
            <a:avLst/>
          </a:prstGeom>
        </p:spPr>
      </p:pic>
      <p:pic>
        <p:nvPicPr>
          <p:cNvPr id="93" name="334E55B0-647D-440b-865C-3EC943EB4CBC-61" descr="/private/var/folders/_7/lxkcdjpd2mvg587nkjkszpww0000gn/T/com.kingsoft.wpsoffice.mac/wpsoffice.JTCumPwpsoffice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3950018" y="2164055"/>
            <a:ext cx="239400" cy="106680"/>
          </a:xfrm>
          <a:prstGeom prst="rect">
            <a:avLst/>
          </a:prstGeom>
        </p:spPr>
      </p:pic>
      <p:sp>
        <p:nvSpPr>
          <p:cNvPr id="96" name="文本框 95"/>
          <p:cNvSpPr txBox="1"/>
          <p:nvPr>
            <p:custDataLst>
              <p:tags r:id="rId44"/>
            </p:custDataLst>
          </p:nvPr>
        </p:nvSpPr>
        <p:spPr>
          <a:xfrm>
            <a:off x="2591435" y="2240915"/>
            <a:ext cx="1400810" cy="12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latin typeface="Times New Roman Regular" panose="02020503050405090304" charset="0"/>
                <a:cs typeface="Times New Roman Regular" panose="02020503050405090304" charset="0"/>
              </a:rPr>
              <a:t>time invariant property</a:t>
            </a:r>
            <a:endParaRPr lang="zh-CN" altLang="en-US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9" name="334E55B0-647D-440b-865C-3EC943EB4CBC-62" descr="wpsoffice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63640" y="408488"/>
            <a:ext cx="178285" cy="126000"/>
          </a:xfrm>
          <a:prstGeom prst="rect">
            <a:avLst/>
          </a:prstGeom>
        </p:spPr>
      </p:pic>
      <p:pic>
        <p:nvPicPr>
          <p:cNvPr id="100" name="334E55B0-647D-440b-865C-3EC943EB4CBC-63" descr="/private/var/folders/_7/lxkcdjpd2mvg587nkjkszpww0000gn/T/com.kingsoft.wpsoffice.mac/wpsoffice.CmMReowpsoffice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679440" y="1270818"/>
            <a:ext cx="146685" cy="126000"/>
          </a:xfrm>
          <a:prstGeom prst="rect">
            <a:avLst/>
          </a:prstGeom>
        </p:spPr>
      </p:pic>
      <p:pic>
        <p:nvPicPr>
          <p:cNvPr id="102" name="334E55B0-647D-440b-865C-3EC943EB4CBC-64" descr="/private/var/folders/_7/lxkcdjpd2mvg587nkjkszpww0000gn/T/com.kingsoft.wpsoffice.mac/wpsoffice.KAONYOwpsoffice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680158" y="2315392"/>
            <a:ext cx="145250" cy="126000"/>
          </a:xfrm>
          <a:prstGeom prst="rect">
            <a:avLst/>
          </a:prstGeom>
        </p:spPr>
      </p:pic>
      <p:sp>
        <p:nvSpPr>
          <p:cNvPr id="104" name="文本框 103"/>
          <p:cNvSpPr txBox="1"/>
          <p:nvPr>
            <p:custDataLst>
              <p:tags r:id="rId51"/>
            </p:custDataLst>
          </p:nvPr>
        </p:nvSpPr>
        <p:spPr>
          <a:xfrm>
            <a:off x="1082040" y="196977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4750" y="1187450"/>
            <a:ext cx="492125" cy="781685"/>
            <a:chOff x="3026" y="2189"/>
            <a:chExt cx="1704" cy="2922"/>
          </a:xfrm>
          <a:solidFill>
            <a:srgbClr val="98D6E6"/>
          </a:solidFill>
        </p:grpSpPr>
        <p:sp>
          <p:nvSpPr>
            <p:cNvPr id="5" name="立方体 4"/>
            <p:cNvSpPr/>
            <p:nvPr>
              <p:custDataLst>
                <p:tags r:id="rId52"/>
              </p:custDataLst>
            </p:nvPr>
          </p:nvSpPr>
          <p:spPr>
            <a:xfrm>
              <a:off x="3026" y="2189"/>
              <a:ext cx="1180" cy="2922"/>
            </a:xfrm>
            <a:prstGeom prst="cube">
              <a:avLst>
                <a:gd name="adj" fmla="val 8525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7" name="立方体 6"/>
            <p:cNvSpPr/>
            <p:nvPr>
              <p:custDataLst>
                <p:tags r:id="rId53"/>
              </p:custDataLst>
            </p:nvPr>
          </p:nvSpPr>
          <p:spPr>
            <a:xfrm>
              <a:off x="3385" y="2728"/>
              <a:ext cx="909" cy="1930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5" name="立方体 14"/>
            <p:cNvSpPr/>
            <p:nvPr>
              <p:custDataLst>
                <p:tags r:id="rId54"/>
              </p:custDataLst>
            </p:nvPr>
          </p:nvSpPr>
          <p:spPr>
            <a:xfrm>
              <a:off x="3782" y="3022"/>
              <a:ext cx="632" cy="1342"/>
            </a:xfrm>
            <a:prstGeom prst="cube">
              <a:avLst>
                <a:gd name="adj" fmla="val 75577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  <p:sp>
          <p:nvSpPr>
            <p:cNvPr id="16" name="立方体 15"/>
            <p:cNvSpPr/>
            <p:nvPr>
              <p:custDataLst>
                <p:tags r:id="rId55"/>
              </p:custDataLst>
            </p:nvPr>
          </p:nvSpPr>
          <p:spPr>
            <a:xfrm>
              <a:off x="4098" y="3360"/>
              <a:ext cx="632" cy="742"/>
            </a:xfrm>
            <a:prstGeom prst="cube">
              <a:avLst>
                <a:gd name="adj" fmla="val 36234"/>
              </a:avLst>
            </a:prstGeom>
            <a:grpFill/>
            <a:ln w="3810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935"/>
            </a:p>
          </p:txBody>
        </p:sp>
      </p:grpSp>
      <p:sp>
        <p:nvSpPr>
          <p:cNvPr id="61" name="立方体 60"/>
          <p:cNvSpPr/>
          <p:nvPr>
            <p:custDataLst>
              <p:tags r:id="rId56"/>
            </p:custDataLst>
          </p:nvPr>
        </p:nvSpPr>
        <p:spPr>
          <a:xfrm>
            <a:off x="2404144" y="2284075"/>
            <a:ext cx="54768" cy="289362"/>
          </a:xfrm>
          <a:prstGeom prst="cub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" name="直接连接符 2"/>
          <p:cNvCxnSpPr>
            <a:endCxn id="27" idx="1"/>
          </p:cNvCxnSpPr>
          <p:nvPr>
            <p:custDataLst>
              <p:tags r:id="rId57"/>
            </p:custDataLst>
          </p:nvPr>
        </p:nvCxnSpPr>
        <p:spPr>
          <a:xfrm>
            <a:off x="5160645" y="92424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6" idx="1"/>
          </p:cNvCxnSpPr>
          <p:nvPr>
            <p:custDataLst>
              <p:tags r:id="rId58"/>
            </p:custDataLst>
          </p:nvPr>
        </p:nvCxnSpPr>
        <p:spPr>
          <a:xfrm>
            <a:off x="5160645" y="1333183"/>
            <a:ext cx="302895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9"/>
            </p:custDataLst>
          </p:nvPr>
        </p:nvCxnSpPr>
        <p:spPr>
          <a:xfrm>
            <a:off x="5160645" y="2378393"/>
            <a:ext cx="302260" cy="1270"/>
          </a:xfrm>
          <a:prstGeom prst="line">
            <a:avLst/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334E55B0-647D-440b-865C-3EC943EB4CBC-65" descr="/private/var/folders/_7/lxkcdjpd2mvg587nkjkszpww0000gn/T/com.kingsoft.wpsoffice.mac/wpsoffice.AYtXnpwpsoffice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5635625" y="861878"/>
            <a:ext cx="234315" cy="1260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26695" y="3157515"/>
            <a:ext cx="715645" cy="870925"/>
            <a:chOff x="-697" y="1388"/>
            <a:chExt cx="2644" cy="321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-697" y="2513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338" y="276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67"/>
            </p:custDataLst>
          </p:nvPr>
        </p:nvSpPr>
        <p:spPr>
          <a:xfrm>
            <a:off x="215900" y="3996690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68" name="肘形连接符 67"/>
          <p:cNvCxnSpPr>
            <a:stCxn id="16" idx="4"/>
            <a:endCxn id="60" idx="1"/>
          </p:cNvCxnSpPr>
          <p:nvPr>
            <p:custDataLst>
              <p:tags r:id="rId68"/>
            </p:custDataLst>
          </p:nvPr>
        </p:nvCxnSpPr>
        <p:spPr>
          <a:xfrm>
            <a:off x="1600835" y="1632585"/>
            <a:ext cx="502285" cy="749300"/>
          </a:xfrm>
          <a:prstGeom prst="bentConnector3">
            <a:avLst>
              <a:gd name="adj1" fmla="val 56637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5"/>
            <a:endCxn id="4" idx="1"/>
          </p:cNvCxnSpPr>
          <p:nvPr>
            <p:custDataLst>
              <p:tags r:id="rId69"/>
            </p:custDataLst>
          </p:nvPr>
        </p:nvCxnSpPr>
        <p:spPr>
          <a:xfrm flipV="1">
            <a:off x="1666875" y="892175"/>
            <a:ext cx="436245" cy="675005"/>
          </a:xfrm>
          <a:prstGeom prst="bentConnector3">
            <a:avLst>
              <a:gd name="adj1" fmla="val 50073"/>
            </a:avLst>
          </a:prstGeom>
          <a:ln w="1270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0"/>
            </p:custDataLst>
          </p:nvPr>
        </p:nvSpPr>
        <p:spPr>
          <a:xfrm>
            <a:off x="5463540" y="22853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>
            <p:custDataLst>
              <p:tags r:id="rId71"/>
            </p:custDataLst>
          </p:nvPr>
        </p:nvSpPr>
        <p:spPr>
          <a:xfrm>
            <a:off x="5463540" y="124396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72"/>
            </p:custDataLst>
          </p:nvPr>
        </p:nvSpPr>
        <p:spPr>
          <a:xfrm>
            <a:off x="5463540" y="83502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73"/>
            </p:custDataLst>
          </p:nvPr>
        </p:nvSpPr>
        <p:spPr>
          <a:xfrm>
            <a:off x="5463540" y="381635"/>
            <a:ext cx="558165" cy="179705"/>
          </a:xfrm>
          <a:prstGeom prst="roundRect">
            <a:avLst>
              <a:gd name="adj" fmla="val 11183"/>
            </a:avLst>
          </a:pr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340485" y="3248025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303145" y="3245485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立方体 130"/>
          <p:cNvSpPr/>
          <p:nvPr>
            <p:custDataLst>
              <p:tags r:id="rId74"/>
            </p:custDataLst>
          </p:nvPr>
        </p:nvSpPr>
        <p:spPr>
          <a:xfrm>
            <a:off x="3249930" y="3472815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矩形 132"/>
          <p:cNvSpPr/>
          <p:nvPr>
            <p:custDataLst>
              <p:tags r:id="rId75"/>
            </p:custDataLst>
          </p:nvPr>
        </p:nvSpPr>
        <p:spPr>
          <a:xfrm>
            <a:off x="202565" y="4467225"/>
            <a:ext cx="3057525" cy="1908175"/>
          </a:xfrm>
          <a:prstGeom prst="rect">
            <a:avLst/>
          </a:prstGeom>
          <a:solidFill>
            <a:srgbClr val="FEFDF7"/>
          </a:solidFill>
          <a:ln w="19050" cap="flat" cmpd="sng">
            <a:solidFill>
              <a:srgbClr val="D8A84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>
            <p:custDataLst>
              <p:tags r:id="rId76"/>
            </p:custDataLst>
          </p:nvPr>
        </p:nvCxnSpPr>
        <p:spPr>
          <a:xfrm>
            <a:off x="352425" y="6052820"/>
            <a:ext cx="2747010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77"/>
            </p:custDataLst>
          </p:nvPr>
        </p:nvCxnSpPr>
        <p:spPr>
          <a:xfrm flipV="1">
            <a:off x="509270" y="4807585"/>
            <a:ext cx="0" cy="1320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立方体 135"/>
          <p:cNvSpPr/>
          <p:nvPr>
            <p:custDataLst>
              <p:tags r:id="rId78"/>
            </p:custDataLst>
          </p:nvPr>
        </p:nvSpPr>
        <p:spPr>
          <a:xfrm>
            <a:off x="607695" y="5132070"/>
            <a:ext cx="91440" cy="417830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8" name="任意多边形 137"/>
          <p:cNvSpPr/>
          <p:nvPr>
            <p:custDataLst>
              <p:tags r:id="rId79"/>
            </p:custDataLst>
          </p:nvPr>
        </p:nvSpPr>
        <p:spPr>
          <a:xfrm>
            <a:off x="699135" y="4888230"/>
            <a:ext cx="2089150" cy="382270"/>
          </a:xfrm>
          <a:custGeom>
            <a:avLst/>
            <a:gdLst>
              <a:gd name="connsiteX0" fmla="*/ 0 w 3335"/>
              <a:gd name="connsiteY0" fmla="*/ 838 h 837"/>
              <a:gd name="connsiteX1" fmla="*/ 652 w 3335"/>
              <a:gd name="connsiteY1" fmla="*/ 611 h 837"/>
              <a:gd name="connsiteX2" fmla="*/ 1182 w 3335"/>
              <a:gd name="connsiteY2" fmla="*/ 778 h 837"/>
              <a:gd name="connsiteX3" fmla="*/ 1698 w 3335"/>
              <a:gd name="connsiteY3" fmla="*/ 4 h 837"/>
              <a:gd name="connsiteX4" fmla="*/ 2410 w 3335"/>
              <a:gd name="connsiteY4" fmla="*/ 702 h 837"/>
              <a:gd name="connsiteX5" fmla="*/ 3335 w 3335"/>
              <a:gd name="connsiteY5" fmla="*/ 156 h 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" h="838">
                <a:moveTo>
                  <a:pt x="0" y="838"/>
                </a:moveTo>
                <a:cubicBezTo>
                  <a:pt x="116" y="788"/>
                  <a:pt x="382" y="611"/>
                  <a:pt x="652" y="611"/>
                </a:cubicBezTo>
                <a:cubicBezTo>
                  <a:pt x="922" y="611"/>
                  <a:pt x="973" y="899"/>
                  <a:pt x="1182" y="778"/>
                </a:cubicBezTo>
                <a:cubicBezTo>
                  <a:pt x="1391" y="657"/>
                  <a:pt x="1486" y="68"/>
                  <a:pt x="1698" y="4"/>
                </a:cubicBezTo>
                <a:cubicBezTo>
                  <a:pt x="1910" y="-60"/>
                  <a:pt x="2083" y="672"/>
                  <a:pt x="2410" y="702"/>
                </a:cubicBezTo>
                <a:cubicBezTo>
                  <a:pt x="2737" y="732"/>
                  <a:pt x="3164" y="239"/>
                  <a:pt x="3335" y="156"/>
                </a:cubicBezTo>
              </a:path>
            </a:pathLst>
          </a:custGeom>
          <a:noFill/>
          <a:ln w="12700">
            <a:solidFill>
              <a:srgbClr val="1D90A1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>
            <p:custDataLst>
              <p:tags r:id="rId80"/>
            </p:custDataLst>
          </p:nvPr>
        </p:nvCxnSpPr>
        <p:spPr>
          <a:xfrm flipV="1">
            <a:off x="1160780" y="5211445"/>
            <a:ext cx="447040" cy="113030"/>
          </a:xfrm>
          <a:prstGeom prst="line">
            <a:avLst/>
          </a:prstGeom>
          <a:noFill/>
          <a:ln w="12700" cmpd="sng">
            <a:solidFill>
              <a:srgbClr val="9179A9"/>
            </a:solidFill>
            <a:prstDash val="sysDash"/>
            <a:tailEnd type="non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>
            <p:custDataLst>
              <p:tags r:id="rId81"/>
            </p:custDataLst>
          </p:nvPr>
        </p:nvCxnSpPr>
        <p:spPr>
          <a:xfrm>
            <a:off x="1922145" y="5155565"/>
            <a:ext cx="502285" cy="103505"/>
          </a:xfrm>
          <a:prstGeom prst="line">
            <a:avLst/>
          </a:prstGeom>
          <a:noFill/>
          <a:ln w="12700" cmpd="sng">
            <a:solidFill>
              <a:srgbClr val="9179A9"/>
            </a:solidFill>
            <a:prstDash val="sysDash"/>
            <a:tailEnd type="non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141" name="任意多边形 140"/>
          <p:cNvSpPr/>
          <p:nvPr>
            <p:custDataLst>
              <p:tags r:id="rId82"/>
            </p:custDataLst>
          </p:nvPr>
        </p:nvSpPr>
        <p:spPr>
          <a:xfrm>
            <a:off x="1189296" y="5270500"/>
            <a:ext cx="182389" cy="245110"/>
          </a:xfrm>
          <a:custGeom>
            <a:avLst/>
            <a:gdLst>
              <a:gd name="connsiteX0" fmla="*/ 287 w 287"/>
              <a:gd name="connsiteY0" fmla="*/ 0 h 386"/>
              <a:gd name="connsiteX1" fmla="*/ 0 w 287"/>
              <a:gd name="connsiteY1" fmla="*/ 224 h 386"/>
              <a:gd name="connsiteX2" fmla="*/ 167 w 287"/>
              <a:gd name="connsiteY2" fmla="*/ 386 h 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" h="386">
                <a:moveTo>
                  <a:pt x="287" y="0"/>
                </a:moveTo>
                <a:cubicBezTo>
                  <a:pt x="264" y="43"/>
                  <a:pt x="7" y="164"/>
                  <a:pt x="0" y="224"/>
                </a:cubicBezTo>
                <a:cubicBezTo>
                  <a:pt x="-7" y="283"/>
                  <a:pt x="150" y="375"/>
                  <a:pt x="167" y="386"/>
                </a:cubicBezTo>
              </a:path>
            </a:pathLst>
          </a:custGeom>
          <a:noFill/>
          <a:ln w="12700" cmpd="sng">
            <a:solidFill>
              <a:srgbClr val="9179A9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>
            <p:custDataLst>
              <p:tags r:id="rId83"/>
            </p:custDataLst>
          </p:nvPr>
        </p:nvSpPr>
        <p:spPr>
          <a:xfrm>
            <a:off x="2162175" y="5222240"/>
            <a:ext cx="143378" cy="277495"/>
          </a:xfrm>
          <a:custGeom>
            <a:avLst/>
            <a:gdLst>
              <a:gd name="connsiteX0" fmla="*/ 53 w 225"/>
              <a:gd name="connsiteY0" fmla="*/ 0 h 437"/>
              <a:gd name="connsiteX1" fmla="*/ 221 w 225"/>
              <a:gd name="connsiteY1" fmla="*/ 268 h 437"/>
              <a:gd name="connsiteX2" fmla="*/ 0 w 225"/>
              <a:gd name="connsiteY2" fmla="*/ 43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" h="437">
                <a:moveTo>
                  <a:pt x="53" y="0"/>
                </a:moveTo>
                <a:cubicBezTo>
                  <a:pt x="48" y="43"/>
                  <a:pt x="260" y="205"/>
                  <a:pt x="221" y="268"/>
                </a:cubicBezTo>
                <a:cubicBezTo>
                  <a:pt x="183" y="331"/>
                  <a:pt x="31" y="424"/>
                  <a:pt x="0" y="437"/>
                </a:cubicBezTo>
              </a:path>
            </a:pathLst>
          </a:custGeom>
          <a:noFill/>
          <a:ln w="12700" cmpd="sng">
            <a:solidFill>
              <a:srgbClr val="9179A9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43" name="334E55B0-647D-440b-865C-3EC943EB4CBC-66" descr="wpsoffice"/>
          <p:cNvPicPr>
            <a:picLocks noChangeAspect="1"/>
          </p:cNvPicPr>
          <p:nvPr>
            <p:custDataLst>
              <p:tags r:id="rId8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07695" y="6119495"/>
            <a:ext cx="108000" cy="108000"/>
          </a:xfrm>
          <a:prstGeom prst="rect">
            <a:avLst/>
          </a:prstGeom>
        </p:spPr>
      </p:pic>
      <p:pic>
        <p:nvPicPr>
          <p:cNvPr id="144" name="334E55B0-647D-440b-865C-3EC943EB4CBC-67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8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774657" y="6119495"/>
            <a:ext cx="124744" cy="108000"/>
          </a:xfrm>
          <a:prstGeom prst="rect">
            <a:avLst/>
          </a:prstGeom>
        </p:spPr>
      </p:pic>
      <p:pic>
        <p:nvPicPr>
          <p:cNvPr id="145" name="334E55B0-647D-440b-865C-3EC943EB4CBC-68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8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125812" y="5928067"/>
            <a:ext cx="47163" cy="93600"/>
          </a:xfrm>
          <a:prstGeom prst="rect">
            <a:avLst/>
          </a:prstGeom>
        </p:spPr>
      </p:pic>
      <p:pic>
        <p:nvPicPr>
          <p:cNvPr id="146" name="334E55B0-647D-440b-865C-3EC943EB4CBC-69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87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450215" y="4691087"/>
            <a:ext cx="171668" cy="108000"/>
          </a:xfrm>
          <a:prstGeom prst="rect">
            <a:avLst/>
          </a:prstGeom>
        </p:spPr>
      </p:pic>
      <p:pic>
        <p:nvPicPr>
          <p:cNvPr id="147" name="334E55B0-647D-440b-865C-3EC943EB4CBC-70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88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7215" y="4990832"/>
            <a:ext cx="221190" cy="108000"/>
          </a:xfrm>
          <a:prstGeom prst="rect">
            <a:avLst/>
          </a:prstGeom>
        </p:spPr>
      </p:pic>
      <p:pic>
        <p:nvPicPr>
          <p:cNvPr id="148" name="334E55B0-647D-440b-865C-3EC943EB4CBC-71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89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776730" y="4606925"/>
            <a:ext cx="1431290" cy="257810"/>
          </a:xfrm>
          <a:prstGeom prst="rect">
            <a:avLst/>
          </a:prstGeom>
        </p:spPr>
      </p:pic>
      <p:sp>
        <p:nvSpPr>
          <p:cNvPr id="149" name="文本框 148"/>
          <p:cNvSpPr txBox="1"/>
          <p:nvPr>
            <p:custDataLst>
              <p:tags r:id="rId90"/>
            </p:custDataLst>
          </p:nvPr>
        </p:nvSpPr>
        <p:spPr>
          <a:xfrm>
            <a:off x="843280" y="4750435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51" name="334E55B0-647D-440b-865C-3EC943EB4CBC-72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9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1340485" y="5422900"/>
            <a:ext cx="800735" cy="212090"/>
          </a:xfrm>
          <a:prstGeom prst="rect">
            <a:avLst/>
          </a:prstGeom>
        </p:spPr>
      </p:pic>
      <p:sp>
        <p:nvSpPr>
          <p:cNvPr id="153" name="文本框 152"/>
          <p:cNvSpPr txBox="1"/>
          <p:nvPr>
            <p:custDataLst>
              <p:tags r:id="rId92"/>
            </p:custDataLst>
          </p:nvPr>
        </p:nvSpPr>
        <p:spPr>
          <a:xfrm>
            <a:off x="1131570" y="6119495"/>
            <a:ext cx="996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PODE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5" name="立方体 154"/>
          <p:cNvSpPr/>
          <p:nvPr>
            <p:custDataLst>
              <p:tags r:id="rId93"/>
            </p:custDataLst>
          </p:nvPr>
        </p:nvSpPr>
        <p:spPr>
          <a:xfrm>
            <a:off x="2788285" y="4804410"/>
            <a:ext cx="91440" cy="417830"/>
          </a:xfrm>
          <a:prstGeom prst="cube">
            <a:avLst>
              <a:gd name="adj" fmla="val 32888"/>
            </a:avLst>
          </a:prstGeom>
          <a:gradFill>
            <a:gsLst>
              <a:gs pos="0">
                <a:srgbClr val="F2BF8D"/>
              </a:gs>
              <a:gs pos="100000">
                <a:schemeClr val="accent1"/>
              </a:gs>
            </a:gsLst>
          </a:gradFill>
          <a:ln>
            <a:solidFill>
              <a:srgbClr val="BFBFBF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6" name="矩形 155"/>
          <p:cNvSpPr/>
          <p:nvPr>
            <p:custDataLst>
              <p:tags r:id="rId94"/>
            </p:custDataLst>
          </p:nvPr>
        </p:nvSpPr>
        <p:spPr>
          <a:xfrm>
            <a:off x="3978910" y="3059430"/>
            <a:ext cx="1891030" cy="2388870"/>
          </a:xfrm>
          <a:prstGeom prst="rect">
            <a:avLst/>
          </a:prstGeom>
          <a:solidFill>
            <a:srgbClr val="FDF7F6"/>
          </a:solidFill>
          <a:ln w="19050" cap="flat" cmpd="sng">
            <a:solidFill>
              <a:srgbClr val="A33C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7" name="图片 156"/>
          <p:cNvPicPr>
            <a:picLocks noChangeAspect="1"/>
          </p:cNvPicPr>
          <p:nvPr>
            <p:custDataLst>
              <p:tags r:id="rId95"/>
            </p:custDataLst>
          </p:nvPr>
        </p:nvPicPr>
        <p:blipFill>
          <a:blip r:embed="rId96"/>
          <a:srcRect r="1297"/>
          <a:stretch>
            <a:fillRect/>
          </a:stretch>
        </p:blipFill>
        <p:spPr>
          <a:xfrm>
            <a:off x="4294505" y="3169285"/>
            <a:ext cx="1168400" cy="1975485"/>
          </a:xfrm>
          <a:prstGeom prst="rect">
            <a:avLst/>
          </a:prstGeom>
        </p:spPr>
      </p:pic>
      <p:cxnSp>
        <p:nvCxnSpPr>
          <p:cNvPr id="161" name="直接连接符 160"/>
          <p:cNvCxnSpPr/>
          <p:nvPr>
            <p:custDataLst>
              <p:tags r:id="rId97"/>
            </p:custDataLst>
          </p:nvPr>
        </p:nvCxnSpPr>
        <p:spPr>
          <a:xfrm>
            <a:off x="3259455" y="5354638"/>
            <a:ext cx="302260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2" name="334E55B0-647D-440b-865C-3EC943EB4CBC-73" descr="/private/var/folders/_7/lxkcdjpd2mvg587nkjkszpww0000gn/T/com.kingsoft.wpsoffice.mac/wpsoffice.KAONYOwpsoffice"/>
          <p:cNvPicPr>
            <a:picLocks noChangeAspect="1"/>
          </p:cNvPicPr>
          <p:nvPr>
            <p:custDataLst>
              <p:tags r:id="rId98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3619620" y="4624887"/>
            <a:ext cx="145250" cy="126000"/>
          </a:xfrm>
          <a:prstGeom prst="rect">
            <a:avLst/>
          </a:prstGeom>
        </p:spPr>
      </p:pic>
      <p:cxnSp>
        <p:nvCxnSpPr>
          <p:cNvPr id="163" name="直接连接符 162"/>
          <p:cNvCxnSpPr/>
          <p:nvPr>
            <p:custDataLst>
              <p:tags r:id="rId99"/>
            </p:custDataLst>
          </p:nvPr>
        </p:nvCxnSpPr>
        <p:spPr>
          <a:xfrm flipH="1">
            <a:off x="3787140" y="4683443"/>
            <a:ext cx="22415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5" name="334E55B0-647D-440b-865C-3EC943EB4CBC-74" descr="/private/var/folders/_7/lxkcdjpd2mvg587nkjkszpww0000gn/T/com.kingsoft.wpsoffice.mac/wpsoffice.CmMReowpsoffice"/>
          <p:cNvPicPr>
            <a:picLocks noChangeAspect="1"/>
          </p:cNvPicPr>
          <p:nvPr>
            <p:custDataLst>
              <p:tags r:id="rId100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3618903" y="5324292"/>
            <a:ext cx="146685" cy="125730"/>
          </a:xfrm>
          <a:prstGeom prst="rect">
            <a:avLst/>
          </a:prstGeom>
        </p:spPr>
      </p:pic>
      <p:cxnSp>
        <p:nvCxnSpPr>
          <p:cNvPr id="166" name="直接连接符 165"/>
          <p:cNvCxnSpPr/>
          <p:nvPr>
            <p:custDataLst>
              <p:tags r:id="rId101"/>
            </p:custDataLst>
          </p:nvPr>
        </p:nvCxnSpPr>
        <p:spPr>
          <a:xfrm>
            <a:off x="3272155" y="4922838"/>
            <a:ext cx="19875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>
            <p:custDataLst>
              <p:tags r:id="rId102"/>
            </p:custDataLst>
          </p:nvPr>
        </p:nvCxnSpPr>
        <p:spPr>
          <a:xfrm>
            <a:off x="3259455" y="5143183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8" name="334E55B0-647D-440b-865C-3EC943EB4CBC-75" descr="/private/var/folders/_7/lxkcdjpd2mvg587nkjkszpww0000gn/T/com.kingsoft.wpsoffice.mac/wpsoffice.AYtXnpwpsoffice"/>
          <p:cNvPicPr>
            <a:picLocks noChangeAspect="1"/>
          </p:cNvPicPr>
          <p:nvPr>
            <p:custDataLst>
              <p:tags r:id="rId103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3575088" y="4858202"/>
            <a:ext cx="234315" cy="125730"/>
          </a:xfrm>
          <a:prstGeom prst="rect">
            <a:avLst/>
          </a:prstGeom>
        </p:spPr>
      </p:pic>
      <p:pic>
        <p:nvPicPr>
          <p:cNvPr id="171" name="334E55B0-647D-440b-865C-3EC943EB4CBC-76" descr="wpsoffice"/>
          <p:cNvPicPr>
            <a:picLocks noChangeAspect="1"/>
          </p:cNvPicPr>
          <p:nvPr>
            <p:custDataLst>
              <p:tags r:id="rId10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3603103" y="5091247"/>
            <a:ext cx="178285" cy="125730"/>
          </a:xfrm>
          <a:prstGeom prst="rect">
            <a:avLst/>
          </a:prstGeom>
        </p:spPr>
      </p:pic>
      <p:sp>
        <p:nvSpPr>
          <p:cNvPr id="174" name="矩形 173"/>
          <p:cNvSpPr/>
          <p:nvPr>
            <p:custDataLst>
              <p:tags r:id="rId105"/>
            </p:custDataLst>
          </p:nvPr>
        </p:nvSpPr>
        <p:spPr>
          <a:xfrm>
            <a:off x="3333750" y="5514975"/>
            <a:ext cx="2536190" cy="860425"/>
          </a:xfrm>
          <a:prstGeom prst="rect">
            <a:avLst/>
          </a:prstGeom>
          <a:solidFill>
            <a:srgbClr val="F0F0F0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106"/>
            </p:custDataLst>
          </p:nvPr>
        </p:nvCxnSpPr>
        <p:spPr>
          <a:xfrm>
            <a:off x="1055370" y="3740468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07"/>
            </p:custDataLst>
          </p:nvPr>
        </p:nvCxnSpPr>
        <p:spPr>
          <a:xfrm>
            <a:off x="2002790" y="3743008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108"/>
            </p:custDataLst>
          </p:nvPr>
        </p:nvCxnSpPr>
        <p:spPr>
          <a:xfrm>
            <a:off x="2707640" y="3744278"/>
            <a:ext cx="49149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>
            <p:custDataLst>
              <p:tags r:id="rId109"/>
            </p:custDataLst>
          </p:nvPr>
        </p:nvSpPr>
        <p:spPr>
          <a:xfrm>
            <a:off x="4715510" y="5219065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8" name="文本框 177"/>
          <p:cNvSpPr txBox="1"/>
          <p:nvPr>
            <p:custDataLst>
              <p:tags r:id="rId110"/>
            </p:custDataLst>
          </p:nvPr>
        </p:nvSpPr>
        <p:spPr>
          <a:xfrm>
            <a:off x="2643505" y="3528695"/>
            <a:ext cx="73723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GeM+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7" name="图片 1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1297"/>
          <a:stretch>
            <a:fillRect/>
          </a:stretch>
        </p:blipFill>
        <p:spPr>
          <a:xfrm>
            <a:off x="4254500" y="943610"/>
            <a:ext cx="2231390" cy="377317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3762375" y="786130"/>
            <a:ext cx="2686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77240" y="943610"/>
            <a:ext cx="3130550" cy="4036695"/>
            <a:chOff x="1224" y="1486"/>
            <a:chExt cx="4930" cy="6357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224" y="2913"/>
              <a:ext cx="4931" cy="493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212" y="1486"/>
              <a:ext cx="3213" cy="1980"/>
            </a:xfrm>
            <a:prstGeom prst="rect">
              <a:avLst/>
            </a:prstGeom>
            <a:solidFill>
              <a:srgbClr val="EEF6FB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ysDot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2961" y="1624"/>
              <a:ext cx="1614" cy="1627"/>
            </a:xfrm>
            <a:prstGeom prst="ellipse">
              <a:avLst/>
            </a:prstGeom>
            <a:solidFill>
              <a:srgbClr val="EEF6FB"/>
            </a:solidFill>
            <a:ln w="12700" cap="flat" cmpd="sng">
              <a:solidFill>
                <a:srgbClr val="B9C1C4"/>
              </a:solidFill>
              <a:prstDash val="dash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62" y="2200"/>
              <a:ext cx="422" cy="386"/>
              <a:chOff x="3562" y="2143"/>
              <a:chExt cx="422" cy="38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627" y="2200"/>
                <a:ext cx="281" cy="281"/>
              </a:xfrm>
              <a:prstGeom prst="ellipse">
                <a:avLst/>
              </a:prstGeom>
              <a:solidFill>
                <a:srgbClr val="FF241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2" y="2143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C</a:t>
                </a:r>
                <a:endPara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993" y="3781"/>
              <a:ext cx="234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Equipotential l</a:t>
              </a:r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ines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562" y="4463"/>
              <a:ext cx="422" cy="386"/>
              <a:chOff x="3562" y="2143"/>
              <a:chExt cx="422" cy="386"/>
            </a:xfrm>
          </p:grpSpPr>
          <p:sp>
            <p:nvSpPr>
              <p:cNvPr id="22" name="椭圆 21"/>
              <p:cNvSpPr/>
              <p:nvPr>
                <p:custDataLst>
                  <p:tags r:id="rId8"/>
                </p:custDataLst>
              </p:nvPr>
            </p:nvSpPr>
            <p:spPr>
              <a:xfrm>
                <a:off x="3627" y="2200"/>
                <a:ext cx="281" cy="281"/>
              </a:xfrm>
              <a:prstGeom prst="ellipse">
                <a:avLst/>
              </a:prstGeom>
              <a:solidFill>
                <a:srgbClr val="FF241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562" y="2143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C</a:t>
                </a:r>
                <a:endPara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p:grpSp>
        <p:sp>
          <p:nvSpPr>
            <p:cNvPr id="25" name="椭圆 24"/>
            <p:cNvSpPr/>
            <p:nvPr>
              <p:custDataLst>
                <p:tags r:id="rId10"/>
              </p:custDataLst>
            </p:nvPr>
          </p:nvSpPr>
          <p:spPr>
            <a:xfrm>
              <a:off x="3161" y="5313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11"/>
              </p:custDataLst>
            </p:nvPr>
          </p:nvSpPr>
          <p:spPr>
            <a:xfrm>
              <a:off x="4280" y="5632"/>
              <a:ext cx="174" cy="174"/>
            </a:xfrm>
            <a:prstGeom prst="ellipse">
              <a:avLst/>
            </a:prstGeom>
            <a:solidFill>
              <a:srgbClr val="F9ED4F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2"/>
              </p:custDataLst>
            </p:nvPr>
          </p:nvSpPr>
          <p:spPr>
            <a:xfrm>
              <a:off x="3161" y="2529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13"/>
              </p:custDataLst>
            </p:nvPr>
          </p:nvSpPr>
          <p:spPr>
            <a:xfrm>
              <a:off x="4280" y="2913"/>
              <a:ext cx="174" cy="174"/>
            </a:xfrm>
            <a:prstGeom prst="ellipse">
              <a:avLst/>
            </a:prstGeom>
            <a:solidFill>
              <a:srgbClr val="F9ED4F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31" name="曲线连接符 30"/>
            <p:cNvCxnSpPr>
              <a:stCxn id="27" idx="0"/>
              <a:endCxn id="23" idx="3"/>
            </p:cNvCxnSpPr>
            <p:nvPr>
              <p:custDataLst>
                <p:tags r:id="rId14"/>
              </p:custDataLst>
            </p:nvPr>
          </p:nvCxnSpPr>
          <p:spPr>
            <a:xfrm rot="16200000" flipV="1">
              <a:off x="3688" y="4953"/>
              <a:ext cx="976" cy="382"/>
            </a:xfrm>
            <a:prstGeom prst="curvedConnector2">
              <a:avLst/>
            </a:prstGeom>
            <a:ln cap="flat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30" idx="1"/>
              <a:endCxn id="14" idx="3"/>
            </p:cNvCxnSpPr>
            <p:nvPr>
              <p:custDataLst>
                <p:tags r:id="rId15"/>
              </p:custDataLst>
            </p:nvPr>
          </p:nvCxnSpPr>
          <p:spPr>
            <a:xfrm rot="16200000" flipV="1">
              <a:off x="3872" y="2505"/>
              <a:ext cx="545" cy="320"/>
            </a:xfrm>
            <a:prstGeom prst="curvedConnector2">
              <a:avLst/>
            </a:prstGeom>
            <a:ln cap="flat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25" idx="4"/>
              <a:endCxn id="27" idx="2"/>
            </p:cNvCxnSpPr>
            <p:nvPr>
              <p:custDataLst>
                <p:tags r:id="rId16"/>
              </p:custDataLst>
            </p:nvPr>
          </p:nvCxnSpPr>
          <p:spPr>
            <a:xfrm rot="5400000" flipV="1">
              <a:off x="3648" y="5087"/>
              <a:ext cx="232" cy="1032"/>
            </a:xfrm>
            <a:prstGeom prst="curvedConnector2">
              <a:avLst/>
            </a:prstGeom>
            <a:ln cap="flat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 rot="900000">
              <a:off x="2983" y="5713"/>
              <a:ext cx="166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</a:rPr>
                <a:t>Perturbation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36" name="曲线连接符 35"/>
            <p:cNvCxnSpPr>
              <a:stCxn id="29" idx="4"/>
              <a:endCxn id="30" idx="2"/>
            </p:cNvCxnSpPr>
            <p:nvPr>
              <p:custDataLst>
                <p:tags r:id="rId17"/>
              </p:custDataLst>
            </p:nvPr>
          </p:nvCxnSpPr>
          <p:spPr>
            <a:xfrm rot="5400000" flipV="1">
              <a:off x="3616" y="2335"/>
              <a:ext cx="297" cy="1032"/>
            </a:xfrm>
            <a:prstGeom prst="curvedConnector2">
              <a:avLst/>
            </a:prstGeom>
            <a:ln cap="flat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11" y="2603"/>
              <a:ext cx="0" cy="37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8"/>
              </p:custDataLst>
            </p:nvPr>
          </p:nvCxnSpPr>
          <p:spPr>
            <a:xfrm>
              <a:off x="3248" y="2703"/>
              <a:ext cx="0" cy="2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9"/>
              </p:custDataLst>
            </p:nvPr>
          </p:nvCxnSpPr>
          <p:spPr>
            <a:xfrm>
              <a:off x="4385" y="3087"/>
              <a:ext cx="0" cy="2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20"/>
              </p:custDataLst>
            </p:nvPr>
          </p:nvCxnSpPr>
          <p:spPr>
            <a:xfrm>
              <a:off x="4986" y="1976"/>
              <a:ext cx="0" cy="39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>
              <p:custDataLst>
                <p:tags r:id="rId21"/>
              </p:custDataLst>
            </p:nvPr>
          </p:nvSpPr>
          <p:spPr>
            <a:xfrm>
              <a:off x="3361" y="1862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22"/>
              </p:custDataLst>
            </p:nvPr>
          </p:nvSpPr>
          <p:spPr>
            <a:xfrm>
              <a:off x="3985" y="1976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23"/>
              </p:custDataLst>
            </p:nvPr>
          </p:nvSpPr>
          <p:spPr>
            <a:xfrm>
              <a:off x="3610" y="3018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4"/>
              </p:custDataLst>
            </p:nvPr>
          </p:nvSpPr>
          <p:spPr>
            <a:xfrm>
              <a:off x="3784" y="2662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5"/>
              </p:custDataLst>
            </p:nvPr>
          </p:nvSpPr>
          <p:spPr>
            <a:xfrm>
              <a:off x="3249" y="2217"/>
              <a:ext cx="174" cy="174"/>
            </a:xfrm>
            <a:prstGeom prst="ellipse">
              <a:avLst/>
            </a:prstGeom>
            <a:solidFill>
              <a:srgbClr val="007D92"/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>
              <p:custDataLst>
                <p:tags r:id="rId26"/>
              </p:custDataLst>
            </p:nvPr>
          </p:nvSpPr>
          <p:spPr>
            <a:xfrm>
              <a:off x="2423" y="2391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>
              <p:custDataLst>
                <p:tags r:id="rId27"/>
              </p:custDataLst>
            </p:nvPr>
          </p:nvSpPr>
          <p:spPr>
            <a:xfrm>
              <a:off x="2449" y="1802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>
              <p:custDataLst>
                <p:tags r:id="rId28"/>
              </p:custDataLst>
            </p:nvPr>
          </p:nvSpPr>
          <p:spPr>
            <a:xfrm>
              <a:off x="2249" y="2162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>
              <p:custDataLst>
                <p:tags r:id="rId29"/>
              </p:custDataLst>
            </p:nvPr>
          </p:nvSpPr>
          <p:spPr>
            <a:xfrm>
              <a:off x="2243" y="3087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>
              <p:custDataLst>
                <p:tags r:id="rId30"/>
              </p:custDataLst>
            </p:nvPr>
          </p:nvSpPr>
          <p:spPr>
            <a:xfrm>
              <a:off x="2649" y="3136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流程图: 决策 50"/>
            <p:cNvSpPr/>
            <p:nvPr>
              <p:custDataLst>
                <p:tags r:id="rId31"/>
              </p:custDataLst>
            </p:nvPr>
          </p:nvSpPr>
          <p:spPr>
            <a:xfrm>
              <a:off x="4913" y="1802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流程图: 决策 52"/>
            <p:cNvSpPr/>
            <p:nvPr>
              <p:custDataLst>
                <p:tags r:id="rId32"/>
              </p:custDataLst>
            </p:nvPr>
          </p:nvSpPr>
          <p:spPr>
            <a:xfrm>
              <a:off x="5119" y="1556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流程图: 决策 53"/>
            <p:cNvSpPr/>
            <p:nvPr>
              <p:custDataLst>
                <p:tags r:id="rId33"/>
              </p:custDataLst>
            </p:nvPr>
          </p:nvSpPr>
          <p:spPr>
            <a:xfrm>
              <a:off x="5251" y="2662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流程图: 决策 54"/>
            <p:cNvSpPr/>
            <p:nvPr>
              <p:custDataLst>
                <p:tags r:id="rId34"/>
              </p:custDataLst>
            </p:nvPr>
          </p:nvSpPr>
          <p:spPr>
            <a:xfrm>
              <a:off x="4812" y="1486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流程图: 决策 55"/>
            <p:cNvSpPr/>
            <p:nvPr>
              <p:custDataLst>
                <p:tags r:id="rId35"/>
              </p:custDataLst>
            </p:nvPr>
          </p:nvSpPr>
          <p:spPr>
            <a:xfrm>
              <a:off x="5162" y="2278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流程图: 决策 56"/>
            <p:cNvSpPr/>
            <p:nvPr>
              <p:custDataLst>
                <p:tags r:id="rId36"/>
              </p:custDataLst>
            </p:nvPr>
          </p:nvSpPr>
          <p:spPr>
            <a:xfrm>
              <a:off x="4913" y="5972"/>
              <a:ext cx="174" cy="174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五角星 57"/>
            <p:cNvSpPr/>
            <p:nvPr>
              <p:custDataLst>
                <p:tags r:id="rId37"/>
              </p:custDataLst>
            </p:nvPr>
          </p:nvSpPr>
          <p:spPr>
            <a:xfrm>
              <a:off x="2423" y="6308"/>
              <a:ext cx="174" cy="174"/>
            </a:xfrm>
            <a:prstGeom prst="star5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 rot="3780000">
              <a:off x="3916" y="4788"/>
              <a:ext cx="113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Trend </a:t>
              </a:r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line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" name="L 形 159"/>
          <p:cNvSpPr/>
          <p:nvPr/>
        </p:nvSpPr>
        <p:spPr>
          <a:xfrm flipH="1">
            <a:off x="251460" y="1028700"/>
            <a:ext cx="5838825" cy="2431415"/>
          </a:xfrm>
          <a:prstGeom prst="corner">
            <a:avLst>
              <a:gd name="adj1" fmla="val 84144"/>
              <a:gd name="adj2" fmla="val 85557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273175" y="121920"/>
            <a:ext cx="2707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351790" y="207645"/>
            <a:ext cx="715645" cy="946785"/>
            <a:chOff x="-697" y="1388"/>
            <a:chExt cx="2644" cy="349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-697" y="2618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" y="304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40995" y="112331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428240" y="295910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1" name="立方体 130"/>
          <p:cNvSpPr/>
          <p:nvPr>
            <p:custDataLst>
              <p:tags r:id="rId8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3" name="矩形 132"/>
          <p:cNvSpPr/>
          <p:nvPr>
            <p:custDataLst>
              <p:tags r:id="rId9"/>
            </p:custDataLst>
          </p:nvPr>
        </p:nvSpPr>
        <p:spPr>
          <a:xfrm>
            <a:off x="297180" y="1471930"/>
            <a:ext cx="3717290" cy="1941830"/>
          </a:xfrm>
          <a:prstGeom prst="rect">
            <a:avLst/>
          </a:prstGeom>
          <a:solidFill>
            <a:srgbClr val="FEFDF7"/>
          </a:solidFill>
          <a:ln w="19050" cap="flat" cmpd="sng">
            <a:solidFill>
              <a:srgbClr val="D8A84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34" name="直接连接符 133"/>
          <p:cNvCxnSpPr/>
          <p:nvPr>
            <p:custDataLst>
              <p:tags r:id="rId10"/>
            </p:custDataLst>
          </p:nvPr>
        </p:nvCxnSpPr>
        <p:spPr>
          <a:xfrm>
            <a:off x="447040" y="3057525"/>
            <a:ext cx="3208655" cy="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11"/>
            </p:custDataLst>
          </p:nvPr>
        </p:nvCxnSpPr>
        <p:spPr>
          <a:xfrm flipV="1">
            <a:off x="541655" y="1812290"/>
            <a:ext cx="0" cy="1320800"/>
          </a:xfrm>
          <a:prstGeom prst="line">
            <a:avLst/>
          </a:prstGeom>
          <a:ln w="12700">
            <a:solidFill>
              <a:srgbClr val="323232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立方体 135"/>
          <p:cNvSpPr/>
          <p:nvPr>
            <p:custDataLst>
              <p:tags r:id="rId12"/>
            </p:custDataLst>
          </p:nvPr>
        </p:nvSpPr>
        <p:spPr>
          <a:xfrm>
            <a:off x="697230" y="2520315"/>
            <a:ext cx="91440" cy="417830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38" name="任意多边形 137"/>
          <p:cNvSpPr/>
          <p:nvPr>
            <p:custDataLst>
              <p:tags r:id="rId13"/>
            </p:custDataLst>
          </p:nvPr>
        </p:nvSpPr>
        <p:spPr>
          <a:xfrm>
            <a:off x="780415" y="1879600"/>
            <a:ext cx="2675890" cy="843915"/>
          </a:xfrm>
          <a:custGeom>
            <a:avLst/>
            <a:gdLst>
              <a:gd name="connsiteX0" fmla="*/ 0 w 4214"/>
              <a:gd name="connsiteY0" fmla="*/ 1329 h 1329"/>
              <a:gd name="connsiteX1" fmla="*/ 632 w 4214"/>
              <a:gd name="connsiteY1" fmla="*/ 526 h 1329"/>
              <a:gd name="connsiteX2" fmla="*/ 1329 w 4214"/>
              <a:gd name="connsiteY2" fmla="*/ 968 h 1329"/>
              <a:gd name="connsiteX3" fmla="*/ 2119 w 4214"/>
              <a:gd name="connsiteY3" fmla="*/ 2 h 1329"/>
              <a:gd name="connsiteX4" fmla="*/ 3166 w 4214"/>
              <a:gd name="connsiteY4" fmla="*/ 712 h 1329"/>
              <a:gd name="connsiteX5" fmla="*/ 4214 w 4214"/>
              <a:gd name="connsiteY5" fmla="*/ 270 h 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4" h="1329">
                <a:moveTo>
                  <a:pt x="0" y="1329"/>
                </a:moveTo>
                <a:cubicBezTo>
                  <a:pt x="129" y="1293"/>
                  <a:pt x="331" y="526"/>
                  <a:pt x="632" y="526"/>
                </a:cubicBezTo>
                <a:cubicBezTo>
                  <a:pt x="933" y="526"/>
                  <a:pt x="1096" y="1055"/>
                  <a:pt x="1329" y="968"/>
                </a:cubicBezTo>
                <a:cubicBezTo>
                  <a:pt x="1561" y="881"/>
                  <a:pt x="1883" y="48"/>
                  <a:pt x="2119" y="2"/>
                </a:cubicBezTo>
                <a:cubicBezTo>
                  <a:pt x="2355" y="-44"/>
                  <a:pt x="2803" y="691"/>
                  <a:pt x="3166" y="712"/>
                </a:cubicBezTo>
                <a:cubicBezTo>
                  <a:pt x="3531" y="734"/>
                  <a:pt x="4023" y="330"/>
                  <a:pt x="4214" y="270"/>
                </a:cubicBezTo>
              </a:path>
            </a:pathLst>
          </a:custGeom>
          <a:noFill/>
          <a:ln w="12700">
            <a:solidFill>
              <a:srgbClr val="1D90A1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39" name="直接连接符 138"/>
          <p:cNvCxnSpPr/>
          <p:nvPr>
            <p:custDataLst>
              <p:tags r:id="rId14"/>
            </p:custDataLst>
          </p:nvPr>
        </p:nvCxnSpPr>
        <p:spPr>
          <a:xfrm flipV="1">
            <a:off x="1410970" y="2443480"/>
            <a:ext cx="447040" cy="113030"/>
          </a:xfrm>
          <a:prstGeom prst="line">
            <a:avLst/>
          </a:prstGeom>
          <a:noFill/>
          <a:ln w="12700" cmpd="sng">
            <a:solidFill>
              <a:srgbClr val="9179A9"/>
            </a:solidFill>
            <a:prstDash val="sysDash"/>
            <a:tailEnd type="non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>
            <p:custDataLst>
              <p:tags r:id="rId15"/>
            </p:custDataLst>
          </p:nvPr>
        </p:nvCxnSpPr>
        <p:spPr>
          <a:xfrm>
            <a:off x="2301240" y="2234565"/>
            <a:ext cx="925830" cy="193675"/>
          </a:xfrm>
          <a:prstGeom prst="line">
            <a:avLst/>
          </a:prstGeom>
          <a:noFill/>
          <a:ln w="12700" cmpd="sng">
            <a:solidFill>
              <a:srgbClr val="9179A9"/>
            </a:solidFill>
            <a:prstDash val="sysDash"/>
            <a:tailEnd type="non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141" name="任意多边形 140"/>
          <p:cNvSpPr/>
          <p:nvPr>
            <p:custDataLst>
              <p:tags r:id="rId16"/>
            </p:custDataLst>
          </p:nvPr>
        </p:nvSpPr>
        <p:spPr>
          <a:xfrm>
            <a:off x="1468120" y="2501900"/>
            <a:ext cx="361950" cy="399415"/>
          </a:xfrm>
          <a:custGeom>
            <a:avLst/>
            <a:gdLst>
              <a:gd name="connsiteX0" fmla="*/ 244 w 570"/>
              <a:gd name="connsiteY0" fmla="*/ 0 h 629"/>
              <a:gd name="connsiteX1" fmla="*/ 0 w 570"/>
              <a:gd name="connsiteY1" fmla="*/ 512 h 629"/>
              <a:gd name="connsiteX2" fmla="*/ 570 w 570"/>
              <a:gd name="connsiteY2" fmla="*/ 629 h 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" h="629">
                <a:moveTo>
                  <a:pt x="244" y="0"/>
                </a:moveTo>
                <a:cubicBezTo>
                  <a:pt x="221" y="43"/>
                  <a:pt x="7" y="452"/>
                  <a:pt x="0" y="512"/>
                </a:cubicBezTo>
                <a:cubicBezTo>
                  <a:pt x="-7" y="571"/>
                  <a:pt x="553" y="618"/>
                  <a:pt x="570" y="629"/>
                </a:cubicBezTo>
              </a:path>
            </a:pathLst>
          </a:custGeom>
          <a:noFill/>
          <a:ln w="12700" cmpd="sng">
            <a:solidFill>
              <a:srgbClr val="9179A9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42" name="任意多边形 141"/>
          <p:cNvSpPr/>
          <p:nvPr>
            <p:custDataLst>
              <p:tags r:id="rId17"/>
            </p:custDataLst>
          </p:nvPr>
        </p:nvSpPr>
        <p:spPr>
          <a:xfrm>
            <a:off x="2632075" y="2317115"/>
            <a:ext cx="158115" cy="469265"/>
          </a:xfrm>
          <a:custGeom>
            <a:avLst/>
            <a:gdLst>
              <a:gd name="connsiteX0" fmla="*/ 167 w 248"/>
              <a:gd name="connsiteY0" fmla="*/ 0 h 739"/>
              <a:gd name="connsiteX1" fmla="*/ 240 w 248"/>
              <a:gd name="connsiteY1" fmla="*/ 416 h 739"/>
              <a:gd name="connsiteX2" fmla="*/ 0 w 248"/>
              <a:gd name="connsiteY2" fmla="*/ 739 h 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" h="739">
                <a:moveTo>
                  <a:pt x="167" y="0"/>
                </a:moveTo>
                <a:cubicBezTo>
                  <a:pt x="162" y="82"/>
                  <a:pt x="282" y="296"/>
                  <a:pt x="240" y="416"/>
                </a:cubicBezTo>
                <a:cubicBezTo>
                  <a:pt x="198" y="537"/>
                  <a:pt x="34" y="714"/>
                  <a:pt x="0" y="739"/>
                </a:cubicBezTo>
              </a:path>
            </a:pathLst>
          </a:custGeom>
          <a:noFill/>
          <a:ln w="12700" cmpd="sng">
            <a:solidFill>
              <a:srgbClr val="9179A9"/>
            </a:solidFill>
            <a:prstDash val="sysDash"/>
            <a:tailEnd type="arrow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43" name="334E55B0-647D-440b-865C-3EC943EB4CBC-87" descr="wpsoffice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02310" y="3107055"/>
            <a:ext cx="126365" cy="126365"/>
          </a:xfrm>
          <a:prstGeom prst="rect">
            <a:avLst/>
          </a:prstGeom>
        </p:spPr>
      </p:pic>
      <p:pic>
        <p:nvPicPr>
          <p:cNvPr id="144" name="334E55B0-647D-440b-865C-3EC943EB4CBC-86" descr="/private/var/folders/_7/lxkcdjpd2mvg587nkjkszpww0000gn/T/com.kingsoft.wpsoffice.mac/wpsoffice.DFlQBIwpsoffice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435985" y="3107055"/>
            <a:ext cx="143510" cy="125095"/>
          </a:xfrm>
          <a:prstGeom prst="rect">
            <a:avLst/>
          </a:prstGeom>
        </p:spPr>
      </p:pic>
      <p:pic>
        <p:nvPicPr>
          <p:cNvPr id="145" name="334E55B0-647D-440b-865C-3EC943EB4CBC-85" descr="/private/var/folders/_7/lxkcdjpd2mvg587nkjkszpww0000gn/T/com.kingsoft.wpsoffice.mac/wpsoffice.eATanQwpsoffice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735070" y="2997200"/>
            <a:ext cx="76200" cy="104775"/>
          </a:xfrm>
          <a:prstGeom prst="rect">
            <a:avLst/>
          </a:prstGeom>
        </p:spPr>
      </p:pic>
      <p:pic>
        <p:nvPicPr>
          <p:cNvPr id="146" name="334E55B0-647D-440b-865C-3EC943EB4CBC-84" descr="/private/var/folders/_7/lxkcdjpd2mvg587nkjkszpww0000gn/T/com.kingsoft.wpsoffice.mac/wpsoffice.VMdugUwpsoffice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20370" y="1630045"/>
            <a:ext cx="233680" cy="147320"/>
          </a:xfrm>
          <a:prstGeom prst="rect">
            <a:avLst/>
          </a:prstGeom>
        </p:spPr>
      </p:pic>
      <p:pic>
        <p:nvPicPr>
          <p:cNvPr id="147" name="334E55B0-647D-440b-865C-3EC943EB4CBC-83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28650" y="2305050"/>
            <a:ext cx="301625" cy="147320"/>
          </a:xfrm>
          <a:prstGeom prst="rect">
            <a:avLst/>
          </a:prstGeom>
        </p:spPr>
      </p:pic>
      <p:pic>
        <p:nvPicPr>
          <p:cNvPr id="148" name="334E55B0-647D-440b-865C-3EC943EB4CBC-82" descr="/private/var/folders/_7/lxkcdjpd2mvg587nkjkszpww0000gn/T/com.kingsoft.wpsoffice.mac/wpsoffice.TDCQkHwpsoffice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974850" y="1556385"/>
            <a:ext cx="1901825" cy="342900"/>
          </a:xfrm>
          <a:prstGeom prst="rect">
            <a:avLst/>
          </a:prstGeom>
        </p:spPr>
      </p:pic>
      <p:sp>
        <p:nvSpPr>
          <p:cNvPr id="149" name="文本框 148"/>
          <p:cNvSpPr txBox="1"/>
          <p:nvPr>
            <p:custDataLst>
              <p:tags r:id="rId30"/>
            </p:custDataLst>
          </p:nvPr>
        </p:nvSpPr>
        <p:spPr>
          <a:xfrm>
            <a:off x="930910" y="1797050"/>
            <a:ext cx="83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Optimization trajectory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51" name="334E55B0-647D-440b-865C-3EC943EB4CBC-81" descr="/private/var/folders/_7/lxkcdjpd2mvg587nkjkszpww0000gn/T/com.kingsoft.wpsoffice.mac/wpsoffice.gVrISmwpsoffice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885315" y="2763520"/>
            <a:ext cx="977900" cy="259080"/>
          </a:xfrm>
          <a:prstGeom prst="rect">
            <a:avLst/>
          </a:prstGeom>
        </p:spPr>
      </p:pic>
      <p:sp>
        <p:nvSpPr>
          <p:cNvPr id="153" name="文本框 152"/>
          <p:cNvSpPr txBox="1"/>
          <p:nvPr>
            <p:custDataLst>
              <p:tags r:id="rId33"/>
            </p:custDataLst>
          </p:nvPr>
        </p:nvSpPr>
        <p:spPr>
          <a:xfrm>
            <a:off x="1620520" y="3168650"/>
            <a:ext cx="996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PODE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 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5" name="立方体 154"/>
          <p:cNvSpPr/>
          <p:nvPr>
            <p:custDataLst>
              <p:tags r:id="rId34"/>
            </p:custDataLst>
          </p:nvPr>
        </p:nvSpPr>
        <p:spPr>
          <a:xfrm>
            <a:off x="3475355" y="1861185"/>
            <a:ext cx="91440" cy="417830"/>
          </a:xfrm>
          <a:prstGeom prst="cube">
            <a:avLst>
              <a:gd name="adj" fmla="val 32888"/>
            </a:avLst>
          </a:prstGeom>
          <a:gradFill>
            <a:gsLst>
              <a:gs pos="0">
                <a:srgbClr val="F2BF8D"/>
              </a:gs>
              <a:gs pos="100000">
                <a:schemeClr val="accent1"/>
              </a:gs>
            </a:gsLst>
          </a:gradFill>
          <a:ln>
            <a:solidFill>
              <a:srgbClr val="BFBFBF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56" name="矩形 155"/>
          <p:cNvSpPr/>
          <p:nvPr>
            <p:custDataLst>
              <p:tags r:id="rId35"/>
            </p:custDataLst>
          </p:nvPr>
        </p:nvSpPr>
        <p:spPr>
          <a:xfrm>
            <a:off x="4124325" y="1083310"/>
            <a:ext cx="1891030" cy="23304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A33C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36"/>
            </p:custDataLst>
          </p:nvPr>
        </p:nvCxnSpPr>
        <p:spPr>
          <a:xfrm>
            <a:off x="1180465" y="792480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37"/>
            </p:custDataLst>
          </p:nvPr>
        </p:nvCxnSpPr>
        <p:spPr>
          <a:xfrm>
            <a:off x="2127885" y="79248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38"/>
            </p:custDataLst>
          </p:nvPr>
        </p:nvCxnSpPr>
        <p:spPr>
          <a:xfrm>
            <a:off x="2832735" y="793115"/>
            <a:ext cx="59880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39"/>
            </p:custDataLst>
          </p:nvPr>
        </p:nvSpPr>
        <p:spPr>
          <a:xfrm>
            <a:off x="2901950" y="579120"/>
            <a:ext cx="482600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矩形 11"/>
          <p:cNvSpPr/>
          <p:nvPr>
            <p:custDataLst>
              <p:tags r:id="rId40"/>
            </p:custDataLst>
          </p:nvPr>
        </p:nvSpPr>
        <p:spPr>
          <a:xfrm>
            <a:off x="4013835" y="121920"/>
            <a:ext cx="2076450" cy="85725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rcRect l="11433" t="32579" r="11647" b="13623"/>
          <a:stretch>
            <a:fillRect/>
          </a:stretch>
        </p:blipFill>
        <p:spPr>
          <a:xfrm>
            <a:off x="4138295" y="2344420"/>
            <a:ext cx="1877695" cy="908685"/>
          </a:xfrm>
          <a:prstGeom prst="rect">
            <a:avLst/>
          </a:prstGeom>
        </p:spPr>
      </p:pic>
      <p:sp>
        <p:nvSpPr>
          <p:cNvPr id="31" name="矩形 30"/>
          <p:cNvSpPr/>
          <p:nvPr>
            <p:custDataLst>
              <p:tags r:id="rId43"/>
            </p:custDataLst>
          </p:nvPr>
        </p:nvSpPr>
        <p:spPr>
          <a:xfrm>
            <a:off x="4220210" y="1142365"/>
            <a:ext cx="1660525" cy="830580"/>
          </a:xfrm>
          <a:prstGeom prst="rect">
            <a:avLst/>
          </a:prstGeom>
          <a:solidFill>
            <a:srgbClr val="EEF6FB"/>
          </a:solidFill>
          <a:ln w="12700" cap="flat" cmpd="sng">
            <a:solidFill>
              <a:schemeClr val="accent1">
                <a:shade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2" name="椭圆 31"/>
          <p:cNvSpPr/>
          <p:nvPr>
            <p:custDataLst>
              <p:tags r:id="rId44"/>
            </p:custDataLst>
          </p:nvPr>
        </p:nvSpPr>
        <p:spPr>
          <a:xfrm>
            <a:off x="4790440" y="1223010"/>
            <a:ext cx="683260" cy="675005"/>
          </a:xfrm>
          <a:prstGeom prst="ellipse">
            <a:avLst/>
          </a:prstGeom>
          <a:solidFill>
            <a:srgbClr val="EEF6FB"/>
          </a:solidFill>
          <a:ln w="12700" cap="flat" cmpd="sng">
            <a:solidFill>
              <a:srgbClr val="B9C1C4"/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4" name="椭圆 33"/>
          <p:cNvSpPr/>
          <p:nvPr>
            <p:custDataLst>
              <p:tags r:id="rId45"/>
            </p:custDataLst>
          </p:nvPr>
        </p:nvSpPr>
        <p:spPr>
          <a:xfrm>
            <a:off x="5071110" y="1512570"/>
            <a:ext cx="100965" cy="99060"/>
          </a:xfrm>
          <a:prstGeom prst="ellipse">
            <a:avLst/>
          </a:prstGeom>
          <a:solidFill>
            <a:srgbClr val="FF2414"/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9" name="椭圆 38"/>
          <p:cNvSpPr/>
          <p:nvPr>
            <p:custDataLst>
              <p:tags r:id="rId46"/>
            </p:custDataLst>
          </p:nvPr>
        </p:nvSpPr>
        <p:spPr>
          <a:xfrm>
            <a:off x="5066665" y="2344420"/>
            <a:ext cx="100965" cy="99060"/>
          </a:xfrm>
          <a:prstGeom prst="ellipse">
            <a:avLst/>
          </a:prstGeom>
          <a:solidFill>
            <a:srgbClr val="FF2414"/>
          </a:solidFill>
          <a:ln w="12700" cap="flat" cmpd="sng">
            <a:solidFill>
              <a:schemeClr val="tx1"/>
            </a:solidFill>
            <a:prstDash val="solid"/>
            <a:miter lim="800000"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47"/>
            </p:custDataLst>
          </p:nvPr>
        </p:nvSpPr>
        <p:spPr>
          <a:xfrm>
            <a:off x="4144010" y="1972945"/>
            <a:ext cx="11582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Equipotential l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1" name="椭圆 40"/>
          <p:cNvSpPr/>
          <p:nvPr>
            <p:custDataLst>
              <p:tags r:id="rId48"/>
            </p:custDataLst>
          </p:nvPr>
        </p:nvSpPr>
        <p:spPr>
          <a:xfrm>
            <a:off x="4902835" y="2675255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2" name="椭圆 41"/>
          <p:cNvSpPr/>
          <p:nvPr>
            <p:custDataLst>
              <p:tags r:id="rId49"/>
            </p:custDataLst>
          </p:nvPr>
        </p:nvSpPr>
        <p:spPr>
          <a:xfrm>
            <a:off x="5306060" y="2736850"/>
            <a:ext cx="62865" cy="61595"/>
          </a:xfrm>
          <a:prstGeom prst="ellipse">
            <a:avLst/>
          </a:prstGeom>
          <a:solidFill>
            <a:srgbClr val="F9ED4F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3" name="椭圆 42"/>
          <p:cNvSpPr/>
          <p:nvPr>
            <p:custDataLst>
              <p:tags r:id="rId50"/>
            </p:custDataLst>
          </p:nvPr>
        </p:nvSpPr>
        <p:spPr>
          <a:xfrm>
            <a:off x="4902835" y="1593215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4" name="椭圆 43"/>
          <p:cNvSpPr/>
          <p:nvPr>
            <p:custDataLst>
              <p:tags r:id="rId51"/>
            </p:custDataLst>
          </p:nvPr>
        </p:nvSpPr>
        <p:spPr>
          <a:xfrm>
            <a:off x="5306060" y="1765935"/>
            <a:ext cx="62865" cy="61595"/>
          </a:xfrm>
          <a:prstGeom prst="ellipse">
            <a:avLst/>
          </a:prstGeom>
          <a:solidFill>
            <a:srgbClr val="F9ED4F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5" name="曲线连接符 44"/>
          <p:cNvCxnSpPr>
            <a:stCxn id="42" idx="0"/>
            <a:endCxn id="39" idx="6"/>
          </p:cNvCxnSpPr>
          <p:nvPr>
            <p:custDataLst>
              <p:tags r:id="rId52"/>
            </p:custDataLst>
          </p:nvPr>
        </p:nvCxnSpPr>
        <p:spPr>
          <a:xfrm rot="16200000" flipV="1">
            <a:off x="5081270" y="2480310"/>
            <a:ext cx="342900" cy="170180"/>
          </a:xfrm>
          <a:prstGeom prst="curvedConnector2">
            <a:avLst/>
          </a:prstGeom>
          <a:ln w="19050" cap="flat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4" idx="1"/>
            <a:endCxn id="34" idx="6"/>
          </p:cNvCxnSpPr>
          <p:nvPr>
            <p:custDataLst>
              <p:tags r:id="rId53"/>
            </p:custDataLst>
          </p:nvPr>
        </p:nvCxnSpPr>
        <p:spPr>
          <a:xfrm rot="16200000" flipV="1">
            <a:off x="5137150" y="1597025"/>
            <a:ext cx="212725" cy="142875"/>
          </a:xfrm>
          <a:prstGeom prst="curvedConnector2">
            <a:avLst/>
          </a:prstGeom>
          <a:ln w="19050" cap="flat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1" idx="5"/>
            <a:endCxn id="42" idx="2"/>
          </p:cNvCxnSpPr>
          <p:nvPr>
            <p:custDataLst>
              <p:tags r:id="rId54"/>
            </p:custDataLst>
          </p:nvPr>
        </p:nvCxnSpPr>
        <p:spPr>
          <a:xfrm rot="5400000" flipV="1">
            <a:off x="5111750" y="2573020"/>
            <a:ext cx="40005" cy="349250"/>
          </a:xfrm>
          <a:prstGeom prst="curvedConnector2">
            <a:avLst/>
          </a:prstGeom>
          <a:ln cap="flat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3" idx="4"/>
            <a:endCxn id="44" idx="2"/>
          </p:cNvCxnSpPr>
          <p:nvPr>
            <p:custDataLst>
              <p:tags r:id="rId55"/>
            </p:custDataLst>
          </p:nvPr>
        </p:nvCxnSpPr>
        <p:spPr>
          <a:xfrm rot="5400000" flipV="1">
            <a:off x="5049520" y="1540510"/>
            <a:ext cx="142240" cy="371475"/>
          </a:xfrm>
          <a:prstGeom prst="curvedConnector2">
            <a:avLst/>
          </a:prstGeom>
          <a:ln cap="flat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56"/>
            </p:custDataLst>
          </p:nvPr>
        </p:nvCxnSpPr>
        <p:spPr>
          <a:xfrm>
            <a:off x="4573905" y="1668145"/>
            <a:ext cx="0" cy="13392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3" idx="4"/>
            <a:endCxn id="41" idx="0"/>
          </p:cNvCxnSpPr>
          <p:nvPr>
            <p:custDataLst>
              <p:tags r:id="rId57"/>
            </p:custDataLst>
          </p:nvPr>
        </p:nvCxnSpPr>
        <p:spPr>
          <a:xfrm>
            <a:off x="4934585" y="1654810"/>
            <a:ext cx="0" cy="1020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4" idx="4"/>
          </p:cNvCxnSpPr>
          <p:nvPr>
            <p:custDataLst>
              <p:tags r:id="rId58"/>
            </p:custDataLst>
          </p:nvPr>
        </p:nvCxnSpPr>
        <p:spPr>
          <a:xfrm>
            <a:off x="5337810" y="1827530"/>
            <a:ext cx="0" cy="9137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59"/>
            </p:custDataLst>
          </p:nvPr>
        </p:nvCxnSpPr>
        <p:spPr>
          <a:xfrm>
            <a:off x="5560695" y="1614805"/>
            <a:ext cx="0" cy="13760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60"/>
            </p:custDataLst>
          </p:nvPr>
        </p:nvSpPr>
        <p:spPr>
          <a:xfrm>
            <a:off x="5274310" y="1491615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1" name="椭圆 70"/>
          <p:cNvSpPr/>
          <p:nvPr>
            <p:custDataLst>
              <p:tags r:id="rId61"/>
            </p:custDataLst>
          </p:nvPr>
        </p:nvSpPr>
        <p:spPr>
          <a:xfrm>
            <a:off x="5123180" y="1316990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6" name="椭圆 75"/>
          <p:cNvSpPr/>
          <p:nvPr>
            <p:custDataLst>
              <p:tags r:id="rId62"/>
            </p:custDataLst>
          </p:nvPr>
        </p:nvSpPr>
        <p:spPr>
          <a:xfrm>
            <a:off x="5028565" y="1777365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7" name="椭圆 76"/>
          <p:cNvSpPr/>
          <p:nvPr>
            <p:custDataLst>
              <p:tags r:id="rId63"/>
            </p:custDataLst>
          </p:nvPr>
        </p:nvSpPr>
        <p:spPr>
          <a:xfrm>
            <a:off x="4965700" y="1405255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8" name="五角星 77"/>
          <p:cNvSpPr/>
          <p:nvPr>
            <p:custDataLst>
              <p:tags r:id="rId64"/>
            </p:custDataLst>
          </p:nvPr>
        </p:nvSpPr>
        <p:spPr>
          <a:xfrm>
            <a:off x="4542155" y="1593215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3" name="五角星 82"/>
          <p:cNvSpPr/>
          <p:nvPr>
            <p:custDataLst>
              <p:tags r:id="rId65"/>
            </p:custDataLst>
          </p:nvPr>
        </p:nvSpPr>
        <p:spPr>
          <a:xfrm>
            <a:off x="4335145" y="1665605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5" name="五角星 84"/>
          <p:cNvSpPr/>
          <p:nvPr>
            <p:custDataLst>
              <p:tags r:id="rId66"/>
            </p:custDataLst>
          </p:nvPr>
        </p:nvSpPr>
        <p:spPr>
          <a:xfrm>
            <a:off x="4586605" y="1236980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9" name="五角星 88"/>
          <p:cNvSpPr/>
          <p:nvPr>
            <p:custDataLst>
              <p:tags r:id="rId67"/>
            </p:custDataLst>
          </p:nvPr>
        </p:nvSpPr>
        <p:spPr>
          <a:xfrm>
            <a:off x="4476750" y="1838960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1" name="五角星 90"/>
          <p:cNvSpPr/>
          <p:nvPr>
            <p:custDataLst>
              <p:tags r:id="rId68"/>
            </p:custDataLst>
          </p:nvPr>
        </p:nvSpPr>
        <p:spPr>
          <a:xfrm>
            <a:off x="4335145" y="1273810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4" name="流程图: 决策 93"/>
          <p:cNvSpPr/>
          <p:nvPr>
            <p:custDataLst>
              <p:tags r:id="rId69"/>
            </p:custDataLst>
          </p:nvPr>
        </p:nvSpPr>
        <p:spPr>
          <a:xfrm>
            <a:off x="5528945" y="1212215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5" name="流程图: 决策 94"/>
          <p:cNvSpPr/>
          <p:nvPr>
            <p:custDataLst>
              <p:tags r:id="rId70"/>
            </p:custDataLst>
          </p:nvPr>
        </p:nvSpPr>
        <p:spPr>
          <a:xfrm>
            <a:off x="5718175" y="1236980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8" name="流程图: 决策 97"/>
          <p:cNvSpPr/>
          <p:nvPr>
            <p:custDataLst>
              <p:tags r:id="rId71"/>
            </p:custDataLst>
          </p:nvPr>
        </p:nvSpPr>
        <p:spPr>
          <a:xfrm>
            <a:off x="5711825" y="1534160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1" name="流程图: 决策 100"/>
          <p:cNvSpPr/>
          <p:nvPr>
            <p:custDataLst>
              <p:tags r:id="rId72"/>
            </p:custDataLst>
          </p:nvPr>
        </p:nvSpPr>
        <p:spPr>
          <a:xfrm>
            <a:off x="5591810" y="1298575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3" name="流程图: 决策 102"/>
          <p:cNvSpPr/>
          <p:nvPr>
            <p:custDataLst>
              <p:tags r:id="rId73"/>
            </p:custDataLst>
          </p:nvPr>
        </p:nvSpPr>
        <p:spPr>
          <a:xfrm>
            <a:off x="5525770" y="1537335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5" name="流程图: 决策 104"/>
          <p:cNvSpPr/>
          <p:nvPr>
            <p:custDataLst>
              <p:tags r:id="rId74"/>
            </p:custDataLst>
          </p:nvPr>
        </p:nvSpPr>
        <p:spPr>
          <a:xfrm>
            <a:off x="5528945" y="2975610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6" name="五角星 105"/>
          <p:cNvSpPr/>
          <p:nvPr>
            <p:custDataLst>
              <p:tags r:id="rId75"/>
            </p:custDataLst>
          </p:nvPr>
        </p:nvSpPr>
        <p:spPr>
          <a:xfrm>
            <a:off x="4542155" y="2997835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08" name="直接连接符 107"/>
          <p:cNvCxnSpPr/>
          <p:nvPr>
            <p:custDataLst>
              <p:tags r:id="rId76"/>
            </p:custDataLst>
          </p:nvPr>
        </p:nvCxnSpPr>
        <p:spPr>
          <a:xfrm>
            <a:off x="5749290" y="1611630"/>
            <a:ext cx="0" cy="12560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流程图: 决策 108"/>
          <p:cNvSpPr/>
          <p:nvPr>
            <p:custDataLst>
              <p:tags r:id="rId77"/>
            </p:custDataLst>
          </p:nvPr>
        </p:nvSpPr>
        <p:spPr>
          <a:xfrm>
            <a:off x="5718810" y="2838450"/>
            <a:ext cx="75565" cy="75565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0" name="直接连接符 109"/>
          <p:cNvCxnSpPr/>
          <p:nvPr>
            <p:custDataLst>
              <p:tags r:id="rId78"/>
            </p:custDataLst>
          </p:nvPr>
        </p:nvCxnSpPr>
        <p:spPr>
          <a:xfrm flipV="1">
            <a:off x="3821430" y="2602230"/>
            <a:ext cx="482600" cy="1905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>
            <p:custDataLst>
              <p:tags r:id="rId79"/>
            </p:custDataLst>
          </p:nvPr>
        </p:nvSpPr>
        <p:spPr>
          <a:xfrm>
            <a:off x="5215255" y="2333625"/>
            <a:ext cx="736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Trend l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13" name="肘形连接符 112"/>
          <p:cNvCxnSpPr>
            <a:stCxn id="120" idx="2"/>
            <a:endCxn id="114" idx="0"/>
          </p:cNvCxnSpPr>
          <p:nvPr>
            <p:custDataLst>
              <p:tags r:id="rId80"/>
            </p:custDataLst>
          </p:nvPr>
        </p:nvCxnSpPr>
        <p:spPr>
          <a:xfrm rot="5400000">
            <a:off x="1926590" y="-19685"/>
            <a:ext cx="445135" cy="2817495"/>
          </a:xfrm>
          <a:prstGeom prst="bentConnector3">
            <a:avLst>
              <a:gd name="adj1" fmla="val 50071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>
            <p:custDataLst>
              <p:tags r:id="rId81"/>
            </p:custDataLst>
          </p:nvPr>
        </p:nvSpPr>
        <p:spPr>
          <a:xfrm>
            <a:off x="575310" y="1611630"/>
            <a:ext cx="329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382520" y="108775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12192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82"/>
            </p:custDataLst>
          </p:nvPr>
        </p:nvSpPr>
        <p:spPr>
          <a:xfrm>
            <a:off x="2634615" y="94234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83"/>
            </p:custDataLst>
          </p:nvPr>
        </p:nvSpPr>
        <p:spPr>
          <a:xfrm>
            <a:off x="2406650" y="70548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80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84"/>
            </p:custDataLst>
          </p:nvPr>
        </p:nvPicPr>
        <p:blipFill>
          <a:blip r:embed="rId85"/>
          <a:stretch>
            <a:fillRect/>
          </a:stretch>
        </p:blipFill>
        <p:spPr>
          <a:xfrm>
            <a:off x="3474720" y="1033145"/>
            <a:ext cx="165735" cy="133350"/>
          </a:xfrm>
          <a:prstGeom prst="rect">
            <a:avLst/>
          </a:prstGeom>
        </p:spPr>
      </p:pic>
      <p:sp>
        <p:nvSpPr>
          <p:cNvPr id="121" name="文本框 120"/>
          <p:cNvSpPr txBox="1"/>
          <p:nvPr>
            <p:custDataLst>
              <p:tags r:id="rId86"/>
            </p:custDataLst>
          </p:nvPr>
        </p:nvSpPr>
        <p:spPr>
          <a:xfrm>
            <a:off x="3992245" y="163830"/>
            <a:ext cx="2102485" cy="83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 : 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   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: Person-1     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Person-2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: Person-3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      : Time invariant property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22" name="334E55B0-647D-440b-865C-3EC943EB4CBC-79" descr="/private/var/folders/_7/lxkcdjpd2mvg587nkjkszpww0000gn/T/com.kingsoft.wpsoffice.mac/wpsoffice.cpeMYMwpsoffice"/>
          <p:cNvPicPr>
            <a:picLocks noChangeAspect="1"/>
          </p:cNvPicPr>
          <p:nvPr>
            <p:custDataLst>
              <p:tags r:id="rId8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574540" y="2552700"/>
            <a:ext cx="263525" cy="128905"/>
          </a:xfrm>
          <a:prstGeom prst="rect">
            <a:avLst/>
          </a:prstGeom>
        </p:spPr>
      </p:pic>
      <p:pic>
        <p:nvPicPr>
          <p:cNvPr id="123" name="334E55B0-647D-440b-865C-3EC943EB4CBC-78" descr="/private/var/folders/_7/lxkcdjpd2mvg587nkjkszpww0000gn/T/com.kingsoft.wpsoffice.mac/wpsoffice.owjHmXwpsoffice"/>
          <p:cNvPicPr>
            <a:picLocks noChangeAspect="1"/>
          </p:cNvPicPr>
          <p:nvPr>
            <p:custDataLst>
              <p:tags r:id="rId88"/>
            </p:custDataLst>
          </p:nvPr>
        </p:nvPicPr>
        <p:blipFill>
          <a:blip r:embed="rId89"/>
          <a:stretch>
            <a:fillRect/>
          </a:stretch>
        </p:blipFill>
        <p:spPr>
          <a:xfrm>
            <a:off x="5462905" y="2634615"/>
            <a:ext cx="274320" cy="133350"/>
          </a:xfrm>
          <a:prstGeom prst="rect">
            <a:avLst/>
          </a:prstGeom>
        </p:spPr>
      </p:pic>
      <p:cxnSp>
        <p:nvCxnSpPr>
          <p:cNvPr id="124" name="直接箭头连接符 123"/>
          <p:cNvCxnSpPr/>
          <p:nvPr>
            <p:custDataLst>
              <p:tags r:id="rId90"/>
            </p:custDataLst>
          </p:nvPr>
        </p:nvCxnSpPr>
        <p:spPr>
          <a:xfrm>
            <a:off x="4109085" y="762635"/>
            <a:ext cx="517525" cy="0"/>
          </a:xfrm>
          <a:prstGeom prst="straightConnector1">
            <a:avLst/>
          </a:prstGeom>
          <a:ln cap="flat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5" name="流程图: 决策 124"/>
          <p:cNvSpPr/>
          <p:nvPr>
            <p:custDataLst>
              <p:tags r:id="rId91"/>
            </p:custDataLst>
          </p:nvPr>
        </p:nvSpPr>
        <p:spPr>
          <a:xfrm>
            <a:off x="4737100" y="509905"/>
            <a:ext cx="76200" cy="76200"/>
          </a:xfrm>
          <a:prstGeom prst="flowChartDecision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2" name="五角星 131"/>
          <p:cNvSpPr/>
          <p:nvPr>
            <p:custDataLst>
              <p:tags r:id="rId92"/>
            </p:custDataLst>
          </p:nvPr>
        </p:nvSpPr>
        <p:spPr>
          <a:xfrm>
            <a:off x="5403850" y="510223"/>
            <a:ext cx="75565" cy="75565"/>
          </a:xfrm>
          <a:prstGeom prst="star5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7" name="椭圆 136"/>
          <p:cNvSpPr/>
          <p:nvPr>
            <p:custDataLst>
              <p:tags r:id="rId93"/>
            </p:custDataLst>
          </p:nvPr>
        </p:nvSpPr>
        <p:spPr>
          <a:xfrm>
            <a:off x="4083685" y="517208"/>
            <a:ext cx="62865" cy="61595"/>
          </a:xfrm>
          <a:prstGeom prst="ellipse">
            <a:avLst/>
          </a:prstGeom>
          <a:solidFill>
            <a:srgbClr val="007D92"/>
          </a:solidFill>
          <a:ln w="12700" cap="flat" cmpd="sng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94"/>
            </p:custDataLst>
          </p:nvPr>
        </p:nvSpPr>
        <p:spPr>
          <a:xfrm>
            <a:off x="4144010" y="316865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SSE </a:t>
            </a:r>
            <a:r>
              <a:rPr lang="zh-CN" altLang="en-US" sz="1000">
                <a:latin typeface="Times New Roman Regular" panose="02020503050405090304" charset="0"/>
                <a:cs typeface="Times New Roman Regular" panose="02020503050405090304" charset="0"/>
              </a:rPr>
              <a:t>module</a:t>
            </a:r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58" name="334E55B0-647D-440b-865C-3EC943EB4CBC-77" descr="/private/var/folders/_7/lxkcdjpd2mvg587nkjkszpww0000gn/T/com.kingsoft.wpsoffice.mac/wpsoffice.CxFakQwpsoffice"/>
          <p:cNvPicPr>
            <a:picLocks noChangeAspect="1"/>
          </p:cNvPicPr>
          <p:nvPr>
            <p:custDataLst>
              <p:tags r:id="rId95"/>
            </p:custDataLst>
          </p:nvPr>
        </p:nvPicPr>
        <p:blipFill>
          <a:blip r:embed="rId96"/>
          <a:stretch>
            <a:fillRect/>
          </a:stretch>
        </p:blipFill>
        <p:spPr>
          <a:xfrm>
            <a:off x="4985385" y="2199640"/>
            <a:ext cx="313690" cy="1416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97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6565" y="575310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98"/>
            </p:custDataLst>
          </p:nvPr>
        </p:nvSpPr>
        <p:spPr>
          <a:xfrm>
            <a:off x="740410" y="68516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99"/>
            </p:custDataLst>
          </p:nvPr>
        </p:nvSpPr>
        <p:spPr>
          <a:xfrm>
            <a:off x="684530" y="24193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00"/>
            </p:custDataLst>
          </p:nvPr>
        </p:nvSpPr>
        <p:spPr>
          <a:xfrm>
            <a:off x="963295" y="33591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" name="L 形 159"/>
          <p:cNvSpPr/>
          <p:nvPr/>
        </p:nvSpPr>
        <p:spPr>
          <a:xfrm flipH="1">
            <a:off x="251460" y="1088390"/>
            <a:ext cx="5593715" cy="1562735"/>
          </a:xfrm>
          <a:prstGeom prst="corner">
            <a:avLst>
              <a:gd name="adj1" fmla="val 80373"/>
              <a:gd name="adj2" fmla="val 114831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273175" y="121920"/>
            <a:ext cx="2707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351790" y="207645"/>
            <a:ext cx="715645" cy="946785"/>
            <a:chOff x="-697" y="1388"/>
            <a:chExt cx="2644" cy="349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-697" y="2618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" y="304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40995" y="112331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428240" y="295910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1" name="立方体 130"/>
          <p:cNvSpPr/>
          <p:nvPr>
            <p:custDataLst>
              <p:tags r:id="rId8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3" name="矩形 132"/>
          <p:cNvSpPr/>
          <p:nvPr>
            <p:custDataLst>
              <p:tags r:id="rId9"/>
            </p:custDataLst>
          </p:nvPr>
        </p:nvSpPr>
        <p:spPr>
          <a:xfrm>
            <a:off x="297180" y="1471930"/>
            <a:ext cx="3717290" cy="1095375"/>
          </a:xfrm>
          <a:prstGeom prst="rect">
            <a:avLst/>
          </a:prstGeom>
          <a:solidFill>
            <a:srgbClr val="FEFDF7"/>
          </a:solidFill>
          <a:ln w="19050" cap="flat" cmpd="sng">
            <a:solidFill>
              <a:srgbClr val="D8A84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6" name="矩形 155"/>
          <p:cNvSpPr/>
          <p:nvPr>
            <p:custDataLst>
              <p:tags r:id="rId10"/>
            </p:custDataLst>
          </p:nvPr>
        </p:nvSpPr>
        <p:spPr>
          <a:xfrm>
            <a:off x="4099560" y="1123315"/>
            <a:ext cx="1679575" cy="1443990"/>
          </a:xfrm>
          <a:prstGeom prst="rect">
            <a:avLst/>
          </a:prstGeom>
          <a:solidFill>
            <a:srgbClr val="EEF6FB"/>
          </a:solidFill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11"/>
            </p:custDataLst>
          </p:nvPr>
        </p:nvCxnSpPr>
        <p:spPr>
          <a:xfrm>
            <a:off x="1203325" y="792480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2"/>
            </p:custDataLst>
          </p:nvPr>
        </p:nvCxnSpPr>
        <p:spPr>
          <a:xfrm>
            <a:off x="2150745" y="79311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13"/>
            </p:custDataLst>
          </p:nvPr>
        </p:nvCxnSpPr>
        <p:spPr>
          <a:xfrm>
            <a:off x="2832735" y="793115"/>
            <a:ext cx="59880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14"/>
            </p:custDataLst>
          </p:nvPr>
        </p:nvSpPr>
        <p:spPr>
          <a:xfrm>
            <a:off x="2758440" y="57912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6" idx="0"/>
          </p:cNvCxnSpPr>
          <p:nvPr>
            <p:custDataLst>
              <p:tags r:id="rId15"/>
            </p:custDataLst>
          </p:nvPr>
        </p:nvCxnSpPr>
        <p:spPr>
          <a:xfrm rot="5400000">
            <a:off x="1706245" y="-67310"/>
            <a:ext cx="643255" cy="3094355"/>
          </a:xfrm>
          <a:prstGeom prst="bentConnector3">
            <a:avLst>
              <a:gd name="adj1" fmla="val 37216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108775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12192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6"/>
            </p:custDataLst>
          </p:nvPr>
        </p:nvSpPr>
        <p:spPr>
          <a:xfrm>
            <a:off x="2634615" y="94234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7"/>
            </p:custDataLst>
          </p:nvPr>
        </p:nvSpPr>
        <p:spPr>
          <a:xfrm>
            <a:off x="2406650" y="70548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88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6565" y="575310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1"/>
            </p:custDataLst>
          </p:nvPr>
        </p:nvSpPr>
        <p:spPr>
          <a:xfrm>
            <a:off x="740410" y="68516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22"/>
            </p:custDataLst>
          </p:nvPr>
        </p:nvSpPr>
        <p:spPr>
          <a:xfrm>
            <a:off x="684530" y="24193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963295" y="33591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>
            <p:custDataLst>
              <p:tags r:id="rId24"/>
            </p:custDataLst>
          </p:nvPr>
        </p:nvSpPr>
        <p:spPr>
          <a:xfrm>
            <a:off x="389255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" name="立方体 7"/>
          <p:cNvSpPr/>
          <p:nvPr>
            <p:custDataLst>
              <p:tags r:id="rId25"/>
            </p:custDataLst>
          </p:nvPr>
        </p:nvSpPr>
        <p:spPr>
          <a:xfrm>
            <a:off x="789305" y="15563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" name="立方体 13"/>
          <p:cNvSpPr/>
          <p:nvPr>
            <p:custDataLst>
              <p:tags r:id="rId26"/>
            </p:custDataLst>
          </p:nvPr>
        </p:nvSpPr>
        <p:spPr>
          <a:xfrm>
            <a:off x="3348990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5" name="334E55B0-647D-440b-865C-3EC943EB4CBC-89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60680" y="2366645"/>
            <a:ext cx="271145" cy="133350"/>
          </a:xfrm>
          <a:prstGeom prst="rect">
            <a:avLst/>
          </a:prstGeom>
        </p:spPr>
      </p:pic>
      <p:sp>
        <p:nvSpPr>
          <p:cNvPr id="16" name="立方体 15"/>
          <p:cNvSpPr/>
          <p:nvPr>
            <p:custDataLst>
              <p:tags r:id="rId29"/>
            </p:custDataLst>
          </p:nvPr>
        </p:nvSpPr>
        <p:spPr>
          <a:xfrm>
            <a:off x="2177415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7" name="334E55B0-647D-440b-865C-3EC943EB4CBC-90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987550" y="1636002"/>
            <a:ext cx="531626" cy="132715"/>
          </a:xfrm>
          <a:prstGeom prst="rect">
            <a:avLst/>
          </a:prstGeom>
        </p:spPr>
      </p:pic>
      <p:sp>
        <p:nvSpPr>
          <p:cNvPr id="19" name="立方体 18"/>
          <p:cNvSpPr/>
          <p:nvPr>
            <p:custDataLst>
              <p:tags r:id="rId32"/>
            </p:custDataLst>
          </p:nvPr>
        </p:nvSpPr>
        <p:spPr>
          <a:xfrm>
            <a:off x="1612900" y="15563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" name="立方体 20"/>
          <p:cNvSpPr/>
          <p:nvPr>
            <p:custDataLst>
              <p:tags r:id="rId33"/>
            </p:custDataLst>
          </p:nvPr>
        </p:nvSpPr>
        <p:spPr>
          <a:xfrm>
            <a:off x="2792095" y="1556385"/>
            <a:ext cx="301625" cy="953135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34"/>
            </p:custDataLst>
          </p:nvPr>
        </p:nvCxnSpPr>
        <p:spPr>
          <a:xfrm>
            <a:off x="55054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5"/>
            </p:custDataLst>
          </p:nvPr>
        </p:nvCxnSpPr>
        <p:spPr>
          <a:xfrm>
            <a:off x="1103630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6"/>
            </p:custDataLst>
          </p:nvPr>
        </p:nvCxnSpPr>
        <p:spPr>
          <a:xfrm>
            <a:off x="193865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37"/>
            </p:custDataLst>
          </p:nvPr>
        </p:nvCxnSpPr>
        <p:spPr>
          <a:xfrm>
            <a:off x="2326640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64435" y="181610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3" name="直接连接符 32"/>
          <p:cNvCxnSpPr/>
          <p:nvPr>
            <p:custDataLst>
              <p:tags r:id="rId38"/>
            </p:custDataLst>
          </p:nvPr>
        </p:nvCxnSpPr>
        <p:spPr>
          <a:xfrm>
            <a:off x="3506470" y="190182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334E55B0-647D-440b-865C-3EC943EB4CBC-91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291205" y="2366645"/>
            <a:ext cx="294383" cy="133200"/>
          </a:xfrm>
          <a:prstGeom prst="rect">
            <a:avLst/>
          </a:prstGeom>
        </p:spPr>
      </p:pic>
      <p:sp>
        <p:nvSpPr>
          <p:cNvPr id="36" name="立方体 35"/>
          <p:cNvSpPr/>
          <p:nvPr>
            <p:custDataLst>
              <p:tags r:id="rId41"/>
            </p:custDataLst>
          </p:nvPr>
        </p:nvSpPr>
        <p:spPr>
          <a:xfrm>
            <a:off x="4323080" y="1172528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8" name="立方体 37"/>
          <p:cNvSpPr/>
          <p:nvPr>
            <p:custDataLst>
              <p:tags r:id="rId42"/>
            </p:custDataLst>
          </p:nvPr>
        </p:nvSpPr>
        <p:spPr>
          <a:xfrm>
            <a:off x="4322445" y="187928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0" name="立方体 39"/>
          <p:cNvSpPr/>
          <p:nvPr>
            <p:custDataLst>
              <p:tags r:id="rId43"/>
            </p:custDataLst>
          </p:nvPr>
        </p:nvSpPr>
        <p:spPr>
          <a:xfrm>
            <a:off x="4973955" y="1293495"/>
            <a:ext cx="301625" cy="882015"/>
          </a:xfrm>
          <a:prstGeom prst="cube">
            <a:avLst>
              <a:gd name="adj" fmla="val 43789"/>
            </a:avLst>
          </a:prstGeom>
          <a:gradFill rotWithShape="1">
            <a:gsLst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CCC2DA"/>
              </a:gs>
            </a:gsLst>
            <a:path path="circle">
              <a:fillToRect t="100000" r="100000"/>
            </a:path>
            <a:tileRect l="-100000" b="-100000"/>
          </a:gra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7" name="肘形连接符 46"/>
          <p:cNvCxnSpPr>
            <a:stCxn id="14" idx="0"/>
            <a:endCxn id="36" idx="2"/>
          </p:cNvCxnSpPr>
          <p:nvPr>
            <p:custDataLst>
              <p:tags r:id="rId44"/>
            </p:custDataLst>
          </p:nvPr>
        </p:nvCxnSpPr>
        <p:spPr>
          <a:xfrm rot="16200000">
            <a:off x="3701098" y="1180148"/>
            <a:ext cx="361315" cy="882650"/>
          </a:xfrm>
          <a:prstGeom prst="bentConnector2">
            <a:avLst/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3"/>
            <a:endCxn id="38" idx="2"/>
          </p:cNvCxnSpPr>
          <p:nvPr>
            <p:custDataLst>
              <p:tags r:id="rId45"/>
            </p:custDataLst>
          </p:nvPr>
        </p:nvCxnSpPr>
        <p:spPr>
          <a:xfrm rot="5400000" flipH="1" flipV="1">
            <a:off x="3200083" y="1170623"/>
            <a:ext cx="145415" cy="2099310"/>
          </a:xfrm>
          <a:prstGeom prst="bentConnector4">
            <a:avLst>
              <a:gd name="adj1" fmla="val -216812"/>
              <a:gd name="adj2" fmla="val 87386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5"/>
            <a:endCxn id="40" idx="2"/>
          </p:cNvCxnSpPr>
          <p:nvPr>
            <p:custDataLst>
              <p:tags r:id="rId46"/>
            </p:custDataLst>
          </p:nvPr>
        </p:nvCxnSpPr>
        <p:spPr>
          <a:xfrm>
            <a:off x="4460240" y="1395730"/>
            <a:ext cx="513715" cy="404495"/>
          </a:xfrm>
          <a:prstGeom prst="bentConnector3">
            <a:avLst>
              <a:gd name="adj1" fmla="val 50062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8" idx="5"/>
            <a:endCxn id="40" idx="2"/>
          </p:cNvCxnSpPr>
          <p:nvPr>
            <p:custDataLst>
              <p:tags r:id="rId47"/>
            </p:custDataLst>
          </p:nvPr>
        </p:nvCxnSpPr>
        <p:spPr>
          <a:xfrm flipV="1">
            <a:off x="4459605" y="1800225"/>
            <a:ext cx="514350" cy="30226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48"/>
            </p:custDataLst>
          </p:nvPr>
        </p:nvCxnSpPr>
        <p:spPr>
          <a:xfrm>
            <a:off x="312610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7" name="334E55B0-647D-440b-865C-3EC943EB4CBC-92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267077" y="1693545"/>
            <a:ext cx="294383" cy="133200"/>
          </a:xfrm>
          <a:prstGeom prst="rect">
            <a:avLst/>
          </a:prstGeom>
        </p:spPr>
      </p:pic>
      <p:pic>
        <p:nvPicPr>
          <p:cNvPr id="60" name="334E55B0-647D-440b-865C-3EC943EB4CBC-93" descr="/private/var/folders/_7/lxkcdjpd2mvg587nkjkszpww0000gn/T/com.kingsoft.wpsoffice.mac/wpsoffice.reTlJlwpsoffice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4148455" y="2376412"/>
            <a:ext cx="531626" cy="132715"/>
          </a:xfrm>
          <a:prstGeom prst="rect">
            <a:avLst/>
          </a:prstGeom>
        </p:spPr>
      </p:pic>
      <p:cxnSp>
        <p:nvCxnSpPr>
          <p:cNvPr id="61" name="直接连接符 60"/>
          <p:cNvCxnSpPr/>
          <p:nvPr>
            <p:custDataLst>
              <p:tags r:id="rId51"/>
            </p:custDataLst>
          </p:nvPr>
        </p:nvCxnSpPr>
        <p:spPr>
          <a:xfrm>
            <a:off x="3506470" y="206438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52"/>
            </p:custDataLst>
          </p:nvPr>
        </p:nvCxnSpPr>
        <p:spPr>
          <a:xfrm>
            <a:off x="3506470" y="222694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53"/>
            </p:custDataLst>
          </p:nvPr>
        </p:nvCxnSpPr>
        <p:spPr>
          <a:xfrm>
            <a:off x="5288915" y="180403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4" name="334E55B0-647D-440b-865C-3EC943EB4CBC-94" descr="/private/var/folders/_7/lxkcdjpd2mvg587nkjkszpww0000gn/T/com.kingsoft.wpsoffice.mac/wpsoffice.pjQFhgwpsoffice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3750058" y="1825625"/>
            <a:ext cx="199390" cy="133200"/>
          </a:xfrm>
          <a:prstGeom prst="rect">
            <a:avLst/>
          </a:prstGeom>
        </p:spPr>
      </p:pic>
      <p:pic>
        <p:nvPicPr>
          <p:cNvPr id="65" name="334E55B0-647D-440b-865C-3EC943EB4CBC-95" descr="/private/var/folders/_7/lxkcdjpd2mvg587nkjkszpww0000gn/T/com.kingsoft.wpsoffice.mac/wpsoffice.rxEqfCwpsoffice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3750058" y="2014705"/>
            <a:ext cx="199390" cy="116205"/>
          </a:xfrm>
          <a:prstGeom prst="rect">
            <a:avLst/>
          </a:prstGeom>
        </p:spPr>
      </p:pic>
      <p:pic>
        <p:nvPicPr>
          <p:cNvPr id="66" name="334E55B0-647D-440b-865C-3EC943EB4CBC-96" descr="/private/var/folders/_7/lxkcdjpd2mvg587nkjkszpww0000gn/T/com.kingsoft.wpsoffice.mac/wpsoffice.GgUfjzwpsoffice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3750058" y="2186790"/>
            <a:ext cx="241920" cy="114935"/>
          </a:xfrm>
          <a:prstGeom prst="rect">
            <a:avLst/>
          </a:prstGeom>
        </p:spPr>
      </p:pic>
      <p:pic>
        <p:nvPicPr>
          <p:cNvPr id="67" name="334E55B0-647D-440b-865C-3EC943EB4CBC-97" descr="/private/var/folders/_7/lxkcdjpd2mvg587nkjkszpww0000gn/T/com.kingsoft.wpsoffice.mac/wpsoffice.qaXRiuwpsoffice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5502658" y="1740068"/>
            <a:ext cx="245106" cy="115200"/>
          </a:xfrm>
          <a:prstGeom prst="rect">
            <a:avLst/>
          </a:prstGeom>
        </p:spPr>
      </p:pic>
      <p:sp>
        <p:nvSpPr>
          <p:cNvPr id="68" name="矩形 67"/>
          <p:cNvSpPr/>
          <p:nvPr>
            <p:custDataLst>
              <p:tags r:id="rId62"/>
            </p:custDataLst>
          </p:nvPr>
        </p:nvSpPr>
        <p:spPr>
          <a:xfrm>
            <a:off x="4058920" y="121920"/>
            <a:ext cx="1786890" cy="922655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63"/>
            </p:custDataLst>
          </p:nvPr>
        </p:nvSpPr>
        <p:spPr>
          <a:xfrm>
            <a:off x="4036695" y="108585"/>
            <a:ext cx="178689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Forward propagation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2630170" y="311785"/>
            <a:ext cx="168275" cy="803275"/>
          </a:xfrm>
          <a:custGeom>
            <a:avLst/>
            <a:gdLst>
              <a:gd name="connsiteX0" fmla="*/ 5 w 265"/>
              <a:gd name="connsiteY0" fmla="*/ 255 h 1265"/>
              <a:gd name="connsiteX1" fmla="*/ 265 w 265"/>
              <a:gd name="connsiteY1" fmla="*/ 0 h 1265"/>
              <a:gd name="connsiteX2" fmla="*/ 255 w 265"/>
              <a:gd name="connsiteY2" fmla="*/ 995 h 1265"/>
              <a:gd name="connsiteX3" fmla="*/ 0 w 265"/>
              <a:gd name="connsiteY3" fmla="*/ 1265 h 1265"/>
              <a:gd name="connsiteX4" fmla="*/ 5 w 265"/>
              <a:gd name="connsiteY4" fmla="*/ 255 h 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" h="1265">
                <a:moveTo>
                  <a:pt x="5" y="255"/>
                </a:moveTo>
                <a:lnTo>
                  <a:pt x="265" y="0"/>
                </a:lnTo>
                <a:lnTo>
                  <a:pt x="255" y="995"/>
                </a:lnTo>
                <a:lnTo>
                  <a:pt x="0" y="1265"/>
                </a:lnTo>
                <a:lnTo>
                  <a:pt x="5" y="255"/>
                </a:lnTo>
                <a:close/>
              </a:path>
            </a:pathLst>
          </a:custGeom>
          <a:blipFill rotWithShape="1">
            <a:blip r:embed="rId64">
              <a:alphaModFix amt="69000"/>
            </a:blip>
            <a:stretch>
              <a:fillRect/>
            </a:stretch>
          </a:blip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>
            <p:custDataLst>
              <p:tags r:id="rId65"/>
            </p:custDataLst>
          </p:nvPr>
        </p:nvCxnSpPr>
        <p:spPr>
          <a:xfrm>
            <a:off x="4118610" y="901065"/>
            <a:ext cx="45212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66"/>
            </p:custDataLst>
          </p:nvPr>
        </p:nvSpPr>
        <p:spPr>
          <a:xfrm>
            <a:off x="1273175" y="181737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67"/>
            </p:custDataLst>
          </p:nvPr>
        </p:nvSpPr>
        <p:spPr>
          <a:xfrm>
            <a:off x="1446530" y="4465320"/>
            <a:ext cx="446405" cy="245110"/>
          </a:xfrm>
          <a:prstGeom prst="rect">
            <a:avLst/>
          </a:prstGeom>
          <a:solidFill>
            <a:srgbClr val="EEF6FB"/>
          </a:solidFill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" name="L 形 159"/>
          <p:cNvSpPr/>
          <p:nvPr/>
        </p:nvSpPr>
        <p:spPr>
          <a:xfrm flipH="1">
            <a:off x="251460" y="1153795"/>
            <a:ext cx="5593715" cy="1497330"/>
          </a:xfrm>
          <a:prstGeom prst="corner">
            <a:avLst>
              <a:gd name="adj1" fmla="val 82994"/>
              <a:gd name="adj2" fmla="val 118575"/>
            </a:avLst>
          </a:prstGeom>
          <a:solidFill>
            <a:srgbClr val="EBE7EF"/>
          </a:solidFill>
          <a:ln w="19050" cap="flat" cmpd="sng">
            <a:solidFill>
              <a:srgbClr val="785A95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1"/>
            </p:custDataLst>
          </p:nvPr>
        </p:nvSpPr>
        <p:spPr>
          <a:xfrm>
            <a:off x="1273175" y="121920"/>
            <a:ext cx="2707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51460" y="121920"/>
            <a:ext cx="929005" cy="124079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351790" y="207645"/>
            <a:ext cx="715645" cy="946785"/>
            <a:chOff x="-697" y="1388"/>
            <a:chExt cx="2644" cy="3497"/>
          </a:xfrm>
        </p:grpSpPr>
        <p:pic>
          <p:nvPicPr>
            <p:cNvPr id="10" name="图片 9" descr="0178_c6s1_036926_0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-697" y="2618"/>
              <a:ext cx="918" cy="1836"/>
            </a:xfrm>
            <a:prstGeom prst="rect">
              <a:avLst/>
            </a:prstGeom>
          </p:spPr>
        </p:pic>
        <p:pic>
          <p:nvPicPr>
            <p:cNvPr id="11" name="图片 10" descr="0571_c5s2_008230_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" y="1388"/>
              <a:ext cx="918" cy="1837"/>
            </a:xfrm>
            <a:prstGeom prst="rect">
              <a:avLst/>
            </a:prstGeom>
          </p:spPr>
        </p:pic>
        <p:pic>
          <p:nvPicPr>
            <p:cNvPr id="18" name="图片 17" descr="0573_c1s3_022976_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" y="3048"/>
              <a:ext cx="918" cy="1837"/>
            </a:xfrm>
            <a:prstGeom prst="rect">
              <a:avLst/>
            </a:prstGeom>
          </p:spPr>
        </p:pic>
        <p:pic>
          <p:nvPicPr>
            <p:cNvPr id="20" name="图片 19" descr="0579_c1s3_026726_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" y="1714"/>
              <a:ext cx="918" cy="1837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40995" y="112331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Images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1465580" y="298450"/>
            <a:ext cx="698500" cy="831850"/>
            <a:chOff x="2194" y="5113"/>
            <a:chExt cx="1100" cy="1310"/>
          </a:xfrm>
        </p:grpSpPr>
        <p:sp>
          <p:nvSpPr>
            <p:cNvPr id="126" name="梯形 125"/>
            <p:cNvSpPr/>
            <p:nvPr/>
          </p:nvSpPr>
          <p:spPr>
            <a:xfrm rot="5400000">
              <a:off x="2093" y="5359"/>
              <a:ext cx="1311" cy="818"/>
            </a:xfrm>
            <a:prstGeom prst="trapezoid">
              <a:avLst/>
            </a:prstGeom>
            <a:solidFill>
              <a:srgbClr val="D3D3D3"/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 anchorCtr="0"/>
            <a:p>
              <a:pPr algn="ctr"/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94" y="5452"/>
              <a:ext cx="110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Feature</a:t>
              </a:r>
              <a:endPara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  <a:p>
              <a:pPr algn="ctr"/>
              <a:r>
                <a:rPr lang="en-US" altLang="zh-CN" sz="1000"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Extractor</a:t>
              </a:r>
              <a:endParaRPr lang="en-US" altLang="zh-CN" sz="1000"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</p:grpSp>
      <p:sp>
        <p:nvSpPr>
          <p:cNvPr id="130" name="立方体 129"/>
          <p:cNvSpPr/>
          <p:nvPr/>
        </p:nvSpPr>
        <p:spPr>
          <a:xfrm>
            <a:off x="2428240" y="295910"/>
            <a:ext cx="368935" cy="833120"/>
          </a:xfrm>
          <a:prstGeom prst="cube">
            <a:avLst>
              <a:gd name="adj" fmla="val 46022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1" name="立方体 130"/>
          <p:cNvSpPr/>
          <p:nvPr>
            <p:custDataLst>
              <p:tags r:id="rId8"/>
            </p:custDataLst>
          </p:nvPr>
        </p:nvSpPr>
        <p:spPr>
          <a:xfrm>
            <a:off x="3463925" y="523240"/>
            <a:ext cx="446405" cy="455930"/>
          </a:xfrm>
          <a:prstGeom prst="cube">
            <a:avLst>
              <a:gd name="adj" fmla="val 73913"/>
            </a:avLst>
          </a:prstGeom>
          <a:solidFill>
            <a:srgbClr val="6FC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75" name="直接连接符 174"/>
          <p:cNvCxnSpPr/>
          <p:nvPr>
            <p:custDataLst>
              <p:tags r:id="rId9"/>
            </p:custDataLst>
          </p:nvPr>
        </p:nvCxnSpPr>
        <p:spPr>
          <a:xfrm>
            <a:off x="1203325" y="792480"/>
            <a:ext cx="302895" cy="127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>
            <p:custDataLst>
              <p:tags r:id="rId10"/>
            </p:custDataLst>
          </p:nvPr>
        </p:nvCxnSpPr>
        <p:spPr>
          <a:xfrm>
            <a:off x="2150745" y="79311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>
            <p:custDataLst>
              <p:tags r:id="rId11"/>
            </p:custDataLst>
          </p:nvPr>
        </p:nvCxnSpPr>
        <p:spPr>
          <a:xfrm>
            <a:off x="2832735" y="793115"/>
            <a:ext cx="598805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>
            <p:custDataLst>
              <p:tags r:id="rId12"/>
            </p:custDataLst>
          </p:nvPr>
        </p:nvSpPr>
        <p:spPr>
          <a:xfrm>
            <a:off x="2758440" y="579120"/>
            <a:ext cx="827405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GAP+</a:t>
            </a:r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BN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13" name="肘形连接符 112"/>
          <p:cNvCxnSpPr>
            <a:stCxn id="120" idx="2"/>
            <a:endCxn id="6" idx="0"/>
          </p:cNvCxnSpPr>
          <p:nvPr>
            <p:custDataLst>
              <p:tags r:id="rId13"/>
            </p:custDataLst>
          </p:nvPr>
        </p:nvCxnSpPr>
        <p:spPr>
          <a:xfrm rot="5400000">
            <a:off x="1706245" y="-67310"/>
            <a:ext cx="643255" cy="3094355"/>
          </a:xfrm>
          <a:prstGeom prst="bentConnector3">
            <a:avLst>
              <a:gd name="adj1" fmla="val 49555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382520" y="1087755"/>
            <a:ext cx="3016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Q</a:t>
            </a:r>
            <a:endParaRPr lang="en-US" altLang="zh-CN" sz="1000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560955" y="12192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7" name="文本框 116"/>
          <p:cNvSpPr txBox="1"/>
          <p:nvPr>
            <p:custDataLst>
              <p:tags r:id="rId14"/>
            </p:custDataLst>
          </p:nvPr>
        </p:nvSpPr>
        <p:spPr>
          <a:xfrm>
            <a:off x="2634615" y="942340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W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8" name="文本框 117"/>
          <p:cNvSpPr txBox="1"/>
          <p:nvPr>
            <p:custDataLst>
              <p:tags r:id="rId15"/>
            </p:custDataLst>
          </p:nvPr>
        </p:nvSpPr>
        <p:spPr>
          <a:xfrm>
            <a:off x="2406650" y="705485"/>
            <a:ext cx="2063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i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H</a:t>
            </a:r>
            <a:endParaRPr lang="en-US" altLang="zh-CN" sz="1000" i="1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20" name="334E55B0-647D-440b-865C-3EC943EB4CBC-98" descr="/private/var/folders/_7/lxkcdjpd2mvg587nkjkszpww0000gn/T/com.kingsoft.wpsoffice.mac/wpsoffice.WiZzNDwpsoffice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03295" y="1043940"/>
            <a:ext cx="143007" cy="115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3227070" y="116205"/>
            <a:ext cx="737870" cy="179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 Regular" panose="02020503050405090304" charset="0"/>
                <a:cs typeface="Times New Roman Regular" panose="02020503050405090304" charset="0"/>
              </a:rPr>
              <a:t>Backbone</a:t>
            </a:r>
            <a:endParaRPr lang="en-US" altLang="zh-CN" sz="1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6565" y="575310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9"/>
            </p:custDataLst>
          </p:nvPr>
        </p:nvSpPr>
        <p:spPr>
          <a:xfrm>
            <a:off x="740410" y="68516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20"/>
            </p:custDataLst>
          </p:nvPr>
        </p:nvSpPr>
        <p:spPr>
          <a:xfrm>
            <a:off x="684530" y="24193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21"/>
            </p:custDataLst>
          </p:nvPr>
        </p:nvSpPr>
        <p:spPr>
          <a:xfrm>
            <a:off x="963295" y="335915"/>
            <a:ext cx="54000" cy="54000"/>
          </a:xfrm>
          <a:prstGeom prst="ellipse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>
            <p:custDataLst>
              <p:tags r:id="rId22"/>
            </p:custDataLst>
          </p:nvPr>
        </p:nvSpPr>
        <p:spPr>
          <a:xfrm>
            <a:off x="389255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6FC9D9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" name="立方体 7"/>
          <p:cNvSpPr/>
          <p:nvPr>
            <p:custDataLst>
              <p:tags r:id="rId23"/>
            </p:custDataLst>
          </p:nvPr>
        </p:nvSpPr>
        <p:spPr>
          <a:xfrm>
            <a:off x="789305" y="15563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" name="立方体 13"/>
          <p:cNvSpPr/>
          <p:nvPr>
            <p:custDataLst>
              <p:tags r:id="rId24"/>
            </p:custDataLst>
          </p:nvPr>
        </p:nvSpPr>
        <p:spPr>
          <a:xfrm>
            <a:off x="3348990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5" name="334E55B0-647D-440b-865C-3EC943EB4CBC-99" descr="/private/var/folders/_7/lxkcdjpd2mvg587nkjkszpww0000gn/T/com.kingsoft.wpsoffice.mac/wpsoffice.eNeuPswpsoffice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0680" y="2366645"/>
            <a:ext cx="271145" cy="133350"/>
          </a:xfrm>
          <a:prstGeom prst="rect">
            <a:avLst/>
          </a:prstGeom>
        </p:spPr>
      </p:pic>
      <p:sp>
        <p:nvSpPr>
          <p:cNvPr id="16" name="立方体 15"/>
          <p:cNvSpPr/>
          <p:nvPr>
            <p:custDataLst>
              <p:tags r:id="rId27"/>
            </p:custDataLst>
          </p:nvPr>
        </p:nvSpPr>
        <p:spPr>
          <a:xfrm>
            <a:off x="2177415" y="180181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7" name="334E55B0-647D-440b-865C-3EC943EB4CBC-100" descr="/private/var/folders/_7/lxkcdjpd2mvg587nkjkszpww0000gn/T/com.kingsoft.wpsoffice.mac/wpsoffice.Yickwowpsoffice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987550" y="1636002"/>
            <a:ext cx="531626" cy="132715"/>
          </a:xfrm>
          <a:prstGeom prst="rect">
            <a:avLst/>
          </a:prstGeom>
        </p:spPr>
      </p:pic>
      <p:sp>
        <p:nvSpPr>
          <p:cNvPr id="19" name="立方体 18"/>
          <p:cNvSpPr/>
          <p:nvPr>
            <p:custDataLst>
              <p:tags r:id="rId30"/>
            </p:custDataLst>
          </p:nvPr>
        </p:nvSpPr>
        <p:spPr>
          <a:xfrm>
            <a:off x="1612900" y="1556385"/>
            <a:ext cx="301625" cy="953770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" name="立方体 20"/>
          <p:cNvSpPr/>
          <p:nvPr>
            <p:custDataLst>
              <p:tags r:id="rId31"/>
            </p:custDataLst>
          </p:nvPr>
        </p:nvSpPr>
        <p:spPr>
          <a:xfrm>
            <a:off x="2792095" y="1556385"/>
            <a:ext cx="301625" cy="953135"/>
          </a:xfrm>
          <a:prstGeom prst="cube">
            <a:avLst>
              <a:gd name="adj" fmla="val 43789"/>
            </a:avLst>
          </a:prstGeom>
          <a:solidFill>
            <a:srgbClr val="C4B495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DFE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32"/>
            </p:custDataLst>
          </p:nvPr>
        </p:nvCxnSpPr>
        <p:spPr>
          <a:xfrm>
            <a:off x="55054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33"/>
            </p:custDataLst>
          </p:nvPr>
        </p:nvCxnSpPr>
        <p:spPr>
          <a:xfrm>
            <a:off x="1103630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4"/>
            </p:custDataLst>
          </p:nvPr>
        </p:nvCxnSpPr>
        <p:spPr>
          <a:xfrm>
            <a:off x="193865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35"/>
            </p:custDataLst>
          </p:nvPr>
        </p:nvCxnSpPr>
        <p:spPr>
          <a:xfrm>
            <a:off x="2326640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64435" y="181610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3" name="直接连接符 32"/>
          <p:cNvCxnSpPr/>
          <p:nvPr>
            <p:custDataLst>
              <p:tags r:id="rId36"/>
            </p:custDataLst>
          </p:nvPr>
        </p:nvCxnSpPr>
        <p:spPr>
          <a:xfrm>
            <a:off x="3506470" y="190182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334E55B0-647D-440b-865C-3EC943EB4CBC-101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291205" y="2366645"/>
            <a:ext cx="294383" cy="133200"/>
          </a:xfrm>
          <a:prstGeom prst="rect">
            <a:avLst/>
          </a:prstGeom>
        </p:spPr>
      </p:pic>
      <p:sp>
        <p:nvSpPr>
          <p:cNvPr id="36" name="立方体 35"/>
          <p:cNvSpPr/>
          <p:nvPr>
            <p:custDataLst>
              <p:tags r:id="rId39"/>
            </p:custDataLst>
          </p:nvPr>
        </p:nvSpPr>
        <p:spPr>
          <a:xfrm>
            <a:off x="4323080" y="1286828"/>
            <a:ext cx="137160" cy="490855"/>
          </a:xfrm>
          <a:prstGeom prst="cube">
            <a:avLst>
              <a:gd name="adj" fmla="val 32888"/>
            </a:avLst>
          </a:prstGeom>
          <a:solidFill>
            <a:srgbClr val="C4D6A0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8" name="立方体 37"/>
          <p:cNvSpPr/>
          <p:nvPr>
            <p:custDataLst>
              <p:tags r:id="rId40"/>
            </p:custDataLst>
          </p:nvPr>
        </p:nvSpPr>
        <p:spPr>
          <a:xfrm>
            <a:off x="4322445" y="1993583"/>
            <a:ext cx="137160" cy="490855"/>
          </a:xfrm>
          <a:prstGeom prst="cube">
            <a:avLst>
              <a:gd name="adj" fmla="val 32888"/>
            </a:avLst>
          </a:prstGeom>
          <a:solidFill>
            <a:srgbClr val="CCC2DA"/>
          </a:soli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0" name="立方体 39"/>
          <p:cNvSpPr/>
          <p:nvPr>
            <p:custDataLst>
              <p:tags r:id="rId41"/>
            </p:custDataLst>
          </p:nvPr>
        </p:nvSpPr>
        <p:spPr>
          <a:xfrm>
            <a:off x="4973955" y="1407795"/>
            <a:ext cx="301625" cy="882015"/>
          </a:xfrm>
          <a:prstGeom prst="cube">
            <a:avLst>
              <a:gd name="adj" fmla="val 43789"/>
            </a:avLst>
          </a:prstGeom>
          <a:gradFill rotWithShape="1">
            <a:gsLst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CCC2DA"/>
              </a:gs>
            </a:gsLst>
            <a:path path="circle">
              <a:fillToRect t="100000" r="100000"/>
            </a:path>
            <a:tileRect l="-100000" b="-100000"/>
          </a:gradFill>
          <a:ln w="6350" cmpd="sng">
            <a:solidFill>
              <a:srgbClr val="BFBFBF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STE</a:t>
            </a:r>
            <a:endParaRPr lang="en-US" altLang="zh-CN" sz="1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7" name="肘形连接符 46"/>
          <p:cNvCxnSpPr>
            <a:stCxn id="14" idx="0"/>
            <a:endCxn id="36" idx="2"/>
          </p:cNvCxnSpPr>
          <p:nvPr>
            <p:custDataLst>
              <p:tags r:id="rId42"/>
            </p:custDataLst>
          </p:nvPr>
        </p:nvCxnSpPr>
        <p:spPr>
          <a:xfrm rot="16200000">
            <a:off x="3758248" y="1237298"/>
            <a:ext cx="247015" cy="882650"/>
          </a:xfrm>
          <a:prstGeom prst="bentConnector2">
            <a:avLst/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3"/>
            <a:endCxn id="38" idx="2"/>
          </p:cNvCxnSpPr>
          <p:nvPr>
            <p:custDataLst>
              <p:tags r:id="rId43"/>
            </p:custDataLst>
          </p:nvPr>
        </p:nvCxnSpPr>
        <p:spPr>
          <a:xfrm rot="5400000" flipH="1" flipV="1">
            <a:off x="3257233" y="1227773"/>
            <a:ext cx="31115" cy="2099310"/>
          </a:xfrm>
          <a:prstGeom prst="bentConnector4">
            <a:avLst>
              <a:gd name="adj1" fmla="val -946938"/>
              <a:gd name="adj2" fmla="val 89534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5"/>
            <a:endCxn id="40" idx="2"/>
          </p:cNvCxnSpPr>
          <p:nvPr>
            <p:custDataLst>
              <p:tags r:id="rId44"/>
            </p:custDataLst>
          </p:nvPr>
        </p:nvCxnSpPr>
        <p:spPr>
          <a:xfrm>
            <a:off x="4460240" y="1510030"/>
            <a:ext cx="513715" cy="404495"/>
          </a:xfrm>
          <a:prstGeom prst="bentConnector3">
            <a:avLst>
              <a:gd name="adj1" fmla="val 50062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8" idx="5"/>
            <a:endCxn id="40" idx="2"/>
          </p:cNvCxnSpPr>
          <p:nvPr>
            <p:custDataLst>
              <p:tags r:id="rId45"/>
            </p:custDataLst>
          </p:nvPr>
        </p:nvCxnSpPr>
        <p:spPr>
          <a:xfrm flipV="1">
            <a:off x="4459605" y="1914525"/>
            <a:ext cx="514350" cy="30226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/>
            </a:solidFill>
            <a:prstDash val="solid"/>
            <a:miter lim="800000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46"/>
            </p:custDataLst>
          </p:nvPr>
        </p:nvCxnSpPr>
        <p:spPr>
          <a:xfrm>
            <a:off x="3126105" y="2072640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7" name="334E55B0-647D-440b-865C-3EC943EB4CBC-102" descr="/private/var/folders/_7/lxkcdjpd2mvg587nkjkszpww0000gn/T/com.kingsoft.wpsoffice.mac/wpsoffice.RasOInwpsoffice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267077" y="1807845"/>
            <a:ext cx="294383" cy="133200"/>
          </a:xfrm>
          <a:prstGeom prst="rect">
            <a:avLst/>
          </a:prstGeom>
        </p:spPr>
      </p:pic>
      <p:pic>
        <p:nvPicPr>
          <p:cNvPr id="60" name="334E55B0-647D-440b-865C-3EC943EB4CBC-103" descr="/private/var/folders/_7/lxkcdjpd2mvg587nkjkszpww0000gn/T/com.kingsoft.wpsoffice.mac/wpsoffice.reTlJlwpsoffic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4148455" y="2490712"/>
            <a:ext cx="531626" cy="132715"/>
          </a:xfrm>
          <a:prstGeom prst="rect">
            <a:avLst/>
          </a:prstGeom>
        </p:spPr>
      </p:pic>
      <p:cxnSp>
        <p:nvCxnSpPr>
          <p:cNvPr id="61" name="直接连接符 60"/>
          <p:cNvCxnSpPr/>
          <p:nvPr>
            <p:custDataLst>
              <p:tags r:id="rId49"/>
            </p:custDataLst>
          </p:nvPr>
        </p:nvCxnSpPr>
        <p:spPr>
          <a:xfrm>
            <a:off x="3506470" y="206438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50"/>
            </p:custDataLst>
          </p:nvPr>
        </p:nvCxnSpPr>
        <p:spPr>
          <a:xfrm>
            <a:off x="3506470" y="222694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51"/>
            </p:custDataLst>
          </p:nvPr>
        </p:nvCxnSpPr>
        <p:spPr>
          <a:xfrm>
            <a:off x="5288915" y="1918335"/>
            <a:ext cx="21463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4" name="334E55B0-647D-440b-865C-3EC943EB4CBC-104" descr="/private/var/folders/_7/lxkcdjpd2mvg587nkjkszpww0000gn/T/com.kingsoft.wpsoffice.mac/wpsoffice.pjQFhgwpsoffice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3750058" y="1825625"/>
            <a:ext cx="199390" cy="133200"/>
          </a:xfrm>
          <a:prstGeom prst="rect">
            <a:avLst/>
          </a:prstGeom>
        </p:spPr>
      </p:pic>
      <p:pic>
        <p:nvPicPr>
          <p:cNvPr id="65" name="334E55B0-647D-440b-865C-3EC943EB4CBC-105" descr="/private/var/folders/_7/lxkcdjpd2mvg587nkjkszpww0000gn/T/com.kingsoft.wpsoffice.mac/wpsoffice.rxEqfCwpsoffice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3750058" y="2014705"/>
            <a:ext cx="199390" cy="116205"/>
          </a:xfrm>
          <a:prstGeom prst="rect">
            <a:avLst/>
          </a:prstGeom>
        </p:spPr>
      </p:pic>
      <p:pic>
        <p:nvPicPr>
          <p:cNvPr id="66" name="334E55B0-647D-440b-865C-3EC943EB4CBC-106" descr="/private/var/folders/_7/lxkcdjpd2mvg587nkjkszpww0000gn/T/com.kingsoft.wpsoffice.mac/wpsoffice.GgUfjzwpsoffice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3750058" y="2186790"/>
            <a:ext cx="241920" cy="114935"/>
          </a:xfrm>
          <a:prstGeom prst="rect">
            <a:avLst/>
          </a:prstGeom>
        </p:spPr>
      </p:pic>
      <p:pic>
        <p:nvPicPr>
          <p:cNvPr id="67" name="334E55B0-647D-440b-865C-3EC943EB4CBC-107" descr="/private/var/folders/_7/lxkcdjpd2mvg587nkjkszpww0000gn/T/com.kingsoft.wpsoffice.mac/wpsoffice.qaXRiuwpsoffice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5502658" y="1854368"/>
            <a:ext cx="245106" cy="115200"/>
          </a:xfrm>
          <a:prstGeom prst="rect">
            <a:avLst/>
          </a:prstGeom>
        </p:spPr>
      </p:pic>
      <p:sp>
        <p:nvSpPr>
          <p:cNvPr id="68" name="矩形 67"/>
          <p:cNvSpPr/>
          <p:nvPr>
            <p:custDataLst>
              <p:tags r:id="rId60"/>
            </p:custDataLst>
          </p:nvPr>
        </p:nvSpPr>
        <p:spPr>
          <a:xfrm>
            <a:off x="4058920" y="121920"/>
            <a:ext cx="1786890" cy="953770"/>
          </a:xfrm>
          <a:prstGeom prst="rect">
            <a:avLst/>
          </a:prstGeom>
          <a:solidFill>
            <a:srgbClr val="F0F0F0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61"/>
            </p:custDataLst>
          </p:nvPr>
        </p:nvSpPr>
        <p:spPr>
          <a:xfrm>
            <a:off x="4036695" y="108585"/>
            <a:ext cx="178689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GAP: Global average pooling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BN: Batch normalizati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</a:t>
            </a:r>
            <a:r>
              <a:rPr lang="en-US" altLang="zh-CN" sz="900">
                <a:latin typeface="Times New Roman Regular" panose="02020503050405090304" charset="0"/>
                <a:cs typeface="Times New Roman Regular" panose="02020503050405090304" charset="0"/>
              </a:rPr>
              <a:t>Forward propagation</a:t>
            </a:r>
            <a:endParaRPr lang="en-US" altLang="zh-CN" sz="9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2630170" y="311785"/>
            <a:ext cx="168275" cy="803275"/>
          </a:xfrm>
          <a:custGeom>
            <a:avLst/>
            <a:gdLst>
              <a:gd name="connsiteX0" fmla="*/ 5 w 265"/>
              <a:gd name="connsiteY0" fmla="*/ 255 h 1265"/>
              <a:gd name="connsiteX1" fmla="*/ 265 w 265"/>
              <a:gd name="connsiteY1" fmla="*/ 0 h 1265"/>
              <a:gd name="connsiteX2" fmla="*/ 255 w 265"/>
              <a:gd name="connsiteY2" fmla="*/ 995 h 1265"/>
              <a:gd name="connsiteX3" fmla="*/ 0 w 265"/>
              <a:gd name="connsiteY3" fmla="*/ 1265 h 1265"/>
              <a:gd name="connsiteX4" fmla="*/ 5 w 265"/>
              <a:gd name="connsiteY4" fmla="*/ 255 h 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" h="1265">
                <a:moveTo>
                  <a:pt x="5" y="255"/>
                </a:moveTo>
                <a:lnTo>
                  <a:pt x="265" y="0"/>
                </a:lnTo>
                <a:lnTo>
                  <a:pt x="255" y="995"/>
                </a:lnTo>
                <a:lnTo>
                  <a:pt x="0" y="1265"/>
                </a:lnTo>
                <a:lnTo>
                  <a:pt x="5" y="255"/>
                </a:lnTo>
                <a:close/>
              </a:path>
            </a:pathLst>
          </a:custGeom>
          <a:blipFill rotWithShape="1">
            <a:blip r:embed="rId62">
              <a:alphaModFix amt="69000"/>
            </a:blip>
            <a:stretch>
              <a:fillRect/>
            </a:stretch>
          </a:blip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>
            <p:custDataLst>
              <p:tags r:id="rId63"/>
            </p:custDataLst>
          </p:nvPr>
        </p:nvCxnSpPr>
        <p:spPr>
          <a:xfrm>
            <a:off x="4118610" y="901065"/>
            <a:ext cx="452120" cy="0"/>
          </a:xfrm>
          <a:prstGeom prst="line">
            <a:avLst/>
          </a:prstGeom>
          <a:ln w="19050" cap="flat">
            <a:solidFill>
              <a:srgbClr val="32323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64"/>
            </p:custDataLst>
          </p:nvPr>
        </p:nvSpPr>
        <p:spPr>
          <a:xfrm>
            <a:off x="1273175" y="1817370"/>
            <a:ext cx="36893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commondata" val="eyJoZGlkIjoiY2E4OGM0OTI0MjNlMjU5ZmYzMjIxMDAwNzc3ZGVlZDcifQ==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>
          <a:solidFill>
            <a:schemeClr val="accent1">
              <a:shade val="50000"/>
            </a:schemeClr>
          </a:solidFill>
          <a:prstDash val="solid"/>
          <a:miter lim="800000"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Q1FsY1ltOXNaSE41YldKdmJDQWdjU2gwWDFRcElGeGQiLAoJIkxhdGV4SW1nQmFzZTY0IiA6ICJpVkJPUncwS0dnb0FBQUFOU1VoRVVnQUFBTGdBQUFCVEJBTUFBQURlbnRDMUFBQUFNRkJNVkVYLy8vOEFBQUFBQUFBQUFBQUFBQUFBQUFBQUFBQUFBQUFBQUFBQUFBQUFBQUFBQUFBQUFBQUFBQUFBQUFBQUFBQXYzYUI3QUFBQUQzUlNUbE1BUkhhcjNlKzdtVEpVaVJETkltWktBL1p6QUFBQUNYQklXWE1BQUE3RUFBQU94QUdWS3c0YkFBQUhSa2xFUVZSWUNaVlpQV3hqUlJCZS95Ung3RXNjZ1NpUkk0UkU2UlJJQ0JvSEtWY2dRTDZDYS9qUkN3MlVUa1VrRUhLYUs1Qk9zaVVRRlpMZG5VampTT2dRRFVvS2tKQ0k1RFFSQllYZFFaZURpKytPdTROaFp2WjNObjcyOHl2ZW03LzlkbmYyMjlsMW90VDg1NnVOK1RGQnhQazRVT2FKSzVPemVTSENYM3dnMU5sSzQ5RnNmK3l0TkgrTlRhbjZNaXlXRmFYT0w0OVMwU0xIOEwvSU1GY3R3WnR6WTNSQUFmb1pJMzFZNzZtWFowcURSWmJISUpWaGF5YW1kZWJnaVJVWCtEYi96aFI4RjhhWjRtVFFDQTZrWWJvMnpKbyswVHdQMjBLZnJxekR2OEpSYWJ3dTlEUWxlWnptQ2V6SHNCZG9TaFVCaEo2bVhHVEpTd1BrZnVoQlpFaEJMOEpKaXNlYlMvRFFLeVMxNEZJYVVyUlYrQ2ZGNDgzTE1SRWg3czNIU3FrNWtmb1VyUk9sdkFRWlJzUTRkZGljZ2lkTXJXaGQ4aEJQUllRSHlqSGNDTFJwWWlYTzhESmtJakJpRmVaT01ROFJYYXNRNVduYWtOaVdnM203cnhodElkVUI2S2JpU1FmQW1UVEVXaWRtYXowanpSR29OYTlVdCtPQXJEUkg4SXQ1cXdQeENaZGtwYmxTSTVoOTlPYmlRcEtkNWxTRndwcit6TXZKNWNjSGxQWXYzNlczVXVWNHhiUFRuTGpvajdCU0EraTU3S3JLd0E3NFdzekU3RFJYYXQyaUtGVWFNalpnZDhnSVE5RnFzQkVLaVFuQXorU0FKemI3aFNrMFlaVUd0bm44L05yWEFLY2s2WGExWUUycWFIYlB4bXhjN1FWN1FON0NkbytQMFBnY0EveWwzUU80NTFEVzcrenY3K1AwOEwzL3JiUE9FcHJtQ3JDS2tCTWVEazRHSDRQWmlxbTZBTTJWYXBqUzFVTkF3MHJNT05oOW1jQ3VIRnJtYWs3TjJucU1OSEJiTXppM2ZZMFpWNmxGYUs2UUdIeTIxeERia25LSk91SU1xVFdJQ3Y0aU5GZXFCN3gwQ2VKeEx6amdZNVROR1l3YmRLeW5ZTjZMMEZ4aEJhVWJiSUh3dGd4QUQyVnpCdU0yMEZPd1BXREs5cXc4L3p0aVJoT2VLNzV0bE0ySlgzYmJ3Q0IxM01xUTRTVmlwWGcrN1laZFZ1RStxZ25pdVF0REV4VnpLMWp4WGVwR2Rac3dVbkVCcmp6Yk9rNi9xN1RSY2ZadVQ2b0tLVSswRjlOMUZFYkxTd3ZldlNZZnZYTDR3aDFzOE5yaDRlRW5DVWptTWpoRytmVmtWbTZuZ0l0cTNvR0haeHhuMDRqbHFhOGI2bmVWMHRFajhCdkdqS2x3cTRia0VDT1hORytiOG9WV1V5MktrbHhMZ1BlaVZvQkhGMDIzYXRkODBlU3VKYzBUUTE2MDN0TWp5MHR5TVRqQjJmMFowbHpGNElMbU9UdE10TzVxOEZWSE9kWnhuQXEzQ2o1Mi9qMlVMWE5pY055OGV4b0czd1drQWo5VnQ0OXo4blpOSTBjMnU5T0JxbzFkSDZYaW5JLzhCSldxMmx0c3grMkdWVHNxM2VzU2pwS3o3QzdLUXdTM3pXSXFYdmdKSWcyMk5RUWRYRVphdC9YSmcxY1J6dUdGTktleVlMUEY0UTJYTUZSYm14b0MrV0F4eTI2STdDS2VNN2d0Vzd3QTI2Wlp2RU5EbWxkY3YrQ3VFQ3Z5cDNZVmU4Vk1lcHJ6QXRoVlEyWEQ5RU1mck1BMllVcXRVdDJnQjJsdWpobTFiUGl1SFVpOCszUzNkR1FpOXZsVnc5M2FOWUgwd1RKaEo2aFU3aGZqOFRSWCtSTmoweCtxaWd6ZU4yYk9rVTAwRG1wczdQVEJKYmpCYW40dnNIcWFCMFlXYTFqUFJ6VFlzZkhVVUhhRXd0WHRHenQ5a09aYnJIWjBIOXFGdzluVVV2eW1rNGdIMnpXZUFZTGJiQ29WYmhxNldab3h0UG9CVHNmUlBEQ3lTR2NvZ3g4WXp4REIvWm8zNGNUWTZkTXo1WDFON1BLNm8za1F5aUtkL3BoS3gyZW11VisxbGl1V0ZOMm1Lb2RQUWREWjA1eWR3WXR1UFZ6Qno3U1J6dzJmMGJvOU50amJNZ25ybUxORU4vRTBEM0JaVEtnUzBjZzN0T2VjNUMwWDFYRVVKdFBRWENHSG15NUEwRHl3a29oWjZOTGx4UzVjS1NId3NZdXFCdm1uNnhuZjVzdTJISEpZUUhQWFRBdEk1RFArUXdTOHg0WUx3ZzZXYXpsZ0RnMkN3WHNmaENqcE5GL25KVnBMekgzck5tTUh2OW5MWmdrMW1yNkg1R3dLdGJHYVN2T0NIaGxsK28yakgxNWs3SEN3V01ad1p2WXBZSlhEOGZ2NlFvNU9LczJYZEU3NTVrL0lUeE44ZVpyVFd1T2EyS2ZTaEc3bEczTXNXeU11bUJXamI4ZFFMZGNpYUhpd1FXOVBjMXJEcmFESjl6Qko0TFBBZ0dJNnpldDJCMWIrK0JuZWYvVUkwMkNMazRhb2lWMmtuazB1UDVmWWVGc0xmeENHemxaQU83SnpOUS9IdW1TdkpHR3JVQTZxZVdoR0dXbCtKRXhjemNlQnFSd3ViMkIzWWpyTjgvWTZhMk9SVjRJZjFMMzFUZjhpelUrbWU0cGlkMk5NRGJFRG1xT2xFZEpsQ2dyVytQNFVNNXBHY2E4REJQZlZuQnBkQ1ltUVJxNHNSUTZzb1J2UzFFUnd1ZmdyOGVSa0EveTdSMHJlS3U3Q1lWcHdOWDhrbWwrSkVWNUtteWhqM2x1T1I4V1YvWjRQSUdrQUI5SWd0Y1NVWVdsRjdWaHNQelR3M1h4WHhoWGpJT0hHNGNoUzQ3eURpT1g2MXJqcC9DemswcmRSNWNjdjJsZ3ovdnhkYmhadXRpWktGSmxxdUo1WHN0Q1czT1NtL0xwTDBmcDU0cTFHdWlhSmVQdTZEcHpjL0ZDRUZvTTd1WENjd3pzN3A2ZW5QKzNjeElNNGZpNG1Zam90TzR5SVEydnhzc2M0MC9SS2xNekVnY3R0cEhyWi82UGsrbG1PYm1FRHVMbnoxdW5POVFUZWRqRXM1R1g2cERORmE0dXJUVW9RbXdmUlZHYkZhbDhlZHVjSDZZaHlXbTFLQmVndE1KeDZlS3ltSW5wSEtZMWdQc1JMcTFmSTczM1RwR05aL0thRkJMYmZ6Z0psdnZpZEMvOGYrRzZPRVhiR3Z4UUFBQUFBU1VWT1JLNUNZSUk9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Q1FsY2QybGtaWFJwYkdSbElIdGNZbTlzWkhONWJXSnZiQ0FnY1gwb2RGOVVLU0JjWFE9PSIsCgkiTGF0ZXhJbWdCYXNlNjQiIDogImlWQk9SdzBLR2dvQUFBQU5TVWhFVWdBQUFMb0FBQUJUQkFNQUFBRGFhd0NJQUFBQU1GQk1WRVgvLy84QUFBQUFBQUFBQUFBQUFBQUFBQUFBQUFBQUFBQUFBQUFBQUFBQUFBQUFBQUFBQUFBQUFBQUFBQUFBQUFBdjNhQjdBQUFBRDNSU1RsTUFWSm03NzkxMkloQkVNcXZOaVdiTU56dzdBQUFBQ1hCSVdYTUFBQTdFQUFBT3hBR1ZLdzRiQUFBSHprbEVRVlJZQ1pWWVBXeGJWUlMrK2JIOW5OUnhKQVFEUDNLVURyQWdWekNWeFJtS1lLQjZSVFQ4Q2NrUkVqQTZxakoweXhPdGhBUkRNbFF3TUNSSUhTczVSVUlzSUhjQUNVRWtodzVza1NOR2xwVEdnVkphRHVlY2U4LzlzMS90dk9IZDgzZS9lOSs1M3ozMzJrcU44VHkrT1VhUUMxazdjREpKRTZmVE56N3lUTWxaVDFHVC9WVmZIU2tYam9LUVN5bmc4NUt6WFEvOG5mdk9NNDZVTkgveXdqNG1iSHdzZkJGMlBQY1VuQ3d4U3EwZFo3Wi9PWVgrTDkvUjlML1Z0bkx6b1hXaTBQM1AxOGFSWitCdEcxYUhOek9seWgyRWY0Nk01UWJNVzZkU3M3RG5hZU9KdFFjU2R3WGVZYkhVUVBpYmwwdlBwUEN1K0tqdEJXdmdlL0xsaXFTMjFQekxSTTEwRVo2ZXUzNjNNdHp6MVRGbEFiMzJJSk1lWlExL3RDb0dhcS9DZ2ErT0thL0ROa2Mydkt3eS9IbHRGNWl1VGFGWXhtbUxjSUhEeW41dzhzUnZUL3E2VW5Qd2QyQklPbnFWQXVNUUpRMW9OeVNBVFJ1d0VMZ0tBSUdlcHh5YTFPVDV0YjBEV1JCUWc4Z1FlSjFTZ0Z0T3laTm1RZ0lwMVlEanZOakFQZ0YvQnZwUVpTcm1ZOFRYb1ozWTJPem4rOFRUanRJK0ErUE1pWHEzWUVWQWN0dEd0RGhGaUQ4bXIrc0dMT1c1eEo3RVdaNENRMlNKeUcxblIzOWtFU0xhVmlGS1ZTNTZHVVp1dzBLMGwxUWJndnFaaTQwT2dLQ2lEQWx0eDZ4dGpVbDN4R3FNck56MU9HSmN1aVA2NGNnVmd2alFTK1BkTmVTRGpXa2Q3dWM3eVZPT2k4cjRkRmVxQUhKdzhDQ2ZmNU1ldjdCTjRsUG4yYUFxOGJxUFQzYzZNYjFEYmFaRHh4SWN6NnVrSjFNK0ZSTnlmTHBUN1hiVjFCNTdSN2lIWmNwVmIwZk1wanc2di9yOGhmcjdjdCtZUlFsTE90anQ0UmVseHdCMlNkSjl0cnlGcVRLdWVXM21Zbm9Pc0dmbWRZTE0wSFdOKy8ramczcHd4MGJQM1Y1Y1hPd0M0SHZ4VjJ0OWxOQ1VpOEVFWXZaNVF2ZzkrQmpRUmt6WkU5QmRxWTdVc1JvaUduWmkxa0YyYUFwbndzbU5YZDJwVzkxTWtxWXU5WVB6dTZkQjQ1SjFFcnBUaGRjSC9oYUNDem1uYVNST2tpcEJkQUtjaE81SzFVQXZYNHFBY3JIWUlQU001NDViOVVCL2hIbWZoTzRLNnlsZmIyY0pjTWNnMUZBMkJ6UHVCLzBSTWdSbWJVSGswZTI2SmpZQjJtSmNSOWxjSkN0dVAyaXN0bDBkMHQ4bmNnYlA4L1ArbUZYNGw5UVVBZTA5b29tS3VTeE11akYxcjVia2pGUmNoSUhuZ283VDd5cHZlVXlBM1owcUllV2VkbVBHTWo4Y0R3UTdDYXFCMEgveDYvMFBiMk9INy9mMzkwL2pKTS80NFJvZHc5eWlNam5ORkFiUWcrcmVocnVyRENhWnhGSzFGNkxUWEdxRXZtVHNtQTI3ZEVpUnpKaTVDZWxlTjdVTXJhWndGRUtLVFFOZG1Cb2VJSDJ2WGJwVFhnMGwrSkR1cWVFd1d1L3c0T2pmMUlKK2EzVENrNTJxTmtqSnREdEdEK2hlbG9taTlZeU9uN0RFWTUydnk3aG5IQ0NuU1pZdVJzZHR2S0J4OEQwcjE1V3EzZEZsZDF4UUdNOGRXVzJQQ3lvOXNraEt4WGxmZDUrb1ZOWFFscTQ0MndTR3Y5aGxXbHFkSm9aeHB1MFBzUzZpUzcrWU00YzJaOWk5ZGtGajBGRm1wRG1wVlI1NkZmRXNvRTkzUEhkbEJYUjR4NmQ3WThWZ05td0JyTmc1c292NXp1aFN3M2dSWkZieFh2WHBudGlCd2Q0c0pybHFtVUV4ZHpRc1p0UFJuUmRod1FTZzRsTU1DN0xrREhQOHJ3bEN1c3V0YU1ydzNuZzJBR1BhaEc0NHBaQW1idWx3Mzg2YlNHcXdZc2duNGtYcVorTnhkRmZGVzhhbUc2NlJqTDVuN0p5bXpDZzRyUU1qVW9QTHNNUnFjWUViL1hKMDk0d3NibEY5WDZmcEhoalhGc3FXVjdqRU1pcTVrZTQ3SE5aZTRrYS9jRDRybnVxSmZEYnhkQ1VEUFVTWGpOSVZmTUdMWHBkSk5Qd3g4ZE8zdlNCUDVIT1YwU1dnaStodTVadHlPZUErTlZQdVM4R0diMW02ZThBczhwMEEwMmw1elhSM1M5ZXdwWlBDNjF6ek1QOEJyUjNkWTNTK0RYRkZYOVV1UGtpV2JGaEx6aEcyTkV6TzJ2ZHNBQXFPN3I2VjVKVHpTblBmMUs0MWtuZHNXTnRTbVV4ZGVNaWU3Z28zK3VYUjNiT1NpSG1ZeHdZeloxWnZKaVgwQS9MeFUvWFdnRzV1Zk4ydlNISGtFSS91cHBNME9DNWxoTXJZcTJ3N0pIQnZ6YVk4L3RBc0dMMzJpdlNuTnAvdWMzcVpTamhqcm00M0dOejdmVjh4NjZqaDlQMmtMRm5VeG1vdTNXZk4xQ2picjJlZmZzRGcvblN4cHRISG1XZVdieEF0VjJ2STNzNmwrN1JKYTlMUnVQQUF2eUpJZFZCb2tpYk1KMC8zdDgxZ3VtbmwwcjB0aENzM0dQNW9reHBIZDFwSVJ5Q2xya0EvMVg5WnVnSHk2ZDZ5V3pINS9RZDQ3V2JHMVgzSmRWVmJ3WFpTWDZiSHozcGVFbE5iM1NPSGFuamtZeDlYZDMrMjAzSlZpYnVLL2tpNlp4S2xXNjd1QjU2dDRxK3haN2RpUHQyTGN0ZTFzVlhLdThjUzJtL1dPVlJBdXQ4YTZzQmRKRWVXK0xjUTNLTTdtanZCNlNSeHJzV2F2K2MwWDFvZkdMYUg2SzY2VSt4Z2pJL0FSODltYUJHdEh1NDZORGNSUGZqclFFME9mSi8wMXUxaFh1b1NldytSRGx6ZHcyd05Ca213Ymp1OGYwTWJhNVdCYVhHbHZ4T0c5dkxPTlIyV21xb2Nka0p0STlpSDVNYmJrYnQ3bVBqQ1FKUnhjSVB6Q2N1T2RmWWdzN0lXK0VhNUVockwrZnNwK2VTck9sYlhQeTVuWVJmU1NrRzVZdjhXelgyYlJmZXFoeFIxanFzVXJaL2dLT1NJVXhFZmIxelVrZjF6WngwQ1NvWGcxdUc1MXVEbDVkM2QzUitYejhYL1ZXRFFZVC96UXMzdkd4NGd2Q2VYQmhZLzZEWmNTZUo4cHVZcjQvMmthc2ZoTkliamhkYXArSDdXZzNQTDcrMHVYMHpoclRDeUdLVXc5QTdYNnNHVlozaU1zZmJDNHZESVdPMHMyanYxNk9CS1hxSEs3Vm83eVh4YTdtYVpDK2c3WnZKbzVnZFplV0pnRTFqWFVHRWpySVJEWXp6anBWVlBHUzErWnNQL0I4MVV2eWFoaXExRUFBQUFBRWxGVGtTdVFtQ0MiCn0K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Q1FsY2JXRjBhR05oYkh0TWZWOTdZMng5SUFvZ1hGMD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1VWxFUVZSSURaVldQV2hVUVJEZXkrWHZjamt2SXFrdmtscE9VQlN4U0N3c1JDRVdGbEdMZDRJZ3BEQ3gwRUtRU3lFMkZoY1IwMTdFM3lKNktTd3NBaGNOV0hxS1JiREtGV0toUXFLNXB6RnF4cG45Zlh2dk42OTRiMmErYi9iTnpzN09MbU8rSnpWODNMM2tzMFlhcmptQXovNUlUaHQ0a3p3QU50ck1VZXBkNFFJd0hjV3lzQTdsQW5PV1BVTEoxbUIrOXcySEhOY2phQlkwQ051bzk1SFBid3NJVjNvQVNvUTY2UE1ybkdZaEZXaHh2WkhjQjM4aklxcWp6M2RydEZEbEhzQVFCenZSSjJFT3htUm9QQW1sMEtHOVFBNWdVK2lZdU5hQ0Z3cVZxd0NqQXV3Q2FJYlNMS0FHc0NRTWVUaGlJYUZLTDRBcndkenRVSllOWUxKKzJKWjRyUUx3SjU1bE0zQTZUZHNTcTJFUndFQXN5eVowbXhUWVFJUldCL2dYQVFkQ3hjUmxhZHpIQUU0YkxaR1V3UlM4UzhRMEpDelFIYWNOcTBCVmpoa29ScW9DL0l5aCtHQk1tOXc4UGlqVWdHbmJhYlZSMmtaREJ6VEF5MzJmSDQ1TGxYcHVrbFJqT0hySHBGR2VNc09GU2w4Y1V5NTU5QWtsV3NDWTdtS0Z4Q2VPbzQrelZST21OYXBQeWFxK3lWak5oT21qV1Fic05BUENnTjRKcTNxWG5qZDZKMndHbmZxa3hZMmRLTldNMWZWdXhtYWJzS3JMK2pBckFEOFVyZGtHSzZ0NmVZcnF0QW9tZXF3MWZhQmpxa3NlSUVMVVpabkNGTWlzUjlBSndzNHB5eEtUdmhWQlhweHd6cjBYT0xZTlNhd0hWRUZxZUVhaWU4QjkvQWhPY0sxUEQ0NHBLRW1DK21SR1lFSElzN0NCNFZ4MytSQjV2VHdPS0lKeVlVVzEzcjNnVHFNMTY1UUkwOHVEbGROK1d1RWVsQmVFSXB3a2NrUFU0NnJxR3RqYnRpY2VYSDRsZ3lFS1J0dWtMOHNCRHdyN3hUcXBOZFUxa01DZjFvcjJjc0FWY2tQOEQvdkZIUG1vb2FqbnlHZHJoUURHTU5xelhNRDFhSkxRTDg1MFhNaHBVc1hWUzN2dEpWT25pSWdFbVozSlUyVEgzNG5mcnltKytHNTl1M0puQkk0UmhlWmxIV1JwZWJ2Qk9KNisvdURZanFwM3QzWFh2Q3ovTWwvYTdDM0xhNXIvaGVZMUp5VHhMc0FtQ1RpdEpqZGszaGl2cjl6Q0dDN1RrQlQ1cHlpV3B3dWVLR3RtV1hpNUg1VWxEekNqWlBxT2lKVzlldGhqVEwwOTZMU2VUV2xMVlpleE1EbSt1dFJVTFlpNWFoWG5zYVNWTUtGaHR3bGNXU3ZVUUxlS3ZUemQxSjE2N2dkU3RiRUFmN1dNUWhlZHVlbVlHN0haWW94ZFlLeEtRK1RYdmNQNDViUTV6UHV3aU1wVTVPV1NuK2UxcE5UdG1XVnI1Mm5qNFRtOVpwYkNTelh5cEt4OU5raGJyMHdiTDdaSnZ3QWNIcDlaT0lydlBQNG4xOTRHT081OVpXc3REQ1d6RE9OazdjZStVUm4xNG9GeUI3aUhKZ0RtQlZpRUE2Sm5CWEsxY2ZHaWMrYTV1bTluUHJsWTh2OEJZbUFzaHM5OFBCNEFBQUFBU1VWT1JLNUNZSUk9Igp9Cg==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Q1FsY2JXRjBhR05oYkh0TWZWOTdkSEpwZlNCY0ppQmNiV0YwYUdOaGJIdE1mVjk3WTMwZ1hGMD0iLAoJIkxhdGV4SW1nQmFzZTY0IiA6ICJpVkJPUncwS0dnb0FBQUFOU1VoRVVnQUFBU1FBQUFCS0JBTUFBQURnWGpSQkFBQUFNRkJNVkVYLy8vOEFBQUFBQUFBQUFBQUFBQUFBQUFBQUFBQUFBQUFBQUFBQUFBQUFBQUFBQUFBQUFBQUFBQUFBQUFBQUFBQXYzYUI3QUFBQUQzUlNUbE1BTW5hNzNlK3JSRlFpelJCbWlabEkzSk5rQUFBQUNYQklXWE1BQUE3RUFBQU94QUdWS3c0YkFBQUl4VWxFUVZSb0JhMVpUWXdqUnhVdWoyZG0xK3VaOFVSaEwwaklnL2FFT0hnT3k1OGk1T0VuQjM2RVI0SUkyQnphaUpVaUZpa2VEdVFRS2RnSGhJUnk4QUFoaHdqaGtUWXNDRUk4aDkwTEcyVERTaHp4SUE0UnB6RVhMa0dhWkhlOGdkbHNYcjVYUDkzVjFYYTVlbWJyMEYzMTNxdjN2YTU2OWVwVnRSQ1B1dno4Mm1kM0g3WE9zK243TUJFOVBKdUtiTy9DcFNjbnoyVEpZWlJWdXJmekt6b0lFUTdIZVM3Q2Q5Sm1pTklwTWkzYUVLTDN6aFNPU3dySCtURWJSSFRQMVJEV1hxWDNJYmdRMERzYzV4ZktJcUpPbUEyT1ZKdTJtVUp6SFR3Y1o4RllSSHNPV0ZpelQyTVdiQTM1NlNuaE9PVSt2ZmJZQ3hIYjliWkg0VXpXT2FKMVp0YWFNMFVrSXdmT1Jla0tGOWlrLy91VlR1Y3VFMGxHZTI4NjMxRERjZkNSVGU0VndhUjNUZmM4N3lVNmx1SzlMVyt2SERoZHJYRjBXcE9xZENKdEdmaW5QUndIeHF2cEdzQ2trTkNTR1lxMk5xbTNuV0ZaaEJ3NHZ5U09jeWlMTU1uL25WSXMreGhway95K2xBT25vZWROc0g4M3M0RHpLVFd0NFhEc2t3M0hXU1g2bjlJRWs0NzNmVXBuOFdvMGtheG9aNVlFNkRsd2VrUmJTdE1TcVlqbjBUdWRoWFhCakhQS3NPa3lJZ2RPbjJpb3RGVG9NelBVelNGM2lYaDBMN3pua3d2SE9VOTYxREcwTC9wVWVuaHRGYjI3Mng2WkhEaFlabmM5bW9KWW1KTU9CTDJ1bEFNSGcvNGdDTmNqVkpGT3VIYmZJeUp5NEdDS3h6NVZJVHlzaXowaHVsL3h5WWJqSUtTcVhkeW5iaDZ2eUNHMjVOV1RBd2VidUhmcHpyTkc4cEVHdlNzV3Zlc3RCODdnVVJ3c01BUVBSYjNwTXo4SFR1MlVPMjBhSG1GL1RTVURvQy9TVTEvODh1OWZmVEt5RTUwY09BMVNhWE1hSW04THZuc1VPemZ2M3JMWUpvWGpsTkQzSUs4QldYbU13V1RYa0Zjdks0dXVmODlRQkh3L0dBZDdvWGVoSkVxOXRWNTYraCtIMXZzN2RvOGNPQmprc3k4NDdHNG1DOVJtdE9oNDNiYUlVN0ZRSEh5ZU4rYW05TTV1SUFydzJUSXVWZnBEWEplVkhEaHdBcDBzcFZYa2JCVXdVL3RXbjRxYmQrWEF3VUk0OHc0SFUyN0NwQTNMcExhYndvZmo4RUxZc2xTZHR0b0g1TGJWdVg5Z05WRE5nY01IWXFkM1dsZFlxM2dQN212ZExxMjRycHdEQi9zbDdZVEJwcVVLL1Njc1FtdHpCWXIyWThvdDF6OXo0RlNnS1ZhVXA5S3pGeXJ2SlppNWNhemdhRE91cWtvT25LcnZSaW41YWdjQXpTUDdKdXJ3YVNGR1ZyQXNaQzUxdkRocDdZZWVMTGVXaWpUcGZxSk9TU3F5d0hNUFo0cjMzUXVXVzZsK1BoeEhjOS82Tm9lRlVPTVpwclkxVFNPMkFObStPZWlJMGJhalMzaHdITkV5OUdTNmE1azFyNWVWZmhxck9xOVV0T0lJVjQ0Nk1WTlZmRGlPS0gvYTJLR1o1cEx0TFlZNDdkMVdRWElRYjAxcm1TdExINDZqRXRubnpCalFDenhMbVFubU1BQ2ZRcW1xZXhnTHk0ZGppWEVWSndzM3FNVVNvOEI3blZ2bWtnUCtvcHpBRGQxK25CaFFWYXJPQm02eld6Tzl6SllTV0hzNmxlanBtVnZJZnFVUEo2MU4xSncweDJaSDFMU2JzK280Q2VqRE1tZHBIWWhWM2RDTmExVVBqcU1ZWTkxMFNLYUpqWEpvNnI0M3Rnb1RvYUNOdmFpeG1aSDM0RGl5bk9Xc096VFRoTGZ1bXJydmpla3lKcUdLYUxrODJYZmxmVGlPTEVKUEhIRWRsbGhPSFAvUGphL0I4UEtkNk1ySGxkUzVUMXpaTVBMdHhDUmVjeHVpbTUwM0h3NzB2SEV0dXZJUHJXOHdKWFlYTHUyS2N4R1V5N0lGeVhMak9ydExqVzcwMVZ5VzZ5ZjlZek9FSXlzcnFlUFFXNXJpQ29NWk9NcU14Mmx5NHpmMEpkV29aVjJwVk1jMnd0bU5LbXhTOFM1dVBUYUtreUZXbDB3V2I5NUgrcjhIRHBmRE9FSUtjUXN4NVJWMUE2NlkramtMUjdKZnhtOHpJWjdYWjY0b3U0M1ZaTXd1Mzc1ZG8zZHUzNVplMFc2S0NqM29JNzlmVmpsLy9VQ3NrWmtlakZJOCtld3owc09WS2QxTmJkSk1IUERQMDZTRFZ6bHE0c2s3cFh2WmhmV2pzK1lrTExWMkVWSW52RWtvZTFjd0RzVTRoMnpEQ2xZbVN4ZU5qcTVEZkt5cVhwd2F5VlB5U0VWQjVCUHZYN3YrN0Yva1dLamVHR0t0SnpJK1VjWWdWRlNHM3BlR0xHS2xMNm54UXFjQnJNREFxOEl6dm1FYW9xV3JQcHhWZFVwR3lIbWIrd0ZmbHVNM1k2TWkwa3NZTWxyaEtrWnlvQ0pDWGM3S2FCUC9KK09Wenlsc2s3WEpjcFNzUC95ZFcxZEVINDdldHZBdGV4RG1VNE11SjIrcXpoamliNnNhRnJSV3lJUFNWb1B5eWduVEdoMTJhbEJsNGF1c0I3ck95V1l5YzJaajhlR2c5NWc3QTI2SWwvelhGUnYxVWVZc3hwY05TVmdhYkxFRkNXcVp0N0FvK1FuY3N2YkpQMUVqR2FhZWRsUWZEdVowbjRGRjY2djg1Qyt5eXNsL2YvQ3pPbjJPT1NoSnR2VFNVQ0FwM0dLaUxLWFA0ODQ5R1F0ZStjYVpWdWd1aDhzREtWZHViS3NPUHB4YXZFeFlGcFAwdTcvK003S01RalcrSDBoblM3SFRLeEJFZzJTVmxhQkNYU1N0TkNZNzRrTUlDank5cU94SWFTK09QZW5zSHh4UHlqOUpHZFdSV3ZCSVpVdUlOekZEQ2d3UzI0VjRDWi95RnNnZmllajdlR0VpNys4SzhXdXpBSHc0TUhkUEtwUVB3SXhscGZTM3hDaldyTXFSL1JjTTYySGZNT1I3bFBxNWVRaWJidnluVDJyV0MzWGNFajU3MVh5RkZ3ZkxkU05SdkVTL05ZM1NIV1hVNUYrR3dpZkZ6YVJSTkltaklmVlQ2VjJKYlVMNXQyS3pUU2o2Q3M2TFUwbWxHei84bE5HUGQrSHZsNlBqUDZxNWwyUWNLVFlTZmtYRmdKaUFaWDBRTjdqeXd1Vm84bm9uSnYzb1ZmckN4M1RMaTlPemZETHVQYU9DU1Y1UFdGVXlPNXFpSVgvY1RiaG5xQ2svQzFPUVBzU05yTERFL1pNSUVhWnRwdFRJR2Y2WmdtQXNxa05jY1NpRldsWllZa0tiUisyOHpuQ2t4Q2tmM1ZSWThpdXBxQnpoVUxsTXZBWHJUakpMNEkzbXJLVnFJa1dBb3FyTVVjcktaZUROUTdzUGZIK01nOGlXVFR0ZHZXS04wbmZtcUJqSnNMVDJVSXBoazBoNXMvTDkxbkNPamdCMk1RbTUyZHNXcC8rUkREenRMVWxPdG1BbGhSd0hZVDk3Z0hSMEJEUUxjY0FyOTUrZUkxL2pRRi9TdTlSUzhpMnkyd0p2UmNYMzVxZ0lZcmZNVG5VeCtkOHhvMk9WMTloRmpUcHduTERBeTdHMk42TnJMdkpOVW9Qek1qMHhyOThxM0h2QkJQQnVuSy9wYnZXSldIUHYydWRwbk00djk0OTNNQjEzNkZ2VCtUYTFSZCtOdnFrSkl4NHl1OXlrNis0UENadWRwNzVBazA5ZUkzb3RvRS9oNnZHbmpkankxMU1MRHVSTFQ4Vk1JM1RhOXh0WG8yKzgvaUwzL2dCTnlzTVE4dHBXWUFBQUFBQkpSVTVFcmtKZ2dnPT0iCn0K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Q1FsY2JXRjBhR05oYkh0TWZWOTdjMzBLSUZ4ZCIsCgkiTGF0ZXhJbWdCYXNlNjQiIDogImlWQk9SdzBLR2dvQUFBQU5TVWhFVWdBQUFGTUFBQUJJQkFNQUFBQjRqZFJyQUFBQU1GQk1WRVgvLy84QUFBQUFBQUFBQUFBQUFBQUFBQUFBQUFBQUFBQUFBQUFBQUFBQUFBQUFBQUFBQUFBQUFBQUFBQUFBQUFBdjNhQjdBQUFBRDNSU1RsTUFNbmE3M2UrclJGUWl6UkJtaVpsSTNKTmtBQUFBQ1hCSVdYTUFBQTdFQUFBT3hBR1ZLdzRiQUFBREJVbEVRVlJJRFkxV08ydFVRUmlkcTNtNExrbld3c1lta2Z5QVdDaGlsWWhZV0sydHFOeUZGSUtGUmtTN21CU1N4bUtWa0U2SUVPSURsRTFodjFIUjBrUlNCS3RzWjZFUUgzdDlySmpqbVpuNzJKazdkKytkWXUvM25YUG05YzAzMzZ3UXFlYU5udzJ1cEZBWGNOc0gyekVYWldGM3BSRDRZY0VPZDFFcmdYa0hhVUQ3SWlVZUdYamFLVGZ3L05Dc0wvVmYwNnlCSE1ZZS9ZTlMrc2NnVXM0Z1VKT2dUK212RkdzQWRiU1Z2NUVyNWFCNjJpYWwzNHhCYkdjSkdGTllINlc5dDFVTjUxZjdxdGtEZGZ0RHdHL3RNd1R0dFc3S3RwZUJLWTMxQXkyYk5md0dzSzZCRVp3eUdOczVBQVFoTm5UUEprMmYyLzV1SXBsZUhmaWJTWm9FbDlveWtTeVBSNFZLRm1uaUE4bXVUQ0x0TllGL2FkU0pUT1JsU05LckNweFB2RjVXaWJ2YTdDVklPT1pLMFFEd3JLSmpUZnE3cldYZ3A1dEpvUXhBbUt3cHlnWVlnSUlaSUFNd1pYZDMrN0lBRll6VmZrcG4zS1BZNkFpbE5wYmhqeGFxcUtyelR2SGIwaWljVjJVdXRXQmU4V0lYdlZpOExVVmp4Y3BUTks5R29TcDdSaVFObUhtVlUvdGpPV05WaTUyZWhzZGRWWG9xWW5JWTZNUk8ybGhZRFI1SHVkUjBuSlUzZmovc3RJTXowOVZnWG52Y1ZTM0VvMDlwRW12YWZvblBRcFIydzNmTVI0UkhTakVSdmQzbHFycHpRL3BGNDdIYVJaaXBIajVjQS9xQldvUmFEMnZBM3RXVmE2L0NHZVhJWEZKTHp6Q25oaXY3T2tURVZXdHZ4MklmUVdoZlYrV0JFOHVlOHJhR3JiT3RoeUp6UVZ2Q1YySDA5TUdyTnowV0g1V1NQZ1JxYVVJd2s4Y2tjbWRkL3U1R012M3RmTG54WUJLbkpTTWJUMGYxbGpZbmUvcDZ5emYxU2YxcWtPaDhra0loNXRTaGxoY004YnlpNUU5ZGpYRlpta3lWbHZ5SzBydEV6UE9KbWl5OGJPZm85K05KaEpiZStBb09Qa2FJL0w3VkdHTjM2MlFYN3IwLzdyZGZ6SFFoTkdkUFNQR21DV1o1RHljTDMzM2hWWFArb0hDU0l4MnVrYTJaSytXWnQ1UjBJTGRRczVUVVFxbnVvaHpuRDlOelhSSDl1ZGUwTDZva0U4bEpPOGNVWXJoZFVZeUhpeG1LR1BiQ3lOY0QzU1VtSE1aR1o0Ym9UVHh6Y0JZMFdNWEtkQU9YTE5qcGVsdXJ3Y29IUmYwSDY1L1BhQ2JHdTFrQUFBQUFTVVZPUks1Q1lJST0iCn0K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Q1FsY1ltOXNaSE41YldKdmJDQWdjU2gwWDFRcElGeGQiLAoJIkxhdGV4SW1nQmFzZTY0IiA6ICJpVkJPUncwS0dnb0FBQUFOU1VoRVVnQUFBTGdBQUFCVEJBTUFBQURlbnRDMUFBQUFNRkJNVkVYLy8vOEFBQUFBQUFBQUFBQUFBQUFBQUFBQUFBQUFBQUFBQUFBQUFBQUFBQUFBQUFBQUFBQUFBQUFBQUFBQUFBQXYzYUI3QUFBQUQzUlNUbE1BUkhhcjNlKzdtVEpVaVJETkltWktBL1p6QUFBQUNYQklXWE1BQUE3RUFBQU94QUdWS3c0YkFBQUhSa2xFUVZSWUNaVlpQV3hqUlJCZS95Ung3RXNjZ1NpUkk0UkU2UlJJQ0JvSEtWY2dRTDZDYS9qUkN3MlVUa1VrRUhLYUs1Qk9zaVVRRlpMZG5VampTT2dRRFVvS2tKQ0k1RFFSQllYZFFaZURpKytPdTROaFp2WjNObjcyOHl2ZW03LzlkbmYyMjlsMW90VDg1NnVOK1RGQnhQazRVT2FKSzVPemVTSENYM3dnMU5sSzQ5RnNmK3l0TkgrTlRhbjZNaXlXRmFYT0w0OVMwU0xIOEwvSU1GY3R3WnR6WTNSQUFmb1pJMzFZNzZtWFowcURSWmJISUpWaGF5YW1kZWJnaVJVWCtEYi96aFI4RjhhWjRtVFFDQTZrWWJvMnpKbyswVHdQMjBLZnJxekR2OEpSYWJ3dTlEUWxlWnptQ2V6SHNCZG9TaFVCaEo2bVhHVEpTd1BrZnVoQlpFaEJMOEpKaXNlYlMvRFFLeVMxNEZJYVVyUlYrQ2ZGNDgzTE1SRWg3czNIU3FrNWtmb1VyUk9sdkFRWlJzUTRkZGljZ2lkTXJXaGQ4aEJQUllRSHlqSGNDTFJwWWlYTzhESmtJakJpRmVaT01ROFJYYXNRNVduYWtOaVdnM203cnhodElkVUI2S2JpU1FmQW1UVEVXaWRtYXowanpSR29OYTlVdCtPQXJEUkg4SXQ1cXdQeENaZGtwYmxTSTVoOTlPYmlRcEtkNWxTRndwcit6TXZKNWNjSGxQWXYzNlczVXVWNHhiUFRuTGpvajdCU0EraTU3S3JLd0E3NFdzekU3RFJYYXQyaUtGVWFNalpnZDhnSVE5RnFzQkVLaVFuQXorU0FKemI3aFNrMFlaVUd0bm44L05yWEFLY2s2WGExWUUycWFIYlB4bXhjN1FWN1FON0NkbytQMFBnY0EveWwzUU80NTFEVzcrenY3K1AwOEwzL3JiUE9FcHJtQ3JDS2tCTWVEazRHSDRQWmlxbTZBTTJWYXBqUzFVTkF3MHJNT05oOW1jQ3VIRnJtYWs3TjJucU1OSEJiTXppM2ZZMFpWNmxGYUs2UUdIeTIxeERia25LSk91SU1xVFdJQ3Y0aU5GZXFCN3gwQ2VKeEx6amdZNVROR1l3YmRLeW5ZTjZMMEZ4aEJhVWJiSUh3dGd4QUQyVnpCdU0yMEZPd1BXREs5cXc4L3p0aVJoT2VLNzV0bE0ySlgzYmJ3Q0IxM01xUTRTVmlwWGcrN1laZFZ1RStxZ25pdVF0REV4VnpLMWp4WGVwR2Rac3dVbkVCcmp6Yk9rNi9xN1RSY2ZadVQ2b0tLVSswRjlOMUZFYkxTd3ZldlNZZnZYTDR3aDFzOE5yaDRlRW5DVWptTWpoRytmVmtWbTZuZ0l0cTNvR0haeHhuMDRqbHFhOGI2bmVWMHRFajhCdkdqS2x3cTRia0VDT1hORytiOG9WV1V5MktrbHhMZ1BlaVZvQkhGMDIzYXRkODBlU3VKYzBUUTE2MDN0TWp5MHR5TVRqQjJmMFowbHpGNElMbU9UdE10TzVxOEZWSE9kWnhuQXEzQ2o1Mi9qMlVMWE5pY055OGV4b0czd1drQWo5VnQ0OXo4blpOSTBjMnU5T0JxbzFkSDZYaW5JLzhCSldxMmx0c3grMkdWVHNxM2VzU2pwS3o3QzdLUXdTM3pXSXFYdmdKSWcyMk5RUWRYRVphdC9YSmcxY1J6dUdGTktleVlMUEY0UTJYTUZSYm14b0MrV0F4eTI2STdDS2VNN2d0Vzd3QTI2Wlp2RU5EbWxkY3YrQ3VFQ3Z5cDNZVmU4Vk1lcHJ6QXRoVlEyWEQ5RU1mck1BMllVcXRVdDJnQjJsdWpobTFiUGl1SFVpOCszUzNkR1FpOXZsVnc5M2FOWUgwd1RKaEo2aFU3aGZqOFRSWCtSTmoweCtxaWd6ZU4yYk9rVTAwRG1wczdQVEJKYmpCYW40dnNIcWFCMFlXYTFqUFJ6VFlzZkhVVUhhRXd0WHRHenQ5a09aYnJIWjBIOXFGdzluVVV2eW1rNGdIMnpXZUFZTGJiQ29WYmhxNldab3h0UG9CVHNmUlBEQ3lTR2NvZ3g4WXp4REIvWm8zNGNUWTZkTXo1WDFON1BLNm8za1F5aUtkL3BoS3gyZW11VisxbGl1V0ZOMm1Lb2RQUWREWjA1eWR3WXR1UFZ6Qno3U1J6dzJmMGJvOU50amJNZ25ybUxORU4vRTBEM0JaVEtnUzBjZzN0T2VjNUMwWDFYRVVKdFBRWENHSG15NUEwRHl3a29oWjZOTGx4UzVjS1NId3NZdXFCdm1uNnhuZjVzdTJISEpZUUhQWFRBdEk1RFArUXdTOHg0WUx3ZzZXYXpsZ0RnMkN3WHNmaENqcE5GL25KVnBMekgzck5tTUh2OW5MWmdrMW1yNkg1R3dLdGJHYVN2T0NIaGxsK28yakgxNWs3SEN3V01ad1p2WXBZSlhEOGZ2NlFvNU9LczJYZEU3NTVrL0lUeE44ZVpyVFd1T2EyS2ZTaEc3bEczTXNXeU11bUJXamI4ZFFMZGNpYUhpd1FXOVBjMXJEcmFESjl6Qko0TFBBZ0dJNnpldDJCMWIrK0JuZWYvVUkwMkNMazRhb2lWMmtuazB1UDVmWWVGc0xmeENHemxaQU83SnpOUS9IdW1TdkpHR3JVQTZxZVdoR0dXbCtKRXhjemNlQnFSd3ViMkIzWWpyTjgvWTZhMk9SVjRJZjFMMzFUZjhpelUrbWU0cGlkMk5NRGJFRG1xT2xFZEpsQ2dyVytQNFVNNXBHY2E4REJQZlZuQnBkQ1ltUVJxNHNSUTZzb1J2UzFFUnd1ZmdyOGVSa0EveTdSMHJlS3U3Q1lWcHdOWDhrbWwrSkVWNUtteWhqM2x1T1I4V1YvWjRQSUdrQUI5SWd0Y1NVWVdsRjdWaHNQelR3M1h4WHhoWGpJT0hHNGNoUzQ3eURpT1g2MXJqcC9DemswcmRSNWNjdjJsZ3ovdnhkYmhadXRpWktGSmxxdUo1WHN0Q1czT1NtL0xwTDBmcDU0cTFHdWlhSmVQdTZEcHpjL0ZDRUZvTTd1WENjd3pzN3A2ZW5QKzNjeElNNGZpNG1Zam90TzR5SVEydnhzc2M0MC9SS2xNekVnY3R0cEhyWi82UGsrbG1PYm1FRHVMbnoxdW5POVFUZWRqRXM1R1g2cERORmE0dXJUVW9RbXdmUlZHYkZhbDhlZHVjSDZZaHlXbTFLQmVndE1KeDZlS3ltSW5wSEtZMWdQc1JMcTFmSTczM1RwR05aL0thRkJMYmZ6Z0psdnZpZEMvOGYrRzZPRVhiR3Z4UUFBQUFBU1VWT1JLNUNZSUk9Igp9Cg=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nNnQ1FsY2QybGtaWFJwYkdSbElIdGNZbTlzWkhONWJXSnZiQ0FnY1gwb2RGOVVLU0JjWFE9PSIsCgkiTGF0ZXhJbWdCYXNlNjQiIDogImlWQk9SdzBLR2dvQUFBQU5TVWhFVWdBQUFMb0FBQUJUQkFNQUFBRGFhd0NJQUFBQU1GQk1WRVgvLy84QUFBQUFBQUFBQUFBQUFBQUFBQUFBQUFBQUFBQUFBQUFBQUFBQUFBQUFBQUFBQUFBQUFBQUFBQUFBQUFBdjNhQjdBQUFBRDNSU1RsTUFWSm03NzkxMkloQkVNcXZOaVdiTU56dzdBQUFBQ1hCSVdYTUFBQTdFQUFBT3hBR1ZLdzRiQUFBSHprbEVRVlJZQ1pWWVBXeGJWUlMrK2JIOW5OUnhKQVFEUDNLVURyQWdWekNWeFJtS1lLQjZSVFQ4Q2NrUkVqQTZxakoweXhPdGhBUkRNbFF3TUNSSUhTczVSVUlzSUhjQUNVRWtodzVza1NOR2xwVEdnVkphRHVlY2U4LzlzMS90dk9IZDgzZS9lOSs1M3ozMzJrcU44VHkrT1VhUUMxazdjREpKRTZmVE56N3lUTWxaVDFHVC9WVmZIU2tYam9LUVN5bmc4NUt6WFEvOG5mdk9NNDZVTkgveXdqNG1iSHdzZkJGMlBQY1VuQ3d4U3EwZFo3Wi9PWVgrTDkvUjlML1Z0bkx6b1hXaTBQM1AxOGFSWitCdEcxYUhOek9seWgyRWY0Nk01UWJNVzZkU3M3RG5hZU9KdFFjU2R3WGVZYkhVUVBpYmwwdlBwUEN1K0tqdEJXdmdlL0xsaXFTMjFQekxSTTEwRVo2ZXUzNjNNdHp6MVRGbEFiMzJJSk1lWlExL3RDb0dhcS9DZ2ErT0thL0ROa2Mydkt3eS9IbHRGNWl1VGFGWXhtbUxjSUhEeW41dzhzUnZUL3E2VW5Qd2QyQklPbnFWQXVNUUpRMW9OeVNBVFJ1d0VMZ0tBSUdlcHh5YTFPVDV0YjBEV1JCUWc4Z1FlSjFTZ0Z0T3laTm1RZ0lwMVlEanZOakFQZ0YvQnZwUVpTcm1ZOFRYb1ozWTJPem4rOFRUanRJK0ErUE1pWHEzWUVWQWN0dEd0RGhGaUQ4bXIrc0dMT1c1eEo3RVdaNENRMlNKeUcxblIzOWtFU0xhVmlGS1ZTNTZHVVp1dzBLMGwxUWJndnFaaTQwT2dLQ2lEQWx0eDZ4dGpVbDN4R3FNck56MU9HSmN1aVA2NGNnVmd2alFTK1BkTmVTRGpXa2Q3dWM3eVZPT2k4cjRkRmVxQUhKdzhDQ2ZmNU1ldjdCTjRsUG4yYUFxOGJxUFQzYzZNYjFEYmFaRHh4SWN6NnVrSjFNK0ZSTnlmTHBUN1hiVjFCNTdSN2lIWmNwVmIwZk1wanc2di9yOGhmcjdjdCtZUlFsTE90anQ0UmVseHdCMlNkSjl0cnlGcVRLdWVXM21Zbm9Pc0dmbWRZTE0wSFdOKy8ramczcHd4MGJQM1Y1Y1hPd0M0SHZ4VjJ0OWxOQ1VpOEVFWXZaNVF2ZzkrQmpRUmt6WkU5QmRxWTdVc1JvaUduWmkxa0YyYUFwbndzbU5YZDJwVzkxTWtxWXU5WVB6dTZkQjQ1SjFFcnBUaGRjSC9oYUNDem1uYVNST2tpcEJkQUtjaE81SzFVQXZYNHFBY3JIWUlQU001NDViOVVCL2hIbWZoTzRLNnlsZmIyY0pjTWNnMUZBMkJ6UHVCLzBSTWdSbWJVSGswZTI2SmpZQjJtSmNSOWxjSkN0dVAyaXN0bDBkMHQ4bmNnYlA4L1ArbUZYNGw5UVVBZTA5b29tS3VTeE11akYxcjVia2pGUmNoSUhuZ283VDd5cHZlVXlBM1owcUllV2VkbVBHTWo4Y0R3UTdDYXFCMEgveDYvMFBiMk9INy9mMzkwL2pKTS80NFJvZHc5eWlNam5ORkFiUWcrcmVocnVyRENhWnhGSzFGNkxUWEdxRXZtVHNtQTI3ZEVpUnpKaTVDZWxlTjdVTXJhWndGRUtLVFFOZG1Cb2VJSDJ2WGJwVFhnMGwrSkR1cWVFd1d1L3c0T2pmMUlKK2EzVENrNTJxTmtqSnREdEdEK2hlbG9taTlZeU9uN0RFWTUydnk3aG5IQ0NuU1pZdVJzZHR2S0J4OEQwcjE1V3EzZEZsZDF4UUdNOGRXVzJQQ3lvOXNraEt4WGxmZDUrb1ZOWFFscTQ0MndTR3Y5aGxXbHFkSm9aeHB1MFBzUzZpUzcrWU00YzJaOWk5ZGtGajBGRm1wRG1wVlI1NkZmRXNvRTkzUEhkbEJYUjR4NmQ3WThWZ05td0JyTmc1c292NXp1aFN3M2dSWkZieFh2WHBudGlCd2Q0c0pybHFtVUV4ZHpRc1p0UFJuUmRod1FTZzRsTU1DN0xrREhQOHJ3bEN1c3V0YU1ydzNuZzJBR1BhaEc0NHBaQW1idWx3Mzg2YlNHcXdZc2duNGtYcVorTnhkRmZGVzhhbUc2NlJqTDVuN0p5bXpDZzRyUU1qVW9QTHNNUnFjWUViL1hKMDk0d3NibEY5WDZmcEhoalhGc3FXVjdqRU1pcTVrZTQ3SE5aZTRrYS9jRDRybnVxSmZEYnhkQ1VEUFVTWGpOSVZmTUdMWHBkSk5Qd3g4ZE8zdlNCUDVIT1YwU1dnaStodTVadHlPZUErTlZQdVM4R0diMW02ZThBczhwMEEwMmw1elhSM1M5ZXdwWlBDNjF6ek1QOEJyUjNkWTNTK0RYRkZYOVV1UGtpV2JGaEx6aEcyTkV6TzJ2ZHNBQXFPN3I2VjVKVHpTblBmMUs0MWtuZHNXTnRTbVV4ZGVNaWU3Z28zK3VYUjNiT1NpSG1ZeHdZeloxWnZKaVgwQS9MeFUvWFdnRzV1Zk4ydlNISGtFSS91cHBNME9DNWxoTXJZcTJ3N0pIQnZ6YVk4L3RBc0dMMzJpdlNuTnAvdWMzcVpTamhqcm00M0dOejdmVjh4NjZqaDlQMmtMRm5VeG1vdTNXZk4xQ2picjJlZmZzRGcvblN4cHRISG1XZVdieEF0VjJ2STNzNmwrN1JKYTlMUnVQQUF2eUpJZFZCb2tpYk1KMC8zdDgxZ3VtbmwwcjB0aENzM0dQNW9reHBIZDFwSVJ5Q2xya0EvMVg5WnVnSHk2ZDZ5V3pINS9RZDQ3V2JHMVgzSmRWVmJ3WFpTWDZiSHozcGVFbE5iM1NPSGFuamtZeDlYZDMrMjAzSlZpYnVLL2tpNlp4S2xXNjd1QjU2dDRxK3haN2RpUHQyTGN0ZTFzVlhLdThjUzJtL1dPVlJBdXQ4YTZzQmRKRWVXK0xjUTNLTTdtanZCNlNSeHJzV2F2K2MwWDFvZkdMYUg2SzY2VSt4Z2pJL0FSODltYUJHdEh1NDZORGNSUGZqclFFME9mSi8wMXUxaFh1b1NldytSRGx6ZHcyd05Ca213Ymp1OGYwTWJhNVdCYVhHbHZ4T0c5dkxPTlIyV21xb2Nka0p0STlpSDVNYmJrYnQ3bVBqQ1FKUnhjSVB6Q2N1T2RmWWdzN0lXK0VhNUVockwrZnNwK2VTck9sYlhQeTVuWVJmU1NrRzVZdjhXelgyYlJmZXFoeFIxanFzVXJaL2dLT1NJVXhFZmIxelVrZjF6WngwQ1NvWGcxdUc1MXVEbDVkM2QzUitYejhYL1ZXRFFZVC96UXMzdkd4NGd2Q2VYQmhZLzZEWmNTZUo4cHVZcjQvMmthc2ZoTkliamhkYXArSDdXZzNQTDcrMHVYMHpoclRDeUdLVXc5QTdYNnNHVlozaU1zZmJDNHZESVdPMHMyanYxNk9CS1hxSEs3Vm83eVh4YTdtYVpDK2c3WnZKbzVnZFplV0pnRTFqWFVHRWpySVJEWXp6anBWVlBHUzErWnNQL0I4MVV2eWFoaXExRUFBQUFBRWxGVGtTdVFtQ0MiCn0K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nNnQ1FsY2JXRjBhR05oYkh0TWZWOTdZMng5SUFvZ1hGMD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1VWxFUVZSSURaVldQV2hVUVJEZXkrWHZjamt2SXFrdmtscE9VQlN4U0N3c1JDRVdGbEdMZDRJZ3BEQ3gwRUtRU3lFMkZoY1IwMTdFM3lKNktTd3NBaGNOV0hxS1JiREtGV0toUXFLNXB6RnF4cG45Zlh2dk42OTRiMmErYi9iTnpzN09MbU8rSnpWODNMM2tzMFlhcmptQXovNUlUaHQ0a3p3QU50ck1VZXBkNFFJd0hjV3lzQTdsQW5PV1BVTEoxbUIrOXcySEhOY2phQlkwQ051bzk1SFBid3NJVjNvQVNvUTY2UE1ybkdZaEZXaHh2WkhjQjM4aklxcWp6M2RydEZEbEhzQVFCenZSSjJFT3htUm9QQW1sMEtHOVFBNWdVK2lZdU5hQ0Z3cVZxd0NqQXV3Q2FJYlNMS0FHc0NRTWVUaGlJYUZLTDRBcndkenRVSllOWUxKKzJKWjRyUUx3SjU1bE0zQTZUZHNTcTJFUndFQXN5eVowbXhUWVFJUldCL2dYQVFkQ3hjUmxhZHpIQUU0YkxaR1V3UlM4UzhRMEpDelFIYWNOcTBCVmpoa29ScW9DL0l5aCtHQk1tOXc4UGlqVWdHbmJhYlZSMmtaREJ6VEF5MzJmSDQ1TGxYcHVrbFJqT0hySHBGR2VNc09GU2w4Y1V5NTU5QWtsV3NDWTdtS0Z4Q2VPbzQrelZST21OYXBQeWFxK3lWak5oT21qV1Fic05BUENnTjRKcTNxWG5qZDZKMndHbmZxa3hZMmRLTldNMWZWdXhtYWJzS3JMK2pBckFEOFVyZGtHSzZ0NmVZcnF0QW9tZXF3MWZhQmpxa3NlSUVMVVpabkNGTWlzUjlBSndzNHB5eEtUdmhWQlhweHd6cjBYT0xZTlNhd0hWRUZxZUVhaWU4QjkvQWhPY0sxUEQ0NHBLRW1DK21SR1lFSElzN0NCNFZ4MytSQjV2VHdPS0lKeVlVVzEzcjNnVHFNMTY1UUkwOHVEbGROK1d1RWVsQmVFSXB3a2NrUFU0NnJxR3RqYnRpY2VYSDRsZ3lFS1J0dWtMOHNCRHdyN3hUcXBOZFUxa01DZjFvcjJjc0FWY2tQOEQvdkZIUG1vb2FqbnlHZHJoUURHTU5xelhNRDFhSkxRTDg1MFhNaHBVc1hWUzN2dEpWT25pSWdFbVozSlUyVEgzNG5mcnltKytHNTl1M0puQkk0UmhlWmxIV1JwZWJ2Qk9KNisvdURZanFwM3QzWFh2Q3ovTWwvYTdDM0xhNXIvaGVZMUp5VHhMc0FtQ1RpdEpqZGszaGl2cjl6Q0dDN1RrQlQ1cHlpV3B3dWVLR3RtV1hpNUg1VWxEekNqWlBxT2lKVzlldGhqVEwwOTZMU2VUV2xMVlpleE1EbSt1dFJVTFlpNWFoWG5zYVNWTUtGaHR3bGNXU3ZVUUxlS3ZUemQxSjE2N2dkU3RiRUFmN1dNUWhlZHVlbVlHN0haWW94ZFlLeEtRK1RYdmNQNDViUTV6UHV3aU1wVTVPV1NuK2UxcE5UdG1XVnI1Mm5qNFRtOVpwYkNTelh5cEt4OU5raGJyMHdiTDdaSnZ3QWNIcDlaT0lydlBQNG4xOTRHT081OVpXc3REQ1d6RE9OazdjZStVUm4xNG9GeUI3aUhKZ0RtQlZpRUE2Sm5CWEsxY2ZHaWMrYTV1bTluUHJsWTh2OEJZbUFzaHM5OFBCNEFBQUFBU1VWT1JLNUNZSUk9Igp9Cg==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SUZ4dFlYUm9ZMkZzZTB4OVgzdGpmU0JjWFE9PSIsCgkiTGF0ZXhJbWdCYXNlNjQiIDogImlWQk9SdzBLR2dvQUFBQU5TVWhFVWdBQUFGUUFBQUJJQkFNQUFBQ2FVYzhTQUFBQU1GQk1WRVgvLy84QUFBQUFBQUFBQUFBQUFBQUFBQUFBQUFBQUFBQUFBQUFBQUFBQUFBQUFBQUFBQUFBQUFBQUFBQUFBQUFBdjNhQjdBQUFBRDNSU1RsTUFNbmE3M2UrclJGUWl6UkJtaVpsSTNKTmtBQUFBQ1hCSVdYTUFBQTdFQUFBT3hBR1ZLdzRiQUFBQzlVbEVRVlJJRFkxV09XOFRRUlFlNTRBNHhqZ0lwWFpRZm9BcEVBaFJKQlFVQ0tSUVVIQVVheVFrSkJmRUZGQWdJVndnbWhRT1FxUzFKY1JSQkp5Q01wS0JTSlFZUkJGUjRSNGtBdkZ5R01qSG01bWQzWjNENjkzQys3NWpabmZldkhscnhxd3JNM3ZDdjJLeEx1S0dCN29PdWlTRHU4T053TFpCTytCOTZRUnFEbEdqUnBRVFRZMjNRYTZGMVgyM1BPN2ZzbFdObWNZTzRVbHUvYTBKRnRnTmxEbnBrZlducFdwRUhUMkJPME90TktsOGJKdXMzN1JKVFBBQW1CSGNHRm1UbDdVUVBGK3NxMnhPRk1kNTRKZkVsSUxlV2x3eTR3WXdMN2x4b0d1cUdtNEJMeVZSd0ZGTk1jRUU0QWRjZnNrVWRVekwvcTR6QTFFZCtETlExQVY2MWE3T0RFSzBWWmdhSk9yOHJtaFZ1bUNqTnZEUFpwMU1hVmlGUktNV2dETVJTb3F5dEtwM1NZWklvMXBKbXdEYUs3V3QwWGgzMUFCK3VCV0xwUVFFeFdwSkprRUpTRmtCUEFIejVuQTM1ZzBvWmE1R3lWcDF6Mkt5QmJLYTNBQmNUTlZSeGVCUDZVOUxLM1ZkNWVoVlU5WVZIZXkwQjR0T1M5cGNVZWRKVzFkRmlNNCtJSk1hVFhVMXBQZUhkc3BWT1FTSlFZWldOWlhvQ01XOVFEOEVkckJlOFM2OEQraTJZNjh5czh1QnVoLys0MGM0S1JHdHFoenc2cGFkdzVxTVY3QmRaZXltTDBkNlVMeHlzcEw2ZGsvQXJ4R2I4OHBjbzIwMW16Q1ZldkRoS3VFVTkzUmtqVkFQMktrOHZQb3FlQ0pYNkpXNi9NN3lFRSttczdmRklmSGk2bTJHWmcrK2pEdHlkanA3VFhMeTB4cGMvVTArVkx6U2VSRlFnKzd5WUkvOCtvaHZlbWcrd0pVeCtWZ2VCQXRlUE0zNXI4b203LzB2MSs3TjRUaFgrTHZGK3pPdC8rbnJENTd1Vi8xTDd6bTN4YWJtN21ybW1waVRwN0VwSS81THBkSVZLUHNtTW44V0RHT1UzcGtncE5zNG5paVEzWkJtLzZOaUNzQ3lpaG03ZmlTS1dlYnRJYS8zckJveWpkUTloOGwxaENPVGdrN3FJOGZxV2xxVEptVkYvRTNVWTJJaE51dWxHTzhJUjZQUHptUjhoeDNXalBvN3hYS3RpdzQ5VGkycS83SFR3ZG1LaTNyOEFuS3lGUnpUQlJ2bFdqM2F1K3dHenRtYXlZekFQMXdCVmszZWhkY3ZlMmVmaS85ZC93SDZ3TC9OMVVFKytnQUFBQUJKUlU1RXJrSmdnZz09Igp9Cg=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Q1FsY2JXRjBhR05oYkh0TWZWOTdjMzBLSUZ4ZCIsCgkiTGF0ZXhJbWdCYXNlNjQiIDogImlWQk9SdzBLR2dvQUFBQU5TVWhFVWdBQUFGTUFBQUJJQkFNQUFBQjRqZFJyQUFBQU1GQk1WRVgvLy84QUFBQUFBQUFBQUFBQUFBQUFBQUFBQUFBQUFBQUFBQUFBQUFBQUFBQUFBQUFBQUFBQUFBQUFBQUFBQUFBdjNhQjdBQUFBRDNSU1RsTUFNbmE3M2UrclJGUWl6UkJtaVpsSTNKTmtBQUFBQ1hCSVdYTUFBQTdFQUFBT3hBR1ZLdzRiQUFBREJVbEVRVlJJRFkxV08ydFVRUmlkcTNtNExrbld3c1lta2Z5QVdDaGlsWWhZV0sydHFOeUZGSUtGUmtTN21CU1N4bUtWa0U2SUVPSURsRTFodjFIUjBrUlNCS3RzWjZFUUgzdDlySmpqbVpuNzJKazdkKytkWXUvM25YUG05YzAzMzZ3UXFlYU5udzJ1cEZBWGNOc0gyekVYWldGM3BSRDRZY0VPZDFFcmdYa0hhVUQ3SWlVZUdYamFLVGZ3L05Dc0wvVmYwNnlCSE1ZZS9ZTlMrc2NnVXM0Z1VKT2dUK212RkdzQWRiU1Z2NUVyNWFCNjJpYWwzNHhCYkdjSkdGTllINlc5dDFVTjUxZjdxdGtEZGZ0RHdHL3RNd1R0dFc3S3RwZUJLWTMxQXkyYk5md0dzSzZCRVp3eUdOczVBQVFoTm5UUEprMmYyLzV1SXBsZUhmaWJTWm9FbDlveWtTeVBSNFZLRm1uaUE4bXVUQ0x0TllGL2FkU0pUT1JsU05LckNweFB2RjVXaWJ2YTdDVklPT1pLMFFEd3JLSmpUZnE3cldYZ3A1dEpvUXhBbUt3cHlnWVlnSUlaSUFNd1pYZDMrN0lBRll6VmZrcG4zS1BZNkFpbE5wYmhqeGFxcUtyelR2SGIwaWljVjJVdXRXQmU4V0lYdlZpOExVVmp4Y3BUTks5R29TcDdSaVFObUhtVlUvdGpPV05WaTUyZWhzZGRWWG9xWW5JWTZNUk8ybGhZRFI1SHVkUjBuSlUzZmovc3RJTXowOVZnWG52Y1ZTM0VvMDlwRW12YWZvblBRcFIydzNmTVI0UkhTakVSdmQzbHFycHpRL3BGNDdIYVJaaXBIajVjQS9xQldvUmFEMnZBM3RXVmE2L0NHZVhJWEZKTHp6Q25oaXY3T2tURVZXdHZ4MklmUVdoZlYrV0JFOHVlOHJhR3JiT3RoeUp6UVZ2Q1YySDA5TUdyTnowV0g1V1NQZ1JxYVVJd2s4Y2tjbWRkL3U1R012M3RmTG54WUJLbkpTTWJUMGYxbGpZbmUvcDZ5emYxU2YxcWtPaDhra0loNXRTaGxoY004YnlpNUU5ZGpYRlpta3lWbHZ5SzBydEV6UE9KbWl5OGJPZm85K05KaEpiZStBb09Qa2FJL0w3VkdHTjM2MlFYN3IwLzdyZGZ6SFFoTkdkUFNQR21DV1o1RHljTDMzM2hWWFArb0hDU0l4MnVrYTJaSytXWnQ1UjBJTGRRczVUVVFxbnVvaHpuRDlOelhSSDl1ZGUwTDZva0U4bEpPOGNVWXJoZFVZeUhpeG1LR1BiQ3lOY0QzU1VtSE1aR1o0Ym9UVHh6Y0JZMFdNWEtkQU9YTE5qcGVsdXJ3Y29IUmYwSDY1L1BhQ2JHdTFrQUFBQUFTVVZPUks1Q1lJST0iCn0K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Q1FsY2JXRjBhR05oYkh0TWZWOTdkSEpwZlZ4ZCIsCgkiTGF0ZXhJbWdCYXNlNjQiIDogImlWQk9SdzBLR2dvQUFBQU5TVWhFVWdBQUFJWUFBQUJJQkFNQUFBREJ0WkJtQUFBQU1GQk1WRVgvLy84QUFBQUFBQUFBQUFBQUFBQUFBQUFBQUFBQUFBQUFBQUFBQUFBQUFBQUFBQUFBQUFBQUFBQUFBQUFBQUFBdjNhQjdBQUFBRDNSU1RsTUFNbmE3M2UrclJGUWl6UkJtaVpsSTNKTmtBQUFBQ1hCSVdYTUFBQTdFQUFBT3hBR1ZLdzRiQUFBRWJrbEVRVlJZQ2FWWFBXeFRNUkIybXFSdGVFMVRoczRKNnNpUURpQkFEQWxJREN5a0VrS0lMaThTU0VnTXBBeXdvWFJBU0lnaFFjRENra3FWQUFuUTY5QXRRZ2xVWWlTVkdDcW1kZ2VwUHlRRjBwYmp6bjUranBPODEvZFNEOCsrdSsvT2Z1ZTdzODFZVHd0TlhXcmQ3dUVHWWp3d0FkdDBJSjB1OENPeUFQQ3JpeDJFZkM1TUFNd0gwZEt3UTlJRUxHajhBSVJod2Z2akQwMHl0QlZBVFlOT3dqK2tqNUdOdjVyQVB6RUNrQ2UwaVRaKysxZlRrQ1ZvY3JveHVBMWNodmlER3RyWTFxejdKbDRDcERnNGdqWUc5R25PL2hYdTFMenZxVHVCY1lBL2dzYU5hUzUxaW55UEt3QlpBWTRDYlBoVzA0QVdRRjB3RW5CT2svZ21SZ0ZhTmpqKzFMZVdEc1ROMk5FNXdha1N3RjV3TFYwRDNiR2hjd0pUR0tRd0VWaExWeGhXTHRVRkFhZ2F3RUVBZUY5b2V1QTBVK1p5QURPS0dtZ1VRNWV1RHFTcGxERGhqcnd0R0tVeTBwWGhnS01Ld0c1QWxSNDRib3RkUEhwRXZobTRMVWZORnRxV3JPOEord1BwakR6cTFvYlJ4bHgvODk3Y2tIVmVBaEpvUTQ0RDlSVzFuVW12RzhlU2g5Vk5kVk5aOXlpRWFUckgzVm9HOXFYSWNzL2FFSURIUW9wTzhUUFFIVFBTWGxjLzd1bXAyQk1KeDNQQnNTZDVzbytxUDVhc3ZqMFdRdGV0cmZnOE12QndkTTNhaHM5clJCTDRKYXJ2R2d1dW50TGhtTFd1OXk5VDNLOTBoVDRVYm0yK0Q1dFltSTExRjVIR3hoQndMWVJqQUdVTjdFSmdDTFJkUkd4WWVmdGo3c29FWThhS09YdFNvRWRPejZha1hxMVBsSWFteW16RXhBWHlsa1dva1Z1a2JVN0RhMHY4bnBGcFcwMjVTSFJwWHRxeisxZ0dJMXpkdkxQSUR1K3dFcVRDclRwakdYNXJYTjdGbTlzQ1NxaVp2U21SNXRGcFZLdHAySzVXbHdoVnpMTUU3Rm52R1A0ZlQ4UE1LaHVYVlJnanZmdjJnalhKdnFDcThDaVVXUlJhOUNnUkU0emhoVGdzRDJrOFcvN2RXYno3aWM5R014Sks1bzhUSGdhNlBTR3Fyc1UxSXhoU1VSbWJxTUJiYzgyeFlrSkxqREU4VXR3cWkrTmFhMktqTXp3aUc5T01WV0NmUzZtbTI2MjlKdkQ0ZHpmRUNNTmpRb3hvMnFLWTlsV2JlTGw1eHRidCtPWlBEY2ZLQ2RLSVFLdE1QYmxQSm1NdFN5cnFFREpJWU5vUHYwMnBML3IyejN2UE1uQ0JER0JUMWVORm5UR3I0eENLWFdRTUwyRHpoTUoxdi8zOHpkUU5PV2V2WGowY1Q1TWlOcXc3dkMveU9EY2VhMWJtdVFnL1d2WEF2SElFSEZBVEp3UHlOemdkKzZLcy9PQWMrbXgyUGtJd2JwY2NDUTBhNHJrVmhUZVNIVnNSVmxyZkpRZWQzL2xhRHN2SGlaUmJvajdkUHlNWjJJZStuaktiSCtZVUJ3dCtTbEVKR1ZFMkM2TmlWVW5kUnVqd0NTVkx5dXl3V1hnQkt5dXAyMGcvWEJvZDRVRWFhdVBkOUlrZkVZZEx1TTVCaFk3d0lFYVIxalY2bWN2Y1B3bVIwZXZpdDUzOHN4VjRUbE1PZUxZa0x3R0crTzN1OG93TzMyQXNtZlcwUUFHd2hZanhBdzdyTHMvQzRZWDZJVFkyZVFBVXN4eW04azlveFNrZmVlcDVXa2xUdll6WlozRlUzWG00MGhCbFNWZ1VFQThyU2RxSlNSdFdzd3VPeElkbzA5SUxrblRyNCtqVElSbXFwZTRETmROaTR6NGUwd1c0YVY2M1oyalFvanJiTWl3Q2x2bkRXdWhXODZ6RURGL3RqdXlwYXlUOEQxczFmY09Edy9KNkFBQUFBRWxGVGtTdVFtQ0MiCn0K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31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32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33">
      <extobjdata type="334E55B0-647D-440b-865C-3EC943EB4CBC" data="ewoJIkltZ1NldHRpbmdKc29uIiA6ICJ7XCJkcGlcIjpcIjYwMFwiLFwiZm9ybWF0XCI6XCJQTkdcIixcInRyYW5zcGFyZW50XCI6dHJ1ZSxcImF1dG9cIjpmYWxzZX0iLAoJIkxhdGV4IiA6ICJYRnNnQ1FsY1ltOXNaSE41YldKdmJDQWdjU2gwWDFRcElGeGQiLAoJIkxhdGV4SW1nQmFzZTY0IiA6ICJpVkJPUncwS0dnb0FBQUFOU1VoRVVnQUFBTGdBQUFCVEJBTUFBQURlbnRDMUFBQUFNRkJNVkVYLy8vOEFBQUFBQUFBQUFBQUFBQUFBQUFBQUFBQUFBQUFBQUFBQUFBQUFBQUFBQUFBQUFBQUFBQUFBQUFBQUFBQXYzYUI3QUFBQUQzUlNUbE1BUkhhcjNlKzdtVEpVaVJETkltWktBL1p6QUFBQUNYQklXWE1BQUE3RUFBQU94QUdWS3c0YkFBQUhSa2xFUVZSWUNaVlpQV3hqUlJCZS95Ung3RXNjZ1NpUkk0UkU2UlJJQ0JvSEtWY2dRTDZDYS9qUkN3MlVUa1VrRUhLYUs1Qk9zaVVRRlpMZG5VampTT2dRRFVvS2tKQ0k1RFFSQllYZFFaZURpKytPdTROaFp2WjNObjcyOHl2ZW03LzlkbmYyMjlsMW90VDg1NnVOK1RGQnhQazRVT2FKSzVPemVTSENYM3dnMU5sSzQ5RnNmK3l0TkgrTlRhbjZNaXlXRmFYT0w0OVMwU0xIOEwvSU1GY3R3WnR6WTNSQUFmb1pJMzFZNzZtWFowcURSWmJISUpWaGF5YW1kZWJnaVJVWCtEYi96aFI4RjhhWjRtVFFDQTZrWWJvMnpKbyswVHdQMjBLZnJxekR2OEpSYWJ3dTlEUWxlWnptQ2V6SHNCZG9TaFVCaEo2bVhHVEpTd1BrZnVoQlpFaEJMOEpKaXNlYlMvRFFLeVMxNEZJYVVyUlYrQ2ZGNDgzTE1SRWg3czNIU3FrNWtmb1VyUk9sdkFRWlJzUTRkZGljZ2lkTXJXaGQ4aEJQUllRSHlqSGNDTFJwWWlYTzhESmtJakJpRmVaT01ROFJYYXNRNVduYWtOaVdnM203cnhodElkVUI2S2JpU1FmQW1UVEVXaWRtYXowanpSR29OYTlVdCtPQXJEUkg4SXQ1cXdQeENaZGtwYmxTSTVoOTlPYmlRcEtkNWxTRndwcit6TXZKNWNjSGxQWXYzNlczVXVWNHhiUFRuTGpvajdCU0EraTU3S3JLd0E3NFdzekU3RFJYYXQyaUtGVWFNalpnZDhnSVE5RnFzQkVLaVFuQXorU0FKemI3aFNrMFlaVUd0bm44L05yWEFLY2s2WGExWUUycWFIYlB4bXhjN1FWN1FON0NkbytQMFBnY0EveWwzUU80NTFEVzcrenY3K1AwOEwzL3JiUE9FcHJtQ3JDS2tCTWVEazRHSDRQWmlxbTZBTTJWYXBqUzFVTkF3MHJNT05oOW1jQ3VIRnJtYWs3TjJucU1OSEJiTXppM2ZZMFpWNmxGYUs2UUdIeTIxeERia25LSk91SU1xVFdJQ3Y0aU5GZXFCN3gwQ2VKeEx6amdZNVROR1l3YmRLeW5ZTjZMMEZ4aEJhVWJiSUh3dGd4QUQyVnpCdU0yMEZPd1BXREs5cXc4L3p0aVJoT2VLNzV0bE0ySlgzYmJ3Q0IxM01xUTRTVmlwWGcrN1laZFZ1RStxZ25pdVF0REV4VnpLMWp4WGVwR2Rac3dVbkVCcmp6Yk9rNi9xN1RSY2ZadVQ2b0tLVSswRjlOMUZFYkxTd3ZldlNZZnZYTDR3aDFzOE5yaDRlRW5DVWptTWpoRytmVmtWbTZuZ0l0cTNvR0haeHhuMDRqbHFhOGI2bmVWMHRFajhCdkdqS2x3cTRia0VDT1hORytiOG9WV1V5MktrbHhMZ1BlaVZvQkhGMDIzYXRkODBlU3VKYzBUUTE2MDN0TWp5MHR5TVRqQjJmMFowbHpGNElMbU9UdE10TzVxOEZWSE9kWnhuQXEzQ2o1Mi9qMlVMWE5pY055OGV4b0czd1drQWo5VnQ0OXo4blpOSTBjMnU5T0JxbzFkSDZYaW5JLzhCSldxMmx0c3grMkdWVHNxM2VzU2pwS3o3QzdLUXdTM3pXSXFYdmdKSWcyMk5RUWRYRVphdC9YSmcxY1J6dUdGTktleVlMUEY0UTJYTUZSYm14b0MrV0F4eTI2STdDS2VNN2d0Vzd3QTI2Wlp2RU5EbWxkY3YrQ3VFQ3Z5cDNZVmU4Vk1lcHJ6QXRoVlEyWEQ5RU1mck1BMllVcXRVdDJnQjJsdWpobTFiUGl1SFVpOCszUzNkR1FpOXZsVnc5M2FOWUgwd1RKaEo2aFU3aGZqOFRSWCtSTmoweCtxaWd6ZU4yYk9rVTAwRG1wczdQVEJKYmpCYW40dnNIcWFCMFlXYTFqUFJ6VFlzZkhVVUhhRXd0WHRHenQ5a09aYnJIWjBIOXFGdzluVVV2eW1rNGdIMnpXZUFZTGJiQ29WYmhxNldab3h0UG9CVHNmUlBEQ3lTR2NvZ3g4WXp4REIvWm8zNGNUWTZkTXo1WDFON1BLNm8za1F5aUtkL3BoS3gyZW11VisxbGl1V0ZOMm1Lb2RQUWREWjA1eWR3WXR1UFZ6Qno3U1J6dzJmMGJvOU50amJNZ25ybUxORU4vRTBEM0JaVEtnUzBjZzN0T2VjNUMwWDFYRVVKdFBRWENHSG15NUEwRHl3a29oWjZOTGx4UzVjS1NId3NZdXFCdm1uNnhuZjVzdTJISEpZUUhQWFRBdEk1RFArUXdTOHg0WUx3ZzZXYXpsZ0RnMkN3WHNmaENqcE5GL25KVnBMekgzck5tTUh2OW5MWmdrMW1yNkg1R3dLdGJHYVN2T0NIaGxsK28yakgxNWs3SEN3V01ad1p2WXBZSlhEOGZ2NlFvNU9LczJYZEU3NTVrL0lUeE44ZVpyVFd1T2EyS2ZTaEc3bEczTXNXeU11bUJXamI4ZFFMZGNpYUhpd1FXOVBjMXJEcmFESjl6Qko0TFBBZ0dJNnpldDJCMWIrK0JuZWYvVUkwMkNMazRhb2lWMmtuazB1UDVmWWVGc0xmeENHemxaQU83SnpOUS9IdW1TdkpHR3JVQTZxZVdoR0dXbCtKRXhjemNlQnFSd3ViMkIzWWpyTjgvWTZhMk9SVjRJZjFMMzFUZjhpelUrbWU0cGlkMk5NRGJFRG1xT2xFZEpsQ2dyVytQNFVNNXBHY2E4REJQZlZuQnBkQ1ltUVJxNHNSUTZzb1J2UzFFUnd1ZmdyOGVSa0EveTdSMHJlS3U3Q1lWcHdOWDhrbWwrSkVWNUtteWhqM2x1T1I4V1YvWjRQSUdrQUI5SWd0Y1NVWVdsRjdWaHNQelR3M1h4WHhoWGpJT0hHNGNoUzQ3eURpT1g2MXJqcC9DemswcmRSNWNjdjJsZ3ovdnhkYmhadXRpWktGSmxxdUo1WHN0Q1czT1NtL0xwTDBmcDU0cTFHdWlhSmVQdTZEcHpjL0ZDRUZvTTd1WENjd3pzN3A2ZW5QKzNjeElNNGZpNG1Zam90TzR5SVEydnhzc2M0MC9SS2xNekVnY3R0cEhyWi82UGsrbG1PYm1FRHVMbnoxdW5POVFUZWRqRXM1R1g2cERORmE0dXJUVW9RbXdmUlZHYkZhbDhlZHVjSDZZaHlXbTFLQmVndE1KeDZlS3ltSW5wSEtZMWdQc1JMcTFmSTczM1RwR05aL0thRkJMYmZ6Z0psdnZpZEMvOGYrRzZPRVhiR3Z4UUFBQUFBU1VWT1JLNUNZSUk9Igp9Cg=="/>
    </extobj>
    <extobj name="334E55B0-647D-440b-865C-3EC943EB4CBC-34">
      <extobjdata type="334E55B0-647D-440b-865C-3EC943EB4CBC" data="ewoJIkltZ1NldHRpbmdKc29uIiA6ICJ7XCJkcGlcIjpcIjYwMFwiLFwiZm9ybWF0XCI6XCJQTkdcIixcInRyYW5zcGFyZW50XCI6dHJ1ZSxcImF1dG9cIjpmYWxzZX0iLAoJIkxhdGV4IiA6ICJYRnNnQ1FsY2QybGtaWFJwYkdSbElIdGNZbTlzWkhONWJXSnZiQ0FnY1gwb2RGOVVLU0JjWFE9PSIsCgkiTGF0ZXhJbWdCYXNlNjQiIDogImlWQk9SdzBLR2dvQUFBQU5TVWhFVWdBQUFMb0FBQUJUQkFNQUFBRGFhd0NJQUFBQU1GQk1WRVgvLy84QUFBQUFBQUFBQUFBQUFBQUFBQUFBQUFBQUFBQUFBQUFBQUFBQUFBQUFBQUFBQUFBQUFBQUFBQUFBQUFBdjNhQjdBQUFBRDNSU1RsTUFWSm03NzkxMkloQkVNcXZOaVdiTU56dzdBQUFBQ1hCSVdYTUFBQTdFQUFBT3hBR1ZLdzRiQUFBSHprbEVRVlJZQ1pWWVBXeGJWUlMrK2JIOW5OUnhKQVFEUDNLVURyQWdWekNWeFJtS1lLQjZSVFQ4Q2NrUkVqQTZxakoweXhPdGhBUkRNbFF3TUNSSUhTczVSVUlzSUhjQUNVRWtodzVza1NOR2xwVEdnVkphRHVlY2U4LzlzMS90dk9IZDgzZS9lOSs1M3ozMzJrcU44VHkrT1VhUUMxazdjREpKRTZmVE56N3lUTWxaVDFHVC9WVmZIU2tYam9LUVN5bmc4NUt6WFEvOG5mdk9NNDZVTkgveXdqNG1iSHdzZkJGMlBQY1VuQ3d4U3EwZFo3Wi9PWVgrTDkvUjlML1Z0bkx6b1hXaTBQM1AxOGFSWitCdEcxYUhOek9seWgyRWY0Nk01UWJNVzZkU3M3RG5hZU9KdFFjU2R3WGVZYkhVUVBpYmwwdlBwUEN1K0tqdEJXdmdlL0xsaXFTMjFQekxSTTEwRVo2ZXUzNjNNdHp6MVRGbEFiMzJJSk1lWlExL3RDb0dhcS9DZ2ErT0thL0ROa2Mydkt3eS9IbHRGNWl1VGFGWXhtbUxjSUhEeW41dzhzUnZUL3E2VW5Qd2QyQklPbnFWQXVNUUpRMW9OeVNBVFJ1d0VMZ0tBSUdlcHh5YTFPVDV0YjBEV1JCUWc4Z1FlSjFTZ0Z0T3laTm1RZ0lwMVlEanZOakFQZ0YvQnZwUVpTcm1ZOFRYb1ozWTJPem4rOFRUanRJK0ErUE1pWHEzWUVWQWN0dEd0RGhGaUQ4bXIrc0dMT1c1eEo3RVdaNENRMlNKeUcxblIzOWtFU0xhVmlGS1ZTNTZHVVp1dzBLMGwxUWJndnFaaTQwT2dLQ2lEQWx0eDZ4dGpVbDN4R3FNck56MU9HSmN1aVA2NGNnVmd2alFTK1BkTmVTRGpXa2Q3dWM3eVZPT2k4cjRkRmVxQUhKdzhDQ2ZmNU1ldjdCTjRsUG4yYUFxOGJxUFQzYzZNYjFEYmFaRHh4SWN6NnVrSjFNK0ZSTnlmTHBUN1hiVjFCNTdSN2lIWmNwVmIwZk1wanc2di9yOGhmcjdjdCtZUlFsTE90anQ0UmVseHdCMlNkSjl0cnlGcVRLdWVXM21Zbm9Pc0dmbWRZTE0wSFdOKy8ramczcHd4MGJQM1Y1Y1hPd0M0SHZ4VjJ0OWxOQ1VpOEVFWXZaNVF2ZzkrQmpRUmt6WkU5QmRxWTdVc1JvaUduWmkxa0YyYUFwbndzbU5YZDJwVzkxTWtxWXU5WVB6dTZkQjQ1SjFFcnBUaGRjSC9oYUNDem1uYVNST2tpcEJkQUtjaE81SzFVQXZYNHFBY3JIWUlQU001NDViOVVCL2hIbWZoTzRLNnlsZmIyY0pjTWNnMUZBMkJ6UHVCLzBSTWdSbWJVSGswZTI2SmpZQjJtSmNSOWxjSkN0dVAyaXN0bDBkMHQ4bmNnYlA4L1ArbUZYNGw5UVVBZTA5b29tS3VTeE11akYxcjVia2pGUmNoSUhuZ283VDd5cHZlVXlBM1owcUllV2VkbVBHTWo4Y0R3UTdDYXFCMEgveDYvMFBiMk9INy9mMzkwL2pKTS80NFJvZHc5eWlNam5ORkFiUWcrcmVocnVyRENhWnhGSzFGNkxUWEdxRXZtVHNtQTI3ZEVpUnpKaTVDZWxlTjdVTXJhWndGRUtLVFFOZG1Cb2VJSDJ2WGJwVFhnMGwrSkR1cWVFd1d1L3c0T2pmMUlKK2EzVENrNTJxTmtqSnREdEdEK2hlbG9taTlZeU9uN0RFWTUydnk3aG5IQ0NuU1pZdVJzZHR2S0J4OEQwcjE1V3EzZEZsZDF4UUdNOGRXVzJQQ3lvOXNraEt4WGxmZDUrb1ZOWFFscTQ0MndTR3Y5aGxXbHFkSm9aeHB1MFBzUzZpUzcrWU00YzJaOWk5ZGtGajBGRm1wRG1wVlI1NkZmRXNvRTkzUEhkbEJYUjR4NmQ3WThWZ05td0JyTmc1c292NXp1aFN3M2dSWkZieFh2WHBudGlCd2Q0c0pybHFtVUV4ZHpRc1p0UFJuUmRod1FTZzRsTU1DN0xrREhQOHJ3bEN1c3V0YU1ydzNuZzJBR1BhaEc0NHBaQW1idWx3Mzg2YlNHcXdZc2duNGtYcVorTnhkRmZGVzhhbUc2NlJqTDVuN0p5bXpDZzRyUU1qVW9QTHNNUnFjWUViL1hKMDk0d3NibEY5WDZmcEhoalhGc3FXVjdqRU1pcTVrZTQ3SE5aZTRrYS9jRDRybnVxSmZEYnhkQ1VEUFVTWGpOSVZmTUdMWHBkSk5Qd3g4ZE8zdlNCUDVIT1YwU1dnaStodTVadHlPZUErTlZQdVM4R0diMW02ZThBczhwMEEwMmw1elhSM1M5ZXdwWlBDNjF6ek1QOEJyUjNkWTNTK0RYRkZYOVV1UGtpV2JGaEx6aEcyTkV6TzJ2ZHNBQXFPN3I2VjVKVHpTblBmMUs0MWtuZHNXTnRTbVV4ZGVNaWU3Z28zK3VYUjNiT1NpSG1ZeHdZeloxWnZKaVgwQS9MeFUvWFdnRzV1Zk4ydlNISGtFSS91cHBNME9DNWxoTXJZcTJ3N0pIQnZ6YVk4L3RBc0dMMzJpdlNuTnAvdWMzcVpTamhqcm00M0dOejdmVjh4NjZqaDlQMmtMRm5VeG1vdTNXZk4xQ2picjJlZmZzRGcvblN4cHRISG1XZVdieEF0VjJ2STNzNmwrN1JKYTlMUnVQQUF2eUpJZFZCb2tpYk1KMC8zdDgxZ3VtbmwwcjB0aENzM0dQNW9reHBIZDFwSVJ5Q2xya0EvMVg5WnVnSHk2ZDZ5V3pINS9RZDQ3V2JHMVgzSmRWVmJ3WFpTWDZiSHozcGVFbE5iM1NPSGFuamtZeDlYZDMrMjAzSlZpYnVLL2tpNlp4S2xXNjd1QjU2dDRxK3haN2RpUHQyTGN0ZTFzVlhLdThjUzJtL1dPVlJBdXQ4YTZzQmRKRWVXK0xjUTNLTTdtanZCNlNSeHJzV2F2K2MwWDFvZkdMYUg2SzY2VSt4Z2pJL0FSODltYUJHdEh1NDZORGNSUGZqclFFME9mSi8wMXUxaFh1b1NldytSRGx6ZHcyd05Ca213Ymp1OGYwTWJhNVdCYVhHbHZ4T0c5dkxPTlIyV21xb2Nka0p0STlpSDVNYmJrYnQ3bVBqQ1FKUnhjSVB6Q2N1T2RmWWdzN0lXK0VhNUVockwrZnNwK2VTck9sYlhQeTVuWVJmU1NrRzVZdjhXelgyYlJmZXFoeFIxanFzVXJaL2dLT1NJVXhFZmIxelVrZjF6WngwQ1NvWGcxdUc1MXVEbDVkM2QzUitYejhYL1ZXRFFZVC96UXMzdkd4NGd2Q2VYQmhZLzZEWmNTZUo4cHVZcjQvMmthc2ZoTkliamhkYXArSDdXZzNQTDcrMHVYMHpoclRDeUdLVXc5QTdYNnNHVlozaU1zZmJDNHZESVdPMHMyanYxNk9CS1hxSEs3Vm83eVh4YTdtYVpDK2c3WnZKbzVnZFplV0pnRTFqWFVHRWpySVJEWXp6anBWVlBHUzErWnNQL0I4MVV2eWFoaXExRUFBQUFBRWxGVGtTdVFtQ0MiCn0K"/>
    </extobj>
    <extobj name="334E55B0-647D-440b-865C-3EC943EB4CBC-35">
      <extobjdata type="334E55B0-647D-440b-865C-3EC943EB4CBC" data="ewoJIkltZ1NldHRpbmdKc29uIiA6ICJ7XCJkcGlcIjpcIjYwMFwiLFwiZm9ybWF0XCI6XCJQTkdcIixcInRyYW5zcGFyZW50XCI6dHJ1ZSxcImF1dG9cIjpmYWxzZX0iLAoJIkxhdGV4IiA6ICJYRnNnQ1FsY2JXRjBhR05oYkh0TWZWOTdZMng5SUFvZ1hGMD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1VWxFUVZSSURaVldQV2hVUVJEZXkrWHZjamt2SXFrdmtscE9VQlN4U0N3c1JDRVdGbEdMZDRJZ3BEQ3gwRUtRU3lFMkZoY1IwMTdFM3lKNktTd3NBaGNOV0hxS1JiREtGV0toUXFLNXB6RnF4cG45Zlh2dk42OTRiMmErYi9iTnpzN09MbU8rSnpWODNMM2tzMFlhcmptQXovNUlUaHQ0a3p3QU50ck1VZXBkNFFJd0hjV3lzQTdsQW5PV1BVTEoxbUIrOXcySEhOY2phQlkwQ051bzk1SFBid3NJVjNvQVNvUTY2UE1ybkdZaEZXaHh2WkhjQjM4aklxcWp6M2RydEZEbEhzQVFCenZSSjJFT3htUm9QQW1sMEtHOVFBNWdVK2lZdU5hQ0Z3cVZxd0NqQXV3Q2FJYlNMS0FHc0NRTWVUaGlJYUZLTDRBcndkenRVSllOWUxKKzJKWjRyUUx3SjU1bE0zQTZUZHNTcTJFUndFQXN5eVowbXhUWVFJUldCL2dYQVFkQ3hjUmxhZHpIQUU0YkxaR1V3UlM4UzhRMEpDelFIYWNOcTBCVmpoa29ScW9DL0l5aCtHQk1tOXc4UGlqVWdHbmJhYlZSMmtaREJ6VEF5MzJmSDQ1TGxYcHVrbFJqT0hySHBGR2VNc09GU2w4Y1V5NTU5QWtsV3NDWTdtS0Z4Q2VPbzQrelZST21OYXBQeWFxK3lWak5oT21qV1Fic05BUENnTjRKcTNxWG5qZDZKMndHbmZxa3hZMmRLTldNMWZWdXhtYWJzS3JMK2pBckFEOFVyZGtHSzZ0NmVZcnF0QW9tZXF3MWZhQmpxa3NlSUVMVVpabkNGTWlzUjlBSndzNHB5eEtUdmhWQlhweHd6cjBYT0xZTlNhd0hWRUZxZUVhaWU4QjkvQWhPY0sxUEQ0NHBLRW1DK21SR1lFSElzN0NCNFZ4MytSQjV2VHdPS0lKeVlVVzEzcjNnVHFNMTY1UUkwOHVEbGROK1d1RWVsQmVFSXB3a2NrUFU0NnJxR3RqYnRpY2VYSDRsZ3lFS1J0dWtMOHNCRHdyN3hUcXBOZFUxa01DZjFvcjJjc0FWY2tQOEQvdkZIUG1vb2FqbnlHZHJoUURHTU5xelhNRDFhSkxRTDg1MFhNaHBVc1hWUzN2dEpWT25pSWdFbVozSlUyVEgzNG5mcnltKytHNTl1M0puQkk0UmhlWmxIV1JwZWJ2Qk9KNisvdURZanFwM3QzWFh2Q3ovTWwvYTdDM0xhNXIvaGVZMUp5VHhMc0FtQ1RpdEpqZGszaGl2cjl6Q0dDN1RrQlQ1cHlpV3B3dWVLR3RtV1hpNUg1VWxEekNqWlBxT2lKVzlldGhqVEwwOTZMU2VUV2xMVlpleE1EbSt1dFJVTFlpNWFoWG5zYVNWTUtGaHR3bGNXU3ZVUUxlS3ZUemQxSjE2N2dkU3RiRUFmN1dNUWhlZHVlbVlHN0haWW94ZFlLeEtRK1RYdmNQNDViUTV6UHV3aU1wVTVPV1NuK2UxcE5UdG1XVnI1Mm5qNFRtOVpwYkNTelh5cEt4OU5raGJyMHdiTDdaSnZ3QWNIcDlaT0lydlBQNG4xOTRHT081OVpXc3REQ1d6RE9OazdjZStVUm4xNG9GeUI3aUhKZ0RtQlZpRUE2Sm5CWEsxY2ZHaWMrYTV1bTluUHJsWTh2OEJZbUFzaHM5OFBCNEFBQUFBU1VWT1JLNUNZSUk9Igp9Cg=="/>
    </extobj>
    <extobj name="334E55B0-647D-440b-865C-3EC943EB4CBC-36">
      <extobjdata type="334E55B0-647D-440b-865C-3EC943EB4CBC" data="ewoJIkltZ1NldHRpbmdKc29uIiA6ICJ7XCJkcGlcIjpcIjYwMFwiLFwiZm9ybWF0XCI6XCJQTkdcIixcInRyYW5zcGFyZW50XCI6dHJ1ZSxcImF1dG9cIjpmYWxzZX0iLAoJIkxhdGV4IiA6ICJYRnNnSUZ4dFlYUm9ZMkZzZTB4OVgzdGpmU0JjWFE9PSIsCgkiTGF0ZXhJbWdCYXNlNjQiIDogImlWQk9SdzBLR2dvQUFBQU5TVWhFVWdBQUFGUUFBQUJJQkFNQUFBQ2FVYzhTQUFBQU1GQk1WRVgvLy84QUFBQUFBQUFBQUFBQUFBQUFBQUFBQUFBQUFBQUFBQUFBQUFBQUFBQUFBQUFBQUFBQUFBQUFBQUFBQUFBdjNhQjdBQUFBRDNSU1RsTUFNbmE3M2UrclJGUWl6UkJtaVpsSTNKTmtBQUFBQ1hCSVdYTUFBQTdFQUFBT3hBR1ZLdzRiQUFBQzlVbEVRVlJJRFkxV09XOFRRUlFlNTRBNHhqZ0lwWFpRZm9BcEVBaFJKQlFVQ0tSUVVIQVVheVFrSkJmRUZGQWdJVndnbWhRT1FxUzFKY1JSQkp5Q01wS0JTSlFZUkJGUjRSNGtBdkZ5R01qSG01bWQzWjNENjkzQys3NWpabmZldkhscnhxd3JNM3ZDdjJLeEx1S0dCN29PdWlTRHU4T053TFpCTytCOTZRUnFEbEdqUnBRVFRZMjNRYTZGMVgyM1BPN2ZzbFdObWNZTzRVbHUvYTBKRnRnTmxEbnBrZlducFdwRUhUMkJPME90TktsOGJKdXMzN1JKVFBBQW1CSGNHRm1UbDdVUVBGK3NxMnhPRk1kNTRKZkVsSUxlV2x3eTR3WXdMN2x4b0d1cUdtNEJMeVZSd0ZGTk1jRUU0QWRjZnNrVWRVekwvcTR6QTFFZCtETlExQVY2MWE3T0RFSzBWWmdhSk9yOHJtaFZ1bUNqTnZEUFpwMU1hVmlGUktNV2dETVJTb3F5dEtwM1NZWklvMXBKbXdEYUs3V3QwWGgzMUFCK3VCV0xwUVFFeFdwSkprRUpTRmtCUEFIejVuQTM1ZzBvWmE1R3lWcDF6Mkt5QmJLYTNBQmNUTlZSeGVCUDZVOUxLM1ZkNWVoVlU5WVZIZXkwQjR0T1M5cGNVZWRKVzFkRmlNNCtJSk1hVFhVMXBQZUhkc3BWT1FTSlFZWldOWlhvQ01XOVFEOEVkckJlOFM2OEQraTJZNjh5czh1QnVoLys0MGM0S1JHdHFoenc2cGFkdzVxTVY3QmRaZXltTDBkNlVMeHlzcEw2ZGsvQXJ4R2I4OHBjbzIwMW16Q1ZldkRoS3VFVTkzUmtqVkFQMktrOHZQb3FlQ0pYNkpXNi9NN3lFRSttczdmRklmSGk2bTJHWmcrK2pEdHlkanA3VFhMeTB4cGMvVTArVkx6U2VSRlFnKzd5WUkvOCtvaHZlbWcrd0pVeCtWZ2VCQXRlUE0zNXI4b203LzB2MSs3TjRUaFgrTHZGK3pPdC8rbnJENTd1Vi8xTDd6bTN4YWJtN21ybW1waVRwN0VwSS81THBkSVZLUHNtTW44V0RHT1UzcGtncE5zNG5paVEzWkJtLzZOaUNzQ3lpaG03ZmlTS1dlYnRJYS8zckJveWpkUTloOGwxaENPVGdrN3FJOGZxV2xxVEptVkYvRTNVWTJJaE51dWxHTzhJUjZQUHptUjhoeDNXalBvN3hYS3RpdzQ5VGkycS83SFR3ZG1LaTNyOEFuS3lGUnpUQlJ2bFdqM2F1K3dHenRtYXlZekFQMXdCVmszZWhkY3ZlMmVmaS85ZC93SDZ3TC9OMVVFKytnQUFBQUJKUlU1RXJrSmdnZz09Igp9Cg=="/>
    </extobj>
    <extobj name="334E55B0-647D-440b-865C-3EC943EB4CBC-37">
      <extobjdata type="334E55B0-647D-440b-865C-3EC943EB4CBC" data="ewoJIkltZ1NldHRpbmdKc29uIiA6ICJ7XCJkcGlcIjpcIjYwMFwiLFwiZm9ybWF0XCI6XCJQTkdcIixcInRyYW5zcGFyZW50XCI6dHJ1ZSxcImF1dG9cIjpmYWxzZX0iLAoJIkxhdGV4IiA6ICJYRnNnQ1FsY2JXRjBhR05oYkh0TWZWOTdjMzBLSUZ4ZCIsCgkiTGF0ZXhJbWdCYXNlNjQiIDogImlWQk9SdzBLR2dvQUFBQU5TVWhFVWdBQUFGTUFBQUJJQkFNQUFBQjRqZFJyQUFBQU1GQk1WRVgvLy84QUFBQUFBQUFBQUFBQUFBQUFBQUFBQUFBQUFBQUFBQUFBQUFBQUFBQUFBQUFBQUFBQUFBQUFBQUFBQUFBdjNhQjdBQUFBRDNSU1RsTUFNbmE3M2UrclJGUWl6UkJtaVpsSTNKTmtBQUFBQ1hCSVdYTUFBQTdFQUFBT3hBR1ZLdzRiQUFBREJVbEVRVlJJRFkxV08ydFVRUmlkcTNtNExrbld3c1lta2Z5QVdDaGlsWWhZV0sydHFOeUZGSUtGUmtTN21CU1N4bUtWa0U2SUVPSURsRTFodjFIUjBrUlNCS3RzWjZFUUgzdDlySmpqbVpuNzJKazdkKytkWXUvM25YUG05YzAzMzZ3UXFlYU5udzJ1cEZBWGNOc0gyekVYWldGM3BSRDRZY0VPZDFFcmdYa0hhVUQ3SWlVZUdYamFLVGZ3L05Dc0wvVmYwNnlCSE1ZZS9ZTlMrc2NnVXM0Z1VKT2dUK212RkdzQWRiU1Z2NUVyNWFCNjJpYWwzNHhCYkdjSkdGTllINlc5dDFVTjUxZjdxdGtEZGZ0RHdHL3RNd1R0dFc3S3RwZUJLWTMxQXkyYk5md0dzSzZCRVp3eUdOczVBQVFoTm5UUEprMmYyLzV1SXBsZUhmaWJTWm9FbDlveWtTeVBSNFZLRm1uaUE4bXVUQ0x0TllGL2FkU0pUT1JsU05LckNweFB2RjVXaWJ2YTdDVklPT1pLMFFEd3JLSmpUZnE3cldYZ3A1dEpvUXhBbUt3cHlnWVlnSUlaSUFNd1pYZDMrN0lBRll6VmZrcG4zS1BZNkFpbE5wYmhqeGFxcUtyelR2SGIwaWljVjJVdXRXQmU4V0lYdlZpOExVVmp4Y3BUTks5R29TcDdSaVFObUhtVlUvdGpPV05WaTUyZWhzZGRWWG9xWW5JWTZNUk8ybGhZRFI1SHVkUjBuSlUzZmovc3RJTXowOVZnWG52Y1ZTM0VvMDlwRW12YWZvblBRcFIydzNmTVI0UkhTakVSdmQzbHFycHpRL3BGNDdIYVJaaXBIajVjQS9xQldvUmFEMnZBM3RXVmE2L0NHZVhJWEZKTHp6Q25oaXY3T2tURVZXdHZ4MklmUVdoZlYrV0JFOHVlOHJhR3JiT3RoeUp6UVZ2Q1YySDA5TUdyTnowV0g1V1NQZ1JxYVVJd2s4Y2tjbWRkL3U1R012M3RmTG54WUJLbkpTTWJUMGYxbGpZbmUvcDZ5emYxU2YxcWtPaDhra0loNXRTaGxoY004YnlpNUU5ZGpYRlpta3lWbHZ5SzBydEV6UE9KbWl5OGJPZm85K05KaEpiZStBb09Qa2FJL0w3VkdHTjM2MlFYN3IwLzdyZGZ6SFFoTkdkUFNQR21DV1o1RHljTDMzM2hWWFArb0hDU0l4MnVrYTJaSytXWnQ1UjBJTGRRczVUVVFxbnVvaHpuRDlOelhSSDl1ZGUwTDZva0U4bEpPOGNVWXJoZFVZeUhpeG1LR1BiQ3lOY0QzU1VtSE1aR1o0Ym9UVHh6Y0JZMFdNWEtkQU9YTE5qcGVsdXJ3Y29IUmYwSDY1L1BhQ2JHdTFrQUFBQUFTVVZPUks1Q1lJST0iCn0K"/>
    </extobj>
    <extobj name="334E55B0-647D-440b-865C-3EC943EB4CBC-38">
      <extobjdata type="334E55B0-647D-440b-865C-3EC943EB4CBC" data="ewoJIkltZ1NldHRpbmdKc29uIiA6ICJ7XCJkcGlcIjpcIjYwMFwiLFwiZm9ybWF0XCI6XCJQTkdcIixcInRyYW5zcGFyZW50XCI6dHJ1ZSxcImF1dG9cIjpmYWxzZX0iLAoJIkxhdGV4IiA6ICJYRnNnQ1FsY2JXRjBhR05oYkh0TWZWOTdkSEpwZlZ4ZCIsCgkiTGF0ZXhJbWdCYXNlNjQiIDogImlWQk9SdzBLR2dvQUFBQU5TVWhFVWdBQUFJWUFBQUJJQkFNQUFBREJ0WkJtQUFBQU1GQk1WRVgvLy84QUFBQUFBQUFBQUFBQUFBQUFBQUFBQUFBQUFBQUFBQUFBQUFBQUFBQUFBQUFBQUFBQUFBQUFBQUFBQUFBdjNhQjdBQUFBRDNSU1RsTUFNbmE3M2UrclJGUWl6UkJtaVpsSTNKTmtBQUFBQ1hCSVdYTUFBQTdFQUFBT3hBR1ZLdzRiQUFBRWJrbEVRVlJZQ2FWWFBXeFRNUkIybXFSdGVFMVRoczRKNnNpUURpQkFEQWxJREN5a0VrS0lMaThTU0VnTXBBeXdvWFJBU0lnaFFjRENra3FWQUFuUTY5QXRRZ2xVWWlTVkdDcW1kZ2VwUHlRRjBwYmp6bjUranBPODEvZFNEOCsrdSsvT2Z1ZTdzODFZVHd0TlhXcmQ3dUVHWWp3d0FkdDBJSjB1OENPeUFQQ3JpeDJFZkM1TUFNd0gwZEt3UTlJRUxHajhBSVJod2Z2akQwMHl0QlZBVFlOT3dqK2tqNUdOdjVyQVB6RUNrQ2UwaVRaKysxZlRrQ1ZvY3JveHVBMWNodmlER3RyWTFxejdKbDRDcERnNGdqWUc5R25PL2hYdTFMenZxVHVCY1lBL2dzYU5hUzUxaW55UEt3QlpBWTRDYlBoVzA0QVdRRjB3RW5CT2svZ21SZ0ZhTmpqKzFMZVdEc1ROMk5FNXdha1N3RjV3TFYwRDNiR2hjd0pUR0tRd0VWaExWeGhXTHRVRkFhZ2F3RUVBZUY5b2V1QTBVK1p5QURPS0dtZ1VRNWV1RHFTcGxERGhqcnd0R0tVeTBwWGhnS01Ld0c1QWxSNDRib3RkUEhwRXZobTRMVWZORnRxV3JPOEord1BwakR6cTFvYlJ4bHgvODk3Y2tIVmVBaEpvUTQ0RDlSVzFuVW12RzhlU2g5Vk5kVk5aOXlpRWFUckgzVm9HOXFYSWNzL2FFSURIUW9wTzhUUFFIVFBTWGxjLzd1bXAyQk1KeDNQQnNTZDVzbytxUDVhc3ZqMFdRdGV0cmZnOE12QndkTTNhaHM5clJCTDRKYXJ2R2d1dW50TGhtTFd1OXk5VDNLOTBoVDRVYm0yK0Q1dFltSTExRjVIR3hoQndMWVJqQUdVTjdFSmdDTFJkUkd4WWVmdGo3c29FWThhS09YdFNvRWRPejZha1hxMVBsSWFteW16RXhBWHlsa1dva1Z1a2JVN0RhMHY4bnBGcFcwMjVTSFJwWHRxeisxZ0dJMXpkdkxQSUR1K3dFcVRDclRwakdYNXJYTjdGbTlzQ1NxaVp2U21SNXRGcFZLdHAySzVXbHdoVnpMTUU3Rm52R1A0ZlQ4UE1LaHVYVlJnanZmdjJnalhKdnFDcThDaVVXUlJhOUNnUkU0emhoVGdzRDJrOFcvN2RXYno3aWM5R014Sks1bzhUSGdhNlBTR3Fyc1UxSXhoU1VSbWJxTUJiYzgyeFlrSkxqREU4VXR3cWkrTmFhMktqTXp3aUc5T01WV0NmUzZtbTI2MjlKdkQ0ZHpmRUNNTmpRb3hvMnFLWTlsV2JlTGw1eHRidCtPWlBEY2ZLQ2RLSVFLdE1QYmxQSm1NdFN5cnFFREpJWU5vUHYwMnBML3IyejN2UE1uQ0JER0JUMWVORm5UR3I0eENLWFdRTUwyRHpoTUoxdi8zOHpkUU5PV2V2WGowY1Q1TWlOcXc3dkMveU9EY2VhMWJtdVFnL1d2WEF2SElFSEZBVEp3UHlOemdkKzZLcy9PQWMrbXgyUGtJd2JwY2NDUTBhNHJrVmhUZVNIVnNSVmxyZkpRZWQzL2xhRHN2SGlaUmJvajdkUHlNWjJJZStuaktiSCtZVUJ3dCtTbEVKR1ZFMkM2TmlWVW5kUnVqd0NTVkx5dXl3V1hnQkt5dXAyMGcvWEJvZDRVRWFhdVBkOUlrZkVZZEx1TTVCaFk3d0lFYVIxalY2bWN2Y1B3bVIwZXZpdDUzOHN4VjRUbE1PZUxZa0x3R0crTzN1OG93TzMyQXNtZlcwUUFHd2hZanhBdzdyTHMvQzRZWDZJVFkyZVFBVXN4eW04azlveFNrZmVlcDVXa2xUdll6WlozRlUzWG00MGhCbFNWZ1VFQThyU2RxSlNSdFdzd3VPeElkbzA5SUxrblRyNCtqVElSbXFwZTRETmROaTR6NGUwd1c0YVY2M1oyalFvanJiTWl3Q2x2bkRXdWhXODZ6RURGL3RqdXlwYXlUOEQxczFmY09Edy9KNkFBQUFBRWxGVGtTdVFtQ0MiCn0K"/>
    </extobj>
    <extobj name="334E55B0-647D-440b-865C-3EC943EB4CBC-39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40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41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42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43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44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45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46">
      <extobjdata type="334E55B0-647D-440b-865C-3EC943EB4CBC" data="ewoJIkltZ1NldHRpbmdKc29uIiA6ICJ7XCJkcGlcIjpcIjYwMFwiLFwiZm9ybWF0XCI6XCJQTkdcIixcInRyYW5zcGFyZW50XCI6dHJ1ZSxcImF1dG9cIjpmYWxzZX0iLAoJIkxhdGV4IiA6ICJYRnNnQ1FsY1ltOXNaSE41YldKdmJDQWdjU2gwWDFRcElGeGQiLAoJIkxhdGV4SW1nQmFzZTY0IiA6ICJpVkJPUncwS0dnb0FBQUFOU1VoRVVnQUFBTGdBQUFCVEJBTUFBQURlbnRDMUFBQUFNRkJNVkVYLy8vOEFBQUFBQUFBQUFBQUFBQUFBQUFBQUFBQUFBQUFBQUFBQUFBQUFBQUFBQUFBQUFBQUFBQUFBQUFBQUFBQXYzYUI3QUFBQUQzUlNUbE1BUkhhcjNlKzdtVEpVaVJETkltWktBL1p6QUFBQUNYQklXWE1BQUE3RUFBQU94QUdWS3c0YkFBQUhSa2xFUVZSWUNaVlpQV3hqUlJCZS95Ung3RXNjZ1NpUkk0UkU2UlJJQ0JvSEtWY2dRTDZDYS9qUkN3MlVUa1VrRUhLYUs1Qk9zaVVRRlpMZG5VampTT2dRRFVvS2tKQ0k1RFFSQllYZFFaZURpKytPdTROaFp2WjNObjcyOHl2ZW03LzlkbmYyMjlsMW90VDg1NnVOK1RGQnhQazRVT2FKSzVPemVTSENYM3dnMU5sSzQ5RnNmK3l0TkgrTlRhbjZNaXlXRmFYT0w0OVMwU0xIOEwvSU1GY3R3WnR6WTNSQUFmb1pJMzFZNzZtWFowcURSWmJISUpWaGF5YW1kZWJnaVJVWCtEYi96aFI4RjhhWjRtVFFDQTZrWWJvMnpKbyswVHdQMjBLZnJxekR2OEpSYWJ3dTlEUWxlWnptQ2V6SHNCZG9TaFVCaEo2bVhHVEpTd1BrZnVoQlpFaEJMOEpKaXNlYlMvRFFLeVMxNEZJYVVyUlYrQ2ZGNDgzTE1SRWg3czNIU3FrNWtmb1VyUk9sdkFRWlJzUTRkZGljZ2lkTXJXaGQ4aEJQUllRSHlqSGNDTFJwWWlYTzhESmtJakJpRmVaT01ROFJYYXNRNVduYWtOaVdnM203cnhodElkVUI2S2JpU1FmQW1UVEVXaWRtYXowanpSR29OYTlVdCtPQXJEUkg4SXQ1cXdQeENaZGtwYmxTSTVoOTlPYmlRcEtkNWxTRndwcit6TXZKNWNjSGxQWXYzNlczVXVWNHhiUFRuTGpvajdCU0EraTU3S3JLd0E3NFdzekU3RFJYYXQyaUtGVWFNalpnZDhnSVE5RnFzQkVLaVFuQXorU0FKemI3aFNrMFlaVUd0bm44L05yWEFLY2s2WGExWUUycWFIYlB4bXhjN1FWN1FON0NkbytQMFBnY0EveWwzUU80NTFEVzcrenY3K1AwOEwzL3JiUE9FcHJtQ3JDS2tCTWVEazRHSDRQWmlxbTZBTTJWYXBqUzFVTkF3MHJNT05oOW1jQ3VIRnJtYWs3TjJucU1OSEJiTXppM2ZZMFpWNmxGYUs2UUdIeTIxeERia25LSk91SU1xVFdJQ3Y0aU5GZXFCN3gwQ2VKeEx6amdZNVROR1l3YmRLeW5ZTjZMMEZ4aEJhVWJiSUh3dGd4QUQyVnpCdU0yMEZPd1BXREs5cXc4L3p0aVJoT2VLNzV0bE0ySlgzYmJ3Q0IxM01xUTRTVmlwWGcrN1laZFZ1RStxZ25pdVF0REV4VnpLMWp4WGVwR2Rac3dVbkVCcmp6Yk9rNi9xN1RSY2ZadVQ2b0tLVSswRjlOMUZFYkxTd3ZldlNZZnZYTDR3aDFzOE5yaDRlRW5DVWptTWpoRytmVmtWbTZuZ0l0cTNvR0haeHhuMDRqbHFhOGI2bmVWMHRFajhCdkdqS2x3cTRia0VDT1hORytiOG9WV1V5MktrbHhMZ1BlaVZvQkhGMDIzYXRkODBlU3VKYzBUUTE2MDN0TWp5MHR5TVRqQjJmMFowbHpGNElMbU9UdE10TzVxOEZWSE9kWnhuQXEzQ2o1Mi9qMlVMWE5pY055OGV4b0czd1drQWo5VnQ0OXo4blpOSTBjMnU5T0JxbzFkSDZYaW5JLzhCSldxMmx0c3grMkdWVHNxM2VzU2pwS3o3QzdLUXdTM3pXSXFYdmdKSWcyMk5RUWRYRVphdC9YSmcxY1J6dUdGTktleVlMUEY0UTJYTUZSYm14b0MrV0F4eTI2STdDS2VNN2d0Vzd3QTI2Wlp2RU5EbWxkY3YrQ3VFQ3Z5cDNZVmU4Vk1lcHJ6QXRoVlEyWEQ5RU1mck1BMllVcXRVdDJnQjJsdWpobTFiUGl1SFVpOCszUzNkR1FpOXZsVnc5M2FOWUgwd1RKaEo2aFU3aGZqOFRSWCtSTmoweCtxaWd6ZU4yYk9rVTAwRG1wczdQVEJKYmpCYW40dnNIcWFCMFlXYTFqUFJ6VFlzZkhVVUhhRXd0WHRHenQ5a09aYnJIWjBIOXFGdzluVVV2eW1rNGdIMnpXZUFZTGJiQ29WYmhxNldab3h0UG9CVHNmUlBEQ3lTR2NvZ3g4WXp4REIvWm8zNGNUWTZkTXo1WDFON1BLNm8za1F5aUtkL3BoS3gyZW11VisxbGl1V0ZOMm1Lb2RQUWREWjA1eWR3WXR1UFZ6Qno3U1J6dzJmMGJvOU50amJNZ25ybUxORU4vRTBEM0JaVEtnUzBjZzN0T2VjNUMwWDFYRVVKdFBRWENHSG15NUEwRHl3a29oWjZOTGx4UzVjS1NId3NZdXFCdm1uNnhuZjVzdTJISEpZUUhQWFRBdEk1RFArUXdTOHg0WUx3ZzZXYXpsZ0RnMkN3WHNmaENqcE5GL25KVnBMekgzck5tTUh2OW5MWmdrMW1yNkg1R3dLdGJHYVN2T0NIaGxsK28yakgxNWs3SEN3V01ad1p2WXBZSlhEOGZ2NlFvNU9LczJYZEU3NTVrL0lUeE44ZVpyVFd1T2EyS2ZTaEc3bEczTXNXeU11bUJXamI4ZFFMZGNpYUhpd1FXOVBjMXJEcmFESjl6Qko0TFBBZ0dJNnpldDJCMWIrK0JuZWYvVUkwMkNMazRhb2lWMmtuazB1UDVmWWVGc0xmeENHemxaQU83SnpOUS9IdW1TdkpHR3JVQTZxZVdoR0dXbCtKRXhjemNlQnFSd3ViMkIzWWpyTjgvWTZhMk9SVjRJZjFMMzFUZjhpelUrbWU0cGlkMk5NRGJFRG1xT2xFZEpsQ2dyVytQNFVNNXBHY2E4REJQZlZuQnBkQ1ltUVJxNHNSUTZzb1J2UzFFUnd1ZmdyOGVSa0EveTdSMHJlS3U3Q1lWcHdOWDhrbWwrSkVWNUtteWhqM2x1T1I4V1YvWjRQSUdrQUI5SWd0Y1NVWVdsRjdWaHNQelR3M1h4WHhoWGpJT0hHNGNoUzQ3eURpT1g2MXJqcC9DemswcmRSNWNjdjJsZ3ovdnhkYmhadXRpWktGSmxxdUo1WHN0Q1czT1NtL0xwTDBmcDU0cTFHdWlhSmVQdTZEcHpjL0ZDRUZvTTd1WENjd3pzN3A2ZW5QKzNjeElNNGZpNG1Zam90TzR5SVEydnhzc2M0MC9SS2xNekVnY3R0cEhyWi82UGsrbG1PYm1FRHVMbnoxdW5POVFUZWRqRXM1R1g2cERORmE0dXJUVW9RbXdmUlZHYkZhbDhlZHVjSDZZaHlXbTFLQmVndE1KeDZlS3ltSW5wSEtZMWdQc1JMcTFmSTczM1RwR05aL0thRkJMYmZ6Z0psdnZpZEMvOGYrRzZPRVhiR3Z4UUFBQUFBU1VWT1JLNUNZSUk9Igp9Cg=="/>
    </extobj>
    <extobj name="334E55B0-647D-440b-865C-3EC943EB4CBC-47">
      <extobjdata type="334E55B0-647D-440b-865C-3EC943EB4CBC" data="ewoJIkltZ1NldHRpbmdKc29uIiA6ICJ7XCJkcGlcIjpcIjYwMFwiLFwiZm9ybWF0XCI6XCJQTkdcIixcInRyYW5zcGFyZW50XCI6dHJ1ZSxcImF1dG9cIjpmYWxzZX0iLAoJIkxhdGV4IiA6ICJYRnNnQ1FsY2QybGtaWFJwYkdSbElIdGNZbTlzWkhONWJXSnZiQ0FnY1gwb2RGOVVLU0JjWFE9PSIsCgkiTGF0ZXhJbWdCYXNlNjQiIDogImlWQk9SdzBLR2dvQUFBQU5TVWhFVWdBQUFMb0FBQUJUQkFNQUFBRGFhd0NJQUFBQU1GQk1WRVgvLy84QUFBQUFBQUFBQUFBQUFBQUFBQUFBQUFBQUFBQUFBQUFBQUFBQUFBQUFBQUFBQUFBQUFBQUFBQUFBQUFBdjNhQjdBQUFBRDNSU1RsTUFWSm03NzkxMkloQkVNcXZOaVdiTU56dzdBQUFBQ1hCSVdYTUFBQTdFQUFBT3hBR1ZLdzRiQUFBSHprbEVRVlJZQ1pWWVBXeGJWUlMrK2JIOW5OUnhKQVFEUDNLVURyQWdWekNWeFJtS1lLQjZSVFQ4Q2NrUkVqQTZxakoweXhPdGhBUkRNbFF3TUNSSUhTczVSVUlzSUhjQUNVRWtodzVza1NOR2xwVEdnVkphRHVlY2U4LzlzMS90dk9IZDgzZS9lOSs1M3ozMzJrcU44VHkrT1VhUUMxazdjREpKRTZmVE56N3lUTWxaVDFHVC9WVmZIU2tYam9LUVN5bmc4NUt6WFEvOG5mdk9NNDZVTkgveXdqNG1iSHdzZkJGMlBQY1VuQ3d4U3EwZFo3Wi9PWVgrTDkvUjlML1Z0bkx6b1hXaTBQM1AxOGFSWitCdEcxYUhOek9seWgyRWY0Nk01UWJNVzZkU3M3RG5hZU9KdFFjU2R3WGVZYkhVUVBpYmwwdlBwUEN1K0tqdEJXdmdlL0xsaXFTMjFQekxSTTEwRVo2ZXUzNjNNdHp6MVRGbEFiMzJJSk1lWlExL3RDb0dhcS9DZ2ErT0thL0ROa2Mydkt3eS9IbHRGNWl1VGFGWXhtbUxjSUhEeW41dzhzUnZUL3E2VW5Qd2QyQklPbnFWQXVNUUpRMW9OeVNBVFJ1d0VMZ0tBSUdlcHh5YTFPVDV0YjBEV1JCUWc4Z1FlSjFTZ0Z0T3laTm1RZ0lwMVlEanZOakFQZ0YvQnZwUVpTcm1ZOFRYb1ozWTJPem4rOFRUanRJK0ErUE1pWHEzWUVWQWN0dEd0RGhGaUQ4bXIrc0dMT1c1eEo3RVdaNENRMlNKeUcxblIzOWtFU0xhVmlGS1ZTNTZHVVp1dzBLMGwxUWJndnFaaTQwT2dLQ2lEQWx0eDZ4dGpVbDN4R3FNck56MU9HSmN1aVA2NGNnVmd2alFTK1BkTmVTRGpXa2Q3dWM3eVZPT2k4cjRkRmVxQUhKdzhDQ2ZmNU1ldjdCTjRsUG4yYUFxOGJxUFQzYzZNYjFEYmFaRHh4SWN6NnVrSjFNK0ZSTnlmTHBUN1hiVjFCNTdSN2lIWmNwVmIwZk1wanc2di9yOGhmcjdjdCtZUlFsTE90anQ0UmVseHdCMlNkSjl0cnlGcVRLdWVXM21Zbm9Pc0dmbWRZTE0wSFdOKy8ramczcHd4MGJQM1Y1Y1hPd0M0SHZ4VjJ0OWxOQ1VpOEVFWXZaNVF2ZzkrQmpRUmt6WkU5QmRxWTdVc1JvaUduWmkxa0YyYUFwbndzbU5YZDJwVzkxTWtxWXU5WVB6dTZkQjQ1SjFFcnBUaGRjSC9oYUNDem1uYVNST2tpcEJkQUtjaE81SzFVQXZYNHFBY3JIWUlQU001NDViOVVCL2hIbWZoTzRLNnlsZmIyY0pjTWNnMUZBMkJ6UHVCLzBSTWdSbWJVSGswZTI2SmpZQjJtSmNSOWxjSkN0dVAyaXN0bDBkMHQ4bmNnYlA4L1ArbUZYNGw5UVVBZTA5b29tS3VTeE11akYxcjVia2pGUmNoSUhuZ283VDd5cHZlVXlBM1owcUllV2VkbVBHTWo4Y0R3UTdDYXFCMEgveDYvMFBiMk9INy9mMzkwL2pKTS80NFJvZHc5eWlNam5ORkFiUWcrcmVocnVyRENhWnhGSzFGNkxUWEdxRXZtVHNtQTI3ZEVpUnpKaTVDZWxlTjdVTXJhWndGRUtLVFFOZG1Cb2VJSDJ2WGJwVFhnMGwrSkR1cWVFd1d1L3c0T2pmMUlKK2EzVENrNTJxTmtqSnREdEdEK2hlbG9taTlZeU9uN0RFWTUydnk3aG5IQ0NuU1pZdVJzZHR2S0J4OEQwcjE1V3EzZEZsZDF4UUdNOGRXVzJQQ3lvOXNraEt4WGxmZDUrb1ZOWFFscTQ0MndTR3Y5aGxXbHFkSm9aeHB1MFBzUzZpUzcrWU00YzJaOWk5ZGtGajBGRm1wRG1wVlI1NkZmRXNvRTkzUEhkbEJYUjR4NmQ3WThWZ05td0JyTmc1c292NXp1aFN3M2dSWkZieFh2WHBudGlCd2Q0c0pybHFtVUV4ZHpRc1p0UFJuUmRod1FTZzRsTU1DN0xrREhQOHJ3bEN1c3V0YU1ydzNuZzJBR1BhaEc0NHBaQW1idWx3Mzg2YlNHcXdZc2duNGtYcVorTnhkRmZGVzhhbUc2NlJqTDVuN0p5bXpDZzRyUU1qVW9QTHNNUnFjWUViL1hKMDk0d3NibEY5WDZmcEhoalhGc3FXVjdqRU1pcTVrZTQ3SE5aZTRrYS9jRDRybnVxSmZEYnhkQ1VEUFVTWGpOSVZmTUdMWHBkSk5Qd3g4ZE8zdlNCUDVIT1YwU1dnaStodTVadHlPZUErTlZQdVM4R0diMW02ZThBczhwMEEwMmw1elhSM1M5ZXdwWlBDNjF6ek1QOEJyUjNkWTNTK0RYRkZYOVV1UGtpV2JGaEx6aEcyTkV6TzJ2ZHNBQXFPN3I2VjVKVHpTblBmMUs0MWtuZHNXTnRTbVV4ZGVNaWU3Z28zK3VYUjNiT1NpSG1ZeHdZeloxWnZKaVgwQS9MeFUvWFdnRzV1Zk4ydlNISGtFSS91cHBNME9DNWxoTXJZcTJ3N0pIQnZ6YVk4L3RBc0dMMzJpdlNuTnAvdWMzcVpTamhqcm00M0dOejdmVjh4NjZqaDlQMmtMRm5VeG1vdTNXZk4xQ2picjJlZmZzRGcvblN4cHRISG1XZVdieEF0VjJ2STNzNmwrN1JKYTlMUnVQQUF2eUpJZFZCb2tpYk1KMC8zdDgxZ3VtbmwwcjB0aENzM0dQNW9reHBIZDFwSVJ5Q2xya0EvMVg5WnVnSHk2ZDZ5V3pINS9RZDQ3V2JHMVgzSmRWVmJ3WFpTWDZiSHozcGVFbE5iM1NPSGFuamtZeDlYZDMrMjAzSlZpYnVLL2tpNlp4S2xXNjd1QjU2dDRxK3haN2RpUHQyTGN0ZTFzVlhLdThjUzJtL1dPVlJBdXQ4YTZzQmRKRWVXK0xjUTNLTTdtanZCNlNSeHJzV2F2K2MwWDFvZkdMYUg2SzY2VSt4Z2pJL0FSODltYUJHdEh1NDZORGNSUGZqclFFME9mSi8wMXUxaFh1b1NldytSRGx6ZHcyd05Ca213Ymp1OGYwTWJhNVdCYVhHbHZ4T0c5dkxPTlIyV21xb2Nka0p0STlpSDVNYmJrYnQ3bVBqQ1FKUnhjSVB6Q2N1T2RmWWdzN0lXK0VhNUVockwrZnNwK2VTck9sYlhQeTVuWVJmU1NrRzVZdjhXelgyYlJmZXFoeFIxanFzVXJaL2dLT1NJVXhFZmIxelVrZjF6WngwQ1NvWGcxdUc1MXVEbDVkM2QzUitYejhYL1ZXRFFZVC96UXMzdkd4NGd2Q2VYQmhZLzZEWmNTZUo4cHVZcjQvMmthc2ZoTkliamhkYXArSDdXZzNQTDcrMHVYMHpoclRDeUdLVXc5QTdYNnNHVlozaU1zZmJDNHZESVdPMHMyanYxNk9CS1hxSEs3Vm83eVh4YTdtYVpDK2c3WnZKbzVnZFplV0pnRTFqWFVHRWpySVJEWXp6anBWVlBHUzErWnNQL0I4MVV2eWFoaXExRUFBQUFBRWxGVGtTdVFtQ0MiCn0K"/>
    </extobj>
    <extobj name="334E55B0-647D-440b-865C-3EC943EB4CBC-48">
      <extobjdata type="334E55B0-647D-440b-865C-3EC943EB4CBC" data="ewoJIkltZ1NldHRpbmdKc29uIiA6ICJ7XCJkcGlcIjpcIjYwMFwiLFwiZm9ybWF0XCI6XCJQTkdcIixcInRyYW5zcGFyZW50XCI6dHJ1ZSxcImF1dG9cIjpmYWxzZX0iLAoJIkxhdGV4IiA6ICJYRnNnQ1FsY2JXRjBhR05oYkh0TWZWOTdYSFJsZUhSN1kyeDlJSDBnQ2lCY1hRPT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Ya2xFUVZSSURaV1h2VThVUVJqRzV4U1U0MFN3c0xKQXd4OEFoWWthaThVRXRMQTRHbUxVWWkreDBGQjRhS0tka2NMWVdCekdhR2dNSmhZYW80R0V4RVlUOENPV29yRWdObksxbW9CNmg0aks0enRmT3pOM043dmpGcmZ2eC9PYm5YbnYzZGxkeHBxT1hOOXcvV3hUTkRWd09RWWRBNm1haHVRMVRnQS9Hc0pwN2kySkFCTnBLaWUzUlNPNDU4UlRuTUlNSHUrNkVuTndOVVhtcEhaamsveE96dnh5RW41bk8xRGkyWmlZbjM2Wms2bWdKdnpGY0lZdUkyYzBUOHczWnpTdmN4dllLNUp0eEFUV29LaW1Kb3BROGc1dEo3cUFkZWxUNFdxemRzcHJUd09ETXRrT1ZMMHlKekVETE1oQU53NDVHYS9UQWRSVnN1dUdWK1VtcUZqZjNVaTJWd0YrWjZ0Y0JTMm42a1l5UFdvQzlHU3FYTUUyVXdJM2tlTE5BMzlUMGkxVC9jRnRhZkFpTUdLOElDdFBKWGdYcERRaWF0RC9MaHQxZ2U0Y00xQ0dOUTJzWlVpYTBsUTJkZk0wcGJ3Qkt0di9kaHN2MjZCM1FKMjQrT25Nc1BsRCtKNmJYZXFJVkt0NkFMYVZ2UEhFOHhtZmFRV0c2U2JHcDdUaStkaGllZ09mT01zV3N4eDRZL2RiekV4Z1Z5OGFwa0RMR2JIbTdUVXRodmFwc00zQVl1akdEaWcxWGQxaWFMTU42MnFMNllWNEtIcVhrU1FzcGw4L3JaS2t4N0FZS25YSm8zTERoc2xSQ1hyY3BNY3p6RTVnd3lOaXJHT3NXRCs2VDZVTk05K2lDM0o5azBMM2xFbzZDaHlUa0dHb0JDVTFrRDdsSTh4eW0vYWo5NHpsWDZ2SG1XRmlTSUVHNk55djNxd2lIT2JSaXJyekU0WTZwL0ZwUmZlZ2VFSG9WR2hSN1RBSlEzdmI1dGo5OHkvRVpPUzFhTFpWYnEzZ3RBZ0FmOFE1WVVnZ2p0cFNRc1dvYzVzZVNndENHNmszRk0zd1BVY2RHMHRDd1dpMko3bEZNNUNCdWRxRU1EUWpYcjBTU3Z3VGJhaFBjazJsc1EwMXM2TDE4cnp4OWNMTkNFZkVzR1cxRE9Id0g4WFFQQjYrL0JDN29OcTdtMXBYTVZkRjN4U3VPOVNFR0psVzJyQWhTNGI2c3lvRmJ3ejFSVVFZNVZhbHBYOGwwNDRIT3BCL0phbjZSeFdoYWJka0xoM1FDSjF6Yi9mSHRTZmpPdUs3anM2M092dlcwMHFieEpydUVWVzNSTkRDS0RjMmJ3QlRNZDhhVTJMSUFJYjZiVlpkdmlpTUFJYUtYWlhNRHJsaEJEQ3NyTDhCMnRkRDUwWnYyckxCV1hsQU1NdU56U1JuNGZ3V0lwemdnVG54dnYxc0tzYmFIcjFDUjJnN3RPOGNaT3d1anZOZ0JINWtmN0hjb2YwdFZuOVRORHIwYUNqT1p0anpzZmpVT2Z2UzdCOSt5enpNWjBIYW9nQUFBQUJKUlU1RXJrSmdnZz09Igp9Cg=="/>
    </extobj>
    <extobj name="334E55B0-647D-440b-865C-3EC943EB4CBC-49">
      <extobjdata type="334E55B0-647D-440b-865C-3EC943EB4CBC" data="ewoJIkltZ1NldHRpbmdKc29uIiA6ICJ7XCJkcGlcIjpcIjYwMFwiLFwiZm9ybWF0XCI6XCJQTkdcIixcInRyYW5zcGFyZW50XCI6dHJ1ZSxcImF1dG9cIjpmYWxzZX0iLAoJIkxhdGV4IiA6ICJYRnNnSUZ4dFlYUm9ZMkZzZTB4OVgzdGNkR1Y0ZENCamZTQmNYUT09IiwKCSJMYXRleEltZ0Jhc2U2NCIgOiAiaVZCT1J3MEtHZ29BQUFBTlNVaEVVZ0FBQUZNQUFBQklCQU1BQUFCNGpkUnJBQUFBTUZCTVZFWC8vLzhBQUFBQUFBQUFBQUFBQUFBQUFBQUFBQUFBQUFBQUFBQUFBQUFBQUFBQUFBQUFBQUFBQUFBQUFBQUFBQUF2M2FCN0FBQUFEM1JTVGxNQU1uYTczZStyUkZRaXpSQm1pWmxJM0pOa0FBQUFDWEJJV1hNQUFBN0VBQUFPeEFHVkt3NGJBQUFDN0VsRVFWUklEWTFXdTI0VFVSQmRRd3l4VFVnb3FBUEtCeVFGRWlBS2h3SW9LRXlERUZDc081QUxIQXJvRUM0UURZVVRJUkFOQ2hJRkZDQmJpa1NGNVBBUUpROVJSRlM0QnlrQnZCQU01REQzdGJ2M3NldTdoWGZtbkhOZmMyZG1IUVRXVTVnNUZsMndVQmR3TlFROWN5N0t3RzR3SWZERGdCM3ViYUVFV2c1U2c3WXBKUjVvdU8xVU9uaXk1MXJJOUJzMnF5RjdzVVYrbVVsL2E0VGw3QVRxREF4SitzdGlOYUNOQWZmZmpaVFNwR0xaSGttL2FaT1l6aDFnSDhmR1NKcC9ySnBjbjUrcmJrNlU5aWVBVGVGVENBYmROR1hheThDOHdJcEEzMlExdndPc0NtQVNoelhHZE1hQlNHSVR0MHhTOStuWTMzVWswMnNEZnpKSm5hQ3Q5blVreTZPcndsUVdxZU03a2xQcGhPMzFnSDgyNmtSbVIyVklNcW9HbkVxOFBLdEVwM3FmSjBnNHloWGZBTkJkcVd0TnhydXRaZUNubTdGUUNvQk1Wb3N5QVFxQVp3YXdBTXlidzkwK2EwQ2VzZHBPMGdYM0xDWTZTVklUeS9DbnZUb3FIL3padjFvNjNubFZvYTE2NWhVVnRtOWhVYlg0eG9vNmoyOWVUWU4zOW94SWFqRGwxWWplSDhzcFZ2WFl5VFVLZEtxcFhFVk03Z2FHc1dNYTQ0MWFkSHkvUW51T3V5ck1MSEw2R1FYbk5IQkNhdWxVZFRWTXZrdFZkSmxKbGZ3aENFcXZWWmNPSWZDVWZGWit1NnM0d3RDMkxDZTZWck1KVTZyekQxZFpqcWpKSXFVZXNOVjRlT2tGWDFITVRGdnFNMnNkNXprQS9PVnZ3dmt6V0l2RklTSm1VOU5kNVpLcXVDSldyZklacm5FaW9DMmRaUmF0SjRDVlFZc1ovSnNlaTNrRXh4QXRNcXB0cE1hNmtvbjM4T3ZscFNxT01tWFFsRnZrVHNBV2UvenlZNmpyWmY4eXN1ZzZ2OVRLVFUzYzR2UFFLZExkaVZLbEwvQTNpZmdMUndMaU5vVEZmNHQ0cEx6U0t5R09Qa21FOXBhV1hqbW9sUFF1dkQwUURwNHVLTVNZVmNHdXQ3RlhseVRHSE1rWmM0YlJ0UExJRUNSdU8va2JlUzlCblJibFFGY1NOV1U0aGZ3bSs0TGFsVjE4Y214VC9lRXJibWJNRnNObG1XSkJjeTdHTW94S0ZXY1l0WkwvdjR1UHBvbzlGQVQzY1RKanJqUjhsL3BBNkJuZTU0M3czRVUyK0QvNFE4VkZESkJ0K3dBQUFBQkpSVTVFcmtKZ2dnPT0iCn0K"/>
    </extobj>
    <extobj name="334E55B0-647D-440b-865C-3EC943EB4CBC-50">
      <extobjdata type="334E55B0-647D-440b-865C-3EC943EB4CBC" data="ewoJIkltZ1NldHRpbmdKc29uIiA6ICJ7XCJkcGlcIjpcIjYwMFwiLFwiZm9ybWF0XCI6XCJQTkdcIixcInRyYW5zcGFyZW50XCI6dHJ1ZSxcImF1dG9cIjpmYWxzZX0iLAoJIkxhdGV4IiA6ICJYRnNnQ1FsY2JXRjBhR05oYkh0TWZWOTdYSFJsZUhRZ2MzMEtJRnhkIiwKCSJMYXRleEltZ0Jhc2U2NCIgOiAiaVZCT1J3MEtHZ29BQUFBTlNVaEVVZ0FBQUU4QUFBQklCQU1BQUFCRkg3VU5BQUFBTUZCTVZFWC8vLzhBQUFBQUFBQUFBQUFBQUFBQUFBQUFBQUFBQUFBQUFBQUFBQUFBQUFBQUFBQUFBQUFBQUFBQUFBQUFBQUF2M2FCN0FBQUFEM1JTVGxNQU1uYTczZStyUkZRaXpSQm1pWmxJM0pOa0FBQUFDWEJJV1hNQUFBN0VBQUFPeEFHVkt3NGJBQUFEQkVsRVFWUklEWTFXdjJzVVFSVGVNejh2dDBuT3dqcEtTc0VvS0dJaEZ3dGo1NGtJWXJVSENvS0NpYUIyd1JSaVk1R0lLQmJDaVNrVVZDNy93WjBHQlJzaldBU3JISUtWZ3RIY1JvMll6MjltZHZmdTdhL2JLV2JuKzk2M00vTjIzbnV6bGhWcHVmSGo3c1VJR3lWdU9HRGJIeldFbUZ0S0JteUU2QWk4WjNUQVhNUWtpQjIrRG84Rkh3YUZHbDdzbkhXVWVqMXNFM2dYdG9tSGxQQ1BNSVRBQUZCUmxFUGhyNUJOd0htME5GN3BJdVNFWnNFNmhUL0VGQkxjQjNacnBwZkNOR2ZLM3NyYW00cWNwQk1OQTc4TnB0dXRwVTZUSEZlQlNjUDBBVTFwRTZnR05Bd3hpaVBDSXNFZzRIck04QjFwa29pdS9wUk1BcG9IL2lhWUpNMHROaVVUajNnc0tNYWJKTnZmOWtVYXdxZ08vQXR6c1hnaVBRN2E3NVNCVTIyVVBNclRsdy9KNXJhRkVaSE5hWjZMZjREdHQrTkdWV0F6am85d2ROb0x4b2hKRW5RNjAwa3JweWZscS9GSWxaSk1YNmVId3BuNE9TUTdTcUZrRXRCWWhvcW9YMTNMbWdlMWpMRlQ0Qll6eFE1VE5WdkNNQSt5ZlIzV2tHeXhNd1pka3hPK1hRZk4yRW10MllHVVg2Y1NnSlJCanI0VVUreUJhUVRZQ29BY1BMcmduRGxhN0o4MGJEM21YSExqQ3pRK3dOVG5mYVhOMnJvUjBwZUtHUVY5dm9RbHl4ckFBVEtGYWIvME8xQ3NhQlA2ZnEyYWhCdjJoRHpBY0FsbElLdUxwdVRsVWRrc3paemV2clI0NVZYSHJOeE1rMEkvanlhTWtLeHVyZFZBNnNEbE9PZUhWRlVMVlFaNmJXdlZiSlNiT2NmUm9MK2xVUzNVdDI0ZzNhT2t2WEFYK0dBVi9xcWdaVGRVLzkwWG1lZld0NnQzU3ppbUxCYVpKMFU5WXNkbG5yMys2RWkxVjRmMDdrKytNOUtiK3ZnS3Q0VjB6dGhVdXJPZFhpSmtRRFExbTMvcmFGWjFabWVrMXd4MWxzTStQTlU2ZHZsbFIvUHVKNSt4Y3RORzJiQ3M2NGNEbHRPL1AraTBYczUwTUlYWlEwcWE5ajhRcUI5KzRmVWRvUGlCZDh0ZTZ4YlhnK292U0xXUzk3TmhVTFMzL1J5dWR5a1B0bDhWZXJwVVdkc1AvQkUwb3V0MU1MYi80elVFRlNQSnpmWUx6VmlYTzhnR25xdHBDbVVWblNuTnhvYmJvUDJORzhSYXZKcGVyMkR4ZkEyWDQrMEJtenRoV2N0bGQyb3ZtZi8vd3RHTURkdWJQZ0FBQUFCSlJVNUVya0pnZ2c9PSIKfQo="/>
    </extobj>
    <extobj name="334E55B0-647D-440b-865C-3EC943EB4CBC-51">
      <extobjdata type="334E55B0-647D-440b-865C-3EC943EB4CBC" data="ewoJIkltZ1NldHRpbmdKc29uIiA6ICJ7XCJkcGlcIjpcIjYwMFwiLFwiZm9ybWF0XCI6XCJQTkdcIixcInRyYW5zcGFyZW50XCI6dHJ1ZSxcImF1dG9cIjpmYWxzZX0iLAoJIkxhdGV4IiA6ICJYRnNnQ1FsY2JXRjBhR05oYkh0TWZWOTdYSFJsZUhSN2RISnBmWDFjWFE9PSIsCgkiTGF0ZXhJbWdCYXNlNjQiIDogImlWQk9SdzBLR2dvQUFBQU5TVWhFVWdBQUFIc0FBQUJJQkFNQUFBQWtCNWRQQUFBQU1GQk1WRVgvLy84QUFBQUFBQUFBQUFBQUFBQUFBQUFBQUFBQUFBQUFBQUFBQUFBQUFBQUFBQUFBQUFBQUFBQUFBQUFBQUFBdjNhQjdBQUFBRDNSU1RsTUFNbmE3M2UrclJGUWl6UkJtaVpsSTNKTmtBQUFBQ1hCSVdYTUFBQTdFQUFBT3hBR1ZLdzRiQUFBRHhFbEVRVlJZQ2RXWXoyc1RRUlRISjdXL1lxaU5nZ2NSYktWL1FIcFFSRDBrUWd0ZVpIdnB3VjVtUVVUd29QV2dOMGtQMG90Z0l0WWZ0eFNzS0tLazl3alZDaDRVVEVHd2lHRGl1VUtyVGFxdDJPZWJIN3N6czltdHMrM0pPV3ptdmZsKzNzeStuVjh0SVMwbE1URGN2TkRpdFhWY280QmwwRlllME4xZ01NQnF3RzFwM2hFMHdJUWxZTWphUEJxbURiK2RrU3JEczczWEtZdXhZa2NZcXYyd2lmWnVocThiRFZaR0Y0RExoQlR4bjFhRUlTcEFnOXZWYmVIWXVSanlIT0xmamNBMnhsMkFmcTVyUnp4KzZodzVkcDQ3MTZaRFhkTUQ4RXZZbVByR3JONWtVeThCNUlTdUE2QnVReGlhTXNCTDRlaUY0MGFMamRFTjBKUzZucHMyZ0tuQmRQOHdQYkdzQXNEdldJQXB4bGV2bTU0NEZrNDVTTWNCVEcybnlwelpZR2ZOQWZ5eFU0YXFNdHRaSlNxU0F6Q2lyTGkxSkdadUlTNms5TGhlZHBKNG5IUGVsRlV4N1dzbGdEVjdkWXNTRXk4WGUwdVRqUU1UdjRNWnp4S2ZzK2ttWE1NT3AzamZMWFgrakFxMUMvRnhaVnJVY0Qrcys3SmV4SDNEcXBMWGs5VVgrMFN2Nm11a0ZybFRWZDN3d1pUMGs2U3N4ekwwbVFoOGo3OHZFNUtDeVBXMkhJR1RXMS85Ym5DVDF2TG91MWtsNnhwbXFJRTdWZFIzb3hZNG5rb1I2NjFMWEJoQ08vV2RmY0J2SmI2dEtwMDJlTWE3R0NoTzFrbzJPSDQzdDRYa0RpZXFRWk1uTUhOcHpWWlZYQXV1c2lKcU9BVTJRcHU2OUdITmZ6emhGRW5iMGJFSjFPNzdjbTU0UkRKeklYTXVNVkFrOXh3Y0ZpdnNoc3UyQkNoMjB6RytxeTJqc1NMeFRPc1FrMW1ZSlFWR3NNTHcxQXhXaW9YVGVCamkwbjdyS0p3Q2FzMlNZVWlxVXFGd3NvS0ZOK0ptZm4rVjRKc3VvSm1rWHU4NFpZTVhBMHladU5oUlBYVUFVem1DUWZwWnRKcUg0eDYvZWZIaHBWZmFDUEIxNmt5RDkxT1gvL0tIQTdWeGtxSk5Mc3g0T0dwNWFTejZBU2dJVFJCbkgrakZPeDZyS25HZVVoRmdZMUYwaGE5elZ0U00zc3Y2V2VEaC9QNHRCd0FiaHhuV0RzMWlLSzZkQlI2KzdLRnlCTit1M003Q0tVR2JneS9yWjdqRWNhQlA1ajlRTTRaLzNnVUdQeTJqNG8vRTgzekNwaWFOQUJPZUxJQzdudC9EY2JuVXVTLzVSZ1ZZOGxVQlhFaDVxK2k5QXg1NzJ1UnJFYUQ1eWZNRXZudFpQOGdFZnZXWTBwTEUreU8wOFh4Yzh3UjZYMUJOOHQyVkk2d204RVNhdDRYMEhzWm9Qb0gzVGYrbitDQ09PODhlaE1SLzl6TC9XMWdlcy9IeHkzeFoxdnA1NzA3cmQrZis2RWVlN3pxMHlCWEdKUEIzbTJpWUxWMWNQVzM4ZndtVlEzaG5QeUMyUFZKNVFHSHQ0T3hXS0d2REpiRkVNdXRZODNZVlFXU0JsUkZoYlBHY0FxRE5OTWRIaDJhR1J1VU5LanM2OUhTWS9oc25rNDhhbnlQRC93V0M4SDZjRmZjWnp3QUFBQUJKUlU1RXJrSmdnZz09Igp9Cg=="/>
    </extobj>
    <extobj name="334E55B0-647D-440b-865C-3EC943EB4CBC-52">
      <extobjdata type="334E55B0-647D-440b-865C-3EC943EB4CBC" data="ewoJIkltZ1NldHRpbmdKc29uIiA6ICJ7XCJkcGlcIjpcIjYwMFwiLFwiZm9ybWF0XCI6XCJQTkdcIixcInRyYW5zcGFyZW50XCI6dHJ1ZSxcImF1dG9cIjpmYWxzZX0iLAoJIkxhdGV4IiA6ICJYRnNKWEZabGNuUWdYSGRwWkdWMGFXeGtaWHRjWW05c1pITjViV0p2YkNCeGZTaDBYMVFwTFZ4aWIyeGtjM2x0WW05c0lIRW9kRjlVS1Z4V1pYSjBYM3N5ZlNCY1hRPT0iLAoJIkxhdGV4SW1nQmFzZTY0IiA6ICJpVkJPUncwS0dnb0FBQUFOU1VoRVVnQUFBbE1BQUFCVEJBTUFBQUJKOEoveUFBQUFNRkJNVkVYLy8vOEFBQUFBQUFBQUFBQUFBQUFBQUFBQUFBQUFBQUFBQUFBQUFBQUFBQUFBQUFBQUFBQUFBQUFBQUFBQUFBQXYzYUI3QUFBQUQzUlNUbE1BWnUrclZMc1FSRExkSW5hWnpZa1FxRVFaQUFBQUNYQklXWE1BQUE3RUFBQU94QUdWS3c0YkFBQU4xMGxFUVZSNEFiVmNXNGhrUnhtdXVmWDBUTzlPRDNrV2UxeFpiNUQwdXI3cHd3dys1RUVDUFVaUTBJZHUyUmpJaXpNWVJCUkREd1o4VU1Lc3dkdWlvWnNsb25tYUJjVW5UUTgraVd3eVM0UkFIcFlaUkl5aWJLOFRFM2ZNYnNxdjZ0UmZwLzQ2bHo3WGV1anoxK1ZVZmZXZHFyKytxbk5teE53SGhRNkxGNE5ybHQvRm4yUXBaY3RjWDdkbWZVWk9US3NmaUVKNTZGS1E5dW50YUo1S21aY0RuYkVrZC9VMStIbnM4Yk12alozNFY5eE1jZlF4SjJ1MnVmTDI3REtsUytURUpFWlJQcnJ2QkNqNi80MUgwNVo3T21ORmJ0a0NxMytRQ0c4SEdTcTEyWFVyWGpDMzJQSXpqTWJvOVJrbHltZm54U1NlZWpEd1c1WDNncFRSZi95Y0lFNVV6Y3QxS3RBNFVreTVYRTNlb2p4MVRXTGRMY1BzNjJjREZxOGhraHZUYXZmSFBneWlxdnR2UHllSXgxRDFOU2tmL3NScjRPcXRjVkRtbS9Ja01QVHYrWkJVSnpYTmJNb0lyTFRpQmZMeVl4TDdrZWVYbjZwejh1eTNRUHMwdUxvL1VMQy9MdG1JM0h4UEplWUt2UWU1aXVjdlhBRFRvcnpsdFpPYnFrYi9iRmZYOFFzMXJqNHplUEV2OG16UHFYUk51bjdMeVVneDErU2xsTnp5V1VVd2lTbnpLZ0NSbTZxWDVBMkQvVGx3cGNPaDI1bWhXVExkdEpuMjZOMlpSY29VS0lScHhYYlVOSjJYcXVYdTZ4YjBNd0ZUWDdRSk1CcEpUczh0RkxFUGNpNmFrUXBTRTRwaFdpVnFxRzZLSi9YUWQrdExyaWRTWEozK25hclMxL09SS2M2eUV5SXRlVFVocDRya1lwakU1SXczbnBjcXNldmUvOFRMdjlsejQwSjA1SmdsWERHZWpTVkdJMTMzQ1VTenk2VVV4RFRQRnZZQ3Zpb2RkVVBlNXdWRzhpNVBpSTkxYXB5QlJUSE4wVEF5a0NtYWRRTEc5OVNtTHNoM3JLMk1SZWtsc053d3NsSm8zb2IzcDFsRk1Za1IxekFWVTdVdkR4bnFKWm5OQ3kxeWJjYnFLQnNwaWtuMG5NMGNRRlJNVmQrVENtM3BjWmZVNzlGcFVrN3A5TUtZVnVTRzIzaTFWRFY5VjdVditaTnhtMmIyeEZjeExMZE1wRGltbG1SeXIxcXFscWc2NnR0RWVzT01NdnpyRG4rQ2ZuYUplSEZNRGNtR092V3RHcmUrNDN1bXZ2VEVTVktmRjJwelZzVXhpVTAySmFxbGF1SkpFWUV0ZFJJNVBIMVo4dVdHNTVhSkZjY2tobXhkcnBhcWtTZEFtekx6WUpIZXJXWFlZZmVXd05TVy8zT3FxcFNxcGo4MFdobGxGUUQxL1FIcGdDeGpsc0cwSk4xTlJLVlVuV05WbzROWlpSV0tkbnczVjRZZjU5NHltT2FZcDYyVXFyYjBUdWpuczhvcUlRNElpZFBOS3N3eW1GYWx1OThpZ0pXc2dFTi93NWRaVmdteHdrVk1GU3pwT3NwZ0VpTlg3UlduYXZuWHo4c2YvVkhCV2J4OG9sR0pLVnN4a0paWlZnbXhJQ3Q0eDFVeEpxaUY3YUJuNnJjd1ZjOEc1M28vRk9LcmtnYlRzZSthTThzcUllYWtERkVWdEtyR0JBZnFuSXNVcGNxZUZtOWpsYVBCNU81aUxnZFU2dCtQWk9nNmRNVmVobUpwUlNySEpQYUpIdFVzMlRsOTFSVkZ3WnZqRi92eXdUR3NFOTJEWmJlM3FnQUZ6OW5yd3BFZm1mdWxtRmRGRFpqYTBubm5WNHlxWmhjcy9BMVFsNVVoelV2Nk5YY092Zi9telp1dlFLemo4dXFXMTZuWTZLamthNXM2TUsxSTU3Vk5NYXA2b09mRHVzTlk0eENDdmk4eEdZSzBITEpLd0lWdUJOVVUvSzBEMDRLN1lTNUVGYzQyYWE0cFQwVWFmZDVmeE5yWlpaVVFSNjRMelU5WExaak8wU2hRZUFwUnBSNGd2VkZXVkJuNTMvYjN4aGh5VzVrN1BXRWJyc3kzVWNGYU1HRWdqS21CUWxUQmZVc3JPTHF3amRzKzhGWGtKT3RwbFlMVG8yb3N0anhHUFpnd1ZIY3RpaUtqQ3RzVnkzWkQyZWJWdzlCZEwxUUxPV1NWd01Mc3JEWVdYMWFqSGt4UU1Pc1dRUkdxTnNFT3JRemFSVndOcXV2NDR5THphWlc2LzREbXNjV1d4NmdIRXphQkp4WkZBYW8wTzNTUUE4ZG5mZmVVS2pPMTg5T3FGbVNERi81cVljQm9XL3JkMUl4MlRaaHdOSG5KSXFEZTVaQ2dlcXliZ1lSZExzSldVTjJSNTVqNWFkVkVsZVNCSFNhM2FTRzEySElZTldFQ1ZiY3NpbGlxdnYyYWZPSE5vSWovelFKU082cS9KNmFHSFJVWkJKRk5jbG9tajh1cWtaUVhQL2ZxUDE4K3d1eTljK2ZPdng3SGQzK21vTDZVb3FxallKeVk2cXJETkpPcWgxUzc4cEdCYWptR3FwSEtIYXRNaEI1c0dodytWWGpVaDdxUStzRnMvSk9PdENuMU9lNmMyclllZTA5Mm95Wk1vSXFtVDZ5dWVrbis3RnUvL0ljTUZxUW9WZG90MkxjK0dDTldUZlc5VWJWdnB5YjZmRTZhVFROU2R3TU9SbXpKbTNlVnNTRnA5UnZ4NGJzZWlYVmhFbDFuQ3hHZGdFMzVVd1ZrRW5pMEtGV1lWaUU3WW9RSXFkRmpUMjlQN05SRWZmTTBFSkZxT2pwaDIrZzRxbFR0c2NHUWJTcFNPNmhhTU0yZzZ2cmJBNFVBRTBZSmdpaFZtRUFoTzY2c0VqNVZURllOYVFqMXJZdnEwVEtxMmxNTGhMNjZQNnFwMkhERExhVlFJdEFUcXhBVFJzSmQyMUowVkIzZkNqS0hXbjVGcVVLNkZaM3FTNWR3T3Z0VWRlM1VSSTJicGxwTWYzcTlQUXhob0VEY3FJSWJpQTBQandPTTlEdFVwZWdibkFveHBZK3FSVnJQRm5UalVhcW1DaGIxMjVWVkVPZUVWbmNCK28wZU5PS2tLREJhNzVrZTlxNVNWOVYxdm9SYnJ3c1RxQW94RW02cnE1Ym9kVEI2aXNjZnBXcWtxRG8wblR5dklsc21zc21wd2hGd1NOMGlMWk1RV3pTWU90dm1SbjBwUTlWSXdUZzB0VldJS1oycUhmbUlhZkpZUGVZb1ZRcVZaV2RIUlFibUJvOHFETXZ3a1N6UnJJTUhKb2FtaCtaR2ZTbWpxeFNLT2pDbDY2cDlTUzkwTUtvSFNWU05UU2VIZ0VqakJTZE96RTh6V2JWREE2eHQ2eGRINjV3cXBramRySm0yWW9wV1dER0VYUkVtVUVYUE5VWlhvYUZiQWJTT2FqMHlxakF2OFZreGdRZWRvZStlOHUzeVFmaWdJVlV2bVZ2MjZWQVFCdys3VkkyNjdoVGZBOWFHQ1lzcDRZNmhDaDNjRG5yUVUxb3hRaFhjc3JNak9VYkUrdTVlYUtvYU91R0RGdUtadmFCU3BkZU1KWDVQaHI2V09GbW9EUk9ld1lrRkdYSHJrRGRiUVM2NnVwZEFsZjNxQVV5RnZ0czdjZHFrd2ZjNzJ4cU1VRmE1cWJBanAxMWVma3BVVTFVSEpod1lydHQySTFTdDluOWdNdkg4a3lZZ3lVbDk5bmlWS3R2aG03cXVtVkZOTzExVndWQlcwVzNtV3VJVVZFL0FPakJCb3UxYW1CR3FiQTZlUC9vWW1ZRG9hempuOERyTG1jMzhiQjM0QS9Uc0R5Z2NXUlcycEsweVordDFZY3A2dHE0ZGRqeFZKQ0sxaExGRGRFVStjTHFQSnhJc2lBZkJKY2h5WkpWVFZwbGwzdGdvcXVyQWxQR05EVHFGUGthcDJnUXNXdmwzRk1ZeDlYbUpuSk5PUURNYjJ0ZzgxSmZneDVGVlRxb3krNDRLODdKbVJ1dkN4TjVzMHNPd2F0M0NDbVJSbENvc2pHYTRCS2Q4b1NjQ3VRTjd1OXJ0WDFLeHBwc0k2a20yaFNVRHF5c1AvYVRNOGJvd3pZZEtLRVlzV0hnZFBVYWlWS0d6cEo5V3U3RHBoWVErak5penR3dE16aE1WTzA4NlhXZnRoN0pLeCswUEpNeVdqZVExYXNJRXJXZVZVQXBWOE1ycWZ3QkVxY0xZSWE2L0E5UDRidDA1ZDJuRkIxUEIrSm5lY2pzK0NXV1ZtNng1SHZPVUhMR2FNT0dGbStObkV5Y2dCc1Vld0VhcHdobU9QQjJvZm1BL2pPQlUxbmUwclFEOEd5aTBlRHBXWlNra3lxbzU1dWlvZU5aclBaaWdvamRDQklsVUhRV3pMSWFxNitCbkd6VTBqMkdRNzlZMVR0MmFqZElkc3FQT1pGbTE0TXprRUY1V3F4NU1ZdE45OWtsVXRlVHBuc0laUTVYeVVHZVBOcjQvMGt5NWxRM2RJWVoyTVBWYTNBTWx5NnA1ZHlablpjaVdxd2NUem1EV2JST0ozeXgwelA4K2lLRktYQWs0a2xMOXN3VzNzcmJyQmNWVGlEMXh6TC9ZdzZ5OEd6YnVXdnRXZ2JpcG1lMWFNT0hCRGtJRUNhTnFqZzdBNDZqQ2YxYlE0UXRxNFFsbGxmcjBOVndPOFJmZmZYbEIzbmZhUXF2SnNtcENCeG9odGx4V0haaGFURk1uVU5XaEhYVXNWZUxMcjNSUC8veW9QaGtLWlJXKzRlT3VlZm15L1BtWTl4ZGk3UVpQb1ZqZkhaNlVtT2RhQTZZbDVoVGlxWm9qNVJUbnEwTDhVd3dxZHh4aGJ1K0d1WEhXZm9xc0dzVGRrRHV0UWt5UVZiUXRVVERpcWVxY2pRM0crRkZsTW85QkZXM29kZExVZGZLbUVMdE1rbVJWaTdRYUsxNGdVaUVtTVdFYmlGaXFXdkx6R3VUN3h1bWpDa3l4TlErUEljRnBVNS94UlRLWi9McENRSGh5L2xpRm1LQWc5eHdBaEpEdEFTZG1WbzNTcWRLblZSdE9aZkRyemtiQXpTQzd5NCswS0ZsOVhYVXJqSlN3cXNTMHlwOXJIRlV0OHVrNDJrMmJnUHkwU3ZYUHF6elNaY2hTcmtodGlhTlpYczZXVERlcXhIU09nNDJqYW1MOFR4T1RKWTBxbkMzN0M5b1JHN0tSWG1FckZEOURHeVJPSXJma1RLZ1FFOXpKdHR0NkRGVXRlc0JybUlkcFZPMG9xdmJjMnZ6YVdSNGlDL1oxa0plelJqaTg5TnpSQ2pIaHI2djIzUFlKb3VPckp1YS9DamFHNzZaVDFWTlV1WlVKTWFQTGtGVW4vQVlUMjVtMWRNYmVGWk5ZSWFZR0YwSXhZZ0c3dndzcWdBYjRsYlJSZFlRaS9tdk9FZE5aZmwvUWtTMC9UY2VuN2c0aXRrVEd4QW94clRGVkZhZXJwbXFzQkFIbksybFVqVkFLQTQrRkljMWVscW9qVC83cU1kencyZTg5R2MxYTVmSXNXaUJ6U25XWXNDaXZzMllqRTFBdkllaVNDbkRCS1ZUcGRma2VxMDE5bkxmaHBaaG9veHZVcVg0SGZwR0MvMkhLcjBadHJSQ3F3U1NPUFFsSTlWcGZ0YThhTStGcU1sWE5OMHpYTDF6Y1pZaEg5MW5VUmxhN3A5ZGV1SDM3OXJYbnUyYzJrWXhPY0ZaSTBZTFhhakhOeVE5eEhCR3Flc1FUcnBlU3FjSVJBWVZ0VnVNQlh6WllYbEtrd1FWTVVyRlo2WlZpd21MT3gwQ01XK2VBa2lZZzFqSUtJTlFKaXdYK3llZFMwbkdEVTI4R3MxSk1vdSs3NGNpbzhpQWxVYlVtVHo5NjdmWWIxeTVJdTdNMmQwNjhLZTVWR0JjOVNwaTBjV1ZUMGlyRmRJNXRsVldyUmFsS1Jwei9uM3kydUNwT3JycHdUbjVNWXVMTG9CcW9FdFAzY25hcGw2ckZjbFlXWHp3M3BzV29KcDQ5cXNhNmNmYy9ZOGVqc2FrdFQ0L1lqQVNqR1JucUNRVkxKT2ZGSlBhalBvSE9tMFlKcHljcmNxQVJMdVZZMkhxK3NFbnY0NDd2UDlPTEY4dk5pYWtSczlDTXpKRm9QNkY3eXg4UG9EVS9sUjNpYXZESE5GbHZ1RExPV3JKRXVaeVlHcCtNdHZYMGVwRDI3STFvSGxMK0Q1U0VWMFYxaEo1akFBQUFBRWxGVGtTdVFtQ0MiCn0K"/>
    </extobj>
    <extobj name="334E55B0-647D-440b-865C-3EC943EB4CBC-53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54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55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56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57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58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59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60">
      <extobjdata type="334E55B0-647D-440b-865C-3EC943EB4CBC" data="ewoJIkltZ1NldHRpbmdKc29uIiA6ICJ7XCJkcGlcIjpcIjYwMFwiLFwiZm9ybWF0XCI6XCJQTkdcIixcInRyYW5zcGFyZW50XCI6dHJ1ZSxcImF1dG9cIjpmYWxzZX0iLAoJIkxhdGV4IiA6ICJYRnNnQ1FsY1ltOXNaSE41YldKdmJDQWdjU2gwWDFRcElGeGQiLAoJIkxhdGV4SW1nQmFzZTY0IiA6ICJpVkJPUncwS0dnb0FBQUFOU1VoRVVnQUFBTGdBQUFCVEJBTUFBQURlbnRDMUFBQUFNRkJNVkVYLy8vOEFBQUFBQUFBQUFBQUFBQUFBQUFBQUFBQUFBQUFBQUFBQUFBQUFBQUFBQUFBQUFBQUFBQUFBQUFBQUFBQXYzYUI3QUFBQUQzUlNUbE1BUkhhcjNlKzdtVEpVaVJETkltWktBL1p6QUFBQUNYQklXWE1BQUE3RUFBQU94QUdWS3c0YkFBQUhSa2xFUVZSWUNaVlpQV3hqUlJCZS95Ung3RXNjZ1NpUkk0UkU2UlJJQ0JvSEtWY2dRTDZDYS9qUkN3MlVUa1VrRUhLYUs1Qk9zaVVRRlpMZG5VampTT2dRRFVvS2tKQ0k1RFFSQllYZFFaZURpKytPdTROaFp2WjNObjcyOHl2ZW03LzlkbmYyMjlsMW90VDg1NnVOK1RGQnhQazRVT2FKSzVPemVTSENYM3dnMU5sSzQ5RnNmK3l0TkgrTlRhbjZNaXlXRmFYT0w0OVMwU0xIOEwvSU1GY3R3WnR6WTNSQUFmb1pJMzFZNzZtWFowcURSWmJISUpWaGF5YW1kZWJnaVJVWCtEYi96aFI4RjhhWjRtVFFDQTZrWWJvMnpKbyswVHdQMjBLZnJxekR2OEpSYWJ3dTlEUWxlWnptQ2V6SHNCZG9TaFVCaEo2bVhHVEpTd1BrZnVoQlpFaEJMOEpKaXNlYlMvRFFLeVMxNEZJYVVyUlYrQ2ZGNDgzTE1SRWg3czNIU3FrNWtmb1VyUk9sdkFRWlJzUTRkZGljZ2lkTXJXaGQ4aEJQUllRSHlqSGNDTFJwWWlYTzhESmtJakJpRmVaT01ROFJYYXNRNVduYWtOaVdnM203cnhodElkVUI2S2JpU1FmQW1UVEVXaWRtYXowanpSR29OYTlVdCtPQXJEUkg4SXQ1cXdQeENaZGtwYmxTSTVoOTlPYmlRcEtkNWxTRndwcit6TXZKNWNjSGxQWXYzNlczVXVWNHhiUFRuTGpvajdCU0EraTU3S3JLd0E3NFdzekU3RFJYYXQyaUtGVWFNalpnZDhnSVE5RnFzQkVLaVFuQXorU0FKemI3aFNrMFlaVUd0bm44L05yWEFLY2s2WGExWUUycWFIYlB4bXhjN1FWN1FON0NkbytQMFBnY0EveWwzUU80NTFEVzcrenY3K1AwOEwzL3JiUE9FcHJtQ3JDS2tCTWVEazRHSDRQWmlxbTZBTTJWYXBqUzFVTkF3MHJNT05oOW1jQ3VIRnJtYWs3TjJucU1OSEJiTXppM2ZZMFpWNmxGYUs2UUdIeTIxeERia25LSk91SU1xVFdJQ3Y0aU5GZXFCN3gwQ2VKeEx6amdZNVROR1l3YmRLeW5ZTjZMMEZ4aEJhVWJiSUh3dGd4QUQyVnpCdU0yMEZPd1BXREs5cXc4L3p0aVJoT2VLNzV0bE0ySlgzYmJ3Q0IxM01xUTRTVmlwWGcrN1laZFZ1RStxZ25pdVF0REV4VnpLMWp4WGVwR2Rac3dVbkVCcmp6Yk9rNi9xN1RSY2ZadVQ2b0tLVSswRjlOMUZFYkxTd3ZldlNZZnZYTDR3aDFzOE5yaDRlRW5DVWptTWpoRytmVmtWbTZuZ0l0cTNvR0haeHhuMDRqbHFhOGI2bmVWMHRFajhCdkdqS2x3cTRia0VDT1hORytiOG9WV1V5MktrbHhMZ1BlaVZvQkhGMDIzYXRkODBlU3VKYzBUUTE2MDN0TWp5MHR5TVRqQjJmMFowbHpGNElMbU9UdE10TzVxOEZWSE9kWnhuQXEzQ2o1Mi9qMlVMWE5pY055OGV4b0czd1drQWo5VnQ0OXo4blpOSTBjMnU5T0JxbzFkSDZYaW5JLzhCSldxMmx0c3grMkdWVHNxM2VzU2pwS3o3QzdLUXdTM3pXSXFYdmdKSWcyMk5RUWRYRVphdC9YSmcxY1J6dUdGTktleVlMUEY0UTJYTUZSYm14b0MrV0F4eTI2STdDS2VNN2d0Vzd3QTI2Wlp2RU5EbWxkY3YrQ3VFQ3Z5cDNZVmU4Vk1lcHJ6QXRoVlEyWEQ5RU1mck1BMllVcXRVdDJnQjJsdWpobTFiUGl1SFVpOCszUzNkR1FpOXZsVnc5M2FOWUgwd1RKaEo2aFU3aGZqOFRSWCtSTmoweCtxaWd6ZU4yYk9rVTAwRG1wczdQVEJKYmpCYW40dnNIcWFCMFlXYTFqUFJ6VFlzZkhVVUhhRXd0WHRHenQ5a09aYnJIWjBIOXFGdzluVVV2eW1rNGdIMnpXZUFZTGJiQ29WYmhxNldab3h0UG9CVHNmUlBEQ3lTR2NvZ3g4WXp4REIvWm8zNGNUWTZkTXo1WDFON1BLNm8za1F5aUtkL3BoS3gyZW11VisxbGl1V0ZOMm1Lb2RQUWREWjA1eWR3WXR1UFZ6Qno3U1J6dzJmMGJvOU50amJNZ25ybUxORU4vRTBEM0JaVEtnUzBjZzN0T2VjNUMwWDFYRVVKdFBRWENHSG15NUEwRHl3a29oWjZOTGx4UzVjS1NId3NZdXFCdm1uNnhuZjVzdTJISEpZUUhQWFRBdEk1RFArUXdTOHg0WUx3ZzZXYXpsZ0RnMkN3WHNmaENqcE5GL25KVnBMekgzck5tTUh2OW5MWmdrMW1yNkg1R3dLdGJHYVN2T0NIaGxsK28yakgxNWs3SEN3V01ad1p2WXBZSlhEOGZ2NlFvNU9LczJYZEU3NTVrL0lUeE44ZVpyVFd1T2EyS2ZTaEc3bEczTXNXeU11bUJXamI4ZFFMZGNpYUhpd1FXOVBjMXJEcmFESjl6Qko0TFBBZ0dJNnpldDJCMWIrK0JuZWYvVUkwMkNMazRhb2lWMmtuazB1UDVmWWVGc0xmeENHemxaQU83SnpOUS9IdW1TdkpHR3JVQTZxZVdoR0dXbCtKRXhjemNlQnFSd3ViMkIzWWpyTjgvWTZhMk9SVjRJZjFMMzFUZjhpelUrbWU0cGlkMk5NRGJFRG1xT2xFZEpsQ2dyVytQNFVNNXBHY2E4REJQZlZuQnBkQ1ltUVJxNHNSUTZzb1J2UzFFUnd1ZmdyOGVSa0EveTdSMHJlS3U3Q1lWcHdOWDhrbWwrSkVWNUtteWhqM2x1T1I4V1YvWjRQSUdrQUI5SWd0Y1NVWVdsRjdWaHNQelR3M1h4WHhoWGpJT0hHNGNoUzQ3eURpT1g2MXJqcC9DemswcmRSNWNjdjJsZ3ovdnhkYmhadXRpWktGSmxxdUo1WHN0Q1czT1NtL0xwTDBmcDU0cTFHdWlhSmVQdTZEcHpjL0ZDRUZvTTd1WENjd3pzN3A2ZW5QKzNjeElNNGZpNG1Zam90TzR5SVEydnhzc2M0MC9SS2xNekVnY3R0cEhyWi82UGsrbG1PYm1FRHVMbnoxdW5POVFUZWRqRXM1R1g2cERORmE0dXJUVW9RbXdmUlZHYkZhbDhlZHVjSDZZaHlXbTFLQmVndE1KeDZlS3ltSW5wSEtZMWdQc1JMcTFmSTczM1RwR05aL0thRkJMYmZ6Z0psdnZpZEMvOGYrRzZPRVhiR3Z4UUFBQUFBU1VWT1JLNUNZSUk9Igp9Cg=="/>
    </extobj>
    <extobj name="334E55B0-647D-440b-865C-3EC943EB4CBC-61">
      <extobjdata type="334E55B0-647D-440b-865C-3EC943EB4CBC" data="ewoJIkltZ1NldHRpbmdKc29uIiA6ICJ7XCJkcGlcIjpcIjYwMFwiLFwiZm9ybWF0XCI6XCJQTkdcIixcInRyYW5zcGFyZW50XCI6dHJ1ZSxcImF1dG9cIjpmYWxzZX0iLAoJIkxhdGV4IiA6ICJYRnNnQ1FsY2QybGtaWFJwYkdSbElIdGNZbTlzWkhONWJXSnZiQ0FnY1gwb2RGOVVLU0JjWFE9PSIsCgkiTGF0ZXhJbWdCYXNlNjQiIDogImlWQk9SdzBLR2dvQUFBQU5TVWhFVWdBQUFMb0FBQUJUQkFNQUFBRGFhd0NJQUFBQU1GQk1WRVgvLy84QUFBQUFBQUFBQUFBQUFBQUFBQUFBQUFBQUFBQUFBQUFBQUFBQUFBQUFBQUFBQUFBQUFBQUFBQUFBQUFBdjNhQjdBQUFBRDNSU1RsTUFWSm03NzkxMkloQkVNcXZOaVdiTU56dzdBQUFBQ1hCSVdYTUFBQTdFQUFBT3hBR1ZLdzRiQUFBSHprbEVRVlJZQ1pWWVBXeGJWUlMrK2JIOW5OUnhKQVFEUDNLVURyQWdWekNWeFJtS1lLQjZSVFQ4Q2NrUkVqQTZxakoweXhPdGhBUkRNbFF3TUNSSUhTczVSVUlzSUhjQUNVRWtodzVza1NOR2xwVEdnVkphRHVlY2U4LzlzMS90dk9IZDgzZS9lOSs1M3ozMzJrcU44VHkrT1VhUUMxazdjREpKRTZmVE56N3lUTWxaVDFHVC9WVmZIU2tYam9LUVN5bmc4NUt6WFEvOG5mdk9NNDZVTkgveXdqNG1iSHdzZkJGMlBQY1VuQ3d4U3EwZFo3Wi9PWVgrTDkvUjlML1Z0bkx6b1hXaTBQM1AxOGFSWitCdEcxYUhOek9seWgyRWY0Nk01UWJNVzZkU3M3RG5hZU9KdFFjU2R3WGVZYkhVUVBpYmwwdlBwUEN1K0tqdEJXdmdlL0xsaXFTMjFQekxSTTEwRVo2ZXUzNjNNdHp6MVRGbEFiMzJJSk1lWlExL3RDb0dhcS9DZ2ErT0thL0ROa2Mydkt3eS9IbHRGNWl1VGFGWXhtbUxjSUhEeW41dzhzUnZUL3E2VW5Qd2QyQklPbnFWQXVNUUpRMW9OeVNBVFJ1d0VMZ0tBSUdlcHh5YTFPVDV0YjBEV1JCUWc4Z1FlSjFTZ0Z0T3laTm1RZ0lwMVlEanZOakFQZ0YvQnZwUVpTcm1ZOFRYb1ozWTJPem4rOFRUanRJK0ErUE1pWHEzWUVWQWN0dEd0RGhGaUQ4bXIrc0dMT1c1eEo3RVdaNENRMlNKeUcxblIzOWtFU0xhVmlGS1ZTNTZHVVp1dzBLMGwxUWJndnFaaTQwT2dLQ2lEQWx0eDZ4dGpVbDN4R3FNck56MU9HSmN1aVA2NGNnVmd2alFTK1BkTmVTRGpXa2Q3dWM3eVZPT2k4cjRkRmVxQUhKdzhDQ2ZmNU1ldjdCTjRsUG4yYUFxOGJxUFQzYzZNYjFEYmFaRHh4SWN6NnVrSjFNK0ZSTnlmTHBUN1hiVjFCNTdSN2lIWmNwVmIwZk1wanc2di9yOGhmcjdjdCtZUlFsTE90anQ0UmVseHdCMlNkSjl0cnlGcVRLdWVXM21Zbm9Pc0dmbWRZTE0wSFdOKy8ramczcHd4MGJQM1Y1Y1hPd0M0SHZ4VjJ0OWxOQ1VpOEVFWXZaNVF2ZzkrQmpRUmt6WkU5QmRxWTdVc1JvaUduWmkxa0YyYUFwbndzbU5YZDJwVzkxTWtxWXU5WVB6dTZkQjQ1SjFFcnBUaGRjSC9oYUNDem1uYVNST2tpcEJkQUtjaE81SzFVQXZYNHFBY3JIWUlQU001NDViOVVCL2hIbWZoTzRLNnlsZmIyY0pjTWNnMUZBMkJ6UHVCLzBSTWdSbWJVSGswZTI2SmpZQjJtSmNSOWxjSkN0dVAyaXN0bDBkMHQ4bmNnYlA4L1ArbUZYNGw5UVVBZTA5b29tS3VTeE11akYxcjVia2pGUmNoSUhuZ283VDd5cHZlVXlBM1owcUllV2VkbVBHTWo4Y0R3UTdDYXFCMEgveDYvMFBiMk9INy9mMzkwL2pKTS80NFJvZHc5eWlNam5ORkFiUWcrcmVocnVyRENhWnhGSzFGNkxUWEdxRXZtVHNtQTI3ZEVpUnpKaTVDZWxlTjdVTXJhWndGRUtLVFFOZG1Cb2VJSDJ2WGJwVFhnMGwrSkR1cWVFd1d1L3c0T2pmMUlKK2EzVENrNTJxTmtqSnREdEdEK2hlbG9taTlZeU9uN0RFWTUydnk3aG5IQ0NuU1pZdVJzZHR2S0J4OEQwcjE1V3EzZEZsZDF4UUdNOGRXVzJQQ3lvOXNraEt4WGxmZDUrb1ZOWFFscTQ0MndTR3Y5aGxXbHFkSm9aeHB1MFBzUzZpUzcrWU00YzJaOWk5ZGtGajBGRm1wRG1wVlI1NkZmRXNvRTkzUEhkbEJYUjR4NmQ3WThWZ05td0JyTmc1c292NXp1aFN3M2dSWkZieFh2WHBudGlCd2Q0c0pybHFtVUV4ZHpRc1p0UFJuUmRod1FTZzRsTU1DN0xrREhQOHJ3bEN1c3V0YU1ydzNuZzJBR1BhaEc0NHBaQW1idWx3Mzg2YlNHcXdZc2duNGtYcVorTnhkRmZGVzhhbUc2NlJqTDVuN0p5bXpDZzRyUU1qVW9QTHNNUnFjWUViL1hKMDk0d3NibEY5WDZmcEhoalhGc3FXVjdqRU1pcTVrZTQ3SE5aZTRrYS9jRDRybnVxSmZEYnhkQ1VEUFVTWGpOSVZmTUdMWHBkSk5Qd3g4ZE8zdlNCUDVIT1YwU1dnaStodTVadHlPZUErTlZQdVM4R0diMW02ZThBczhwMEEwMmw1elhSM1M5ZXdwWlBDNjF6ek1QOEJyUjNkWTNTK0RYRkZYOVV1UGtpV2JGaEx6aEcyTkV6TzJ2ZHNBQXFPN3I2VjVKVHpTblBmMUs0MWtuZHNXTnRTbVV4ZGVNaWU3Z28zK3VYUjNiT1NpSG1ZeHdZeloxWnZKaVgwQS9MeFUvWFdnRzV1Zk4ydlNISGtFSS91cHBNME9DNWxoTXJZcTJ3N0pIQnZ6YVk4L3RBc0dMMzJpdlNuTnAvdWMzcVpTamhqcm00M0dOejdmVjh4NjZqaDlQMmtMRm5VeG1vdTNXZk4xQ2picjJlZmZzRGcvblN4cHRISG1XZVdieEF0VjJ2STNzNmwrN1JKYTlMUnVQQUF2eUpJZFZCb2tpYk1KMC8zdDgxZ3VtbmwwcjB0aENzM0dQNW9reHBIZDFwSVJ5Q2xya0EvMVg5WnVnSHk2ZDZ5V3pINS9RZDQ3V2JHMVgzSmRWVmJ3WFpTWDZiSHozcGVFbE5iM1NPSGFuamtZeDlYZDMrMjAzSlZpYnVLL2tpNlp4S2xXNjd1QjU2dDRxK3haN2RpUHQyTGN0ZTFzVlhLdThjUzJtL1dPVlJBdXQ4YTZzQmRKRWVXK0xjUTNLTTdtanZCNlNSeHJzV2F2K2MwWDFvZkdMYUg2SzY2VSt4Z2pJL0FSODltYUJHdEh1NDZORGNSUGZqclFFME9mSi8wMXUxaFh1b1NldytSRGx6ZHcyd05Ca213Ymp1OGYwTWJhNVdCYVhHbHZ4T0c5dkxPTlIyV21xb2Nka0p0STlpSDVNYmJrYnQ3bVBqQ1FKUnhjSVB6Q2N1T2RmWWdzN0lXK0VhNUVockwrZnNwK2VTck9sYlhQeTVuWVJmU1NrRzVZdjhXelgyYlJmZXFoeFIxanFzVXJaL2dLT1NJVXhFZmIxelVrZjF6WngwQ1NvWGcxdUc1MXVEbDVkM2QzUitYejhYL1ZXRFFZVC96UXMzdkd4NGd2Q2VYQmhZLzZEWmNTZUo4cHVZcjQvMmthc2ZoTkliamhkYXArSDdXZzNQTDcrMHVYMHpoclRDeUdLVXc5QTdYNnNHVlozaU1zZmJDNHZESVdPMHMyanYxNk9CS1hxSEs3Vm83eVh4YTdtYVpDK2c3WnZKbzVnZFplV0pnRTFqWFVHRWpySVJEWXp6anBWVlBHUzErWnNQL0I4MVV2eWFoaXExRUFBQUFBRWxGVGtTdVFtQ0MiCn0K"/>
    </extobj>
    <extobj name="334E55B0-647D-440b-865C-3EC943EB4CBC-62">
      <extobjdata type="334E55B0-647D-440b-865C-3EC943EB4CBC" data="ewoJIkltZ1NldHRpbmdKc29uIiA6ICJ7XCJkcGlcIjpcIjYwMFwiLFwiZm9ybWF0XCI6XCJQTkdcIixcInRyYW5zcGFyZW50XCI6dHJ1ZSxcImF1dG9cIjpmYWxzZX0iLAoJIkxhdGV4IiA6ICJYRnNnQ1FsY2JXRjBhR05oYkh0TWZWOTdZMng5SUFvZ1hGMD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1VWxFUVZSSURaVldQV2hVUVJEZXkrWHZjamt2SXFrdmtscE9VQlN4U0N3c1JDRVdGbEdMZDRJZ3BEQ3gwRUtRU3lFMkZoY1IwMTdFM3lKNktTd3NBaGNOV0hxS1JiREtGV0toUXFLNXB6RnF4cG45Zlh2dk42OTRiMmErYi9iTnpzN09MbU8rSnpWODNMM2tzMFlhcmptQXovNUlUaHQ0a3p3QU50ck1VZXBkNFFJd0hjV3lzQTdsQW5PV1BVTEoxbUIrOXcySEhOY2phQlkwQ051bzk1SFBid3NJVjNvQVNvUTY2UE1ybkdZaEZXaHh2WkhjQjM4aklxcWp6M2RydEZEbEhzQVFCenZSSjJFT3htUm9QQW1sMEtHOVFBNWdVK2lZdU5hQ0Z3cVZxd0NqQXV3Q2FJYlNMS0FHc0NRTWVUaGlJYUZLTDRBcndkenRVSllOWUxKKzJKWjRyUUx3SjU1bE0zQTZUZHNTcTJFUndFQXN5eVowbXhUWVFJUldCL2dYQVFkQ3hjUmxhZHpIQUU0YkxaR1V3UlM4UzhRMEpDelFIYWNOcTBCVmpoa29ScW9DL0l5aCtHQk1tOXc4UGlqVWdHbmJhYlZSMmtaREJ6VEF5MzJmSDQ1TGxYcHVrbFJqT0hySHBGR2VNc09GU2w4Y1V5NTU5QWtsV3NDWTdtS0Z4Q2VPbzQrelZST21OYXBQeWFxK3lWak5oT21qV1Fic05BUENnTjRKcTNxWG5qZDZKMndHbmZxa3hZMmRLTldNMWZWdXhtYWJzS3JMK2pBckFEOFVyZGtHSzZ0NmVZcnF0QW9tZXF3MWZhQmpxa3NlSUVMVVpabkNGTWlzUjlBSndzNHB5eEtUdmhWQlhweHd6cjBYT0xZTlNhd0hWRUZxZUVhaWU4QjkvQWhPY0sxUEQ0NHBLRW1DK21SR1lFSElzN0NCNFZ4MytSQjV2VHdPS0lKeVlVVzEzcjNnVHFNMTY1UUkwOHVEbGROK1d1RWVsQmVFSXB3a2NrUFU0NnJxR3RqYnRpY2VYSDRsZ3lFS1J0dWtMOHNCRHdyN3hUcXBOZFUxa01DZjFvcjJjc0FWY2tQOEQvdkZIUG1vb2FqbnlHZHJoUURHTU5xelhNRDFhSkxRTDg1MFhNaHBVc1hWUzN2dEpWT25pSWdFbVozSlUyVEgzNG5mcnltKytHNTl1M0puQkk0UmhlWmxIV1JwZWJ2Qk9KNisvdURZanFwM3QzWFh2Q3ovTWwvYTdDM0xhNXIvaGVZMUp5VHhMc0FtQ1RpdEpqZGszaGl2cjl6Q0dDN1RrQlQ1cHlpV3B3dWVLR3RtV1hpNUg1VWxEekNqWlBxT2lKVzlldGhqVEwwOTZMU2VUV2xMVlpleE1EbSt1dFJVTFlpNWFoWG5zYVNWTUtGaHR3bGNXU3ZVUUxlS3ZUemQxSjE2N2dkU3RiRUFmN1dNUWhlZHVlbVlHN0haWW94ZFlLeEtRK1RYdmNQNDViUTV6UHV3aU1wVTVPV1NuK2UxcE5UdG1XVnI1Mm5qNFRtOVpwYkNTelh5cEt4OU5raGJyMHdiTDdaSnZ3QWNIcDlaT0lydlBQNG4xOTRHT081OVpXc3REQ1d6RE9OazdjZStVUm4xNG9GeUI3aUhKZ0RtQlZpRUE2Sm5CWEsxY2ZHaWMrYTV1bTluUHJsWTh2OEJZbUFzaHM5OFBCNEFBQUFBU1VWT1JLNUNZSUk9Igp9Cg=="/>
    </extobj>
    <extobj name="334E55B0-647D-440b-865C-3EC943EB4CBC-63">
      <extobjdata type="334E55B0-647D-440b-865C-3EC943EB4CBC" data="ewoJIkltZ1NldHRpbmdKc29uIiA6ICJ7XCJkcGlcIjpcIjYwMFwiLFwiZm9ybWF0XCI6XCJQTkdcIixcInRyYW5zcGFyZW50XCI6dHJ1ZSxcImF1dG9cIjpmYWxzZX0iLAoJIkxhdGV4IiA6ICJYRnNnSUZ4dFlYUm9ZMkZzZTB4OVgzdGpmU0JjWFE9PSIsCgkiTGF0ZXhJbWdCYXNlNjQiIDogImlWQk9SdzBLR2dvQUFBQU5TVWhFVWdBQUFGUUFBQUJJQkFNQUFBQ2FVYzhTQUFBQU1GQk1WRVgvLy84QUFBQUFBQUFBQUFBQUFBQUFBQUFBQUFBQUFBQUFBQUFBQUFBQUFBQUFBQUFBQUFBQUFBQUFBQUFBQUFBdjNhQjdBQUFBRDNSU1RsTUFNbmE3M2UrclJGUWl6UkJtaVpsSTNKTmtBQUFBQ1hCSVdYTUFBQTdFQUFBT3hBR1ZLdzRiQUFBQzlVbEVRVlJJRFkxV09XOFRRUlFlNTRBNHhqZ0lwWFpRZm9BcEVBaFJKQlFVQ0tSUVVIQVVheVFrSkJmRUZGQWdJVndnbWhRT1FxUzFKY1JSQkp5Q01wS0JTSlFZUkJGUjRSNGtBdkZ5R01qSG01bWQzWjNENjkzQys3NWpabmZldkhscnhxd3JNM3ZDdjJLeEx1S0dCN29PdWlTRHU4T053TFpCTytCOTZRUnFEbEdqUnBRVFRZMjNRYTZGMVgyM1BPN2ZzbFdObWNZTzRVbHUvYTBKRnRnTmxEbnBrZlducFdwRUhUMkJPME90TktsOGJKdXMzN1JKVFBBQW1CSGNHRm1UbDdVUVBGK3NxMnhPRk1kNTRKZkVsSUxlV2x3eTR3WXdMN2x4b0d1cUdtNEJMeVZSd0ZGTk1jRUU0QWRjZnNrVWRVekwvcTR6QTFFZCtETlExQVY2MWE3T0RFSzBWWmdhSk9yOHJtaFZ1bUNqTnZEUFpwMU1hVmlGUktNV2dETVJTb3F5dEtwM1NZWklvMXBKbXdEYUs3V3QwWGgzMUFCK3VCV0xwUVFFeFdwSkprRUpTRmtCUEFIejVuQTM1ZzBvWmE1R3lWcDF6Mkt5QmJLYTNBQmNUTlZSeGVCUDZVOUxLM1ZkNWVoVlU5WVZIZXkwQjR0T1M5cGNVZWRKVzFkRmlNNCtJSk1hVFhVMXBQZUhkc3BWT1FTSlFZWldOWlhvQ01XOVFEOEVkckJlOFM2OEQraTJZNjh5czh1QnVoLys0MGM0S1JHdHFoenc2cGFkdzVxTVY3QmRaZXltTDBkNlVMeHlzcEw2ZGsvQXJ4R2I4OHBjbzIwMW16Q1ZldkRoS3VFVTkzUmtqVkFQMktrOHZQb3FlQ0pYNkpXNi9NN3lFRSttczdmRklmSGk2bTJHWmcrK2pEdHlkanA3VFhMeTB4cGMvVTArVkx6U2VSRlFnKzd5WUkvOCtvaHZlbWcrd0pVeCtWZ2VCQXRlUE0zNXI4b203LzB2MSs3TjRUaFgrTHZGK3pPdC8rbnJENTd1Vi8xTDd6bTN4YWJtN21ybW1waVRwN0VwSS81THBkSVZLUHNtTW44V0RHT1UzcGtncE5zNG5paVEzWkJtLzZOaUNzQ3lpaG03ZmlTS1dlYnRJYS8zckJveWpkUTloOGwxaENPVGdrN3FJOGZxV2xxVEptVkYvRTNVWTJJaE51dWxHTzhJUjZQUHptUjhoeDNXalBvN3hYS3RpdzQ5VGkycS83SFR3ZG1LaTNyOEFuS3lGUnpUQlJ2bFdqM2F1K3dHenRtYXlZekFQMXdCVmszZWhkY3ZlMmVmaS85ZC93SDZ3TC9OMVVFKytnQUFBQUJKUlU1RXJrSmdnZz09Igp9Cg=="/>
    </extobj>
    <extobj name="334E55B0-647D-440b-865C-3EC943EB4CBC-64">
      <extobjdata type="334E55B0-647D-440b-865C-3EC943EB4CBC" data="ewoJIkltZ1NldHRpbmdKc29uIiA6ICJ7XCJkcGlcIjpcIjYwMFwiLFwiZm9ybWF0XCI6XCJQTkdcIixcInRyYW5zcGFyZW50XCI6dHJ1ZSxcImF1dG9cIjpmYWxzZX0iLAoJIkxhdGV4IiA6ICJYRnNnQ1FsY2JXRjBhR05oYkh0TWZWOTdjMzBLSUZ4ZCIsCgkiTGF0ZXhJbWdCYXNlNjQiIDogImlWQk9SdzBLR2dvQUFBQU5TVWhFVWdBQUFGTUFBQUJJQkFNQUFBQjRqZFJyQUFBQU1GQk1WRVgvLy84QUFBQUFBQUFBQUFBQUFBQUFBQUFBQUFBQUFBQUFBQUFBQUFBQUFBQUFBQUFBQUFBQUFBQUFBQUFBQUFBdjNhQjdBQUFBRDNSU1RsTUFNbmE3M2UrclJGUWl6UkJtaVpsSTNKTmtBQUFBQ1hCSVdYTUFBQTdFQUFBT3hBR1ZLdzRiQUFBREJVbEVRVlJJRFkxV08ydFVRUmlkcTNtNExrbld3c1lta2Z5QVdDaGlsWWhZV0sydHFOeUZGSUtGUmtTN21CU1N4bUtWa0U2SUVPSURsRTFodjFIUjBrUlNCS3RzWjZFUUgzdDlySmpqbVpuNzJKazdkKytkWXUvM25YUG05YzAzMzZ3UXFlYU5udzJ1cEZBWGNOc0gyekVYWldGM3BSRDRZY0VPZDFFcmdYa0hhVUQ3SWlVZUdYamFLVGZ3L05Dc0wvVmYwNnlCSE1ZZS9ZTlMrc2NnVXM0Z1VKT2dUK212RkdzQWRiU1Z2NUVyNWFCNjJpYWwzNHhCYkdjSkdGTllINlc5dDFVTjUxZjdxdGtEZGZ0RHdHL3RNd1R0dFc3S3RwZUJLWTMxQXkyYk5md0dzSzZCRVp3eUdOczVBQVFoTm5UUEprMmYyLzV1SXBsZUhmaWJTWm9FbDlveWtTeVBSNFZLRm1uaUE4bXVUQ0x0TllGL2FkU0pUT1JsU05LckNweFB2RjVXaWJ2YTdDVklPT1pLMFFEd3JLSmpUZnE3cldYZ3A1dEpvUXhBbUt3cHlnWVlnSUlaSUFNd1pYZDMrN0lBRll6VmZrcG4zS1BZNkFpbE5wYmhqeGFxcUtyelR2SGIwaWljVjJVdXRXQmU4V0lYdlZpOExVVmp4Y3BUTks5R29TcDdSaVFObUhtVlUvdGpPV05WaTUyZWhzZGRWWG9xWW5JWTZNUk8ybGhZRFI1SHVkUjBuSlUzZmovc3RJTXowOVZnWG52Y1ZTM0VvMDlwRW12YWZvblBRcFIydzNmTVI0UkhTakVSdmQzbHFycHpRL3BGNDdIYVJaaXBIajVjQS9xQldvUmFEMnZBM3RXVmE2L0NHZVhJWEZKTHp6Q25oaXY3T2tURVZXdHZ4MklmUVdoZlYrV0JFOHVlOHJhR3JiT3RoeUp6UVZ2Q1YySDA5TUdyTnowV0g1V1NQZ1JxYVVJd2s4Y2tjbWRkL3U1R012M3RmTG54WUJLbkpTTWJUMGYxbGpZbmUvcDZ5emYxU2YxcWtPaDhra0loNXRTaGxoY004YnlpNUU5ZGpYRlpta3lWbHZ5SzBydEV6UE9KbWl5OGJPZm85K05KaEpiZStBb09Qa2FJL0w3VkdHTjM2MlFYN3IwLzdyZGZ6SFFoTkdkUFNQR21DV1o1RHljTDMzM2hWWFArb0hDU0l4MnVrYTJaSytXWnQ1UjBJTGRRczVUVVFxbnVvaHpuRDlOelhSSDl1ZGUwTDZva0U4bEpPOGNVWXJoZFVZeUhpeG1LR1BiQ3lOY0QzU1VtSE1aR1o0Ym9UVHh6Y0JZMFdNWEtkQU9YTE5qcGVsdXJ3Y29IUmYwSDY1L1BhQ2JHdTFrQUFBQUFTVVZPUks1Q1lJST0iCn0K"/>
    </extobj>
    <extobj name="334E55B0-647D-440b-865C-3EC943EB4CBC-65">
      <extobjdata type="334E55B0-647D-440b-865C-3EC943EB4CBC" data="ewoJIkltZ1NldHRpbmdKc29uIiA6ICJ7XCJkcGlcIjpcIjYwMFwiLFwiZm9ybWF0XCI6XCJQTkdcIixcInRyYW5zcGFyZW50XCI6dHJ1ZSxcImF1dG9cIjpmYWxzZX0iLAoJIkxhdGV4IiA6ICJYRnNnQ1FsY2JXRjBhR05oYkh0TWZWOTdkSEpwZlZ4ZCIsCgkiTGF0ZXhJbWdCYXNlNjQiIDogImlWQk9SdzBLR2dvQUFBQU5TVWhFVWdBQUFJWUFBQUJJQkFNQUFBREJ0WkJtQUFBQU1GQk1WRVgvLy84QUFBQUFBQUFBQUFBQUFBQUFBQUFBQUFBQUFBQUFBQUFBQUFBQUFBQUFBQUFBQUFBQUFBQUFBQUFBQUFBdjNhQjdBQUFBRDNSU1RsTUFNbmE3M2UrclJGUWl6UkJtaVpsSTNKTmtBQUFBQ1hCSVdYTUFBQTdFQUFBT3hBR1ZLdzRiQUFBRWJrbEVRVlJZQ2FWWFBXeFRNUkIybXFSdGVFMVRoczRKNnNpUURpQkFEQWxJREN5a0VrS0lMaThTU0VnTXBBeXdvWFJBU0lnaFFjRENra3FWQUFuUTY5QXRRZ2xVWWlTVkdDcW1kZ2VwUHlRRjBwYmp6bjUranBPODEvZFNEOCsrdSsvT2Z1ZTdzODFZVHd0TlhXcmQ3dUVHWWp3d0FkdDBJSjB1OENPeUFQQ3JpeDJFZkM1TUFNd0gwZEt3UTlJRUxHajhBSVJod2Z2akQwMHl0QlZBVFlOT3dqK2tqNUdOdjVyQVB6RUNrQ2UwaVRaKysxZlRrQ1ZvY3JveHVBMWNodmlER3RyWTFxejdKbDRDcERnNGdqWUc5R25PL2hYdTFMenZxVHVCY1lBL2dzYU5hUzUxaW55UEt3QlpBWTRDYlBoVzA0QVdRRjB3RW5CT2svZ21SZ0ZhTmpqKzFMZVdEc1ROMk5FNXdha1N3RjV3TFYwRDNiR2hjd0pUR0tRd0VWaExWeGhXTHRVRkFhZ2F3RUVBZUY5b2V1QTBVK1p5QURPS0dtZ1VRNWV1RHFTcGxERGhqcnd0R0tVeTBwWGhnS01Ld0c1QWxSNDRib3RkUEhwRXZobTRMVWZORnRxV3JPOEord1BwakR6cTFvYlJ4bHgvODk3Y2tIVmVBaEpvUTQ0RDlSVzFuVW12RzhlU2g5Vk5kVk5aOXlpRWFUckgzVm9HOXFYSWNzL2FFSURIUW9wTzhUUFFIVFBTWGxjLzd1bXAyQk1KeDNQQnNTZDVzbytxUDVhc3ZqMFdRdGV0cmZnOE12QndkTTNhaHM5clJCTDRKYXJ2R2d1dW50TGhtTFd1OXk5VDNLOTBoVDRVYm0yK0Q1dFltSTExRjVIR3hoQndMWVJqQUdVTjdFSmdDTFJkUkd4WWVmdGo3c29FWThhS09YdFNvRWRPejZha1hxMVBsSWFteW16RXhBWHlsa1dva1Z1a2JVN0RhMHY4bnBGcFcwMjVTSFJwWHRxeisxZ0dJMXpkdkxQSUR1K3dFcVRDclRwakdYNXJYTjdGbTlzQ1NxaVp2U21SNXRGcFZLdHAySzVXbHdoVnpMTUU3Rm52R1A0ZlQ4UE1LaHVYVlJnanZmdjJnalhKdnFDcThDaVVXUlJhOUNnUkU0emhoVGdzRDJrOFcvN2RXYno3aWM5R014Sks1bzhUSGdhNlBTR3Fyc1UxSXhoU1VSbWJxTUJiYzgyeFlrSkxqREU4VXR3cWkrTmFhMktqTXp3aUc5T01WV0NmUzZtbTI2MjlKdkQ0ZHpmRUNNTmpRb3hvMnFLWTlsV2JlTGw1eHRidCtPWlBEY2ZLQ2RLSVFLdE1QYmxQSm1NdFN5cnFFREpJWU5vUHYwMnBML3IyejN2UE1uQ0JER0JUMWVORm5UR3I0eENLWFdRTUwyRHpoTUoxdi8zOHpkUU5PV2V2WGowY1Q1TWlOcXc3dkMveU9EY2VhMWJtdVFnL1d2WEF2SElFSEZBVEp3UHlOemdkKzZLcy9PQWMrbXgyUGtJd2JwY2NDUTBhNHJrVmhUZVNIVnNSVmxyZkpRZWQzL2xhRHN2SGlaUmJvajdkUHlNWjJJZStuaktiSCtZVUJ3dCtTbEVKR1ZFMkM2TmlWVW5kUnVqd0NTVkx5dXl3V1hnQkt5dXAyMGcvWEJvZDRVRWFhdVBkOUlrZkVZZEx1TTVCaFk3d0lFYVIxalY2bWN2Y1B3bVIwZXZpdDUzOHN4VjRUbE1PZUxZa0x3R0crTzN1OG93TzMyQXNtZlcwUUFHd2hZanhBdzdyTHMvQzRZWDZJVFkyZVFBVXN4eW04azlveFNrZmVlcDVXa2xUdll6WlozRlUzWG00MGhCbFNWZ1VFQThyU2RxSlNSdFdzd3VPeElkbzA5SUxrblRyNCtqVElSbXFwZTRETmROaTR6NGUwd1c0YVY2M1oyalFvanJiTWl3Q2x2bkRXdWhXODZ6RURGL3RqdXlwYXlUOEQxczFmY09Edy9KNkFBQUFBRWxGVGtTdVFtQ0MiCn0K"/>
    </extobj>
    <extobj name="334E55B0-647D-440b-865C-3EC943EB4CBC-66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67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68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69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70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71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72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73">
      <extobjdata type="334E55B0-647D-440b-865C-3EC943EB4CBC" data="ewoJIkltZ1NldHRpbmdKc29uIiA6ICJ7XCJkcGlcIjpcIjYwMFwiLFwiZm9ybWF0XCI6XCJQTkdcIixcInRyYW5zcGFyZW50XCI6dHJ1ZSxcImF1dG9cIjpmYWxzZX0iLAoJIkxhdGV4IiA6ICJYRnNnQ1FsY2JXRjBhR05oYkh0TWZWOTdjMzBLSUZ4ZCIsCgkiTGF0ZXhJbWdCYXNlNjQiIDogImlWQk9SdzBLR2dvQUFBQU5TVWhFVWdBQUFGTUFBQUJJQkFNQUFBQjRqZFJyQUFBQU1GQk1WRVgvLy84QUFBQUFBQUFBQUFBQUFBQUFBQUFBQUFBQUFBQUFBQUFBQUFBQUFBQUFBQUFBQUFBQUFBQUFBQUFBQUFBdjNhQjdBQUFBRDNSU1RsTUFNbmE3M2UrclJGUWl6UkJtaVpsSTNKTmtBQUFBQ1hCSVdYTUFBQTdFQUFBT3hBR1ZLdzRiQUFBREJVbEVRVlJJRFkxV08ydFVRUmlkcTNtNExrbld3c1lta2Z5QVdDaGlsWWhZV0sydHFOeUZGSUtGUmtTN21CU1N4bUtWa0U2SUVPSURsRTFodjFIUjBrUlNCS3RzWjZFUUgzdDlySmpqbVpuNzJKazdkKytkWXUvM25YUG05YzAzMzZ3UXFlYU5udzJ1cEZBWGNOc0gyekVYWldGM3BSRDRZY0VPZDFFcmdYa0hhVUQ3SWlVZUdYamFLVGZ3L05Dc0wvVmYwNnlCSE1ZZS9ZTlMrc2NnVXM0Z1VKT2dUK212RkdzQWRiU1Z2NUVyNWFCNjJpYWwzNHhCYkdjSkdGTllINlc5dDFVTjUxZjdxdGtEZGZ0RHdHL3RNd1R0dFc3S3RwZUJLWTMxQXkyYk5md0dzSzZCRVp3eUdOczVBQVFoTm5UUEprMmYyLzV1SXBsZUhmaWJTWm9FbDlveWtTeVBSNFZLRm1uaUE4bXVUQ0x0TllGL2FkU0pUT1JsU05LckNweFB2RjVXaWJ2YTdDVklPT1pLMFFEd3JLSmpUZnE3cldYZ3A1dEpvUXhBbUt3cHlnWVlnSUlaSUFNd1pYZDMrN0lBRll6VmZrcG4zS1BZNkFpbE5wYmhqeGFxcUtyelR2SGIwaWljVjJVdXRXQmU4V0lYdlZpOExVVmp4Y3BUTks5R29TcDdSaVFObUhtVlUvdGpPV05WaTUyZWhzZGRWWG9xWW5JWTZNUk8ybGhZRFI1SHVkUjBuSlUzZmovc3RJTXowOVZnWG52Y1ZTM0VvMDlwRW12YWZvblBRcFIydzNmTVI0UkhTakVSdmQzbHFycHpRL3BGNDdIYVJaaXBIajVjQS9xQldvUmFEMnZBM3RXVmE2L0NHZVhJWEZKTHp6Q25oaXY3T2tURVZXdHZ4MklmUVdoZlYrV0JFOHVlOHJhR3JiT3RoeUp6UVZ2Q1YySDA5TUdyTnowV0g1V1NQZ1JxYVVJd2s4Y2tjbWRkL3U1R012M3RmTG54WUJLbkpTTWJUMGYxbGpZbmUvcDZ5emYxU2YxcWtPaDhra0loNXRTaGxoY004YnlpNUU5ZGpYRlpta3lWbHZ5SzBydEV6UE9KbWl5OGJPZm85K05KaEpiZStBb09Qa2FJL0w3VkdHTjM2MlFYN3IwLzdyZGZ6SFFoTkdkUFNQR21DV1o1RHljTDMzM2hWWFArb0hDU0l4MnVrYTJaSytXWnQ1UjBJTGRRczVUVVFxbnVvaHpuRDlOelhSSDl1ZGUwTDZva0U4bEpPOGNVWXJoZFVZeUhpeG1LR1BiQ3lOY0QzU1VtSE1aR1o0Ym9UVHh6Y0JZMFdNWEtkQU9YTE5qcGVsdXJ3Y29IUmYwSDY1L1BhQ2JHdTFrQUFBQUFTVVZPUks1Q1lJST0iCn0K"/>
    </extobj>
    <extobj name="334E55B0-647D-440b-865C-3EC943EB4CBC-74">
      <extobjdata type="334E55B0-647D-440b-865C-3EC943EB4CBC" data="ewoJIkltZ1NldHRpbmdKc29uIiA6ICJ7XCJkcGlcIjpcIjYwMFwiLFwiZm9ybWF0XCI6XCJQTkdcIixcInRyYW5zcGFyZW50XCI6dHJ1ZSxcImF1dG9cIjpmYWxzZX0iLAoJIkxhdGV4IiA6ICJYRnNnSUZ4dFlYUm9ZMkZzZTB4OVgzdGpmU0JjWFE9PSIsCgkiTGF0ZXhJbWdCYXNlNjQiIDogImlWQk9SdzBLR2dvQUFBQU5TVWhFVWdBQUFGUUFBQUJJQkFNQUFBQ2FVYzhTQUFBQU1GQk1WRVgvLy84QUFBQUFBQUFBQUFBQUFBQUFBQUFBQUFBQUFBQUFBQUFBQUFBQUFBQUFBQUFBQUFBQUFBQUFBQUFBQUFBdjNhQjdBQUFBRDNSU1RsTUFNbmE3M2UrclJGUWl6UkJtaVpsSTNKTmtBQUFBQ1hCSVdYTUFBQTdFQUFBT3hBR1ZLdzRiQUFBQzlVbEVRVlJJRFkxV09XOFRRUlFlNTRBNHhqZ0lwWFpRZm9BcEVBaFJKQlFVQ0tSUVVIQVVheVFrSkJmRUZGQWdJVndnbWhRT1FxUzFKY1JSQkp5Q01wS0JTSlFZUkJGUjRSNGtBdkZ5R01qSG01bWQzWjNENjkzQys3NWpabmZldkhscnhxd3JNM3ZDdjJLeEx1S0dCN29PdWlTRHU4T053TFpCTytCOTZRUnFEbEdqUnBRVFRZMjNRYTZGMVgyM1BPN2ZzbFdObWNZTzRVbHUvYTBKRnRnTmxEbnBrZlducFdwRUhUMkJPME90TktsOGJKdXMzN1JKVFBBQW1CSGNHRm1UbDdVUVBGK3NxMnhPRk1kNTRKZkVsSUxlV2x3eTR3WXdMN2x4b0d1cUdtNEJMeVZSd0ZGTk1jRUU0QWRjZnNrVWRVekwvcTR6QTFFZCtETlExQVY2MWE3T0RFSzBWWmdhSk9yOHJtaFZ1bUNqTnZEUFpwMU1hVmlGUktNV2dETVJTb3F5dEtwM1NZWklvMXBKbXdEYUs3V3QwWGgzMUFCK3VCV0xwUVFFeFdwSkprRUpTRmtCUEFIejVuQTM1ZzBvWmE1R3lWcDF6Mkt5QmJLYTNBQmNUTlZSeGVCUDZVOUxLM1ZkNWVoVlU5WVZIZXkwQjR0T1M5cGNVZWRKVzFkRmlNNCtJSk1hVFhVMXBQZUhkc3BWT1FTSlFZWldOWlhvQ01XOVFEOEVkckJlOFM2OEQraTJZNjh5czh1QnVoLys0MGM0S1JHdHFoenc2cGFkdzVxTVY3QmRaZXltTDBkNlVMeHlzcEw2ZGsvQXJ4R2I4OHBjbzIwMW16Q1ZldkRoS3VFVTkzUmtqVkFQMktrOHZQb3FlQ0pYNkpXNi9NN3lFRSttczdmRklmSGk2bTJHWmcrK2pEdHlkanA3VFhMeTB4cGMvVTArVkx6U2VSRlFnKzd5WUkvOCtvaHZlbWcrd0pVeCtWZ2VCQXRlUE0zNXI4b203LzB2MSs3TjRUaFgrTHZGK3pPdC8rbnJENTd1Vi8xTDd6bTN4YWJtN21ybW1waVRwN0VwSS81THBkSVZLUHNtTW44V0RHT1UzcGtncE5zNG5paVEzWkJtLzZOaUNzQ3lpaG03ZmlTS1dlYnRJYS8zckJveWpkUTloOGwxaENPVGdrN3FJOGZxV2xxVEptVkYvRTNVWTJJaE51dWxHTzhJUjZQUHptUjhoeDNXalBvN3hYS3RpdzQ5VGkycS83SFR3ZG1LaTNyOEFuS3lGUnpUQlJ2bFdqM2F1K3dHenRtYXlZekFQMXdCVmszZWhkY3ZlMmVmaS85ZC93SDZ3TC9OMVVFKytnQUFBQUJKUlU1RXJrSmdnZz09Igp9Cg=="/>
    </extobj>
    <extobj name="334E55B0-647D-440b-865C-3EC943EB4CBC-75">
      <extobjdata type="334E55B0-647D-440b-865C-3EC943EB4CBC" data="ewoJIkltZ1NldHRpbmdKc29uIiA6ICJ7XCJkcGlcIjpcIjYwMFwiLFwiZm9ybWF0XCI6XCJQTkdcIixcInRyYW5zcGFyZW50XCI6dHJ1ZSxcImF1dG9cIjpmYWxzZX0iLAoJIkxhdGV4IiA6ICJYRnNnQ1FsY2JXRjBhR05oYkh0TWZWOTdkSEpwZlZ4ZCIsCgkiTGF0ZXhJbWdCYXNlNjQiIDogImlWQk9SdzBLR2dvQUFBQU5TVWhFVWdBQUFJWUFBQUJJQkFNQUFBREJ0WkJtQUFBQU1GQk1WRVgvLy84QUFBQUFBQUFBQUFBQUFBQUFBQUFBQUFBQUFBQUFBQUFBQUFBQUFBQUFBQUFBQUFBQUFBQUFBQUFBQUFBdjNhQjdBQUFBRDNSU1RsTUFNbmE3M2UrclJGUWl6UkJtaVpsSTNKTmtBQUFBQ1hCSVdYTUFBQTdFQUFBT3hBR1ZLdzRiQUFBRWJrbEVRVlJZQ2FWWFBXeFRNUkIybXFSdGVFMVRoczRKNnNpUURpQkFEQWxJREN5a0VrS0lMaThTU0VnTXBBeXdvWFJBU0lnaFFjRENra3FWQUFuUTY5QXRRZ2xVWWlTVkdDcW1kZ2VwUHlRRjBwYmp6bjUranBPODEvZFNEOCsrdSsvT2Z1ZTdzODFZVHd0TlhXcmQ3dUVHWWp3d0FkdDBJSjB1OENPeUFQQ3JpeDJFZkM1TUFNd0gwZEt3UTlJRUxHajhBSVJod2Z2akQwMHl0QlZBVFlOT3dqK2tqNUdOdjVyQVB6RUNrQ2UwaVRaKysxZlRrQ1ZvY3JveHVBMWNodmlER3RyWTFxejdKbDRDcERnNGdqWUc5R25PL2hYdTFMenZxVHVCY1lBL2dzYU5hUzUxaW55UEt3QlpBWTRDYlBoVzA0QVdRRjB3RW5CT2svZ21SZ0ZhTmpqKzFMZVdEc1ROMk5FNXdha1N3RjV3TFYwRDNiR2hjd0pUR0tRd0VWaExWeGhXTHRVRkFhZ2F3RUVBZUY5b2V1QTBVK1p5QURPS0dtZ1VRNWV1RHFTcGxERGhqcnd0R0tVeTBwWGhnS01Ld0c1QWxSNDRib3RkUEhwRXZobTRMVWZORnRxV3JPOEord1BwakR6cTFvYlJ4bHgvODk3Y2tIVmVBaEpvUTQ0RDlSVzFuVW12RzhlU2g5Vk5kVk5aOXlpRWFUckgzVm9HOXFYSWNzL2FFSURIUW9wTzhUUFFIVFBTWGxjLzd1bXAyQk1KeDNQQnNTZDVzbytxUDVhc3ZqMFdRdGV0cmZnOE12QndkTTNhaHM5clJCTDRKYXJ2R2d1dW50TGhtTFd1OXk5VDNLOTBoVDRVYm0yK0Q1dFltSTExRjVIR3hoQndMWVJqQUdVTjdFSmdDTFJkUkd4WWVmdGo3c29FWThhS09YdFNvRWRPejZha1hxMVBsSWFteW16RXhBWHlsa1dva1Z1a2JVN0RhMHY4bnBGcFcwMjVTSFJwWHRxeisxZ0dJMXpkdkxQSUR1K3dFcVRDclRwakdYNXJYTjdGbTlzQ1NxaVp2U21SNXRGcFZLdHAySzVXbHdoVnpMTUU3Rm52R1A0ZlQ4UE1LaHVYVlJnanZmdjJnalhKdnFDcThDaVVXUlJhOUNnUkU0emhoVGdzRDJrOFcvN2RXYno3aWM5R014Sks1bzhUSGdhNlBTR3Fyc1UxSXhoU1VSbWJxTUJiYzgyeFlrSkxqREU4VXR3cWkrTmFhMktqTXp3aUc5T01WV0NmUzZtbTI2MjlKdkQ0ZHpmRUNNTmpRb3hvMnFLWTlsV2JlTGw1eHRidCtPWlBEY2ZLQ2RLSVFLdE1QYmxQSm1NdFN5cnFFREpJWU5vUHYwMnBML3IyejN2UE1uQ0JER0JUMWVORm5UR3I0eENLWFdRTUwyRHpoTUoxdi8zOHpkUU5PV2V2WGowY1Q1TWlOcXc3dkMveU9EY2VhMWJtdVFnL1d2WEF2SElFSEZBVEp3UHlOemdkKzZLcy9PQWMrbXgyUGtJd2JwY2NDUTBhNHJrVmhUZVNIVnNSVmxyZkpRZWQzL2xhRHN2SGlaUmJvajdkUHlNWjJJZStuaktiSCtZVUJ3dCtTbEVKR1ZFMkM2TmlWVW5kUnVqd0NTVkx5dXl3V1hnQkt5dXAyMGcvWEJvZDRVRWFhdVBkOUlrZkVZZEx1TTVCaFk3d0lFYVIxalY2bWN2Y1B3bVIwZXZpdDUzOHN4VjRUbE1PZUxZa0x3R0crTzN1OG93TzMyQXNtZlcwUUFHd2hZanhBdzdyTHMvQzRZWDZJVFkyZVFBVXN4eW04azlveFNrZmVlcDVXa2xUdll6WlozRlUzWG00MGhCbFNWZ1VFQThyU2RxSlNSdFdzd3VPeElkbzA5SUxrblRyNCtqVElSbXFwZTRETmROaTR6NGUwd1c0YVY2M1oyalFvanJiTWl3Q2x2bkRXdWhXODZ6RURGL3RqdXlwYXlUOEQxczFmY09Edy9KNkFBQUFBRWxGVGtTdVFtQ0MiCn0K"/>
    </extobj>
    <extobj name="334E55B0-647D-440b-865C-3EC943EB4CBC-76">
      <extobjdata type="334E55B0-647D-440b-865C-3EC943EB4CBC" data="ewoJIkltZ1NldHRpbmdKc29uIiA6ICJ7XCJkcGlcIjpcIjYwMFwiLFwiZm9ybWF0XCI6XCJQTkdcIixcInRyYW5zcGFyZW50XCI6dHJ1ZSxcImF1dG9cIjpmYWxzZX0iLAoJIkxhdGV4IiA6ICJYRnNnQ1FsY2JXRjBhR05oYkh0TWZWOTdZMng5SUFvZ1hGMD0iLAoJIkxhdGV4SW1nQmFzZTY0IiA6ICJpVkJPUncwS0dnb0FBQUFOU1VoRVVnQUFBR1lBQUFCSUJBTUFBQUQyVjUwWEFBQUFNRkJNVkVYLy8vOEFBQUFBQUFBQUFBQUFBQUFBQUFBQUFBQUFBQUFBQUFBQUFBQUFBQUFBQUFBQUFBQUFBQUFBQUFBQUFBQXYzYUI3QUFBQUQzUlNUbE1BTW5hNzNlK3JSRlFpelJCbWlabEkzSk5rQUFBQUNYQklXWE1BQUE3RUFBQU94QUdWS3c0YkFBQUR1VWxFUVZSSURaVldQV2hVUVJEZXkrWHZjamt2SXFrdmtscE9VQlN4U0N3c1JDRVdGbEdMZDRJZ3BEQ3gwRUtRU3lFMkZoY1IwMTdFM3lKNktTd3NBaGNOV0hxS1JiREtGV0toUXFLNXB6RnF4cG45Zlh2dk42OTRiMmErYi9iTnpzN09MbU8rSnpWODNMM2tzMFlhcmptQXovNUlUaHQ0a3p3QU50ck1VZXBkNFFJd0hjV3lzQTdsQW5PV1BVTEoxbUIrOXcySEhOY2phQlkwQ051bzk1SFBid3NJVjNvQVNvUTY2UE1ybkdZaEZXaHh2WkhjQjM4aklxcWp6M2RydEZEbEhzQVFCenZSSjJFT3htUm9QQW1sMEtHOVFBNWdVK2lZdU5hQ0Z3cVZxd0NqQXV3Q2FJYlNMS0FHc0NRTWVUaGlJYUZLTDRBcndkenRVSllOWUxKKzJKWjRyUUx3SjU1bE0zQTZUZHNTcTJFUndFQXN5eVowbXhUWVFJUldCL2dYQVFkQ3hjUmxhZHpIQUU0YkxaR1V3UlM4UzhRMEpDelFIYWNOcTBCVmpoa29ScW9DL0l5aCtHQk1tOXc4UGlqVWdHbmJhYlZSMmtaREJ6VEF5MzJmSDQ1TGxYcHVrbFJqT0hySHBGR2VNc09GU2w4Y1V5NTU5QWtsV3NDWTdtS0Z4Q2VPbzQrelZST21OYXBQeWFxK3lWak5oT21qV1Fic05BUENnTjRKcTNxWG5qZDZKMndHbmZxa3hZMmRLTldNMWZWdXhtYWJzS3JMK2pBckFEOFVyZGtHSzZ0NmVZcnF0QW9tZXF3MWZhQmpxa3NlSUVMVVpabkNGTWlzUjlBSndzNHB5eEtUdmhWQlhweHd6cjBYT0xZTlNhd0hWRUZxZUVhaWU4QjkvQWhPY0sxUEQ0NHBLRW1DK21SR1lFSElzN0NCNFZ4MytSQjV2VHdPS0lKeVlVVzEzcjNnVHFNMTY1UUkwOHVEbGROK1d1RWVsQmVFSXB3a2NrUFU0NnJxR3RqYnRpY2VYSDRsZ3lFS1J0dWtMOHNCRHdyN3hUcXBOZFUxa01DZjFvcjJjc0FWY2tQOEQvdkZIUG1vb2FqbnlHZHJoUURHTU5xelhNRDFhSkxRTDg1MFhNaHBVc1hWUzN2dEpWT25pSWdFbVozSlUyVEgzNG5mcnltKytHNTl1M0puQkk0UmhlWmxIV1JwZWJ2Qk9KNisvdURZanFwM3QzWFh2Q3ovTWwvYTdDM0xhNXIvaGVZMUp5VHhMc0FtQ1RpdEpqZGszaGl2cjl6Q0dDN1RrQlQ1cHlpV3B3dWVLR3RtV1hpNUg1VWxEekNqWlBxT2lKVzlldGhqVEwwOTZMU2VUV2xMVlpleE1EbSt1dFJVTFlpNWFoWG5zYVNWTUtGaHR3bGNXU3ZVUUxlS3ZUemQxSjE2N2dkU3RiRUFmN1dNUWhlZHVlbVlHN0haWW94ZFlLeEtRK1RYdmNQNDViUTV6UHV3aU1wVTVPV1NuK2UxcE5UdG1XVnI1Mm5qNFRtOVpwYkNTelh5cEt4OU5raGJyMHdiTDdaSnZ3QWNIcDlaT0lydlBQNG4xOTRHT081OVpXc3REQ1d6RE9OazdjZStVUm4xNG9GeUI3aUhKZ0RtQlZpRUE2Sm5CWEsxY2ZHaWMrYTV1bTluUHJsWTh2OEJZbUFzaHM5OFBCNEFBQUFBU1VWT1JLNUNZSUk9Igp9Cg=="/>
    </extobj>
    <extobj name="334E55B0-647D-440b-865C-3EC943EB4CBC-77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78">
      <extobjdata type="334E55B0-647D-440b-865C-3EC943EB4CBC" data="ewoJIkltZ1NldHRpbmdKc29uIiA6ICJ7XCJkcGlcIjpcIjYwMFwiLFwiZm9ybWF0XCI6XCJQTkdcIixcInRyYW5zcGFyZW50XCI6dHJ1ZSxcImF1dG9cIjpmYWxzZX0iLAoJIkxhdGV4IiA6ICJYRnNnWEhkcFpHVjBhV3hrWlNCN1hHSnZiR1J6ZVcxaWIyd2dJSEY5S0hSZk1Da2dJRnhkIiwKCSJMYXRleEltZ0Jhc2U2NCIgOiAiaVZCT1J3MEtHZ29BQUFBTlNVaEVVZ0FBQUtzQUFBQlRCQU1BQUFBU0IrcGVBQUFBTUZCTVZFWC8vLzhBQUFBQUFBQUFBQUFBQUFBQUFBQUFBQUFBQUFBQUFBQUFBQUFBQUFBQUFBQUFBQUFBQUFBQUFBQUFBQUF2M2FCN0FBQUFEM1JTVGxNQVZKbTc3OTEySWhCRU1xdk5pV2JNTnp3N0FBQUFDWEJJV1hNQUFBN0VBQUFPeEFHVkt3NGJBQUFIbzBsRVFWUllDWTFZTzJ3Y1ZSUjk5dHJlV2Y5MkpSUUtQdHFWS1lES0VWMW9ab3Z3a3dnVGxJU2ZrTllOb3R4VlJFSG5WUUlVSUdFWEVSUVU2eUpscEhXS0tBMWlVcVFqMGhvSzJyV1FxQTNZaGtBY0x2ZmU5Kzc3amZlenhjejl2VE52N2p2M3ZqZXIxQlMvTTl0VEJDbFZmaXNLbTNrdXUvU3haMHZPZVlxYVBlcjQ2bWk1ZFRid1hjMEFmeTg3MjgxREp5dVYvK3RyWStUUFQ3cWU5eHFCNHMvaUxzQ3U1eTdCZERuQUxHVHZ1WEdWREk1Ky9KNG1mRmNiSzYzSHpxdlU0RDlmR3l2M2o3dld2dzd2b0ZMSkVmY0ZNbFpTcUZtblVrdXc1Mm5qeFJtNEp3SFg0WDBXeXluaTN2NjAvR3dHSDRpUDdzTWd6NzduRkhuNHlCakxyYitNdERoQVhQcjk2Y2RYNEtHdlRwRG5ZVU5IM0hDclY5RzRoeDEvN0dldzc2c1Q1RElZMXFSZTVoajN3azR3ZEhBU3FKT1U5ckdPcVBpQnlaTy9QT1hyU3EzQzM0RWh5ZlZLQkVaUG1adHVnYmVnNFExU2FoNGcwR05sVmJJUU8wSTloMjVncUVOa0NMeW90S1pKMm1KSUM2VlNNTW1MNFVTdkI2UVhhM1F2eGZTSzZCZUZvem9QemFJeHR2U2oxQzRDL0JISGhQb0NTQjJFOWtCTFlTZlFGeUNlZnVCR0pZR2oyRlRRa3ppVEpZQ0xoYWpRa0U5TzdnSUV2VXlwS2tSWkNTRko2N2wyVTNScXkzeFVES29QRStkU2pjY1V3ZnZ4azl1VGFLdFVLWDdESXV4NlhJb1RhVXZsUG9IWlNrRzgzMlJ4ZVJTblVvYUlQWVdRU3R3QUp0TVdNVnJTY3pYZU4zZXk0NWQyU0g3NmdyYXNRRlRnazJtTEEzTTRxNGZUZFRHbmpRR09heW9aeWlTWDQreFBRVnVsRHVCM0MydDNuRU9GcTIwbVdmVXFkU25qeC9MbGFNZU9PMFhvdTk2WTVCai8rTnZ5RXdBUFNOTFJQUmRBaGVCKzI2ZWdXVk1WN0FuZ0ptRjEwWE9EeC82alk0YmU2NnordkxhMk5nREE2OXBQRnVJMFlSNWsrNTFCc0NPZUFxNDEva3h5MHJnQlRFRmJPbGhJczZramxOa3lNYk1ndFpYNWEwb1RtOWh0S1doV1Zwd21LN1hPT2R3ak42RTArQzZYcVdpcmtJVWRIdEZEVkRtN3pORWpPQjhLNjJWREVQaytGVzBWVGxLUHp4Qko5dTB0Z3UweUNoYlpQZ3R5bVlxMkN0K0poeTBSMHE0WlcwZlo5SXBWZWF6QVlvSWFJbysrNDB2dWtaZVFURHFVV2tmWkhNSlc0cWJSdHlzd0doUTlabzRaSXRsbTFrTEY3SUs0cEoxZ2ZGdlNZNnhmMzhrdXZSaEVzS0taaE85cTZ3cDNPUHc5MUtHWW5HNHdLS0x0TlR4dUQrRFZJSVFVRFl2bkg3ZGl6TFdMT3JJQUczYmJTblpTVStvTXZCdmo2bTIwVHJCTjQ4TVh0K3VDQzkvMWgwUzA3ZW1WeVF0ZE8yTzAxRU9pbzV0ZGwyVXBGNE1kMHJac1ZuWUpYdk9mamJLR0pTQ3BNYlZGU2xmSHhiQWhiWmZoZFE1THBJM3FRWGh0VVU5QjBqc2tKcHV3SW9iRkFtellzY3JrQUQ4dWlodGVVeWxrcCszYkFXMXhhNVo1YTdCTjkxSm9HQWo3Q3J0K1JvMlBzMm0vUWdiNEREbTh4VXc0OEIvanRzOHFtUFlzYjhLd1ZacXRJUG0weGNZWnpqWjNSVVB0VDdiUFphbEtnV1hlTXF3MEdrNjBvUzAxem82RTBqMmdyZHNEbHZ5blVSeFFtOGFNT2RweW9odmt3eDhxMjFyaUs3WVFlU25VTjJYREt6d2QzM2hYMFdtTjRYa29McjViRjZ5NG1nZUxSUzR2aGRhNlBSNGpuZjB3YXRON0JoYnYvT09NZEkwaWpkT29tT29taXdzTnZBMUI5bGVFM1dDN3VlZzJ2VWtUM0RlbUhzcENXMm83OGpoeUkyMTNPYXpmeEZ0dVlmRXR0SjJkeXV3T1BNR2FNUTBSOXBHUjQ3MXNVNTZlMHNNR050RUllODhPUVFGbjMrRUR0bXZYQTRTVmw2TXE5T1ByaGhobDVrZkxoNzNvd3lLQlVNV1VXWDR5YmQyNnBMYXgwYkIxcy84dmNlMDRXRnpaQUxiRWFVU3I1U2QzOUNaaDhLOHREWjIxMUtTbnoxMCtzN1dGQUUwZHI2OXp1andJZGx0YlBpRjUxOFo0aHpTMERReFRCeHNVQUNOaHQzUjYyZ2pWb0VpMW1CSHNQc3QwOFE1cHFPV2FxU3U2YUVmRDlqVzlxZGZvMW5sQXFGN0JsanhXS0R5Zzh2ZGhYWGZ0ekM1Wm5JUURuWk15enBIUE5MY1lWYzVsT0w4VmUwaWp1ZXR5cmRnamkxUnl2R1M1U1NObDlPM3VseDh4cWo5QnJKY09BZXJmRXZlc3RrRnpUSWg1bTVrMEpya0doQlBLcmFNdHJVdE5RUEZydGdXMTVKbWpIVzBaV1E1WThsMGRVa2taOTNDYmJvNjJ0RXFPRmtwZGg2Tk0vMVdHdzFMNy9LaDRGMndqVnNtdjkrSE4yMTN1dGszOUtMNzJRa1orbHgwL0w5NmhoY1ZpM1JNcjNrdldJVWJ1dHY3ODVpdzVKY1RlRHd5THVTMTdxY0s5bTh2RkJpckYzWGJmTTZ6NEMralpVZXpiclFaN1FNZnp0VTBST0ZPVmN1dUhZSTl3M2xDYXN3ZnRVa0JEN0U4N1lTUnUvZmhsRXRoeW53cUJ4KzFncGdjWWI5bXRtTVFQRWRaMVc3SnVCcTFSNHVpT1JXRFVjRU9mTFM1SEMySERQM0Jtd1h3QStZaGFia2wvNmdWOWNTditPdEpuMnhBbXNSa3M0QjdJMG9TSkdoWlNpKzlsdi9RRXBSZ2xubmxEcExMYi9OQ1ZSRmxFRXpMRmJlMW05SHhRWndKSjkwWHpJc3RCbmxZS3JOV25zUTEvS0owbm93T1djOWYxRThNY2JIcnQyb1QyYUxZN2JoeEw2eUhqUE85TWhuOCtxTi9nRGMrbTRyOTdiMTBtVU9UdCtYTitHTDVDSTlBOTVTdjhKTGtQajdxZWFkVnNDTmFVTWloZDVETlZ1K3pmMGpiU0NWL2N5Vjc1b2V0MGhRMWgyMWZwT0NpL3NDQlUvVGdZR0k2S3RUU2tQWjJwemwvNThNR1Z5MW44UWJRd3N0QmlUT0pTbzJnY1lSbEcweDhSUnVaMm1NQXhrZFJQOThiNm5YTm1KTWxkakpQYS96bDVyTlMzbnlCanc0eHpwa0RtMDBjbDRUbjM5Q0RQZXRWdjdaNDlFcE83MXZBL2REUzlMcmNXMThzQUFBQUFTVVZPUks1Q1lJST0iCn0K"/>
    </extobj>
    <extobj name="334E55B0-647D-440b-865C-3EC943EB4CBC-79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80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81">
      <extobjdata type="334E55B0-647D-440b-865C-3EC943EB4CBC" data="ewoJIkltZ1NldHRpbmdKc29uIiA6ICJ7XCJkcGlcIjpcIjYwMFwiLFwiZm9ybWF0XCI6XCJQTkdcIixcInRyYW5zcGFyZW50XCI6dHJ1ZSxcImF1dG9cIjpmYWxzZX0iLAoJIkxhdGV4IiA6ICJYRnNnWEdaeVlXTjdYRzFoZEdoeWJYdGtmVnhpYjJ4a2MzbHRZbTlzZTNGOUtIUXBmWHRjYldGMGFISnRlMlI5ZEgwOVpsOTdYR0p2YkdSemVXMWliMng3WEhSb1pYUmhmWDBvZEN4Y1ltOXNaSE41YldKdmJIdHhmU2gwS1NrZ1hGMD0iLAoJIkxhdGV4SW1nQmFzZTY0IiA6ICJpVkJPUncwS0dnb0FBQUFOU1VoRVVnQUFBcElBQUFDd0JBTUFBQUJPWFpOQkFBQUFNRkJNVkVYLy8vOEFBQUFBQUFBQUFBQUFBQUFBQUFBQUFBQUFBQUFBQUFBQUFBQUFBQUFBQUFBQUFBQUFBQUFBQUFBQUFBQXYzYUI3QUFBQUQzUlNUbE1BRUNJeVZHWjJpYXU3emQyWjcwUWIrWmNiQUFBQUNYQklXWE1BQUE3RUFBQU94QUdWS3c0YkFBQVhqa2xFUVZSNEFlMWRUV3hqeVhGK2xEU2EwZnhJYzNDUWpRMkRORGFYR0Zsb1RuRVF3S0hXZ0M5eFlNMHQ4Q0dnZkhDY0RRSm9GdkJ4RStwbStEQ2dmQWtDR3dpVm5HSnZGcHo4R1BEQ25xVVNBOW5BR0lNVGJ3ekQyS3lwVzlaQWJJN3pQNlBSZHI1NnIzK3E2djN3UFlvYWNVVStZTVRxN3VwKzNSKzdxNnFybXpWUk5QbXo4a1pHM1JkdVoyUXVzb29SR0h3L28vemE0NHpNUlZZaEFsZk1yWXp5V3YvUE0zSVhXVVVJZE4vTExIM2grR1ptL2x4bDFwNy81T2UvOU9wL2xodnpWWk10RVpmTlg1ZHI0Q0p6clJsNlNpTForZDhjS0xhZjVCVE1VWFlWSkMrYi9SeGtMcHU5bkpMNXlWNTU1VzdwT1RreXVlS3cvei96QTFuK1NFY2xWM2R0K04rNWpXeG1LdlZjOWd0YWNMa2trbGZOUVM0Q3ErWmVidG44RkZ3cWlXVExOQVFvengwZmhmUXdUeGtGbG90UHJaZERzbWFlU2l6NjVsSElhQzJXZHhTVlJQS0srWGtBRHRTSzRSblhDcGErcUhhUkU4dmw1bVRUSEFvVVlEOHgyYmhpL2t1VXptV2lKSkpkWlFOdEdBRnQvMlF1d1JPRExvZmtzaGFUVFdPMldEdTdab2VsNXBNc2grU2EzbEx1R2pGSjYrYmhmTUxIUmwwT3lUcVhpbFM3YTQ1Wkk5R1ZoYUNNeWlHNWErNXc0S0xJeU9XK2JoWmVqSEpJOXBWZGpscFNXeHZGSUhHZmkxUXBKSmYxbEZzVjVpU0E2dXBKT3hmZ2lVR1dRdks2VWR0QmFVNml3WllXcE9JbGM1RW9oZVNHVVFjUE42UTVHVVdiV3JuUEJYaGlrS1dRSFBGTk5sVlg1bVFVWFROejc2Tk1JN24rKy9mTjY5OGh2RmJ1V28zZDF2dHFaVTVHTUlQbTk3RDJZMThaRWw0cEpIOGRYblE4ZnhkRnYyamNWT3hwZmFMTXlTaUNjNDZ3bjhObjZYdkdIQS9OTjFKSS9rWUNwREg3ME05dUt2S3RJWjFYdU9jdGp4eStrRnMrTVU5RXJXMmVmQ0tLM2pWZlZuUHlPUUxwanh1LzNEVlBlcUNTMVEzUFc0REpvVWlmVEErWm5EUGNpNDdxVDAzaTh2N295ZlBDcTdZOEJENHZZL1RyUkJoekZBT0JFNG9BeU84OGVQRGd1OWppNE9QTnJaRGRuODhEUml6Yy9RU0U5ZzhFa3R0QTc4ZHhTWk9BdEFDdXlVMTJGS1hNeVNqcXpLY1BZMkQrejg2bTY0QXIzQnlBSjl3dFpKS1NibWR6UXl2bURXMU9SdEhBYWFjd1RlZUFBa29IYnBoZGppUk5TYmVmSmlUdHptWkR1aXN5ek1rbzJqWC80WnFjbzg4Ujh6ZlVHWkxRTEg3WlIwUFFWcU5zYXJON1Yzb25DYnB0eHp4SE9FWTE0eGMzbWRSaGRXTVA2REVHay9kU2pJeTZOWkF5SjJtYUtwNTVRQlN5TVloR2ZuT2dBL0NjQUkxRjVyMEVqcGFlYjhvN1NWeWJUaFRNQTRKdWpKdE1URWFRbVE3V0dEd243VWdWdVVPdnRtZEptb0FONnFTcGF6UGE4TitCejdyNEJLWmVZbkhUVUJtUzhlSzIweEF1Q1R4YkNSZ0RwVTFRUjU1K2cyM0RLZnFreW56OEJVUkhmcVFNeVJhQjV6Q3VVK0ptd3RaUndHV1lrM09KSkdsb0N4R0FZa2oyQ2J5R3hYZ2J0RHYwMGtoaThoNWFOdit4NGJsOTFvVW5TQUtHUVFZa1l6SHBid0FNd09XdUFuWFZuR3o2ZFIvYXVXRjgxWkI1d1NsSVFEZlpNTktBSk5ac0FDL3FJK0hVU2svdFgzYjVwTFpvelNPU1dKdnNTRFVndVVGSU92QzRPUmxwSkRQTVNkSlFGM3dHcG9jSHhKaC9PeUE1SWlTZFR1Ym1aQXJKb1YvM29mVjVuSk9iT1VpMkNja0RpdzAzSnlNbEo1ZkMxT1ZJTXBFUnNpODBsWWRrbjVBOHRFTy9Tb2t0bTFDNkd5Y05idXBhQm56YzRNSTNaRjlvS205MUUzWWV2RG9sbksya2tNUlcvVjRLb1htMHpBdVJiRmlJUmdEU0wxZTF4OGt5SjJHWk0rR2J3dmxpWnVSWVFaQitKdGlFYlNTY09SbTFwUWNENG1FckJVMTlEdmZkV0p6TWlQYTZHMjRKcG9wNlNEaUxDTDVIVHhLQ3JiQVRDb0RPb3krSURKeUFnRVRTWC84QlQxQXJ5dmZZY2QvRUg0Wm1vcFFQazVWZFZKS003bHQrY0I3SmVIVTdiMjNzUGZkcXBTNTlqME83a0pmWjFKNVBuemxXN2s0YVNWd3VEUXNhL2w5ajloeVRQTWNCNUFuZ2EzNEdnM0V1ejNHZ2x6MUlVZkNaRTNqTzZSdWJrN2Nka3RmNDlwSitpcE80Z3plZFY1ajQ1dkpzRVRBRnl6b2NSWFNBcE11dkU2d05oK1NhRTR4eEJtbzhqSW5Pb1dQQVp6ZkR4bVRGRjVPRWxnNVg5R0FjMm9tNERmRGNMR3VCRGxJUXN2Um1nQUkrb3oxS0xmUE1hT2kzUjRIejRsTnRobExibjhWdUFEMTdMTHMwQk8zT3h1TDdiTGNDS3BqU2R5aDFOWHdkRVoxWGJnV1d1YUV3cXc3dFlNa2tzc1lpWnA0enhqOE9rcCs2aXV0VHNFZDNxSGI3Z1A3YUIvTzg0ZWhuL1BtcG95bTlzRlE0SkJrZXFkWjM2RVdiSi82bVJkVEhpbzVYTVZ3VWVOeEtSeis3VEVXUmIzZ0hlU3NuRGZ4MXp5VTJ6VjNlcy9tOEx2cHhtbmVXQ29la3dpTjkwRTJ5OWVHYmdNOHUzUmNBM3o2NnN0eUxrWHdZZXRYbTE2ZGdCZDFCMGNoS2dvVHJDaE1Hb2Q2em9Eck8zamp0eThxRlE5TGhrVHJXMW00L3BUVjkvT0FMMUEyU2pzY3YxbjZ0SHdQSnArR0lUMUJjU3p1Z1U0c3RxdU9lRzF3WXVNeG44Ym5HemtsUDk3NnVtQnErTFIwT1NhWFgrK2FIaldoNWNISkVTTHI5ZG53TmxaS3YwWi9idmpFNGV2akcrME5JZmFEM1ZpZ0cxZlFHbE1nK1hhTDJtZjdybngzVFJNOXR5OGJ3alMwdUd3NUpoMGRhN1J0ejM1eThURklQai9XSS9TUk9tRDhqTmM0MWlGeTd0YTU1eHp5OUtmcTI2NzN0SXZ0MGlWMjZ3RTJTSlArNU1xWTh2Nll1S1IwT1NZZEhXbnJwdFpOdmJtR1Z2djIxTDM3dTB4K3g3ZjdDZDRjbmYva2kzQkhjbktUQUJNRzRCT2Y2WGZQdGhxMWhQN3A4Q3N1aWlWTnJrQmkxM3czR1dGWkQ3V2w1UmN1SFE2b1VIcWtOSk1VSWhtT2tFY3hKT1VlelJsMDFyd3RIeTBxdjhNM3JVeE1xRmNJaFZRbVBSTXBieUo4MjF6OFppS3c2U3pTamJOS3M2L1JsNGp2ZEsyamd3OU5hQ2xYQ0lWVUpqd1FnaGJhTzZ1cnVnQjdjTmJmbDFBV25TRGVoMk1pN3QxL1FSdTlKUVdHVm9pcmhrQ3FFUjRxOWt3OTVSOGI5RW43ekRCUk9EeXVYN29VVXFKeEw4dnVPYXAwM2VLOHIwQzJ1WUZHdk1CelNrTHNUQzE4aXZaUEV1aVQ4YXVuS2cwSnBsdVl2a1lQOTU3MzQ3dUZSUG5QZDczb1Rub2t2Z2xRTGg5Umludkw4emxFSk9tVDMxcDV2VUZpNTVzd296Mzk2QXR2N1E3cTdEV0daKzNTVW50dWVWUEZWQzRkVVBqeFNuWkM4SmZwZkx4UlhsODlBVE1LbTNZcmdJVGdVL1JDSlZNU1lyQXRMb2taZW9xbGVBNmx5TC9EcWNFZzZIVGcxaGErV0g1cFJjVEZXOVVJRnE1c3ZseDdGZTRQMUZ3dTQxN1FONUoxWkJaVXlpN3BxY3VOclBHU01mV0ZPUjVGT00xWkpEZ0RrWTVrVjlZdFdXVnQxUk5XZEtObldYMmE2RlQyVElGcjVyalpkSVM4bk5ibWJ0Q0RDbzhNaDZYVGdWRlFmU0hJM0xoV1BDblRLa2pRK1ZXc1RKbnVwTHpQVkVKbnUvTUhPMXgyZjhPenhkTlZ3U0dYREk4VkdrUFpWWGVlT05kVzNJbU5Nc1paUEJyOXBYcDJhT1paRlVyckpzc0pVblV0RjRsUUNWeHVCT3AzWitQS3JROHhJUE8vODZFZ3c5SitLSkUrMEVnY3h6em8xRFMvb3VKVzZLby9oNmZjWFFycVY3MFBWY0VpbHdpT1JMV3lmZmRHVi9EMVN6YnduT0tlU2dOK2VPZTB6bTd5bU9acFN1bVZXeXN6c0s3czhKWEJqN2NlcTZqUXI4aVRPR3QyejV6T0pXTWtOVzc0V24wWUk1dE1uY0JiOGFFd3JUYjJ4MnAzUW5Ld2VEcWxidFBPeTNiNXNUdDcrMXRkZi9kWTc1cmdoUjdLYnQ4Y2Q1Szk3MlVLVkZFNHdEOGJ3RC9Sd2xIUWJVejBVVncrSDFOS0NOVFJXZ3Nyenk2MFdHdTBsR3M1a0tTSHpqRFluc3U2L1p6YXVNcXVIUXpwbGVLUjI5c1o5dThqU1ZIMHVuNFRNdTEzTURSTkRNcVNrbXl6T1Q0MjBJTUhMdHdTN0RvZWswNEo1ZkdJMWMyekxFK3JMTWU5cjZmMXFpdit5OXFxVU15ZW5FZzdwdE9HUnRyV1JTYU9yYXhzK05lU0pNckRQR2xQdnFqYUNTcG1UMHdtSEJNdGlUTytLaTVmK0lhUDh1VVpHNXVteS9zaFpENFZhaHg5NFhobUdLaWR5NHlPN01xVndTQkFrUlcrUjd6ekhWRC9BVW1BSmpaZ0RDdm9wUEVmNVhaOWFPS1N4VWp5L0Q4K3k1TjhlUFBnbitGQVFrZWdmQzc3NU50TVRsMTRCYzg4WS9FMXVRV1IzZDNrSXZGOUcyVG9SVHZmRHNSM1lTNFpENnArQjl5dDBZcG9VRkhPV1VPYXY2R3FiYnJ3NXVRMzBmaHkzMFNRZ0xZQ1RoRU42LzRSSGdoNHVXTmd4R0VOdHg0NzFUdExGUEN2ZjRnc1RkcXN4U1Rpa2M3bkNYUHZObitVOURUN0hCSTFqaDNzaUk1M1E3b3J4NWlSTlNlY1dJVkN0ZlN5djBlTkZUVzFPcHEvUm44dTErZzlUcDdPZmZBTUtSMGw3YWZCNERweEZPenhOOTNLS3ZaT3h0M0RmMWhtaVI5YnhNa2s0cEhNSmp6VEtScEZ5dFdNK0lGUFhPSVVpU3dHWDJ5SnpyRGtaTzJjYVNSMzZLWTBEUHZWVG9neUJxMzZTaEdrcmJsYUlqcHhaZ3R0NjFILzJ2Skg3VXNCL0pBdHJuN2wvOGljM1F4Nk1ZOG14b1pkNzRFMm9EdDdzZHJheHlMVHlvK1VtcDZ1UUlYRDFUK0IwMmxXZHZjOWQ3U0JiNmRJM3dMeE9zRjF1aVg0MzA5Sk5sTWZnT1o4bm5IWWUrRW5DSWIxL3dpUDVYL1JaTUpaNnh2d0kvLzdHZ3dNc0dqNUJSQXA4VVVxL1FNZGpwK0dwd3lHOWYzNkUzVmN5dEdYTXYwUzFuZ25uSE5EdWJLMER0UXpwSnJCRUUrRnFUSjBTdHI3NitYcFdkRTBjYkVqdnJFNkxOODFVd3Bzb1NhOHdBUjlqM0JqL2dldG1Dc2x4M3NrK2dkZXcxYmRCdS9NMGpTUW03NkY3aS92VTRaQW9UZTJkM2ZQSXZmcDBuOW8ySENRUVFqWTZlNUJtanBpVHVvcnVRQ3dtL1EwQU5PaUZidGNwY1Z1bG1TRndkY0FVU3A4ZGl0VHlsSkJVNTJHWWt2RUVBbHB1SWtVNG5oQmdqVE1uZ1h3QUwrb2o0YjRVSGNRblMrQytiNUVFZFB3N3dWcU1kK0ZrQlRZc2ZockpjZWJrQnVwNjhMZzVtUXJpa3lWdzlTMDRTbE9EWi9mdzhZc3BVeTBoejhPd25iR1NDOFJPRHBKWjBvMi9kRVNEZHBzZ2JrNm1rTXdTdUZsemtyYytzelFtMEdIb0hOMUNUR1FpaUgyYnIrWGtab1owQzAzRTk2eUR2c0tjRDI5UWNoTGZtMXYzb2I0TzRxUFRnWFBHS01CeU8zUnAxd3M0alAvQTVtdmQzWEpvaDNxQzZxT3UvM293NXdQd1NuZERScnVwR3hyUXlPbDA0Snd4YXB0dllFaW9KYzVLV3VZUGJWYzFrcDJnakRJSFE5ajVFOE02SlpKcFRxSFlCWEpvK0Y2cUJXMC82blNxd3F4a3RMbGlodTFqeHdiZDdUVVJGbWlEZHpkTHV2RnlWQTAxUnFDOUZUQkpPS1R6Q1k4MGdYOVNxTTg2aHIwVGcwS0s0cEdGQi9nZVdaSStNcVdiTEdlLzFtcWpJYitIYjV2M0dDTmlOL3VwRzdMcjN2ZVI1T2wwNER4RGFoTC81SkIzdklWaE4rSU93bWIwcXh1b2JyRmVLd3VVbFNRa1RXZnoyR1gza1BCcVpaSndTT2ZpQzZLVmxQUDRrYmtSMms5SVJ1WUV4ckR0U2lUcitzRHlBSnJickJxazI4TTR1WHJJY2dNWkkra3ZrVkIvdkhCVXZrYnZQQ2tLaDVUeWFZWTNuUjExWlVqOXpuemV5SGtydkxoaHdaR2FzU3VSM0RuN3RnN1F2c09xbzJndlRqWVRRRmxSVEZJcjNqc2JlOC92T1phNk80WklNdHg2S0F5SGRDNCtjOWZoQ3A5aTUwZEwydUlLRWVZTkdXd3hEbG1US0xvZEo3c2NYOFpBU0xvRlRUck1BZzhPZVk0RHlFdUVRenFYY3h3Mm1yS2tYNnBVZ2V6eVIwbk5iWkE3Q1lrZklQaUZUamtvYXREblV2SkJwSHdJUEhmd0c1dVRDZkJnbWlRYzBybWNMY29CbFVvQnZIM1BTQlB4eWRmalp3anlsaXZvZXVWRE9RT1QrSG11T0pYODczOTY1RGpqenc3cU90RllCeDBRbnlRY1VqZkQ1aFN2bTVIRUJwZUJtRzM4OFYzYzljQlFWdGRxKzZaRkN3dlk2NWU0Q2pYanpoNWFvQlBncVFqaTQyYk1FditCVnRzam9qZ2MwbENJbHJqaVRQNXBjbHR4Z0dHSDU0bnZjTk12VnNycVdlQjZPd25EQ0ZXMkVqTDV1NEVNSzI2WGhxRGQyZGhFNFpDZzdrVGovRVV6UmJmNExPbGgyTDhYUHkrQkNoTnR3NnRpNm5zbnNac3VPNlE3NEQzZ2d5TEZaVmYreDBIeXlrNVp4ZXlRMFR0RXRBL29yMzFnUXpVY1RaODZ6Y3RtaWg0NEE1SjZoVkZidTVNOE9IWmFJWCtOVFNzNkQ0c3QwTzN2MjRIMHdlc1djNUtGbk9RVUNFYThMT3dHUFI2djlSMVVLQTZIZEg3aGtlend5bjcwR1VqNCt0MUVKSFB5b1c4RHZ5M3d0UHYvZWRiOURySUxYbWJkZy9NRjVKQWVtMFk0SkJsaWhYVmoxa2krOXNpS3RuYmdKc2c3dnE4b2FQZ0VmcjlNNjNyWFdZeFJDN3hPalNkY0pCMm5GUTdwM01JamhRR1hvakFObmVVWC96K3RUa252QXAxR2FFRkkvVnJmYk5WK0s5em5oUW8rQ1VvbHJqVEZjRWhOMTZYUW0zeXE5dnduUC8rbFY4T0k4am1uWGdKQjlzZzNTcHJDTHVtdStCOHJvR1QyUEZjVS9aSTVHWnEvRHhsL2NQeFpwMzFjNWsvUUZKNHBoRVBhbGRyTXZTRDdFMThxbm5OQkVwcGx6M2VLZG5ZSGNZbzh2dnhlMDhnaG5QQytPenhXOStBMWt0SFV3aUYxaGZmRTl6V2JPRWNrc1ptNzdUdEZTTzdGS2RLNWRuYkc2UnRNa1h0MlJ0U3N5bWRaQ2RsR1EyTGxENzJpU3ZIR0dmZ09iL0lTbmVabGFYcmxsYnQ0NGJuTXlRM2VjVnJkZCtMdTBXNDVJRXh4RUFRY3FTRXNTNDBUeW50b2lFL3VxTTNXUUdBTGxBNkhwTk9CTTRjYW5ST1NtN0VldHAyaW1iZ1QwMDN2cDB5S01ETXNUL2JIaXJTQ0FoTmFsTFptbmNubHdCWW9IUTVKcHdObkRvV0ZkUzV6Y3B0YmdtUlBic1VkN09ydWRJcTNiTmVERlM4R0dIc251WmlBQ2VXdEo4SHBFam9ja2s0N3Z0eFBUQWVCcEFoSGxGdnI5QVVEWVdNQXlYaE5FNlNIb3ZFeEE3cnhTSEQ3QkVsZXVaeXJoa09xSEI0Slg1NUFzajltRWZpK1Rrd3MzZjFYMU8yTGNVS3E3VkNEY0xVcFpYeGRkbytZK05NODRLbEFrOFBUQ2d5WFdTMGNVdlh3U0FwSm5FRTVCNS9yd2JRL0laa1A2Wmp3aURXOGJTZFEyNWgvWnRrZ3g0eG93TlVUcTFrbkpHK3hETHBPdUMvU01xRkQvT2kwNU01S2liMUc1djkvbmxYck5IbERzbk11bVdQZUJuYmJ0RXdoYWs0YVBCOTBXd0VpaW10RGtRd0pmRFZhVnhWalV4ZHJoSERmQzYyVm9oU1NHMXBPbFdxa0NoTm1QWkJjay9JZm1hU0VXL3hxdEczMFd0R1FyZ2NIbk96REFHL1JwbWEveUtCcVMyc1NYK0JOMmVMWWxFS3k2WlRvMklxVE1wQXUyTU1KMVlGb0FDUGZpbjRsdWRVckNoQlVNVWM5RTl1bWtnVythaDl2MFFaU2xYQklFNFJIVWtqdWNvUFo5MnVhQkNIWmdLdFJDakhrSG44VmEvdDIrbFVEN2xoVHhiME1mbUtKalNDaFNaRlpKUnpTQk9HUkZKSmRLYjlVeDZlUmhDekVqeHVHWXYrQmRqOEZnQ2s2Yy9xNXB1d2l4bkZkTCtDNGJCcmhrRm9uVlJjMytkajVkNmNkZnF6YlV5SnI1bTlwZXV6cDVuNzcvc2xmeVhscU9aWkVCMFcxVnViaVRyd0o5TTBvYlYwK0hOSWs0WkVra2tnVjd3VEVRQ1pMYkQrK1ZSdGtUcWFjOXJhUGMrYkh1aElSdGo2NTNlMnpKNW9zSHc1cGt2QklFa200RW40dVhuNEdpWldoNlRPMytQZzNyQ3J0NUd1cy9JVW5PVEdGY0VpVGhFZVNTR0poM09PZE9oUDYwbGUxazNITWE5cEY1c3VZdXFLNGJEaWtpY0lqU1NTeE1BN0Z1MmNpY2JuU0ZDN3FjanZiL3RUaGtIUzZxRWxmSnBGc25yazU2VjljaGRqVm1yNUtaYzViTGh6U1pPR1JKSkpuYjA3eWNaV21WN0pWUytuNmdiRlVPS1M2dHVsRC9TenFZMThadnY2ZCtLWUJzNExPM3B6TTZzcjR2Rjl0ak9jcHhWRXFITkp6VmQ2MjlEMXNLb2JtRzhHZXZPc3NCM3krVmFwWEN5WWdVR3ViSjUrSW9uZk5sLzNxWmtBVzdYUVg4RWtFZm1xT2p5am5veWZQdXoxT1RqZ2lXVytSVWdqQUFOOVBzdG8vY0VoUytwbVlrNm92Nysva3dKOTkwdFd3b0hFMlp0S2NuR0dzTVNVUFhQZTZITW5tYkpxVHJxK3o5emtpRDZGOTZoekpHVFVuWFY5bjdoT244V0VqaSt1dFlYWFBxams1Y3hEYURrRTJCdkRnckE2SnMvZE96aW9tay9Wcms0bEorbEdBUnhLMjVabDdKeWZyOG96VzZyanJUTlEvamlUb00vZE96aWdtazNVTGhzK1JyOG1SWEppVEhwWlNCSjI3QlhjK1IzSTJ2Wk9sQm5VdVRHU01oeGR6SkpzTGN6SUFVNExDNWFQandNYVJYSmlUQVpjeUZOYndrOERIa1Z5WWt3R1hNdFNHdURIRGtSeWFwMlVhV1BCWUJHQk9zdE5taGlSdTRpM015U3JUSkJkSjNETlptSk5Wa014ZDNkaUNuLzFoZDVXZXpqcHZMcElMYzdMaVY1ZHJCV0haYjFWc2E3N1pzWWpaalVTbWNWck1iVG5mRUpVY1BWMVBEcXdNeWN4d1JJRnpRV2tFNE9obFZ4b1lra1ByQUJiaGlIVHRSWm9oME9PL1ZBbEl3cHhNcnQrc1pWOURZaTBzeUFTQkVWMlpkMC93bVdQVkowRWxObVZzQ2NlNStFd2hnTityQmdzOEhFV0FlaGp6ZGc1VFZSWVptUWpna0NGY3hvSVJhVThmNE9mZEkzNFpqaWl6aFVXbVJhRE56S0MyRHlxRHFYcUhHSzRHbUJlSWpVRUFzKy9Rc3BCSlpOMFdtZUdJeHJRMDc4VzF2a012Mmp6eGtYcWd4WGVBakF4SE5POVFqUnYvQjEySWhQWGhtOWp4M0lyNVlRWFI2aDRWL0xodFhMdHpXTjZ4SWFQYVR6RVR6WEh5L3hkMjZMYlE2bUx2WFdrK3JQZk5EeHZSOHVEa2lKQzBydDhQWWMxL29QZFdwWVlXekt0OVkrN1Q3d1Faa3JXdWVjYzh2YmtBcHhvQ1N5KzlkdkxOTGF6bXQ3LzJ4Yzk5K2lOeDVmVzc1dHVOYXMxY2NPNy9CLzQrcDdOWVlxai9BQUFBQUVsRlRrU3VRbUNDIgp9Cg=="/>
    </extobj>
    <extobj name="334E55B0-647D-440b-865C-3EC943EB4CBC-82">
      <extobjdata type="334E55B0-647D-440b-865C-3EC943EB4CBC" data="ewoJIkltZ1NldHRpbmdKc29uIiA6ICJ7XCJkcGlcIjpcIjYwMFwiLFwiZm9ybWF0XCI6XCJQTkdcIixcInRyYW5zcGFyZW50XCI6dHJ1ZSxcImF1dG9cIjpmYWxzZX0iLAoJIkxhdGV4IiA6ICJYRnNnQ1FsY1ltOXNaSE41YldKdmJDQWdjU2gwWDFRcFBTQmNZbTlzWkhONWJXSnZiQ0FnY1NoMFh6QXBLMXhwYm5SZmUzUmZNSDFlZTNSZlZIMW1YM3RjWW05c1pITjViV0p2Ykh0Y2RHaGxkR0Y5ZlNoMExDQmNZbTlzWkhONWJXSnZiQ0J4S0hRcEtWeHRZWFJvY20xN1pIMTBJRnhkIiwKCSJMYXRleEltZ0Jhc2U2NCIgOiAiaVZCT1J3MEtHZ29BQUFBTlNVaEVVZ0FBQktNQUFBRFdCQU1BQUFEL2RGeERBQUFBTUZCTVZFWC8vLzhBQUFBQUFBQUFBQUFBQUFBQUFBQUFBQUFBQUFBQUFBQUFBQUFBQUFBQUFBQUFBQUFBQUFBQUFBQUFBQUF2M2FCN0FBQUFEM1JTVGxNQVJIYXIzZSs3bVRKVWlSRE5JbVpLQS9aekFBQUFDWEJJV1hNQUFBN0VBQUFPeEFHVkt3NGJBQUFnQUVsRVFWUjRBZTFkZllndHlWWHYrWGp6ZGQrOGVYNHM0aC9MSFlJYVFmQStZYU5FaUhmVWx3MlNoUHVpKzB4SXN1bFJFNk1rZUVlVXJPU0RleUVFQ1FidWdERi9TT1FPS2diWGhEc2t1eWJtSlhzZm1BVWxnUm1VSlg4WW1FSEVxSDg0TDhuTWZxL2xyN3FycWsrZDI3ZTdxNmJuYmQ3ZTZqOXUxNms2ZGVyVXIwOVhuVHBkM1RlS3dsRS9BdnYxaXd3U1p4cUIxak16M2YzUStkb1JXQkVpREZPMW96clRBcGVGbU9uK2g4N1hqc0FsOFhUdE1vUEFtVWJnU0h4M3B2c2ZPbDg3QWlmaTJkcGxCb0V6alVCYjNKanAvb2ZPMTQ1QUxLN1ZMak1JbkdVRTFvVTRudVgraDc3WGpzQVZJUTVyRnhvRXpqSUNDK0pzbHJzZitsNHZBbk94VU1kV3ZZS0R0RmxGWUY1YmxBZ21OYXMyVUhlL0c3ZHV0Y1N6dDI2RmgzeDFJenZMOGtKWWFwYXYvb1gwUFlTbExnVFdHUlA2cWZqWGpuV1hFWmJhMU9sd0RnajRJZkF0Y1NiT2psVmRoS1g2V3N6QWVPdHA0cW91Q09lQVFCRUM2L0hwNFVyN2U0cUZocVc2c0tTSHJ0OU1mbVA4QnBNcXdqR1VHUVNlRWk5RjBaeCtzRWQyU3pYRWkzK0JwVjhqZlVLejBnNVJkWU5aU0JRaWNBRG5hZjFBUEpjeWtkMVNWMUt2YWxYdDhsd0ttejBMY1F5RkdvRjUrUUJtTE1TTGFRYlpMWFU1ZmExaFdlM3lYRDNWVmNJNUlGQ0VRRElzOWVBcHBVdzljVWR6SDkxSVVvdHFsK2RjMkQrc2tRbm5RZ1RhNG9Vb09vQkpIU1pzSGJHdDJWdWJTV3FzZG5uT2hYZXhORExoWElRQVhySGFqaUs1dGt1NDRJdHZhdllPZkhNY1F6VnVYUWxiMGpVeTRWeUV3SklRdTFIVUVpTDFsT0NMOXhYN2locVZlbXJjbXY5T2taeFFGaEJRQ0J3bHc5T2lVTE1iZVlsdjdzMHBTMGVOVzZ0dkRLQUZCQ29nMEV2WGM1Lzk1ZFNWV2t6SnBXTlRGVk5oM3hBaEVSQW9SVUNJLzZNOEcrbnliclJuTW5WWXltU0VSRUNnQ0FFODBzT0NMenNHeVFUWUlJRnlIWmJLZUVJcUlGQ0F3R1ZoYitBOFNaWjN5ODluVlhSWUtzc0pxWUJBQVFKaklYWm9jUzk1TDdTNWxlWHBzRlNXRTFJQmdRSUVUdGorZ3BhNEhVWHJkTStCRGtzVkNBbEZBWUVNQWNRNDA0Q215aHJJZWZCajFHUFhZYW1zVGtnRkJBb1EwQ0ZPemJJRzkzdytDNkFqVzRlbE5FYzRCd1NLRUVDRWdEMjVhNHVmamQ5Q3FvU3dGQUVqSk1zUldCQjZuNVRtWFhuZzlIZDFXcDVEV0lxaUVkS2xDR3l3c05Sa2hSQ1dtc1FrNUJRZzBHUmhxVW5XRUphYXhDVGtGQ0RRRTNyUCtUU21FSmFhaGt6SXowVWdGbVVma3dwaHFWemdRdVlVQkxEL2pqek55MlVLWWFsY1dFTG1GQVR3cFphU2owbk5sYzZNVTBTSDdObEVBRnM2aTk1UldQMmFmQzFVbkYwL25rMTRRcS9kRVVBTWdldzVtS2kvTEc0K2RQMzZ6YmpNMzVxb0dESm1Gb0htUktSelpxRUlIYThIZ1ZGcHBMT2Vkb0tVbVVIZ1FJVFA1cy9NeGI0N0hZWHZ2WDEzV2dxdHpBWUNpQkJZKzFobW85ZWhseGVJd0JwTTZ1b0Z5ZytpWnc0QnZNdGc3K21jT1FSQ2gydEdBR0dwa3VCNXpRMEdjYTkwQkpyRndmTlhldmRELytwSEFHR3BvdUI1L1EwR2lhOTBCQkNXVXA5VGZLWDNOUFR2TGlFQTd4eGZmZzFIUUtBdUJPUnVxVHQxQ1F0eUFnSVIzdGNUOHQzaWNBUUU2a0lBdTZYc0R5TFVKVGpJbVZVRUVKWUtPNkZtOWVKZlRMOEhNS24reFlnT1VtY1RnUlpNYWpaN0hucDlRUWgwK1RjMkxxaWRJSFptRUlpRjBQOXZOVE45RGgyOVNBVHdaNDdxcnp3dXNwVWdlNFlRd0pkZncvTVl2K3Y5U2JkZFprOGQrelhqWHF1aVloZWxFRDRFZFBlZng2eitvanRPK1RYeTBGdC9sODNMYWJ2VW0xbytPM1NxdTFqMHNxU1RwQkxtcW9wZGxFS1hZRkozL1hsTTcrRVNWS29XNTZQWDJiYnJjOW91OWFYYXo3clZiSFMrN2xiQmw3dXFZaGVsMEJGTTZyYXY4cDcxRm1vTGhPV2o5OWlMKzVabW5MWUtmWWtsNTkzVlQ1M2Fhdm0yWEZLdnVtSVhwTkFKVEdxblJNbTZpN3QxL2JYUkZQVFdZL3VQYmpoZFMzOE82TmR4SzBsY0ViWmFsU3E1TTFWWDdJSVU2c0dranQzMW5scmppWGVmL21iSnpYaTV0Z2Fub1RkZzR3R25qZlpmL2ZpLy85WDdPMzFEVjA4c2lMM3F6SXB6K0tKekZmY0tMb3BkakVJZG1GVGZYZkZwTmJDdjRmVmxtMFRiZFcwaW5ZcmVLcHZMT1cyMFI1elhzLzhqRDJkN3JlekxjRWF2Y3lSY0ZMc1loU1NrNStnQXI5ckZDUFJFZkkxblUzcXR0aGRScDZNM1l0RmJUbXQ5dkUxcXp2N1RIUzJ2NU55NStQL0hkRlBzSWhTUzc0WFcrQWZZU3dMTG9FK0xRbCtwV2RjclhnWG9MYktYWFRtdEwvMmYvMEVNQVBxYXJINSszR3Z5UHZKcHFycFNrdE5Oc1l0UVNHN0FZM2UwV3hkczdoNkdkcnhxV2lTeEVUdjd0WFliaGlwQWIxMmFOams0blJYSmU2cWZrVlZUQjE1dTBiejgxNHVMUGR3VXV3aUY1QWE4K2taamJEcmVqWnJGTDNGZFpuNk9QOEpGNkxYWTBNdnByTldSajBsZFllSGhScnRhOERhdXk0M005TGRUcm9wZGdFSXkwbGs0VGRrYWwxQjRjWGxmL3VsMkVYQW43THVnWHppOVdpSjFTbkVoZXBmWWdvelRtY3dUMjZTcUdjZVlCVjd3Rjc2WnhJTFVpYytJV0NCdm9zaFZzUXRRNkFnbVZkLzdNUVBwbDNVS2piVEIvMXVrNHh1OEwwVHZDcHY1T0oxZEN3eXEvWXlLcWhsSG0vbUR3NHJmQUZpc2JZZ21LdE9rcTJJWG9CQ3c4TDJrdENjcTNaYjIwaTc4VnV5Q2VNR3FpTDhTc1RPczBpS2lHTDBPYzNZNGJTUTNiWk1DSUNWaE5kUmM0ZmRGdCtJYVovV0NIOUU3SzFaQm9XOGZHcXdxSmVCSjFIampKSnNhSHVONFc0b00ySlFCWjI3TFlxaEtsS0EzaEZkSEQwNmJzb0Z0VXBXTVk0bmZCaFAvNjJURXMwVG5ZajgvNGE1WXFVSXJyakdmQTVqVUR1dTJONG5WazV4RWY3VG9OdSt5UVdERHQvMFM5QmJabC8wNGJUckpUS3FTY2ZEN0FzdVM1NHpBd2tTTFJUY0ttZDBMM1JVclZXalY5WmFIUlhsRldISjdpL0RCbmR5Q0xITmliTUVWdFllVGpMYzRWWUxlUEZ2SWN0b0l0MDJxbW5GMExmY3JlUmV5NHV3OVpwWnUxS2duNGE1WXFVSlhIRFdXcnhvemVNN1JOeXo0dGt1cUo3RlF5dE9xNHJ2UUNqcGRnbDZEZmVHSTAxcE1aSnNVNG5UbHh0SGdubFAxMlh1aDZuQm05SE5KZUNoV3FwQ3JTY2s5bld3bWN1a0M0OTBRYk9uT3lrR08rVEJheVhlWmxCT1ZvdGRtb3grbnRVemJwQ29aeHp5UGtxRGpGYjJIT2NHV0RWcU5XczRlaXBVcTVHcFNjazluZlE3alVma2sxdUpHVjhsM3ljRzdGTDBtVzNad1dzdTBUYXFTY1N6eXVBdGtWSjI5Uy8rdVIrdmxjL1pSckV3aFY1TkNGS2J3eno3YytuVlNwcDRNV2gxYU1xdjVMbGFWbENoRmI0TmRkMDVybWJaSlZUS09BYlBXcUZWOXFPL3llMHJyVWNmWlI3RXloVnhOYWd5VGVyNk96aVF5ZXFVeDVCVSs3bGZ5WGZJVUxFVnZpWFdNMDFxb2JWS1ZqS1BIemNKaDlqN2hNNy9XbzQ2emoySmxDcm1hVkJNbVZYSDVXNkhMQjl4Z0p1b3NzK3NjVmZKZEpzUWdveFM5Szh5SDVyUVdhcHRVSmVPWStBSnpYQmlLMHkwbDV5TVcxcmNLejB2NEtGYW1rS3RKaldCU01wUlV6MUh1RjIzd0I0cDR4bGpSc1dVcWxxS0hGeFQ3dEE2bmRabHRVbFdNQStFM1hUazl1OHplRi9tWHZsNktsU25rYWxKZG1OUWRHeDkvQ3NpVzdWdHA4dFp3UWFzNnRwWmlGZERyc0tnaXA1VTh5NlJ5ak9NSEg0aFAzOXVYekgvNjlyVEtHaCtNWFdidmhkcDgxNW9VSzFQSTFhUmdVZlhON1loSTJMdVUwaXRBZjBkK2pxMFhlbTBXSk9PMDBzc3lxUW5qV0dsTGlNVHBidFFZNmNIcDhubG1iNEJFQWZGTzE2WlltVUtPSmlYZlhxOXZQL1J5K1loMzRPUFllcUozd2taRVJxLzh6WlBKNkdPWkZIZnRWZzRrUWppZWxxczZGVkxhSU83blFwd1VKejluL1FvR2duR3dDbHVacFBvVUsxUEkwYVJnb1RYOWY4eGFuS0FxZjRwaWVYU2FlNDJwSWNUYkNpRDBSVy9BeGt5Yi9tWXNYN3c0UFRiUjh6emphTFNoNC9QM3IzOUtpRy9JVktwbGt3amVRTFk1cmhiMHdoU0pPaDZBMWFsWWlVS09Kb1Z4WmNMTk5YMTNTc2dBbHo2bVY0UUgxRGVsbWwyZUMzWUJlcU8zd1R3N2kvNnlFUDk4R00yMW45NGZLSjN5ak9OalVPMzVmV2g4WDZLczBuSkVocjhybjNua2tVY09oTUR2STM5cnVsYVU2TlF4TGRTcFdJbENqaWFWR0lLRTdOekhIS0J0Qy9GZUlQdVQwNFhodVhKVytEL2cvVEFXaVRoOXNNQkY5MFp2a1cyQnAvUmNMSktkdmVzSEQydVR5akVPN09VU1o4blFnOWtCeDUxVStTNTNQeXRGSG5USDI0NlBZWFU5ZXE1VnNSS0ZIRTFLM3BuMVBZOXAwakdJSW1EU1N5eFdWQ0VzNVkvZUF1c2FwVnQ2M2JWMmRrSzF0bzFqQ0hqVWdxT0ZwRjVheE16dmo4cURKd1lCR1ZCVGxrbnlYSk8xS2xhaWtLTkpOWUZUa2V2ajFsWEFYbExoa3I2U21nODJ2YVBUK1dkLzlEQ3JXeUlKamVRMVZkWURCSDNEWnhtSHRHWWQ0b0NpUWk4dHVNNDVrUWNqY0RMUnlnc0VmdWtIcGgzM1QwcUk2bFVzVjZHc1ZVZVRrdmVlOGprekdkNnBOaCtESmlSdDhDanp3Rnl6Q2Q0MDR4em9JU0J3U0tVU3VwWGRTRmpqWlNabEcwY1RSZnFkWW9Sa3RkZUpaZkltbFN1L0hQK0NsVkZJREhNY3gwWXN4ZWNmZGx1SjZDWTQ2MU1zVHlIU0EwZVQ2a0szK3A3SGRKanpRdlJTeVNPMkw2NzhlZXM1MElNMVhxVXFaRFJXQ2VhUlFRTVE5RFdiYlJ3eGlqVGZHR20xQ3dpMWozV0Y1TXdqRDFiaEJERmdxd2JKQUpGVGorMEpDVkVNNXZvVXkxT0l0T2xvVWxRM0lzVXZpWXZEM3doODR0M3hyLzhVa2Ria2NOcStDK0hVU2FyaEdFZzZYRllNT2NkYWpEeG5OQVRwZVM5NSs2S3YyU3pqa0J0L0ROOFFhZlZxSUNJdmxxbEdtQlIzdElRb2VqV1dHL1poTHo2Tzh1WUZHbENSeldaSHppdHBub3BsS3RxcFhJVXlGamVUa25kb0RjNmlhaDYzR29zRklKeURnOEI5d2prczN5WHJoa21kQnoxTVVIdEdFQklaM1NNRFV6UWloR1VjUTZuOG9aS0FLbnJTeHJLMVQrWEt5TmF1eWNCQU4zRnNtVklrTmtySGNzcWRseDdLQnB3Vmc2UW5Ib2dmL1AwSmlTVUt1WmxVTXQ3ZW5takRNOE9lTlNEa1cxaE92aDgzdCs1OWhNdW5GbENxQ2R0M3lXblhHejBwS3h0alVzbWFobTJSTlVtTFdJaGxIREV1bkhsbnVRTkN1UWp3N2JNZVNjbVFzSisyZ0YvRVpjNSsrK2NlZmRWblVPSG5IMzMwMFE5QXpMWXBSV0tETms0TEtxY2gwVU94S1BxaU9QdkhBL0dydkowU2hkeE1Lcm1qZG5nVHZqUkdsQnUwTGlhSXM5M29LMEs4dytUMmpBdVFaazFZb2VGVUNWLzBrdXBtMWErRWFScUtralVKTlNscUhNbVRCYzJYak9mS0IwZjF6SUtrYUd2MkhvaG5EbFhyZUtjUkI0TC9lMGxDL1pSY1FjcWFuL1pVTEpxTFg5eU5vaytLTnpPeEpRcTVtWlJjN2RqK0Jtdk5pY1Q5dVUwcjlJUjRYNFE5NHVTdWJBdDFXUlNmNWJ2UXVpcnRpMTVhWFp1UUZxenBEV3VHcGlaRmpRUGR5WnpnWk9HNWxRcWFNS2xZVDRteXZIZldUOWd3QUNzM1lOR0dlQ01iWVJKRzV4OVB4YUptYXRwdE5tMWoyRFJqY1o0dWJpYVZySXo3ZVhKODhuQ2w5a2c5ekEvSjlESWluZ1kzS1Npd1E2cE1KSDNSU3dVSnNXVkoxSFRUV3ZSVGs2TEdNWlFtZFVNSlFHZU1xcmdQOXFsY2UvYU8xVklNQS9DZGxHdmU5dVl2c1Fnc0ZWVXBQWlM2dUN1MnJneC9RVHhzTjVPakVBMlQvWWg0QzRtWjNXL1huYURHVXJtSlhOK01BYkVkeU9pcEs0anNMUzJ5eTBZcFZrV3ptZk5RS3VpT25xb2ZtNnBwaHFhaG1icmFNcCtZbEdVY1hkbjJqaEtWMlBadVN1RFZNcFdibnF6WmUwNFBTVEM4N2JSODFYYTljcTZnSmE2VThGTXN1cXdja0FhWk5aSzJKaFZxeExMditjZG1zWDVOMUVwR2ttSzJpcVVubHRzcXA0cStyRG5PcG8vb2dGNUxsT0Z5N2t1ZWFZY25la3FjTmlFdFhkTWRZdVNXU1ZuR0FmMnpld1NkTUtweWs3Sm03d1dONTRZSmlNN1pGZ2pyMUFyNW5hVXFab2s1bG9UQ3NGQXhQZS9KTmRKVnErRkpoUnpEWkZRYXJpaDFBMmlSUjdwbllYV2tSUU5iRTY3aUprVjlsN3dXb1o4UGVrcFVoeG13cG1QdFZDVjhBS0d2S2xEalNHSFZCaitFSHRyajRGZk9tcjAzZE9SNFlNU3U2b3BwSzVPRGdtcTk0c2xUTWR6T2gya0wvRVdRSElXY3dtU1czbTBBVmJhMTE2cFFTQnhZSTE1SE95d3dLZjN3WUdLVW9yNUxqbXhmOUpRb1BTcHB5WnBHcjdkMW5qVktVZU5BOUlrTTRUMFE2UUl1a28rNnRhVWxVbzR5cTQraTRaYVNERXRWcVN1bSswbkdKV09icXR6eDVLa1lzRlFOOGYzL0pRcTV1ZWU0N0N4UTVOZzlpejBESGRtWVE1UWpBcFBTa3dHVzI5YUtEd0VpZlZOYmtqVGhpWjZ1SG1kT1hKS2xhTFE2eGFTb2NTVGVrN1lpM0F1WnFuekZkMEpOckx1cFd1K2FHMm5OU0VtS1NxNmdxajc5NUtuWXNya0tsODNOa1RaU29wQ1RTZFViUE1lVklpUGVHTmVnbjZpTTYyVDJ6N0FWSDJJRWxvbHhIRDNSMDJLY1RZb2FCKzZFeklwb1dDcmlKdFVtdzA3RERHRFpkTDlNWUlGcUpXRWdyZnpVczU5aUNNSHFENmd1RUgxbEt5VUtPWmxVTXE5c1RkWGRzUUQrT0FtTmo0enZNY0NsMGFLWVNlSGlGRGJ2aVo1dXpYS1prS2xwS0xTdGVheUpqeHBIMHZaTGlzMUNDZ0VGNVpXa3BYVDJYdFhYRFl0SGpjYVMvWmhxd3d4Zm1RNHVLVC9Gb3V4Skh0ZS9SQ0VuazVLVGsxa211L1FxbHhlejFCMVRJRzlyNVpRUGtkVDVMSHBPZlJmTlFzK2U2R2tSbHVVZ1U5TlFhRnZ6V0NaRmplTUlYQ1lJa2N6QU82b09pS3RaZGZub01KdTk1LzVKbFFCYmpjYjhiY0l0VjhEYTdFajJDZ245Mk1uN0NWZVM5Rk1zR3VycklYMlNYU28wVjZHTXdjbWtNRWpVR0R5bnk2VklocjNWTGQ0aUU5OUlSNVJUallHTzFibXNINmJjNDdKcUtURHJhem90ejRidVdJTWo5T3VuYkpaeERDUTQyMmtCWWpvNHRLb1lqblZTRnFPcmVqQlQzUElFTkxZSlNaTFpjSkZsdWdTQ1BCVWJHYmNFSnJXWk5SMlI4WXZtbXJTVFNTV3VTdC9VUFdjQ1EwNTJCZVUxMkVvRmRvbDdQaVEzTkVwUDJCVENOZkJFVDRtQmhleFJpWVp1WjNhSzhwWXhLY3M0a3JaMS9RMXBVdnRLR09hMFk1V1VKOXlZTnhKeWZvZmtvc1ltSVVseVlvTVB5cEtKVmJhUmMyeVR1akxwcVZqYm1CUzZtVjBvQ014VGlMVHBaRklKVUtUeStaSmpDdUlSc0ZFSXh5U0l3SFo3dGJYai91cjhwajNSVThKd25ZNnBYRU1QczBrSjVTMWpVcFp4eUI2WStrMmtUWFFKbzkwZWtXdHVwVUZxV1drUlZPOFRKcExNM1VUcEVBZzZnaTRlaWgyWXV4a21kWnZvZ3luUmR2Wm9HZEpPSmlXdm1BR0tDWElubTlURndIVlNEZ2ZHaG16Uk9oYlBVOEd4Y2l0V3pKS1Fsc29oR2NleHltc2liYlN0Y2xreFFWMmw4Z3c5emx4bmxHY21aUm5IQnBvekU5d0k2Y3dETW5kTEl2MUlxOWpkSTYxQktxRm9zbVNyTjJYTlRYc3ExcUVtdFVVbGx5amtaRkluQU1xT21kQ1dYTk1BY2QvVTZVQjBTdUJDR3NjUTYxWGFIcXd0WFY4dldZWm1oSUFkeDY2aVIwZzdYVmI0REllWnJDUlVsdEtZbFUwOG41clVFVFdPcE8yK3FuK0F0ck5RUU1lNnk0ZXFtWFdydFN3c1JWV1E2Wjd4MjNsSk5kcFRzY3lrY0VXMmFGTWxDam1aVk04Q2lyYmlremF6R0NyTG9VbDhJem1lUk9wWkxXOVJ2S2lUT0tOdnFXTjdsT1BmU2o1UDlGUVRXQ3lyVkhveU5HYkF6RGJKcnM0aE5ZNWs3YUx1RVl5SldsVXBxbXRXZ3BMcXFkbDdnZDR0V0YwU3E1VnM1cGg0QzlDVVZFdDRLaGFiNlEydzM2Qk5sU2prWkZMeTNqTlhtemJpbGU2UWVJc2Ntc2h4Und0YzBzNVRrb0ZyblBhdHZaTXl6SDNnWnpSbmN2WkVUOG5nTHcxbU5EcStieHJxR2EvSE1vNmtDNGNwRjd3UHJhck1hQWthb08wcSt4elFUQktXTWcycFJLeWRURjVRa2ZaVXpHemZrbmR5Q25zMWhaeE1TZ0oxcDJKSHl0bm9Wa2tZQ3oxdTY5cVlpN0pyS1JmYTEyVEppczRjMlk1dityN2FZVnJaL2JKZXNtYlpLTXJvQVYxSnhNYWtiT09RSGJpYXR2MlVUQ2VxSnJUOWNZVUQ1UjhlYktiTXlTODZlb2VRSklrUmI1ZVFIa2sveGFhYVZKbENMaWFWekU2M1BmcVVXd1gzWmJad2tER0U3NzRxT2JwSTd1a2FZT3JyZENTalBVbkpaVFZIWUVJeVBtVEs1WWVlYW1ITWhHVTBncFUzdEJveWluazFKV3pqYUtGZ0p5bFlpYVVleDdvRzV1UE1yNUp2MkNUcXI5RXB2U0FzQlFnT2pTU3ZoSjlpc1VHRGpWSmxDcm1ZVkRLQzdubjFLcWNTUnBGczVOL0FKZGhPbVhwSXFrdUdESHBsWkVSblV6S05ic3ZmSk1KaitWcUo2K3gvV1FmS1UwdUZ5NENPY2RtNjJRQTJoSDY3S1l0dEhESnE5NDZrNEFRcGFnaEwxQlhETkppWTFQQmgzWTQ4QTRCTlNtZnBLOWJjbitWWFQva3BacG5VRm1tdFRDRVhrMHFlTWlnMFNST2VTY3gxbWFJRFhJSzlWRkFzS0laZE1uL0lKd09iWUZvOVU3ZXR4TXEraGYzUVN4dEdJUFdHU3FVblFqOW16R2hkUU1HOWxNRTJqblVVSk50U1BpSFZvcDFZb3dRaUhjK2oraHk1YjBBQ2dINHFsUDh1V1BiSVM2dlFmb3BsS3o0V2x5cFR5TVdrcVBOYnBTdkZQTGo2MXd4SEU5Y2dOVlk1dTBySTFUR2lseGxsZThodjZna1R2aFc3dWYzUVUyMjFpVUl5aTlDTkE2SG1ydnVlR1ptdld6SGprQjdVcit4LzZjZWtWdFlhRVJPMHVnbWsySVZrWkcxbHovbGtab3V0Tm1WZWVselNMZXNNOTdPWFlsTkRuV1VLdVppVUhBS214QmpkdXltSCttTlQ3UVNpOXhNS0kxRTIzOGpndjVsOFVOeVdBWjU1UGU4a0R3Ylpjc2dMUGFWR1RCU1NXWlRHN2JRbjg5YkVEcTYrZU1NSDVRM0FqS1BSUm9rOFhvenhvMHhRVnNMMG5kNHZDZEhvaU4zR3A4LzZDYUYvcG9lbEJzUS8wTnlPWnkvRnVxWUhHS1d1a1JiTEZISXhLUmdCV2ZlVFJyeVNBenJVNHpJcFk1VWp6KzFNNElaeEVtWGVZNkQrNGVCdHByZ3JSRXg3aTBlOWJkU1hoL3RsaGR1NWJ5UWpZZE0vTE00K0YwVi9MTjRpQnhRYzIrRGd4akVIZlhBOGZWWCsycmNDMWZMdnhWa3NQa1Nia3VZN0xTelZvbkRZbFNwVFBvcU5qRW5oTHQ4alRaVXA1R0pTQXdBMXJlT2t5WXJKRXpyVWo4eWo0akVhT2M1RTJCTjNveXR1aW1leUN6OS84RXZqMnhtelRQbWdsMHFZWjY0K296R2ZuY2JpN2Z2RXBDSnVISTF2UHluZStkcDl1UktsRXpiRzJodFV5eCtLVHo5QzZjUjhuN1Z6RE5XbGNKaGN4NFNIWWlmRy80QVB2VXZhSzFQSXhhUmdCR1RkVHhyeFN2YW8yd21UVXZGcE5FSW4xem1MaXVaZUk5NXdhRFczY2RzaU1YVDRYdFlsYzF1bUVqbjlMKytQSDNvdGluNzhUYi8xbC85OWYyclhrOFloNnlicm1HdXBsT1QzVWhsdWhXR3B0Q2tpemp2cG9oamVnbGJ0WUNGRk1FZFlxbGdoRjVQcXdhVHVlSGVIVnpRT3J5eG9HWi84d1BaQ01DTmM1VFV0ZXJ4dGtZWndRUyt0TkdaT0M2ZU42TktFakxKWlk4dWF2bUdtVmNWMGZ6dS9iTjVjMmZ4eXAxd1h4Ykt2eGRtUE1Fb1ZjakdwTG9EYWN1cENFVE1OUzhtTlVPbVVDZ2ZHYm1Oa3VZYVRBZ2M3azNreXh3VzlWRUtMZWZxY3ptOG5MM2REbXRRaEtjR2RUYWljNUNYYlhTRWNpMkxhakVpWXFpWmRGTXQybkdkUEVXUTdwUXE1bUZRTW9LWmN3S3A5eXZnUUVMaWRVUU9oM0hEcG5mZXpmTGxOOWc0bEo5TER6WW1zSk1NRnZWUkN4MjRZLzdIVnp4ZGRtdHRFSitqc0xaZXF1NFcxam1oNDErSThvakJaSlI2RWkySUliS3NXN0pldVNoVzZZbzhKUldyaVZyT0g4eUxtMGpKb3ZKa3h3UURTUlRkc1MwL2hhV25abjFUMnJtWlNhTW9GdmFUZU92UE9PVTJGbDZSSEFJcHNYUUIzMlhVNE1kZVBpKzZWVFB5Y3Y1QjJVcXlqVzI1YU5sS3EwRnoxbXlCWngvUUxWWFlvaE0rM243Rmpta29udm81Z0NwVmQyVGdUWXFXYzBKTTFsNWtMeldsTGVqR0JUckNsOFhMSjlOVm05bXprTjJvTTI4Zy9OM1JRN0VSUFNkWVFXMEdoSjR0SFpOTzM5T1ZOUFJhU2JQZmt2OTdja1ZNeXZZOHhaaVVrbk9velltbFNkcTl3L2xteEhyNFNYWnpRay9YRytpR2pFc0pwSXJza21Rem50Z2RVZGlGaXMySm5zdGRLYkpHeEY1TnVpaTJxNWNwNnRqY1c0bXRWU0Q2UG1YWUJpN3RpbDJLMHc5eDJaQThLY1RyeW53ais1Wm1KUzIwTFk2OVJta0kzOUdTMUVUTmRUaHZScFluazhmb2RtNjFZR21vOFovTnJhbHl5T3RGOGxjNXVpcTJvQWZLeVpkVzFLaVNmeDVDbmI1VTZrY2VFMVExOFYvYmZrOFBFdFVMb24zeFZNYTFjZkZzOHppNmRidEFOUGRScVdLUG1KSzBGVnpoalRoZHN5TU9nZkcxYXpjWlhQOTVEeVAyLy9vME56d24vaUxvSDB5UlV6WGRVYkpqcWJNMTd1UFB5MUt5cUFlUGJBRkQ2Z1MwcmNpS0hpVWwxN1RVUWV2dGN0TjVOdm9QSHBIWG9ETW5Lb3Q0ZXowbHBSL1RrZ1A2Q0pZblRWbUV4SWU4OXV2YVEzSE5Ub1h0Y2NxZUhyWUdzdHE1V0xUSjkvc05Oc1dnMXhsL0FSZitCWjFEWlVhOUNSK2ozWktlejFxcW1Sb25meE9kUTVEN1lFZUpkazFLYWV1VXhXUlN0Yzg5TDh6aWlKeWZpWTEwM09YUGFLaXdtbXRKQStveW5aMGNWc3RLbnhFUFhzZW4rYTlkdldndXJsT0V5VzZ4azFYeFNib3BGMFJmdytkY254ZmZvc0ZTdlFrTUF0ZVhURTFZSHh2TVN0aFBZL211MENuc1M4aEhheExGc1B5Q3p5aStub1Fjckx5R2FVbHFmNVUrOXJPQTdZRzRpcDVtb3FlUW5YaTlieGtCODh6Y3Nua1c5ZnJKeXk0aVRhYmRNV2NYSmNoL0ZQdjlBL05BdldKZWtSb1dnSWt6QkN4YmV1eFBwTDExaWd3STIxdjFoL000LzRyd0ozYkVqVlpTbnQwMHBuZlpBN3dyNWpMRVV3Mmt0dXZUY1RReEsvdGhmaVZybjkxQ3BKREEwcGs2WFZXcmJQTFVvVnFkQ1VFL3FoTG4xM01mNHRJL1FRSkdEeEpvNG1oaHVOTU9WL0p2WUE3MHhtMTA1clZzc1BjZlNtcEtEOVhCNGF0M3VwWUlrd3hKM3lTclZ5bWVLbFZvOENodTVLRmFuUWxCVDZuU1lyNjVUN3FyNEhYeWtmYnQ2blZYeHhpbk1UVFo3S2pZUDlMcHMxdzZucHlnd21UMFNONisvNlJ2WFh4L3p6NFhQZTdoRnZlbmo4MlRMSlRtMUtGYW5RdEFYRmpYTnhTenBEU3YrTTNIcUZvMW9NVC9IeVB0MHZvbTdvN2ZNcG5ST214YlBrUml4WWF0YzFMekxqVmN1YmhwSGRjVnFWa2p1RVhBR0piOFgvOWxobTU3eTJVenUydlNnanVHcGxwaUdYc3QyZkNKT1Y1TmV6TFZtN1kwczVrMUxoelhoWGRKV2RjVnFWZ2hoeUZxREpDWDl0SXBIZFlSWXBjUXA2SzB5bStXMHBZdzMwWnEyUEowaWNZVU5uVlBZenA5ZFZiRzZGWkxCdzN6WDVmeDlLcE13UDdFK0xLc3hyVHdmdlFIeldUZzlUWnBiL3VyVVpVYStuREh6Ny9LNWFzaXRxbGpkQ3NrOWJYZHEwTjlMeExBdVk4NUZyOEVXVnB6MlVqbW4wamZ6WGI4Y3ppVHJDMjdzMDhSVXlLK29XTjBLNGRIYzNmRVc4eUJZLzBoZXJrOWVIbnFOMTltU09HMlhCcW91Qk1Zd3FjMjZoQVU1QVFINWtxWmc0Y0NBU2tEZ1hBaTBZRkxuRWhBcUJ3UnNCTnIxYk1DemhRWnFsaEhvMUxNQmI1WWhESDIzRWNDOE4yVXpxODBYcUlCQU5RVHczbDB0Ry9DcXRSYTRaZ0FCdVpsN2F3YjZHYnA0MXhDUTN4all1V3V0aFlabUFBSDVQR1ozQnZvWnVualhFTmlBU2UzZnRkWkNRek9Bd0ZFSVM4M0FWYjZyWFR3SllhbTdpdmNNTk5hcjU3M1FHVUFxZExFaUFnY3Y0MjZwaWlvR3Ruc0xBWGpudCs4dGpZTzIzOThJeUpjWjlyNi9WUXphM1ZzSXlKY1pydDViS2dkdHY3OFJrQzh6V0JvMkxDb1FBUUZYQlBBbEZPdFZ0L253ZE1ZVndzQnZJNERndWZVS1VOa2ZpZGkxQXhVUW1FQmd3UFNDVVA4QUFBTThTVVJCVkY3aTY3MThMMkJONkJZeTdra0VXaXdzRmI5OEwyRGRrL2dGcFNjUWFOc3Y4V0ZEM3VZRVQ4Z0lDRGdnMEJIV08rU0lLZlFkYWdmV2dBQkhRSDd6bVc1dFdhanB1MEM4blVEUERBTDRWcm4xamFkTGRYMFhhR1lRREIxbENHQ2JzQlZET0hyWnZndkVGQXZrdllvQUlwMHZVZDFQYkpJV2hYUkFvQW9DWS9aNlRMdmd3OUZWNUFXZW1VZGdTRjZQdVErdWVuS2N6andzQVFCL0JIb2thSUNvWjNvRWsvSUhOTlNNNlI5bzNicjFlU0grNU5hdEFFdEF3QnNCYk1DelBsMGF3bExlVUlhS0tRTFlMZlVDeFNLRXBTZ2FJZTJCQUw3VGVZMVdPNkpScXMrL1I3eno3MmhwU0FjRVNoRm9zbDNDSitSejFWOFdiLzNwRDRzUGxjb0lEQUVCZ2tDUGV1ZklKMkdwUmtkNldmZWRIUkwya0F3SVRFUGdvdzhlSjBVeCsxb1oyUzIxbUd4SldJL2ZNVTFHeUE4SVpBamdtMUxKdjVqZ2ZEdkxsWCtQbXUyV0dxWFAvazZzbmVtVU9hUURBaGtDR3docHlqZXQ4Q0VnZVRJSDJTMjFycGFDbDJ3T3d4b1NBUUdLd0FBbXRZZU1wcjJ6SlVKTVFiT3RxWWQ5UzJIanNJWWtuQXNRR01La2RsQitRQlo0a24weGV3SHJrcG9TbDhQckRRVkFoaUtOZ0J5bGp2R3Z3L3pkOVhFV2xqcFM3L1BOTXdkZWl3am5nQUJGQUJGTytXajRjVGJ2UmNOczFCb3FSMzAxc3pJcUlhUURBaFlDODBLOER4bGQvdC9DNUNXK2tUR3B1L01QbDVaK2diajNFRGg0RzNSZUVqeU8yVWw5OGQ5RFlVK1oxRnptWHQxNzNRd2EzejBFdmlJK0VxMTB4TmRaaTJsWWFrMytPMnhidllzMXh5ZEhWaVdRQVlFVWdaRTRqY1c3R0JyWTZ0SkgxbGp1UnU4YWt3b2I4aGhNZ2N4Rm9QRVQ4ZWxyZVFraW5US3J0NGVmWUZJU2luQ2NFNEhsNUwzUXVXUllhaHRmeW5yUDc1d3RoT296aHNCODRqY2RmVWQyVzd2bnE4R1htakVycUxXN0t6SmF0UklmUzZGWkVDRThONjRWNUJrVE5vSjczbEk3RU5SSFlhOEl1ZjRMUjBEQUQ0RUY4YjMzbktWN0V3WnFCL0ZhZUNEamgyV29sU0x3MGM2RHUybnFrdnFUdmdYN2ZZY0FWRURBRndHOUErRnkyTnppQzJHb1p5T3dvcDRnajhPZjlkbkFCTW9iZ2Q0elNkVldXUEI1UXhncTJnZzhsdXdRWGhFUDI5bUJDZ2o0SXREb3lHakNrRzlXOEJVWDZnVUVvaStLdC83dlg0dlhCU1FDQXJVaElGOWcvMXh0MHU1VlFmOFArVEw1R0Q2VnhBQUFBQUFBU1VWT1JLNUNZSUk9Igp9Cg=="/>
    </extobj>
    <extobj name="334E55B0-647D-440b-865C-3EC943EB4CBC-83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84">
      <extobjdata type="334E55B0-647D-440b-865C-3EC943EB4CBC" data="ewoJIkltZ1NldHRpbmdKc29uIiA6ICJ7XCJkcGlcIjpcIjYwMFwiLFwiZm9ybWF0XCI6XCJQTkdcIixcInRyYW5zcGFyZW50XCI6dHJ1ZSxcImF1dG9cIjpmYWxzZX0iLAoJIkxhdGV4IiA6ICJYRnNnWEdKdmJHUnplVzFpYjJ3Z2NTaDBLU0JjWFE9PSIsCgkiTGF0ZXhJbWdCYXNlNjQiIDogImlWQk9SdzBLR2dvQUFBQU5TVWhFVWdBQUFJTUFBQUJUQkFNQUFBQk9qYWw2QUFBQU1GQk1WRVgvLy84QUFBQUFBQUFBQUFBQUFBQUFBQUFBQUFBQUFBQUFBQUFBQUFBQUFBQUFBQUFBQUFBQUFBQUFBQUFBQUFBdjNhQjdBQUFBRDNSU1RsTUFSSGFyM2UrN21USlVpUkROSW1aS0EvWnpBQUFBQ1hCSVdYTUFBQTdFQUFBT3hBR1ZLdzRiQUFBRjVVbEVRVlJZQ1kxWVBXeGpSUkRlT0k3ejg4NTJCS0pFU1VIdkZEUVV5RUc2S3hBZ3A3bUd2eGNxU3FkTGdWRFMwSjFrU3lBcUpMdERWSFlCaU01cDZFNXlHa1NaZEpRSmtJUWpCSWFaMlozZG5YM3IzTDNDYjNkK3ZwMlovWGIySmNZOC8vbHFzMnJUL0xncVd5eFp2VDdOS0h2N0dlRWlVZmRaVHZQOTNUUW56c29ha01uRG1HYjVUdFk4SjV6L2w1TWFNN2g2MFRDV1laeUhXSWVUdktJaW5keFVSRTR3K1hPUlJzdVg0Qjh0Q0xNNmJJZkpQYU1mNEh5UnRnblpyYXFZeis4cUlpL29YUG5oUFlNVy9LdTBSZmV0TUY5WlZPbGdncU1aSEtoNUhTRE1XeStVU1JmMDVvOGdGdlR1eVZKV1dvTy9aR2pmZllqekg4RlFxek96UnJxbG9ERHJzSmR4MHFKQlVvbzFnTDhqaXhyOEVjM3l3ejRjSzBVTlZGZ0ZYQ3QxWmxLb3pOR2dBYkFiMjNXZlc0d2EzTVlPeHJSQlo3YjEzS05XVDRobEJxQ1hiYWNHZWtXY0RkSkZPb29XbEZnU1pnWGlLR1d3cG9VeHJiUllGUWhJZTE2cGFJSGRENUl0U3lHVzRnTkJ5b1FXS09tcG52SFM2K1hWcDhkaytlWDc5R3ZNQmlSbklLRUZtblJobnl6NVdlc0NQVmREVTB4azhRZHBzVkphR0hNQmx4NWh6Z2dBTndhcjdoWnZSMnhlTHAwQnZxNlB4UTMzVERwWDBVWE43YXZOcndHZTBzaWFiSGs5a3dvVjd0bjBFRzJRSytJTDFOMU9VZkVLRy8xdVRTWWhTdFA2OXZEd0VFUEYzOFB2UElLcGcydmo2K2g0emRCWWMzeGNmbjE5SUl4SmFXSE1zaHkwRWJxNW5MQVNJSndzbzNMendycGJrR2pWbFo2Q0VPNjNhVHhtQjVPY3FRd3RERzd6S1Jsdm9aZmNXU3NFd1RrUjliWXRsdnV0MHNMZzZteGNvcGYwK2htT1hZZEZjcDRyaUNvdEtEQ3lXU2F2SFdjOHdySHJzQzBKUjNBd3lRTVp1emRHT3NZaGVkbU1jSEtFWTllMU45SXpOUEFWY3dENHNvdVg2T1ZiZXc4bnJzTml0VStETFk0NmttSWs1ZTNEZUQwZlRVRVRkNWRqZ3RQSU9FY0xpdUxFSU1Id2tXcnkvdTVheHdwRTJpM0lESWgrSTRMWXMxNUVGVjh6M0FBVlJiVmJvRk5KcnYzSXk0WTB0SGdQNU5BNytBd3RIQVFoQ0RmTmpDWnU3UlFpUXd0cVc1Y0dDUlM4T0N2Wm5SUUNpWHZnQWdvdlNnUjMzL2NZUlF1NnVsdzgxdU1zQkJ0RDdOcnMvU2ZBSFBFY0xZaTFDdUlpbVROT2lUdlNwaWpFSzZaRkJhSWJDQmlpSUY0d2hOQ0NDN1ByREZKMjVtaUJ2TmczbUdHZ0JSZEdhb2FUemJBY25YMEpOa2d4N0IyNmFRbkpQcmdKb1diSTFHRXd4c3ZQY3poSSthUXl4TmdKT1N1cG9lc0ZZby9WM2VOeDdVQkVoaWh4YmhNNWQ4SXRERUpvUVVkdUhJd04wbUtIcHdPTHhHUHVXcnp3MEpsT0VDSjhuR3NxblVrVDY0K2ROYjY0ZHpMRXNSUE9FVUx1RmlMdmlaUFRhK1RhUnpQdUlyaHJydTFOclNuVFFqYVlEbUFVTXZZeisyMjI3SG1JVGczS216dkVxWVhnN2hQY090SjhXTnQzS1E3aXZ5NVd1RXRpN0xML3Y5QjR4OExoYjdoelNUUjNWKzE4bTJidW1URlhPdWgyd0pLMWtpRE9SWTNFRFhXaFR3bitUdDF3MTc2MUdqQlhxUEY5d0lJTFFvaUsxWWgyaDVvdlE0dys4a3ZnNElMTDFTemRYZmFFRWFMdjJRMjVjOW5wakJOWmtxUXRVTmZtVFJWNGUvclRhNHdRTDR6VWMzVW0rMlgrY3Vub2MxTGF2SXV1ZFlhN0VnZHgrdXFRRkQwWUZ0OUVYemdJaTJkZ3l1RXM5Um5qWnBOZWdSWlV3YkE5eHZ3STF5Vjh4aDd5VStQSWFGYjg5ak44K01ZVUE1ZWpaRzIyRkxmTXkrWFY1K0pzM3cwVk5NcTRXOFRycm9EN1pOS09ZVFpUNUVNNWQ0dnpZSUNZNGN4RjRqRHNwRDI5VFlsRWUwREhQWmpuUmowNDF1SXRSSWhvZ2NxdTZsdmFHbWROWDAxUlRSQkNSMzZtanJ2WStmZHFwVlk5aE5CL3I2M0NNMitmR2N4ODAzVks3aGJhcGZDZmNSa0FZeVpwS2JoelhHcmJpbEdzTHBLMCtUTVUwc2pxaXAreFA0NDNVbGJZMjNWYm15MVZDaGJwejZMZVlzVzBwMmx5NWtqdmNnU0FmVXgxSC9Qa0VRRWdMeDUvb3N6cUtmK0N0dVU2bFVqc1lTVVErWlMybW52KzJ6TFQzUWMvdStUUjVES2poZisrNm1zTzRSWS9mdmp1MDRlUFNuaFBBclB2MmlLQ3JpNU9VU01nZjVLd1JOL1JHWXM0OTk1UWw3TzNXTCtQTWQ3S0RUcHhPL1hLUVh3dmV1bUN3WHFGTEdoWXdQWUM4Nno0MTdnTk9ZdmlUVy82UDk4cXpkNkI1NjQ4QUFBQUFFbEZUa1N1UW1DQyIKfQo="/>
    </extobj>
    <extobj name="334E55B0-647D-440b-865C-3EC943EB4CBC-85">
      <extobjdata type="334E55B0-647D-440b-865C-3EC943EB4CBC" data="ewoJIkltZ1NldHRpbmdKc29uIiA6ICJ7XCJkcGlcIjpcIjYwMFwiLFwiZm9ybWF0XCI6XCJQTkdcIixcInRyYW5zcGFyZW50XCI6dHJ1ZSxcImF1dG9cIjpmYWxzZX0iLAoJIkxhdGV4IiA6ICJYRnNnZENCY1hRPT0iLAoJIkxhdGV4SW1nQmFzZTY0IiA6ICJpVkJPUncwS0dnb0FBQUFOU1VoRVVnQUFBQnNBQUFBMUJBTUFBQUJDWEkwZ0FBQUFNRkJNVkVYLy8vOEFBQUFBQUFBQUFBQUFBQUFBQUFBQUFBQUFBQUFBQUFBQUFBQUFBQUFBQUFBQUFBQUFBQUFBQUFBQUFBQXYzYUI3QUFBQUQzUlNUbE1BRUt2ZFJGUzdtVEoyNzJhSnpTSkkxYzNBQUFBQUNYQklXWE1BQUE3RUFBQU94QUdWS3c0YkFBQUE5a2xFUVZRb0ZkWFNNVTdEUUJCQTBiRkJpQkFVcUtpNWdTbm9pVGhCTG9COEJKUEtIZVFHNWdibUJKZ2JKQTNpR09ZR0VVUUlZUUUvdTdNT3pEWVVkRXpoMldldE5Mc3pLeElpeVU3N2xhWXRzTXpoMExoZ1pTVHdacmdMcjRZRGVEYmNnUlBEQTdnMHJHQmlXUDlhdHZsVDJiVGhPN3FadUFQOHhGaUdqMlZadHVDKzVVTi9rdjk4VzczQ1h0emtaZHprZWR6a0xKNXQzT1JSUE5zaGZKbHhwWENySE9oTVhkbGpaYVYvWGRsN1piSHdLWWNubjBjaFhkTjVTUnFlVXNHTHNncHZwK1ZEMmQ1b3luajNlZjlUSlhWZ2ZoZTQxTTNiakFOVC9MWjY4eWFUTXliSmhadDhIMGQwRGRPTlJNNmIxVlhRR2o1MnNpZ2lCd244QUFBQUFFbEZUa1N1UW1DQyIKfQo="/>
    </extobj>
    <extobj name="334E55B0-647D-440b-865C-3EC943EB4CBC-86">
      <extobjdata type="334E55B0-647D-440b-865C-3EC943EB4CBC" data="ewoJIkltZ1NldHRpbmdKc29uIiA6ICJ7XCJkcGlcIjpcIjYwMFwiLFwiZm9ybWF0XCI6XCJQTkdcIixcInRyYW5zcGFyZW50XCI6dHJ1ZSxcImF1dG9cIjpmYWxzZX0iLAoJIkxhdGV4IiA6ICJYRnNnZEY5VUlGeGQiLAoJIkxhdGV4SW1nQmFzZTY0IiA6ICJpVkJPUncwS0dnb0FBQUFOU1VoRVVnQUFBRXNBQUFCQkJBTUFBQUJyKzBTL0FBQUFNRkJNVkVYLy8vOEFBQUFBQUFBQUFBQUFBQUFBQUFBQUFBQUFBQUFBQUFBQUFBQUFBQUFBQUFBQUFBQUFBQUFBQUFBQUFBQXYzYUI3QUFBQUQzUlNUbE1BRUt2ZFJGUzdtVEoyNzJhSnpTSkkxYzNBQUFBQUNYQklXWE1BQUE3RUFBQU94QUdWS3c0YkFBQUNWVWxFUVZSSURlV1dQMjhUUVJERjl4dzd4RGhLVWxGUUlEb2FKRWNLUFJhZklGOEEyUlh0aFFZM0NLZWhOaDJpdWtoMEZGeEt1cmhCYVZ3ZzBkQllEaTFOZ0VBQzVzOWpkMmIyYnRZYlIxZFFJTEdGZC9iTnMxZjY3Y3pJeHZCSzJyY2t1bkJiQWk3TVM3SUxiRlR3cFRpcDRETEFXUVhiQ3ZDMWdxMEpmS3BnV3dZMks5aldnWjBLdGlHd1hjR1cvVlZzK1QrSnJaYWpXTFBkaFZBczJISjFGdHBhaC8xK2Z3cll6LzdyaFM1Ty9LZlY5dFN4Q2RaRHJzVk1WNXR0aTJoeEF3VFliUC9QN3QwWVB6dTA1cHZqOGZpQmZjMGU0UTJxYllpekkxSjk2NjVNTVhKQzJLUURLUUNyZmlHN1djSytDOEltelg5ejBxb2ZmZFJ4UWRDa2RmNHFxVDJYTmFhQkk3ZGQxazFhKytVa3UyeUZQZUdvempQdFdEZnB1cDhsUTJDWGJRMGVWZ2NhVzNlVGN5WXJCbVBybEtTMm5tMnAzR1JTY05hWVZaNXBHbHRTREUzZ3UvenVwUjh1V05PenJmRlpjaGJiTndtWGlWOExFRlJXcnIrVFhJbk5OTjg0clFic1VhNjVReHQvV0pnOWRTUnMxMGtZN2ltOXhDYWl4YlpQWVRwU3RoS2JpRjN3WTZ6eEptcUpUWVFCWmhUVmdwRmZZaE5iQ29Zd0RHWjVpVTFzVS95a2FPcjV1NVBDSnJZMjQxNzFwVUd5d2lhMmpHM2RsM0ttTGNKbWp1blNPanJhRm1HenIrQ3V5M3lkc1RuQ1pwTGIyRTd1emszS0NKc3hWekRMY1Y5ZmFWUzFsZnFkL09SUmVhSW9MNnB0TGhFY1kyeEIyaDlpYkQ0VDdCWWIxV0lneGdmYnVxTllqUlJiZzUxSWpJV0Rva25qbkZMYTlESktPRC9NcGJqT3ozcTFvVnZYaTNON2N1M3hBRGg5OVg1akxoRWNyNkpZUWRVSEptTSs0UG5XWkRKNXUvVkMvWVA1QTR5dWNjVlYyR3VKQUFBQUFFbEZUa1N1UW1DQyIKfQo="/>
    </extobj>
    <extobj name="334E55B0-647D-440b-865C-3EC943EB4CBC-87">
      <extobjdata type="334E55B0-647D-440b-865C-3EC943EB4CBC" data="ewoJIkltZ1NldHRpbmdKc29uIiA6ICJ7XCJkcGlcIjpcIjYwMFwiLFwiZm9ybWF0XCI6XCJQTkdcIixcInRyYW5zcGFyZW50XCI6dHJ1ZSxcImF1dG9cIjpmYWxzZX0iLAoJIkxhdGV4IiA6ICJYRnNnZEY4d0lGeGQiLAoJIkxhdGV4SW1nQmFzZTY0IiA6ICJpVkJPUncwS0dnb0FBQUFOU1VoRVVnQUFBRHNBQUFCQ0JBTUFBQUFiSnJPSkFBQUFNRkJNVkVYLy8vOEFBQUFBQUFBQUFBQUFBQUFBQUFBQUFBQUFBQUFBQUFBQUFBQUFBQUFBQUFBQUFBQUFBQUFBQUFBQUFBQXYzYUI3QUFBQUQzUlNUbE1BRUt2ZFJGUzdtVEoyNzJhSnpTSkkxYzNBQUFBQUNYQklXWE1BQUE3RUFBQU94QUdWS3c0YkFBQUNMa2xFUVZRNEVlV1Z2VzRUUVJESHgyZVREeWQySWdvUW9rRktTWEVwRUNXT2VJRllTbzN1RVJ3a0pIZmdOempld0ViUTBMQklQSURkSU1wRUtXbU9ONGlJdzlkQitETzNNOTdidFUvWFVGQ3d4ZTNjL0c3MzVtdG5pV1EwNG5zcVZVNU5vRkt2eWdUWXJlRUR6R3NvQWQ5cThBYndwUVp2QXA5cjhCcXdYNE4zZ09NYW5BTDlHanorSzdmTlAzRTdNbkFqSDYwNHh3RXB4OEVLM3Zvd0hBNHpnSi9EOXl0VUZQOUx0bS92bWZ0UHloZ3N1WDBUK1ZtRzE0NkgyVzZaS3k2c0l6eFF2bFRraDVnVklNYW9tSWpDSXU5cTRVUjRJemdzOGc1ZVdIVURWNExiUVpIcjNrUW5PTEQ4UENqeURKOWtWWXBUSzB6OUltKzVQckNEUzR0ai8yeXZMMzVKSGJVeGNMdUpDOW1iSWxuVkRjNzJPWDRwWG9lMVlndjRyUnFlRXZ6UUZ3NUhjU3dqWUdJMW04YzhuZUNuZmJIUmVzNGl1MzNIYXRJSlQ3SER2R3VoWjdmZjhrUTBtUEVqYzAyRzhTa3JFakdCdXRhU25vLzNHVDlEemsrMndiYXVFbCtUZmpOUVQxUGJtNHpHaW9qeGhGZGw2bWxXMk1uOVQwTHBjQ3llYmt2K1Z2QlljQ0xaTjg0MDNWekMyTkxzQnJpd1BMSTVHbXRQTFMxWHZ4czk5QnVQOGxGaFdFVlk2QVp5ZzhkQ2FiQWNWS0tIWnY1VWFaaVMyVUxyNXFuTDkzWlFndnBCNnZxamxvTmJhSVUydnFwaVRYTVJjSzB3MXJYZFB0NEhIQ3Q5V3hTeUIxbnNhZmpvc1BMK21DNnVqYmp5Z21qcW5kVDFEMGY1Z3cwMXZZUHZwZEtURWluYzZyMjVTc3k4VC9RT3I3d2x2bmlkVzg5SFhPejZPbCsrdFdkZTNyWDBEODZsWXZmUUcwTnNBQUFBQUVsRlRrU3VRbUNDIgp9Cg=="/>
    </extobj>
    <extobj name="334E55B0-647D-440b-865C-3EC943EB4CBC-88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89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90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91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92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93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94">
      <extobjdata type="334E55B0-647D-440b-865C-3EC943EB4CBC" data="ewoJIkltZ1NldHRpbmdKc29uIiA6ICJ7XCJkcGlcIjpcIjYwMFwiLFwiZm9ybWF0XCI6XCJQTkdcIixcInRyYW5zcGFyZW50XCI6dHJ1ZSxcImF1dG9cIjpmYWxzZX0iLAoJIkxhdGV4IiA6ICJYRnNnWEcxaGRHaGpZV3g3VEgxZmUxeDBaWGgwZTJsa2ZYMGdYRjA9IiwKCSJMYXRleEltZ0Jhc2U2NCIgOiAiaVZCT1J3MEtHZ29BQUFBTlNVaEVVZ0FBQUd3QUFBQklCQU1BQUFEaGRRM2VBQUFBTUZCTVZFWC8vLzhBQUFBQUFBQUFBQUFBQUFBQUFBQUFBQUFBQUFBQUFBQUFBQUFBQUFBQUFBQUFBQUFBQUFBQUFBQUFBQUF2M2FCN0FBQUFEM1JTVGxNQU1uYTczZStyUkZRaXpSQm1pWmxJM0pOa0FBQUFDWEJJV1hNQUFBN0VBQUFPeEFHVkt3NGJBQUFEcEVsRVFWUklEWjJYVFdnVFFSVEhKOXBXWTRpSmdoYzlwRks4R2craWVKQlVNTjRrUFNpb2x3MFVFWHBvNjBGdnBUMVVMd1ZUVWNGYmhCWXNZa25QS2xRdGVQQmdCUS9WaTQxbmhkUTJxUnB0bjI5MzVzMUhkak83NlY1MjNudi8zK3pNMnpjenU0ejVybGhmdm5IRDV3MXozSFlBcnhOaHNwYjRwQXNCYkxTNFE4d0huQUtZQ0JFYTRWMUV3UlBEYnpjU0ZYaCtZTXh4MlRXNzBvZ2VnbTIwOTduWUh5TmdOZllBRkYyQmc5Z3ZxOUlJbHFEdTJjc2RZZmd3UHJSRnhINGFIZHFNUndDOVhyd0xzZWdwS1lneGVqa3AyaDZneDVJQXY3bU5xYXd2NkNGYnV3elF6K1BkQUZXYjBvaFZBRjV6UndyT0dCR2JzUmVnSWVMSktadlFqR0g2MWsxUEpLc0U4RGVTMEJUaDFLcW1KNHFGSlFMcEtFSlQwNk15WWdiczFpTEFsbDBSR00xMlVyMnFod0xBZ0xLaXR1S1lrWTlSeFVxSGRieVRSR0tOVUdtcHZzSmJaWUROY0pWUGdZa1VpODBYc2prd2tUdW9TRGVSL2JadUtmYnErT0RzRlRLWXU0a0g1VDl4L2FMVWVJMFNDdFZzZHFNMWFnbzhDM2VWcXVFK2pMTlJXQW94SXl5TWNmK1VSelFzMCtaRVcvWlhhbG5EVnR2c0NHWC9QcHZTc0lxL1YyK1krK1Z1SnFlZ1lRbG9WLy8zdmttOWFHZ1libll0R1dzVksxdkRjRWNJekw4U3E1YUc0ZTRkdWY0MUxBUGU2YXU2dExRMExFc0hva1ZPSVEzRC9CZkpIWFpYV0F3emtnNlRVMXhoK0ZLYjVEWHVCNzhPNWdla1oyeTJjV0dLS1d3eG9FWmlmZE9NMVhBWWE0UWRnL3FwQ3ZRcURETlNwS0M0eDNPd3dOajdnc0x1d0JaNkp1dXFsQjF3TmNhVjVkOTRjWWVlbG9TbXAxbDFxSlN4dEZvUFJGeTIvTU5rbGJDYStNVEVmVUFzVTl3anQ0ZG1odDlvVDhSaFY3Mm5ad1dXbEdVMFFoaHF2S3UrSWtFSEdyeTlMTEFNL0JPVEdCZVl1MnVKcTduQ1l6anNxN3hGV0VVZUxCbUJlZCtCRWp6cXlydWdNVzFnZU5aV3VZTVJWaU9FMzVzL2J0N1B3VGtoRWsvRGxUVmhZamlndWJlZkhKT1Y1NEhBY0dXbFRXemNLNnpFWFFPa3JwbkF5dXJOOGtGaUdWZTlmdUx2RlBoZDlNd0l5Nmh0bEdQZDhKUTA4U1VPTnI2UVIyS2xWdXpXYWFWaHNROG5uZnI4cU9ZUmcvUTlUWk1FTmRYY0tFb3ZnT3pBdThCU0FPSkZ5dmNXS0NlbndQQzkwZEE3ZVJxKzNGN1JVeWNZSzhpZm5vNndrdnd4eU1xMVFCTUp1SXU1c1I3Nm84UDFRa3NvUUU0dXVib3I0bXgvR09GTDhPVmpCemFQTExoOXZPRGZqVEduSWhjVmRlMjc1OEM5Qmp4L0RlWVlpNDJzWi9EZll0Nm5OQnk1eStlZjVSMk94WE53YmNqWlNDTkc4elMwN1l6NFVyNStkcHBsTHMwTWYvNFA5Wjl4aWRjcWc0QUFBQUFBU1VWT1JLNUNZSUk9Igp9Cg=="/>
    </extobj>
    <extobj name="334E55B0-647D-440b-865C-3EC943EB4CBC-95">
      <extobjdata type="334E55B0-647D-440b-865C-3EC943EB4CBC" data="ewoJIkltZ1NldHRpbmdKc29uIiA6ICJ7XCJkcGlcIjpcIjYwMFwiLFwiZm9ybWF0XCI6XCJQTkdcIixcInRyYW5zcGFyZW50XCI6dHJ1ZSxcImF1dG9cIjpmYWxzZX0iLAoJIkxhdGV4IiA6ICJYRnNnWEcxaGRHaGpZV3g3VEgxZmUxeDBaWGgwZTNSeWFYMTlJRnhkIiwKCSJMYXRleEltZ0Jhc2U2NCIgOiAiaVZCT1J3MEtHZ29BQUFBTlNVaEVVZ0FBQUhzQUFBQklCQU1BQUFBa0I1ZFBBQUFBTUZCTVZFWC8vLzhBQUFBQUFBQUFBQUFBQUFBQUFBQUFBQUFBQUFBQUFBQUFBQUFBQUFBQUFBQUFBQUFBQUFBQUFBQUFBQUF2M2FCN0FBQUFEM1JTVGxNQU1uYTczZStyUkZRaXpSQm1pWmxJM0pOa0FBQUFDWEJJV1hNQUFBN0VBQUFPeEFHVkt3NGJBQUFEeEVsRVFWUllDZFdZejJzVFFSVEhKN1cvWXFpTmdnY1JiS1YvUUhwUVJEMGtRZ3RlWkh2cHdWNW1RVVR3b1BXZ04wa1Awb3RnSXRZZnR4U3NLS0trOXdqVkNoNFVURUd3aUdEaXVVS3JUYXF0Mk9lYkg3c3pzOW10cyszSk9Xem12ZmwrM3N5K25WOHRJUzBsTVREY3ZORGl0WFZjbzRCbDBGWWUwTjFnTU1CcXdHMXAzaEUwd0lRbFlNamFQQnFtRGIrZGtTckRzNzNYS1l1eFlrY1lxdjJ3aWZadWhxOGJEVlpHRjRETGhCVHhuMWFFSVNwQWc5dlZiZUhZdVJqeUhPTGZqY0EyeGwyQWZxNXJSengrNmh3NWRwNDcxNlpEWGRNRDhFdlltUHJHck41a1V5OEI1SVN1QTZCdVF4aWFNc0JMNGVpRjQwYUxqZEVOMEpTNm5wczJnS25CZFA4d1BiR3NBc0R2V0lBcHhsZXZtNTQ0Rms0NVNNY0JURzJueXB6WllHZk5BZnl4VTRhcU10dFpKU3FTQXpDaXJMaTFKR1p1SVM2azlMaGVkcEo0bkhQZWxGVXg3V3NsZ0RWN2RZc1NFeThYZTB1VGpRTVR2NE1aenhLZnMra21YTU1PcDNqZkxYWCtqQXExQy9GeFpWclVjRCtzKzdKZXhIM0RxcExYazlVWCswU3Y2bXVrRnJsVFZkM3d3WlQwazZTc3h6TDBtUWg4ajc4dkU1S0N5UFcySElHVFcxLzlibkNUMXZMb3Uxa2w2eHBtcUlFN1ZkUjNveFk0bmtvUjY2MUxYQmhDTy9XZGZjQnZKYjZ0S3AwMmVNYTdHQ2hPMWtvMk9INDN0NFhrRGllcVFaTW5NSE5welZaVlhBdXVzaUpxT0FVMlFwdTY5R0hOZnp6aEZFbmIwYkVKMU83N2NtNTRSREp6SVhNdU1WQWs5eHdjRml2c2hzdTJCQ2gyMHpHK3F5MmpzU0x4VE9zUWsxbVlKUVZHc01MdzFBeFdpb1hUZUJqaTBuN3JLSndDYXMyU1lVaXFVcUZ3c29LRk4rSm1mbitWNEpzdW9KbWtYdTg0WllNWEEweVp1TmhSUFhVQVV6bUNRZnBadEpxSDR4Ni9lZkhocFZmYUNQQjE2a3lEOTFPWC8vS0hBN1Z4a3FKTkxzeDRPR3A1YVN6NkFTZ0lUUkJuSCtqRk94NnJLbkdlVWhGZ1kxRjBoYTl6VnRTTTNzdjZXZURoL1A0dEJ3QWJoeG5XRHMxaUtLNmRCUjYrN0tGeUJOK3UzTTdDS1VHYmd5L3JaN2pFY2FCUDVqOVFNNFovM2dVR1B5Mmo0by9FODN6Q3BpYU5BQk9lTElDN250L0RjYm5VdVMvNVJnVlk4bFVCWEVoNXEraTlBeDU3MnVSckVhRDV5Zk1Fdm50WlA4Z0VmdldZMHBMRSt5TzA4WHhjOHdSNlgxQk44dDJWSTZ3bThFU2F0NFgwSHNab1BvSDNUZituK0NDT084OGVoTVIvOXpML1cxZ2VzL0h4eTN4WjF2cDU3MDdyZCtmKzZFZWU3enEweUJYR0pQQjNtMmlZTFYxY1BXMzhmd21WUTNoblB5QzJQVko1UUdIdDRPeFdLR3ZESmJGRU11dFk4M1lWUVdTQmxSRmhiUEdjQXFETk5NZEhoMmFHUnVVTktqczY5SFNZL2hzbms0OGFueVBEL3dXQzhINmNGZmNaendBQUFBQkpSVTVFcmtKZ2dnPT0iCn0K"/>
    </extobj>
    <extobj name="334E55B0-647D-440b-865C-3EC943EB4CBC-96">
      <extobjdata type="334E55B0-647D-440b-865C-3EC943EB4CBC" data="ewoJIkltZ1NldHRpbmdKc29uIiA6ICJ7XCJkcGlcIjpcIjYwMFwiLFwiZm9ybWF0XCI6XCJQTkdcIixcInRyYW5zcGFyZW50XCI6dHJ1ZSxcImF1dG9cIjpmYWxzZX0iLAoJIkxhdGV4IiA6ICJYRnNnWEcxaGRHaGpZV3g3VEgxZmUxeDBaWGgwZTJObGJuMTlJRnhkIiwKCSJMYXRleEltZ0Jhc2U2NCIgOiAiaVZCT1J3MEtHZ29BQUFBTlNVaEVVZ0FBQUpZQUFBQklCQU1BQUFEbUd4R09BQUFBTUZCTVZFWC8vLzhBQUFBQUFBQUFBQUFBQUFBQUFBQUFBQUFBQUFBQUFBQUFBQUFBQUFBQUFBQUFBQUFBQUFBQUFBQUFBQUF2M2FCN0FBQUFEM1JTVGxNQU1uYTczZStyUkZRaXpSQm1pWmxJM0pOa0FBQUFDWEJJV1hNQUFBN0VBQUFPeEFHVkt3NGJBQUFFWEVsRVFWUllDYTFZU1dzVVFSU3VhTGJKYUl5b0p3OXgrUUY2VU53TzdSWTlDTFlYY1R2MElJSVN3ZWhCTDZJWlJMd0lqZ3NSRVVWQlhCQmxBcUlYaGJoZkJCYzhpQmRuYmg0VWpISEdKV3FlWDcycTZwNmFtU0RWMDMzb2Z1OVZmVjl0NzcycWFpRnFucWE1UGVXZE5kWlloZ01CNFprZkMxc0ZPaXFaaUw1Vm1lT29aeFFWVVRZTzJzSk1NRlIwMmJMSFVOSjV1algxVUNBSmgyUEFMY2dNR29QZUlibCtXUVh1U2h0UlJxSUNjUDF3aDF1SUhKVllmOVU0RjdxbFJqWUVycTlXSzg3S0FORXNCaldEcThHNTkvVVFlZkl6emwycEJFd20rcWwwTEdScHNMTElXYjVFdEZ5QldvaUt6bkFMa0NkNnFBeFRhSWxWNHF5MEU1VTFhUEp4WjdRTndPS04ySmI0V283b2QzeTBqY1IwRlcxTGJBMU9UMTJ4MFRhd05acDZ1eUNHTmtUME53YXNMbVJldytFYzBmcEVHeUt0SVNtRnFYL2RFRU1FUm1BbnRvendlaE5CVVFNeHBVdEUzMk5DYTJCWVJwMjhhb3FjRFZqR3BLSlJMdU55NXc3VUI4aTlQeW1YbUFpdXZmV2JjYlpPQVpjemFCeEFkekluTG1ZdkpKaWc4OGxsaVRTbUs2a3NnZjBzc1dTUEJKMllTMkRUVHl4TGRCTWZMc2R4R0RjenNrU2o1OU93UWJoRUpsUWFFNW93OVYyTlVZVG9UcUxSVUtrVzJudjk4cHJab2ZYdzFmS3FGMG83OHFHM0p5UEVpYXZsOVZGZUdLcmo5VTF6VHpMaUhwWjRJOUZhVGZhTVNrc0QyczJhaitGa3hGTzZ0cEJLcWpMTW1QcU1ybXMrS1k4R3BZejk2WTBRcWFmNm1EZWRSZ1pGVzE0NTQ0NEF1TTdSckNRSWo5MndNZEFRNFR0UDM5UThXaWF0T1pYQjIxVUhXdlZOUXQ0dHZGa283alNuWm9FSXFqN0ZJVGR5U3gyYTBsYzdTejl0azh3aXI5dnVvKzEvcEk3Rnk4cXZFTmdieDNxdjdIbFUwVGVNdWlpTHZtZ3drY1JnVjhoS3EraldjMUlndjhpR3dJUXpnUHlVM29Wc0FaV2xqRUU4NUxvZSszS0hXZTVtN2RvRk16bDVmVWVVZTVCK1J0OHhVbzU2aTVUUVkyVzRVOHBDNk9mZVFlalU1NnVDMmFBOXZZdnhGUzlrWTA5cXB2SkpTWkt6d3pSdjl0QTIzY0dDbWtZaCtuVDYrMko0MUhmMDg3NVRIcTJRVktqQ1U4dXlFTWlZRzVRSWlZV0M4UVhOaGZIY2VQdzJzQW4xMmNJTytVblI3d0U5VHdYVFVjM1Z6LzFOSDdQWXN0d3NadkszNmdpLzRiY3I1NmlIaU9lZ2lndXVVVlRBNXhIYko4V0FzbUVsOFZ0bVgvT29TMnNWVnd0ZE45VlRUd0t1V242dkxSaCtKUmNjK0xXcHE3NVZYUHNYVlJRM3ZWd1FsRzd2TlpiYWZoVk5rZnBXY2RtRnRsWTdYeG03Z2dPWHNITVIxdkZ5Zks0K0srZ2ovektNTHYzS1JmK0l6Z0h2R2RjVVFxcEN1SEFoSGdjWkpJUVBvVHU2NWtqVmpRdE9VVlJjaytTR0FBZlQxTzFxZjNEcEZ3SlMvNHRwK1FtdXRLL3pscmdyMVlwK2VTWlMyVnovMWFFVGh1aWJMeXNNbUVGNnJLSXBuZWZ6bGxQWDUwcDd0RW1XM0ZIL0sxSysyb0xPOHhEdlg4QnA4aUJHZmY4MGJob3o5ZkRyRTBrcjRubXhFQmRwbmFyU1NqTEFqcW5maVQ1SEhMS1NDdEp3S3hxWDdTejJ4eUJ5czJtc2J1YnEvc2JWTjFjSGtndENUL0IvTHZHZ045aTZLMnJxd1lKZzY4ZElyWlQrQWZ0YXhYYjVZUW1yQUFBQUFFbEZUa1N1UW1DQyIKfQo="/>
    </extobj>
    <extobj name="334E55B0-647D-440b-865C-3EC943EB4CBC-97">
      <extobjdata type="334E55B0-647D-440b-865C-3EC943EB4CBC" data="ewoJIkltZ1NldHRpbmdKc29uIiA6ICJ7XCJkcGlcIjpcIjYwMFwiLFwiZm9ybWF0XCI6XCJQTkdcIixcInRyYW5zcGFyZW50XCI6dHJ1ZSxcImF1dG9cIjpmYWxzZX0iLAoJIkxhdGV4IiA6ICJYRnNnWEcxaGRHaGpZV3g3VEgxZmUxeDBaWGgwZTJOdmJuMTlJRnhkIiwKCSJMYXRleEltZ0Jhc2U2NCIgOiAiaVZCT1J3MEtHZ29BQUFBTlNVaEVVZ0FBQUprQUFBQklCQU1BQUFBWEVFb0RBQUFBTUZCTVZFWC8vLzhBQUFBQUFBQUFBQUFBQUFBQUFBQUFBQUFBQUFBQUFBQUFBQUFBQUFBQUFBQUFBQUFBQUFBQUFBQUFBQUF2M2FCN0FBQUFEM1JTVGxNQU1uYTczZStyUkZRaXpSQm1pWmxJM0pOa0FBQUFDWEJJV1hNQUFBN0VBQUFPeEFHVkt3NGJBQUFFaGtsRVFWUllDYTFZUFl4YlJSQmU0enZuZkw3TG1ZTDZnbEtqdXlJaUlBb2Z4WUVnaFlOMEFVR0taMFFCT2lFY2lsQWdvYmdnYVZMNEVCQlJFQktKSUNJQjhrbUhrQkJJZC95SWdvSUVVVVJVdUFJSmtCdzQyd1JETXZsMlpuZWY5NTBOOHI3M0NyK1oyZjIrdDdzek96dHJwZlk4dVlPcnZXZjNXQU1OTDBXRVp6a1FuWUM5cXJtSWRoUG1NUFYxSVNOcWhPRTkxQjJXakM1NjlpQ2wxS0lQNzN3bDBwVFhnd2c4MEYxMEMvcXNadnZiYXdoUjloSFZOQzRDMjE4aEJCNm1TVjNXcjJUQmhxSEovTGJCOW9mM25RRGxUYUlEREpzQ1cyb3ZWTTFFMlEyMWdPRU1RK2FKYm9nT3AzWTNoNXNDNUF0RUt3S2JKbW9IRUhpUUZ0R09HQmJvZnE4bFFKa2g2aG5ZL05rQXZBK0JJLy8wTFdtMEp0RS9hZkErRnN2VzlpMHBOR3dFS3FmQSs5QkM3QVMvSVVqYkpyb1pCQndKV3NwZ284ZkVWYUtqc1paU0tzSUpWMU55eEhCcytReGRpcDFnOTFYOGlXRHBBbEUvR0x3SENKZWE1TGFuS2NBQWwyYTNTN1ZMVndJR01ScWlLNGJzQWlRUHRoT2pQeFJnWFFCYkFHd01aREdyaW8zNWY4bzBqYmV5ekNBbExGdDJHUVNuWDRhSEF0SjRoZ0dDVWlIRERMSklYS0tPQ1o5SnpjZ2c2ZXRjOTFFRVNNMHBhWVVjbkZCT1MrTHcrNGtHVGtrS00rdlYza04zTyt2bjY5RlR6MjJLT25QUHo1Y2VWMnJtMTJqdEY5ZEJiWS9ZQ2JtREc5emhFN2o3R05IRHB2YzU2dDc3SHZXbFRkZkhmVFZYSFR3VDBTT09EazZvT1VXRVlvVjRBRGpMdmxlcStMVXBGUGZUVFJDOVk4cUN3cXBtNjF4V0N2bXhiQmtpRXFqVjhWNHl0OEFLUGFDdFRjbnpwZGFBUi9VR2ZTQjlUMUUvejFWZng2VnU3S3RrSFlqc3lSZUdXVU5hbFRQb1kzT1pLMVZObFYyZy90S09KbDUwaHhTbWYydjkzUmUrNEtuSk56SDN0cFk2ZEp3TlJQL3FkNHQ0YUJxOHpQWjU2dXFibVZMVEx2d0I1YWQ3emZGRjFOTXlpcm9kM1ZkVk9Mcm5IYVJnWm9ObGxhTnUxa2FGUHEvTU03akdXSVc1UDZrbGpGb01XOTBHaEcxM1g4Sm4rTXRncTNHUC9QRE54ZExSZ0NOcmlub2J1bFBURFlZaG5maStaRllDYkExdUt0aTAwWEZVTEF4K2YvRzFDajNJZmVxeVhDempoK0liZFZXeUs5aktIaHRtZGZuTEh5S2YwdFFrZmpMQTlHcVd1Q1dUQmh2UFdObXhuZUwxSzUzeCtCcU13b3JLR2dzSG9HMlJ0RnM0cUpKczJQSFNwZmhOelBlYmdOQjIzY0x4eG5hK2F0VzZyR2lTYlpyZXR6MktYd2xmNzBkandTSU1zeUdrMjdadlJ3cTBKTnZKdzdZRDNybnZEa1hkajA1WVMySnNoYUYxcTQ5bXM4aFI3OFM2WWFiTHRsdEZObjV5YkxaNTVOdlBWSE5ERWRLUzJKbUlyZTZsQXd4MXhYNDBFbTlQeE5hTS81MTZDend0RnpBb0RpNXE0b25Zc0U4M05RaFBGVUtUYm9paU56TDdhaUkyZ05xQ245TUhSNTREWFJ0czNwdUlUZFh0UDBEVGVsVEZ5T3h4alBLNEpvMW5tcmU3bnMxamZtWk5NbEYxam8xRms1SVFpR1ZHSUFSRndKOGVZeWlHektVS1BhSFZMY25jdWFqWDBPcHBla3kvU3A5ZUlUcjhtUmFRY1orRzhEOFBGdVkrcGM3VEVlbTNSYnRuVmVsYjJ0M1V1ajRCOGV5b0JSRmttUC9GZUE3bmFSU0gzY3RFYTZpUkJUZlZXM3YwMHFwbTA4S3grQkFjVDhpSGU5ejg5cUZvN2ZtTldQZWsyeEMrMHJFQlpYaVFBQUFBQUVsRlRrU3VRbUNDIgp9Cg=="/>
    </extobj>
    <extobj name="334E55B0-647D-440b-865C-3EC943EB4CBC-98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99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100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01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02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03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04">
      <extobjdata type="334E55B0-647D-440b-865C-3EC943EB4CBC" data="ewoJIkltZ1NldHRpbmdKc29uIiA6ICJ7XCJkcGlcIjpcIjYwMFwiLFwiZm9ybWF0XCI6XCJQTkdcIixcInRyYW5zcGFyZW50XCI6dHJ1ZSxcImF1dG9cIjpmYWxzZX0iLAoJIkxhdGV4IiA6ICJYRnNnWEcxaGRHaGpZV3g3VEgxZmUxeDBaWGgwZTJsa2ZYMGdYRjA9IiwKCSJMYXRleEltZ0Jhc2U2NCIgOiAiaVZCT1J3MEtHZ29BQUFBTlNVaEVVZ0FBQUd3QUFBQklCQU1BQUFEaGRRM2VBQUFBTUZCTVZFWC8vLzhBQUFBQUFBQUFBQUFBQUFBQUFBQUFBQUFBQUFBQUFBQUFBQUFBQUFBQUFBQUFBQUFBQUFBQUFBQUFBQUF2M2FCN0FBQUFEM1JTVGxNQU1uYTczZStyUkZRaXpSQm1pWmxJM0pOa0FBQUFDWEJJV1hNQUFBN0VBQUFPeEFHVkt3NGJBQUFEcEVsRVFWUklEWjJYVFdnVFFSVEhKOXBXWTRpSmdoYzlwRks4R2craWVKQlVNTjRrUFNpb2x3MFVFWHBvNjBGdnBUMVVMd1ZUVWNGYmhCWXNZa25QS2xRdGVQQmdCUS9WaTQxbmhkUTJxUnB0bjI5MzVzMUhkak83NlY1MjNudi8zK3pNMnpjenU0ejVybGhmdm5IRDV3MXozSFlBcnhOaHNwYjRwQXNCYkxTNFE4d0huQUtZQ0JFYTRWMUV3UlBEYnpjU0ZYaCtZTXh4MlRXNzBvZ2VnbTIwOTduWUh5TmdOZllBRkYyQmc5Z3ZxOUlJbHFEdTJjc2RZZmd3UHJSRnhINGFIZHFNUndDOVhyd0xzZWdwS1lneGVqa3AyaDZneDVJQXY3bU5xYXd2NkNGYnV3elF6K1BkQUZXYjBvaFZBRjV6UndyT0dCR2JzUmVnSWVMSktadlFqR0g2MWsxUEpLc0U4RGVTMEJUaDFLcW1KNHFGSlFMcEtFSlQwNk15WWdiczFpTEFsbDBSR00xMlVyMnFod0xBZ0xLaXR1S1lrWTlSeFVxSGRieVRSR0tOVUdtcHZzSmJaWUROY0pWUGdZa1VpODBYc2prd2tUdW9TRGVSL2JadUtmYnErT0RzRlRLWXU0a0g1VDl4L2FMVWVJMFNDdFZzZHFNMWFnbzhDM2VWcXVFK2pMTlJXQW94SXl5TWNmK1VSelFzMCtaRVcvWlhhbG5EVnR2c0NHWC9QcHZTc0lxL1YyK1krK1Z1SnFlZ1lRbG9WLy8zdmttOWFHZ1libll0R1dzVksxdkRjRWNJekw4U3E1YUc0ZTRkdWY0MUxBUGU2YXU2dExRMExFc0hva1ZPSVEzRC9CZkpIWFpYV0F3emtnNlRVMXhoK0ZLYjVEWHVCNzhPNWdla1oyeTJjV0dLS1d3eG9FWmlmZE9NMVhBWWE0UWRnL3FwQ3ZRcURETlNwS0M0eDNPd3dOajdnc0x1d0JaNkp1dXFsQjF3TmNhVjVkOTRjWWVlbG9TbXAxbDFxSlN4dEZvUFJGeTIvTU5rbGJDYStNVEVmVUFzVTl3anQ0ZG1odDlvVDhSaFY3Mm5ad1dXbEdVMFFoaHF2S3UrSWtFSEdyeTlMTEFNL0JPVEdCZVl1MnVKcTduQ1l6anNxN3hGV0VVZUxCbUJlZCtCRWp6cXlydWdNVzFnZU5aV3VZTVJWaU9FMzVzL2J0N1B3VGtoRWsvRGxUVmhZamlndWJlZkhKT1Y1NEhBY0dXbFRXemNLNnpFWFFPa3JwbkF5dXJOOGtGaUdWZTlmdUx2RlBoZDlNd0l5Nmh0bEdQZDhKUTA4U1VPTnI2UVIyS2xWdXpXYWFWaHNROG5uZnI4cU9ZUmcvUTlUWk1FTmRYY0tFb3ZnT3pBdThCU0FPSkZ5dmNXS0NlbndQQzkwZEE3ZVJxKzNGN1JVeWNZSzhpZm5vNndrdnd4eU1xMVFCTUp1SXU1c1I3Nm84UDFRa3NvUUU0dXVib3I0bXgvR09GTDhPVmpCemFQTExoOXZPRGZqVEduSWhjVmRlMjc1OEM5Qmp4L0RlWVlpNDJzWi9EZll0Nm5OQnk1eStlZjVSMk94WE53YmNqWlNDTkc4elMwN1l6NFVyNStkcHBsTHMwTWYvNFA5Wjl4aWRjcWc0QUFBQUFBU1VWT1JLNUNZSUk9Igp9Cg=="/>
    </extobj>
    <extobj name="334E55B0-647D-440b-865C-3EC943EB4CBC-105">
      <extobjdata type="334E55B0-647D-440b-865C-3EC943EB4CBC" data="ewoJIkltZ1NldHRpbmdKc29uIiA6ICJ7XCJkcGlcIjpcIjYwMFwiLFwiZm9ybWF0XCI6XCJQTkdcIixcInRyYW5zcGFyZW50XCI6dHJ1ZSxcImF1dG9cIjpmYWxzZX0iLAoJIkxhdGV4IiA6ICJYRnNnWEcxaGRHaGpZV3g3VEgxZmUxeDBaWGgwZTNSeWFYMTlJRnhkIiwKCSJMYXRleEltZ0Jhc2U2NCIgOiAiaVZCT1J3MEtHZ29BQUFBTlNVaEVVZ0FBQUhzQUFBQklCQU1BQUFBa0I1ZFBBQUFBTUZCTVZFWC8vLzhBQUFBQUFBQUFBQUFBQUFBQUFBQUFBQUFBQUFBQUFBQUFBQUFBQUFBQUFBQUFBQUFBQUFBQUFBQUFBQUF2M2FCN0FBQUFEM1JTVGxNQU1uYTczZStyUkZRaXpSQm1pWmxJM0pOa0FBQUFDWEJJV1hNQUFBN0VBQUFPeEFHVkt3NGJBQUFEeEVsRVFWUllDZFdZejJzVFFSVEhKN1cvWXFpTmdnY1JiS1YvUUhwUVJEMGtRZ3RlWkh2cHdWNW1RVVR3b1BXZ04wa1Awb3RnSXRZZnR4U3NLS0trOXdqVkNoNFVURUd3aUdEaXVVS3JUYXF0Mk9lYkg3c3pzOW10cyszSk9Xem12ZmwrM3N5K25WOHRJUzBsTVREY3ZORGl0WFZjbzRCbDBGWWUwTjFnTU1CcXdHMXAzaEUwd0lRbFlNamFQQnFtRGIrZGtTckRzNzNYS1l1eFlrY1lxdjJ3aWZadWhxOGJEVlpHRjRETGhCVHhuMWFFSVNwQWc5dlZiZUhZdVJqeUhPTGZqY0EyeGwyQWZxNXJSengrNmh3NWRwNDcxNlpEWGRNRDhFdlltUHJHck41a1V5OEI1SVN1QTZCdVF4aWFNc0JMNGVpRjQwYUxqZEVOMEpTNm5wczJnS25CZFA4d1BiR3NBc0R2V0lBcHhsZXZtNTQ0Rms0NVNNY0JURzJueXB6WllHZk5BZnl4VTRhcU10dFpKU3FTQXpDaXJMaTFKR1p1SVM2azlMaGVkcEo0bkhQZWxGVXg3V3NsZ0RWN2RZc1NFeThYZTB1VGpRTVR2NE1aenhLZnMra21YTU1PcDNqZkxYWCtqQXExQy9GeFpWclVjRCtzKzdKZXhIM0RxcExYazlVWCswU3Y2bXVrRnJsVFZkM3d3WlQwazZTc3h6TDBtUWg4ajc4dkU1S0N5UFcySElHVFcxLzlibkNUMXZMb3Uxa2w2eHBtcUlFN1ZkUjNveFk0bmtvUjY2MUxYQmhDTy9XZGZjQnZKYjZ0S3AwMmVNYTdHQ2hPMWtvMk9INDN0NFhrRGllcVFaTW5NSE5welZaVlhBdXVzaUpxT0FVMlFwdTY5R0hOZnp6aEZFbmIwYkVKMU83N2NtNTRSREp6SVhNdU1WQWs5eHdjRml2c2hzdTJCQ2gyMHpHK3F5MmpzU0x4VE9zUWsxbVlKUVZHc01MdzFBeFdpb1hUZUJqaTBuN3JLSndDYXMyU1lVaXFVcUZ3c29LRk4rSm1mbitWNEpzdW9KbWtYdTg0WllNWEEweVp1TmhSUFhVQVV6bUNRZnBadEpxSDR4Ni9lZkhocFZmYUNQQjE2a3lEOTFPWC8vS0hBN1Z4a3FKTkxzeDRPR3A1YVN6NkFTZ0lUUkJuSCtqRk94NnJLbkdlVWhGZ1kxRjBoYTl6VnRTTTNzdjZXZURoL1A0dEJ3QWJoeG5XRHMxaUtLNmRCUjYrN0tGeUJOK3UzTTdDS1VHYmd5L3JaN2pFY2FCUDVqOVFNNFovM2dVR1B5Mmo0by9FODN6Q3BpYU5BQk9lTElDN250L0RjYm5VdVMvNVJnVlk4bFVCWEVoNXEraTlBeDU3MnVSckVhRDV5Zk1Fdm50WlA4Z0VmdldZMHBMRSt5TzA4WHhjOHdSNlgxQk44dDJWSTZ3bThFU2F0NFgwSHNab1BvSDNUZituK0NDT084OGVoTVIvOXpML1cxZ2VzL0h4eTN4WjF2cDU3MDdyZCtmKzZFZWU3enEweUJYR0pQQjNtMmlZTFYxY1BXMzhmd21WUTNoblB5QzJQVko1UUdIdDRPeFdLR3ZESmJGRU11dFk4M1lWUVdTQmxSRmhiUEdjQXFETk5NZEhoMmFHUnVVTktqczY5SFNZL2hzbms0OGFueVBEL3dXQzhINmNGZmNaendBQUFBQkpSVTVFcmtKZ2dnPT0iCn0K"/>
    </extobj>
    <extobj name="334E55B0-647D-440b-865C-3EC943EB4CBC-106">
      <extobjdata type="334E55B0-647D-440b-865C-3EC943EB4CBC" data="ewoJIkltZ1NldHRpbmdKc29uIiA6ICJ7XCJkcGlcIjpcIjYwMFwiLFwiZm9ybWF0XCI6XCJQTkdcIixcInRyYW5zcGFyZW50XCI6dHJ1ZSxcImF1dG9cIjpmYWxzZX0iLAoJIkxhdGV4IiA6ICJYRnNnWEcxaGRHaGpZV3g3VEgxZmUxeDBaWGgwZTJObGJuMTlJRnhkIiwKCSJMYXRleEltZ0Jhc2U2NCIgOiAiaVZCT1J3MEtHZ29BQUFBTlNVaEVVZ0FBQUpZQUFBQklCQU1BQUFEbUd4R09BQUFBTUZCTVZFWC8vLzhBQUFBQUFBQUFBQUFBQUFBQUFBQUFBQUFBQUFBQUFBQUFBQUFBQUFBQUFBQUFBQUFBQUFBQUFBQUFBQUF2M2FCN0FBQUFEM1JTVGxNQU1uYTczZStyUkZRaXpSQm1pWmxJM0pOa0FBQUFDWEJJV1hNQUFBN0VBQUFPeEFHVkt3NGJBQUFFWEVsRVFWUllDYTFZU1dzVVFSU3VhTGJKYUl5b0p3OXgrUUY2VU53TzdSWTlDTFlYY1R2MElJSVN3ZWhCTDZJWlJMd0lqZ3NSRVVWQlhCQmxBcUlYaGJoZkJCYzhpQmRuYmg0VWpISEdKV3FlWDcycTZwNmFtU0RWMDMzb2Z1OVZmVjl0NzcycWFpRnFucWE1UGVXZE5kWlloZ01CNFprZkMxc0ZPaXFaaUw1Vm1lT29aeFFWVVRZTzJzSk1NRlIwMmJMSFVOSjV1algxVUNBSmgyUEFMY2dNR29QZUlibCtXUVh1U2h0UlJxSUNjUDF3aDF1SUhKVllmOVU0RjdxbFJqWUVycTlXSzg3S0FORXNCaldEcThHNTkvVVFlZkl6emwycEJFd20rcWwwTEdScHNMTElXYjVFdEZ5QldvaUt6bkFMa0NkNnFBeFRhSWxWNHF5MEU1VTFhUEp4WjdRTndPS04ySmI0V283b2QzeTBqY1IwRlcxTGJBMU9UMTJ4MFRhd05acDZ1eUNHTmtUME53YXNMbVJldytFYzBmcEVHeUt0SVNtRnFYL2RFRU1FUm1BbnRvendlaE5CVVFNeHBVdEUzMk5DYTJCWVJwMjhhb3FjRFZqR3BLSlJMdU55NXc3VUI4aTlQeW1YbUFpdXZmV2JjYlpPQVpjemFCeEFkekluTG1ZdkpKaWc4OGxsaVRTbUs2a3NnZjBzc1dTUEJKMllTMkRUVHl4TGRCTWZMc2R4R0RjenNrU2o1OU93UWJoRUpsUWFFNW93OVYyTlVZVG9UcUxSVUtrVzJudjk4cHJab2ZYdzFmS3FGMG83OHFHM0p5UEVpYXZsOVZGZUdLcmo5VTF6VHpMaUhwWjRJOUZhVGZhTVNrc0QyczJhaitGa3hGTzZ0cEJLcWpMTW1QcU1ybXMrS1k4R3BZejk2WTBRcWFmNm1EZWRSZ1pGVzE0NTQ0NEF1TTdSckNRSWo5MndNZEFRNFR0UDM5UThXaWF0T1pYQjIxVUhXdlZOUXQ0dHZGa283alNuWm9FSXFqN0ZJVGR5U3gyYTBsYzdTejl0azh3aXI5dnVvKzEvcEk3Rnk4cXZFTmdieDNxdjdIbFUwVGVNdWlpTHZtZ3drY1JnVjhoS3EraldjMUlndjhpR3dJUXpnUHlVM29Wc0FaV2xqRUU4NUxvZSszS0hXZTVtN2RvRk16bDVmVWVVZTVCK1J0OHhVbzU2aTVUUVkyVzRVOHBDNk9mZVFlalU1NnVDMmFBOXZZdnhGUzlrWTA5cXB2SkpTWkt6d3pSdjl0QTIzY0dDbWtZaCtuVDYrMko0MUhmMDg3NVRIcTJRVktqQ1U4dXlFTWlZRzVRSWlZV0M4UVhOaGZIY2VQdzJzQW4xMmNJTytVblI3d0U5VHdYVFVjM1Z6LzFOSDdQWXN0d3NadkszNmdpLzRiY3I1NmlIaU9lZ2lndXVVVlRBNXhIYko4V0FzbUVsOFZ0bVgvT29TMnNWVnd0ZE45VlRUd0t1V242dkxSaCtKUmNjK0xXcHE3NVZYUHNYVlJRM3ZWd1FsRzd2TlpiYWZoVk5rZnBXY2RtRnRsWTdYeG03Z2dPWHNITVIxdkZ5Zks0K0srZ2ovektNTHYzS1JmK0l6Z0h2R2RjVVFxcEN1SEFoSGdjWkpJUVBvVHU2NWtqVmpRdE9VVlJjaytTR0FBZlQxTzFxZjNEcEZ3SlMvNHRwK1FtdXRLL3pscmdyMVlwK2VTWlMyVnovMWFFVGh1aWJMeXNNbUVGNnJLSXBuZWZ6bGxQWDUwcDd0RW1XM0ZIL0sxSysyb0xPOHhEdlg4QnA4aUJHZmY4MGJob3o5ZkRyRTBrcjRubXhFQmRwbmFyU1NqTEFqcW5maVQ1SEhMS1NDdEp3S3hxWDdTejJ4eUJ5czJtc2J1YnEvc2JWTjFjSGtndENUL0IvTHZHZ045aTZLMnJxd1lKZzY4ZElyWlQrQWZ0YXhYYjVZUW1yQUFBQUFFbEZUa1N1UW1DQyIKfQo="/>
    </extobj>
    <extobj name="334E55B0-647D-440b-865C-3EC943EB4CBC-107">
      <extobjdata type="334E55B0-647D-440b-865C-3EC943EB4CBC" data="ewoJIkltZ1NldHRpbmdKc29uIiA6ICJ7XCJkcGlcIjpcIjYwMFwiLFwiZm9ybWF0XCI6XCJQTkdcIixcInRyYW5zcGFyZW50XCI6dHJ1ZSxcImF1dG9cIjpmYWxzZX0iLAoJIkxhdGV4IiA6ICJYRnNnWEcxaGRHaGpZV3g3VEgxZmUxeDBaWGgwZTJOdmJuMTlJRnhkIiwKCSJMYXRleEltZ0Jhc2U2NCIgOiAiaVZCT1J3MEtHZ29BQUFBTlNVaEVVZ0FBQUprQUFBQklCQU1BQUFBWEVFb0RBQUFBTUZCTVZFWC8vLzhBQUFBQUFBQUFBQUFBQUFBQUFBQUFBQUFBQUFBQUFBQUFBQUFBQUFBQUFBQUFBQUFBQUFBQUFBQUFBQUF2M2FCN0FBQUFEM1JTVGxNQU1uYTczZStyUkZRaXpSQm1pWmxJM0pOa0FBQUFDWEJJV1hNQUFBN0VBQUFPeEFHVkt3NGJBQUFFaGtsRVFWUllDYTFZUFl4YlJSQmU0enZuZkw3TG1ZTDZnbEtqdXlJaUlBb2Z4WUVnaFlOMEFVR0taMFFCT2lFY2lsQWdvYmdnYVZMNEVCQlJFQktKSUNJQjhrbUhrQkJJZC95SWdvSUVVVVJVdUFJSmtCdzQyd1JETXZsMlpuZWY5NTBOOHI3M0NyK1oyZjIrdDdzek96dHJwZlk4dVlPcnZXZjNXQU1OTDBXRVp6a1FuWUM5cXJtSWRoUG1NUFYxSVNOcWhPRTkxQjJXakM1NjlpQ2wxS0lQNzN3bDBwVFhnd2c4MEYxMEMvcXNadnZiYXdoUjloSFZOQzRDMjE4aEJCNm1TVjNXcjJUQmhxSEovTGJCOW9mM25RRGxUYUlEREpzQ1cyb3ZWTTFFMlEyMWdPRU1RK2FKYm9nT3AzWTNoNXNDNUF0RUt3S2JKbW9IRUhpUUZ0R09HQmJvZnE4bFFKa2g2aG5ZL05rQXZBK0JJLy8wTFdtMEp0RS9hZkErRnN2VzlpMHBOR3dFS3FmQSs5QkM3QVMvSVVqYkpyb1pCQndKV3NwZ284ZkVWYUtqc1paU0tzSUpWMU55eEhCcytReGRpcDFnOTFYOGlXRHBBbEUvR0x3SENKZWE1TGFuS2NBQWwyYTNTN1ZMVndJR01ScWlLNGJzQWlRUHRoT2pQeFJnWFFCYkFHd01aREdyaW8zNWY4bzBqYmV5ekNBbExGdDJHUVNuWDRhSEF0SjRoZ0dDVWlIRERMSklYS0tPQ1o5SnpjZ2c2ZXRjOTFFRVNNMHBhWVVjbkZCT1MrTHcrNGtHVGtrS00rdlYza04zTyt2bjY5RlR6MjJLT25QUHo1Y2VWMnJtMTJqdEY5ZEJiWS9ZQ2JtREc5emhFN2o3R05IRHB2YzU2dDc3SHZXbFRkZkhmVFZYSFR3VDBTT09EazZvT1VXRVlvVjRBRGpMdmxlcStMVXBGUGZUVFJDOVk4cUN3cXBtNjF4V0N2bXhiQmtpRXFqVjhWNHl0OEFLUGFDdFRjbnpwZGFBUi9VR2ZTQjlUMUUvejFWZng2VnU3S3RrSFlqc3lSZUdXVU5hbFRQb1kzT1pLMVZObFYyZy90S09KbDUwaHhTbWYydjkzUmUrNEtuSk56SDN0cFk2ZEp3TlJQL3FkNHQ0YUJxOHpQWjU2dXFibVZMVEx2d0I1YWQ3emZGRjFOTXlpcm9kM1ZkVk9Mcm5IYVJnWm9ObGxhTnUxa2FGUHEvTU03akdXSVc1UDZrbGpGb01XOTBHaEcxM1g4Sm4rTXRncTNHUC9QRE54ZExSZ0NOcmlub2J1bFBURFlZaG5maStaRllDYkExdUt0aTAwWEZVTEF4K2YvRzFDajNJZmVxeVhDempoK0liZFZXeUs5aktIaHRtZGZuTEh5S2YwdFFrZmpMQTlHcVd1Q1dUQmh2UFdObXhuZUwxSzUzeCtCcU13b3JLR2dzSG9HMlJ0RnM0cUpKczJQSFNwZmhOelBlYmdOQjIzY0x4eG5hK2F0VzZyR2lTYlpyZXR6MktYd2xmNzBkandTSU1zeUdrMjdadlJ3cTBKTnZKdzdZRDNybnZEa1hkajA1WVMySnNoYUYxcTQ5bXM4aFI3OFM2WWFiTHRsdEZObjV5YkxaNTVOdlBWSE5ERWRLUzJKbUlyZTZsQXd4MXhYNDBFbTlQeE5hTS81MTZDend0RnpBb0RpNXE0b25Zc0U4M05RaFBGVUtUYm9paU56TDdhaUkyZ05xQ245TUhSNTREWFJ0czNwdUlUZFh0UDBEVGVsVEZ5T3h4alBLNEpvMW5tcmU3bnMxamZtWk5NbEYxam8xRms1SVFpR1ZHSUFSRndKOGVZeWlHektVS1BhSFZMY25jdWFqWDBPcHBla3kvU3A5ZUlUcjhtUmFRY1orRzhEOFBGdVkrcGM3VEVlbTNSYnRuVmVsYjJ0M1V1ajRCOGV5b0JSRmttUC9GZUE3bmFSU0gzY3RFYTZpUkJUZlZXM3YwMHFwbTA4S3grQkFjVDhpSGU5ejg5cUZvN2ZtTldQZWsyeEMrMHJFQlpYaVFBQUFBQUVsRlRrU3VRbUNDIgp9Cg=="/>
    </extobj>
    <extobj name="334E55B0-647D-440b-865C-3EC943EB4CBC-108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109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110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11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12">
      <extobjdata type="334E55B0-647D-440b-865C-3EC943EB4CBC" data="ewoJIkltZ1NldHRpbmdKc29uIiA6ICJ7XCJkcGlcIjpcIjYwMFwiLFwiZm9ybWF0XCI6XCJQTkdcIixcInRyYW5zcGFyZW50XCI6dHJ1ZSxcImF1dG9cIjpmYWxzZX0iLAoJIkxhdGV4IiA6ICJYRnNnWEcxaGRHaGpZV3g3VEgxZmUxeDBaWGgwZTJsa2ZYMGdYRjA9IiwKCSJMYXRleEltZ0Jhc2U2NCIgOiAiaVZCT1J3MEtHZ29BQUFBTlNVaEVVZ0FBQUd3QUFBQklCQU1BQUFEaGRRM2VBQUFBTUZCTVZFWC8vLzhBQUFBQUFBQUFBQUFBQUFBQUFBQUFBQUFBQUFBQUFBQUFBQUFBQUFBQUFBQUFBQUFBQUFBQUFBQUFBQUF2M2FCN0FBQUFEM1JTVGxNQU1uYTczZStyUkZRaXpSQm1pWmxJM0pOa0FBQUFDWEJJV1hNQUFBN0VBQUFPeEFHVkt3NGJBQUFEcEVsRVFWUklEWjJYVFdnVFFSVEhKOXBXWTRpSmdoYzlwRks4R2craWVKQlVNTjRrUFNpb2x3MFVFWHBvNjBGdnBUMVVMd1ZUVWNGYmhCWXNZa25QS2xRdGVQQmdCUS9WaTQxbmhkUTJxUnB0bjI5MzVzMUhkak83NlY1MjNudi8zK3pNMnpjenU0ejVybGhmdm5IRDV3MXozSFlBcnhOaHNwYjRwQXNCYkxTNFE4d0huQUtZQ0JFYTRWMUV3UlBEYnpjU0ZYaCtZTXh4MlRXNzBvZ2VnbTIwOTduWUh5TmdOZllBRkYyQmc5Z3ZxOUlJbHFEdTJjc2RZZmd3UHJSRnhINGFIZHFNUndDOVhyd0xzZWdwS1lneGVqa3AyaDZneDVJQXY3bU5xYXd2NkNGYnV3elF6K1BkQUZXYjBvaFZBRjV6UndyT0dCR2JzUmVnSWVMSktadlFqR0g2MWsxUEpLc0U4RGVTMEJUaDFLcW1KNHFGSlFMcEtFSlQwNk15WWdiczFpTEFsbDBSR00xMlVyMnFod0xBZ0xLaXR1S1lrWTlSeFVxSGRieVRSR0tOVUdtcHZzSmJaWUROY0pWUGdZa1VpODBYc2prd2tUdW9TRGVSL2JadUtmYnErT0RzRlRLWXU0a0g1VDl4L2FMVWVJMFNDdFZzZHFNMWFnbzhDM2VWcXVFK2pMTlJXQW94SXl5TWNmK1VSelFzMCtaRVcvWlhhbG5EVnR2c0NHWC9QcHZTc0lxL1YyK1krK1Z1SnFlZ1lRbG9WLy8zdmttOWFHZ1libll0R1dzVksxdkRjRWNJekw4U3E1YUc0ZTRkdWY0MUxBUGU2YXU2dExRMExFc0hva1ZPSVEzRC9CZkpIWFpYV0F3emtnNlRVMXhoK0ZLYjVEWHVCNzhPNWdla1oyeTJjV0dLS1d3eG9FWmlmZE9NMVhBWWE0UWRnL3FwQ3ZRcURETlNwS0M0eDNPd3dOajdnc0x1d0JaNkp1dXFsQjF3TmNhVjVkOTRjWWVlbG9TbXAxbDFxSlN4dEZvUFJGeTIvTU5rbGJDYStNVEVmVUFzVTl3anQ0ZG1odDlvVDhSaFY3Mm5ad1dXbEdVMFFoaHF2S3UrSWtFSEdyeTlMTEFNL0JPVEdCZVl1MnVKcTduQ1l6anNxN3hGV0VVZUxCbUJlZCtCRWp6cXlydWdNVzFnZU5aV3VZTVJWaU9FMzVzL2J0N1B3VGtoRWsvRGxUVmhZamlndWJlZkhKT1Y1NEhBY0dXbFRXemNLNnpFWFFPa3JwbkF5dXJOOGtGaUdWZTlmdUx2RlBoZDlNd0l5Nmh0bEdQZDhKUTA4U1VPTnI2UVIyS2xWdXpXYWFWaHNROG5uZnI4cU9ZUmcvUTlUWk1FTmRYY0tFb3ZnT3pBdThCU0FPSkZ5dmNXS0NlbndQQzkwZEE3ZVJxKzNGN1JVeWNZSzhpZm5vNndrdnd4eU1xMVFCTUp1SXU1c1I3Nm84UDFRa3NvUUU0dXVib3I0bXgvR09GTDhPVmpCemFQTExoOXZPRGZqVEduSWhjVmRlMjc1OEM5Qmp4L0RlWVlpNDJzWi9EZll0Nm5OQnk1eStlZjVSMk94WE53YmNqWlNDTkc4elMwN1l6NFVyNStkcHBsTHMwTWYvNFA5Wjl4aWRjcWc0QUFBQUFBU1VWT1JLNUNZSUk9Igp9Cg=="/>
    </extobj>
    <extobj name="334E55B0-647D-440b-865C-3EC943EB4CBC-113">
      <extobjdata type="334E55B0-647D-440b-865C-3EC943EB4CBC" data="ewoJIkltZ1NldHRpbmdKc29uIiA6ICJ7XCJkcGlcIjpcIjYwMFwiLFwiZm9ybWF0XCI6XCJQTkdcIixcInRyYW5zcGFyZW50XCI6dHJ1ZSxcImF1dG9cIjpmYWxzZX0iLAoJIkxhdGV4IiA6ICJYRnNnWEcxaGRHaGpZV3g3VEgxZmUxeDBaWGgwZTNSeWFYMTlJRnhkIiwKCSJMYXRleEltZ0Jhc2U2NCIgOiAiaVZCT1J3MEtHZ29BQUFBTlNVaEVVZ0FBQUhzQUFBQklCQU1BQUFBa0I1ZFBBQUFBTUZCTVZFWC8vLzhBQUFBQUFBQUFBQUFBQUFBQUFBQUFBQUFBQUFBQUFBQUFBQUFBQUFBQUFBQUFBQUFBQUFBQUFBQUFBQUF2M2FCN0FBQUFEM1JTVGxNQU1uYTczZStyUkZRaXpSQm1pWmxJM0pOa0FBQUFDWEJJV1hNQUFBN0VBQUFPeEFHVkt3NGJBQUFEeEVsRVFWUllDZFdZejJzVFFSVEhKN1cvWXFpTmdnY1JiS1YvUUhwUVJEMGtRZ3RlWkh2cHdWNW1RVVR3b1BXZ04wa1Awb3RnSXRZZnR4U3NLS0trOXdqVkNoNFVURUd3aUdEaXVVS3JUYXF0Mk9lYkg3c3pzOW10cyszSk9Xem12ZmwrM3N5K25WOHRJUzBsTVREY3ZORGl0WFZjbzRCbDBGWWUwTjFnTU1CcXdHMXAzaEUwd0lRbFlNamFQQnFtRGIrZGtTckRzNzNYS1l1eFlrY1lxdjJ3aWZadWhxOGJEVlpHRjRETGhCVHhuMWFFSVNwQWc5dlZiZUhZdVJqeUhPTGZqY0EyeGwyQWZxNXJSengrNmh3NWRwNDcxNlpEWGRNRDhFdlltUHJHck41a1V5OEI1SVN1QTZCdVF4aWFNc0JMNGVpRjQwYUxqZEVOMEpTNm5wczJnS25CZFA4d1BiR3NBc0R2V0lBcHhsZXZtNTQ0Rms0NVNNY0JURzJueXB6WllHZk5BZnl4VTRhcU10dFpKU3FTQXpDaXJMaTFKR1p1SVM2azlMaGVkcEo0bkhQZWxGVXg3V3NsZ0RWN2RZc1NFeThYZTB1VGpRTVR2NE1aenhLZnMra21YTU1PcDNqZkxYWCtqQXExQy9GeFpWclVjRCtzKzdKZXhIM0RxcExYazlVWCswU3Y2bXVrRnJsVFZkM3d3WlQwazZTc3h6TDBtUWg4ajc4dkU1S0N5UFcySElHVFcxLzlibkNUMXZMb3Uxa2w2eHBtcUlFN1ZkUjNveFk0bmtvUjY2MUxYQmhDTy9XZGZjQnZKYjZ0S3AwMmVNYTdHQ2hPMWtvMk9INDN0NFhrRGllcVFaTW5NSE5welZaVlhBdXVzaUpxT0FVMlFwdTY5R0hOZnp6aEZFbmIwYkVKMU83N2NtNTRSREp6SVhNdU1WQWs5eHdjRml2c2hzdTJCQ2gyMHpHK3F5MmpzU0x4VE9zUWsxbVlKUVZHc01MdzFBeFdpb1hUZUJqaTBuN3JLSndDYXMyU1lVaXFVcUZ3c29LRk4rSm1mbitWNEpzdW9KbWtYdTg0WllNWEEweVp1TmhSUFhVQVV6bUNRZnBadEpxSDR4Ni9lZkhocFZmYUNQQjE2a3lEOTFPWC8vS0hBN1Z4a3FKTkxzeDRPR3A1YVN6NkFTZ0lUUkJuSCtqRk94NnJLbkdlVWhGZ1kxRjBoYTl6VnRTTTNzdjZXZURoL1A0dEJ3QWJoeG5XRHMxaUtLNmRCUjYrN0tGeUJOK3UzTTdDS1VHYmd5L3JaN2pFY2FCUDVqOVFNNFovM2dVR1B5Mmo0by9FODN6Q3BpYU5BQk9lTElDN250L0RjYm5VdVMvNVJnVlk4bFVCWEVoNXEraTlBeDU3MnVSckVhRDV5Zk1Fdm50WlA4Z0VmdldZMHBMRSt5TzA4WHhjOHdSNlgxQk44dDJWSTZ3bThFU2F0NFgwSHNab1BvSDNUZituK0NDT084OGVoTVIvOXpML1cxZ2VzL0h4eTN4WjF2cDU3MDdyZCtmKzZFZWU3enEweUJYR0pQQjNtMmlZTFYxY1BXMzhmd21WUTNoblB5QzJQVko1UUdIdDRPeFdLR3ZESmJGRU11dFk4M1lWUVdTQmxSRmhiUEdjQXFETk5NZEhoMmFHUnVVTktqczY5SFNZL2hzbms0OGFueVBEL3dXQzhINmNGZmNaendBQUFBQkpSVTVFcmtKZ2dnPT0iCn0K"/>
    </extobj>
    <extobj name="334E55B0-647D-440b-865C-3EC943EB4CBC-114">
      <extobjdata type="334E55B0-647D-440b-865C-3EC943EB4CBC" data="ewoJIkltZ1NldHRpbmdKc29uIiA6ICJ7XCJkcGlcIjpcIjYwMFwiLFwiZm9ybWF0XCI6XCJQTkdcIixcInRyYW5zcGFyZW50XCI6dHJ1ZSxcImF1dG9cIjpmYWxzZX0iLAoJIkxhdGV4IiA6ICJYRnNnWEcxaGRHaGpZV3g3VEgxZmUxeDBaWGgwZTJObGJuMTlJRnhkIiwKCSJMYXRleEltZ0Jhc2U2NCIgOiAiaVZCT1J3MEtHZ29BQUFBTlNVaEVVZ0FBQUpZQUFBQklCQU1BQUFEbUd4R09BQUFBTUZCTVZFWC8vLzhBQUFBQUFBQUFBQUFBQUFBQUFBQUFBQUFBQUFBQUFBQUFBQUFBQUFBQUFBQUFBQUFBQUFBQUFBQUFBQUF2M2FCN0FBQUFEM1JTVGxNQU1uYTczZStyUkZRaXpSQm1pWmxJM0pOa0FBQUFDWEJJV1hNQUFBN0VBQUFPeEFHVkt3NGJBQUFFWEVsRVFWUllDYTFZU1dzVVFSU3VhTGJKYUl5b0p3OXgrUUY2VU53TzdSWTlDTFlYY1R2MElJSVN3ZWhCTDZJWlJMd0lqZ3NSRVVWQlhCQmxBcUlYaGJoZkJCYzhpQmRuYmg0VWpISEdKV3FlWDcycTZwNmFtU0RWMDMzb2Z1OVZmVjl0NzcycWFpRnFucWE1UGVXZE5kWlloZ01CNFprZkMxc0ZPaXFaaUw1Vm1lT29aeFFWVVRZTzJzSk1NRlIwMmJMSFVOSjV1algxVUNBSmgyUEFMY2dNR29QZUlibCtXUVh1U2h0UlJxSUNjUDF3aDF1SUhKVllmOVU0RjdxbFJqWUVycTlXSzg3S0FORXNCaldEcThHNTkvVVFlZkl6emwycEJFd20rcWwwTEdScHNMTElXYjVFdEZ5QldvaUt6bkFMa0NkNnFBeFRhSWxWNHF5MEU1VTFhUEp4WjdRTndPS04ySmI0V283b2QzeTBqY1IwRlcxTGJBMU9UMTJ4MFRhd05acDZ1eUNHTmtUME53YXNMbVJldytFYzBmcEVHeUt0SVNtRnFYL2RFRU1FUm1BbnRvendlaE5CVVFNeHBVdEUzMk5DYTJCWVJwMjhhb3FjRFZqR3BLSlJMdU55NXc3VUI4aTlQeW1YbUFpdXZmV2JjYlpPQVpjemFCeEFkekluTG1ZdkpKaWc4OGxsaVRTbUs2a3NnZjBzc1dTUEJKMllTMkRUVHl4TGRCTWZMc2R4R0RjenNrU2o1OU93UWJoRUpsUWFFNW93OVYyTlVZVG9UcUxSVUtrVzJudjk4cHJab2ZYdzFmS3FGMG83OHFHM0p5UEVpYXZsOVZGZUdLcmo5VTF6VHpMaUhwWjRJOUZhVGZhTVNrc0QyczJhaitGa3hGTzZ0cEJLcWpMTW1QcU1ybXMrS1k4R3BZejk2WTBRcWFmNm1EZWRSZ1pGVzE0NTQ0NEF1TTdSckNRSWo5MndNZEFRNFR0UDM5UThXaWF0T1pYQjIxVUhXdlZOUXQ0dHZGa283alNuWm9FSXFqN0ZJVGR5U3gyYTBsYzdTejl0azh3aXI5dnVvKzEvcEk3Rnk4cXZFTmdieDNxdjdIbFUwVGVNdWlpTHZtZ3drY1JnVjhoS3EraldjMUlndjhpR3dJUXpnUHlVM29Wc0FaV2xqRUU4NUxvZSszS0hXZTVtN2RvRk16bDVmVWVVZTVCK1J0OHhVbzU2aTVUUVkyVzRVOHBDNk9mZVFlalU1NnVDMmFBOXZZdnhGUzlrWTA5cXB2SkpTWkt6d3pSdjl0QTIzY0dDbWtZaCtuVDYrMko0MUhmMDg3NVRIcTJRVktqQ1U4dXlFTWlZRzVRSWlZV0M4UVhOaGZIY2VQdzJzQW4xMmNJTytVblI3d0U5VHdYVFVjM1Z6LzFOSDdQWXN0d3NadkszNmdpLzRiY3I1NmlIaU9lZ2lndXVVVlRBNXhIYko4V0FzbUVsOFZ0bVgvT29TMnNWVnd0ZE45VlRUd0t1V242dkxSaCtKUmNjK0xXcHE3NVZYUHNYVlJRM3ZWd1FsRzd2TlpiYWZoVk5rZnBXY2RtRnRsWTdYeG03Z2dPWHNITVIxdkZ5Zks0K0srZ2ovektNTHYzS1JmK0l6Z0h2R2RjVVFxcEN1SEFoSGdjWkpJUVBvVHU2NWtqVmpRdE9VVlJjaytTR0FBZlQxTzFxZjNEcEZ3SlMvNHRwK1FtdXRLL3pscmdyMVlwK2VTWlMyVnovMWFFVGh1aWJMeXNNbUVGNnJLSXBuZWZ6bGxQWDUwcDd0RW1XM0ZIL0sxSysyb0xPOHhEdlg4QnA4aUJHZmY4MGJob3o5ZkRyRTBrcjRubXhFQmRwbmFyU1NqTEFqcW5maVQ1SEhMS1NDdEp3S3hxWDdTejJ4eUJ5czJtc2J1YnEvc2JWTjFjSGtndENUL0IvTHZHZ045aTZLMnJxd1lKZzY4ZElyWlQrQWZ0YXhYYjVZUW1yQUFBQUFFbEZUa1N1UW1DQyIKfQo="/>
    </extobj>
    <extobj name="334E55B0-647D-440b-865C-3EC943EB4CBC-115">
      <extobjdata type="334E55B0-647D-440b-865C-3EC943EB4CBC" data="ewoJIkltZ1NldHRpbmdKc29uIiA6ICJ7XCJkcGlcIjpcIjYwMFwiLFwiZm9ybWF0XCI6XCJQTkdcIixcInRyYW5zcGFyZW50XCI6dHJ1ZSxcImF1dG9cIjpmYWxzZX0iLAoJIkxhdGV4IiA6ICJYRnNnWEcxaGRHaGpZV3g3VEgxZmUxeDBaWGgwZTJOdmJuMTlJRnhkIiwKCSJMYXRleEltZ0Jhc2U2NCIgOiAiaVZCT1J3MEtHZ29BQUFBTlNVaEVVZ0FBQUprQUFBQklCQU1BQUFBWEVFb0RBQUFBTUZCTVZFWC8vLzhBQUFBQUFBQUFBQUFBQUFBQUFBQUFBQUFBQUFBQUFBQUFBQUFBQUFBQUFBQUFBQUFBQUFBQUFBQUFBQUF2M2FCN0FBQUFEM1JTVGxNQU1uYTczZStyUkZRaXpSQm1pWmxJM0pOa0FBQUFDWEJJV1hNQUFBN0VBQUFPeEFHVkt3NGJBQUFFaGtsRVFWUllDYTFZUFl4YlJSQmU0enZuZkw3TG1ZTDZnbEtqdXlJaUlBb2Z4WUVnaFlOMEFVR0taMFFCT2lFY2lsQWdvYmdnYVZMNEVCQlJFQktKSUNJQjhrbUhrQkJJZC95SWdvSUVVVVJVdUFJSmtCdzQyd1JETXZsMlpuZWY5NTBOOHI3M0NyK1oyZjIrdDdzek96dHJwZlk4dVlPcnZXZjNXQU1OTDBXRVp6a1FuWUM5cXJtSWRoUG1NUFYxSVNOcWhPRTkxQjJXakM1NjlpQ2wxS0lQNzN3bDBwVFhnd2c4MEYxMEMvcXNadnZiYXdoUjloSFZOQzRDMjE4aEJCNm1TVjNXcjJUQmhxSEovTGJCOW9mM25RRGxUYUlEREpzQ1cyb3ZWTTFFMlEyMWdPRU1RK2FKYm9nT3AzWTNoNXNDNUF0RUt3S2JKbW9IRUhpUUZ0R09HQmJvZnE4bFFKa2g2aG5ZL05rQXZBK0JJLy8wTFdtMEp0RS9hZkErRnN2VzlpMHBOR3dFS3FmQSs5QkM3QVMvSVVqYkpyb1pCQndKV3NwZ284ZkVWYUtqc1paU0tzSUpWMU55eEhCcytReGRpcDFnOTFYOGlXRHBBbEUvR0x3SENKZWE1TGFuS2NBQWwyYTNTN1ZMVndJR01ScWlLNGJzQWlRUHRoT2pQeFJnWFFCYkFHd01aREdyaW8zNWY4bzBqYmV5ekNBbExGdDJHUVNuWDRhSEF0SjRoZ0dDVWlIRERMSklYS0tPQ1o5SnpjZ2c2ZXRjOTFFRVNNMHBhWVVjbkZCT1MrTHcrNGtHVGtrS00rdlYza04zTyt2bjY5RlR6MjJLT25QUHo1Y2VWMnJtMTJqdEY5ZEJiWS9ZQ2JtREc5emhFN2o3R05IRHB2YzU2dDc3SHZXbFRkZkhmVFZYSFR3VDBTT09EazZvT1VXRVlvVjRBRGpMdmxlcStMVXBGUGZUVFJDOVk4cUN3cXBtNjF4V0N2bXhiQmtpRXFqVjhWNHl0OEFLUGFDdFRjbnpwZGFBUi9VR2ZTQjlUMUUvejFWZng2VnU3S3RrSFlqc3lSZUdXVU5hbFRQb1kzT1pLMVZObFYyZy90S09KbDUwaHhTbWYydjkzUmUrNEtuSk56SDN0cFk2ZEp3TlJQL3FkNHQ0YUJxOHpQWjU2dXFibVZMVEx2d0I1YWQ3emZGRjFOTXlpcm9kM1ZkVk9Mcm5IYVJnWm9ObGxhTnUxa2FGUHEvTU03akdXSVc1UDZrbGpGb01XOTBHaEcxM1g4Sm4rTXRncTNHUC9QRE54ZExSZ0NOcmlub2J1bFBURFlZaG5maStaRllDYkExdUt0aTAwWEZVTEF4K2YvRzFDajNJZmVxeVhDempoK0liZFZXeUs5aktIaHRtZGZuTEh5S2YwdFFrZmpMQTlHcVd1Q1dUQmh2UFdObXhuZUwxSzUzeCtCcU13b3JLR2dzSG9HMlJ0RnM0cUpKczJQSFNwZmhOelBlYmdOQjIzY0x4eG5hK2F0VzZyR2lTYlpyZXR6MktYd2xmNzBkandTSU1zeUdrMjdadlJ3cTBKTnZKdzdZRDNybnZEa1hkajA1WVMySnNoYUYxcTQ5bXM4aFI3OFM2WWFiTHRsdEZObjV5YkxaNTVOdlBWSE5ERWRLUzJKbUlyZTZsQXd4MXhYNDBFbTlQeE5hTS81MTZDend0RnpBb0RpNXE0b25Zc0U4M05RaFBGVUtUYm9paU56TDdhaUkyZ05xQ245TUhSNTREWFJ0czNwdUlUZFh0UDBEVGVsVEZ5T3h4alBLNEpvMW5tcmU3bnMxamZtWk5NbEYxam8xRms1SVFpR1ZHSUFSRndKOGVZeWlHektVS1BhSFZMY25jdWFqWDBPcHBla3kvU3A5ZUlUcjhtUmFRY1orRzhEOFBGdVkrcGM3VEVlbTNSYnRuVmVsYjJ0M1V1ajRCOGV5b0JSRmttUC9GZUE3bmFSU0gzY3RFYTZpUkJUZlZXM3YwMHFwbTA4S3grQkFjVDhpSGU5ejg5cUZvN2ZtTldQZWsyeEMrMHJFQlpYaVFBQUFBQUVsRlRrU3VRbUNDIgp9Cg=="/>
    </extobj>
    <extobj name="334E55B0-647D-440b-865C-3EC943EB4CBC-116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117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118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19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20">
      <extobjdata type="334E55B0-647D-440b-865C-3EC943EB4CBC" data="ewoJIkltZ1NldHRpbmdKc29uIiA6ICJ7XCJkcGlcIjpcIjYwMFwiLFwiZm9ybWF0XCI6XCJQTkdcIixcInRyYW5zcGFyZW50XCI6dHJ1ZSxcImF1dG9cIjpmYWxzZX0iLAoJIkxhdGV4IiA6ICJYRnNnWEcxaGRHaGpZV3g3VEgxZmUxeDBaWGgwZTJsa2ZYMGdYRjA9IiwKCSJMYXRleEltZ0Jhc2U2NCIgOiAiaVZCT1J3MEtHZ29BQUFBTlNVaEVVZ0FBQUd3QUFBQklCQU1BQUFEaGRRM2VBQUFBTUZCTVZFWC8vLzhBQUFBQUFBQUFBQUFBQUFBQUFBQUFBQUFBQUFBQUFBQUFBQUFBQUFBQUFBQUFBQUFBQUFBQUFBQUFBQUF2M2FCN0FBQUFEM1JTVGxNQU1uYTczZStyUkZRaXpSQm1pWmxJM0pOa0FBQUFDWEJJV1hNQUFBN0VBQUFPeEFHVkt3NGJBQUFEcEVsRVFWUklEWjJYVFdnVFFSVEhKOXBXWTRpSmdoYzlwRks4R2craWVKQlVNTjRrUFNpb2x3MFVFWHBvNjBGdnBUMVVMd1ZUVWNGYmhCWXNZa25QS2xRdGVQQmdCUS9WaTQxbmhkUTJxUnB0bjI5MzVzMUhkak83NlY1MjNudi8zK3pNMnpjenU0ejVybGhmdm5IRDV3MXozSFlBcnhOaHNwYjRwQXNCYkxTNFE4d0huQUtZQ0JFYTRWMUV3UlBEYnpjU0ZYaCtZTXh4MlRXNzBvZ2VnbTIwOTduWUh5TmdOZllBRkYyQmc5Z3ZxOUlJbHFEdTJjc2RZZmd3UHJSRnhINGFIZHFNUndDOVhyd0xzZWdwS1lneGVqa3AyaDZneDVJQXY3bU5xYXd2NkNGYnV3elF6K1BkQUZXYjBvaFZBRjV6UndyT0dCR2JzUmVnSWVMSktadlFqR0g2MWsxUEpLc0U4RGVTMEJUaDFLcW1KNHFGSlFMcEtFSlQwNk15WWdiczFpTEFsbDBSR00xMlVyMnFod0xBZ0xLaXR1S1lrWTlSeFVxSGRieVRSR0tOVUdtcHZzSmJaWUROY0pWUGdZa1VpODBYc2prd2tUdW9TRGVSL2JadUtmYnErT0RzRlRLWXU0a0g1VDl4L2FMVWVJMFNDdFZzZHFNMWFnbzhDM2VWcXVFK2pMTlJXQW94SXl5TWNmK1VSelFzMCtaRVcvWlhhbG5EVnR2c0NHWC9QcHZTc0lxL1YyK1krK1Z1SnFlZ1lRbG9WLy8zdmttOWFHZ1libll0R1dzVksxdkRjRWNJekw4U3E1YUc0ZTRkdWY0MUxBUGU2YXU2dExRMExFc0hva1ZPSVEzRC9CZkpIWFpYV0F3emtnNlRVMXhoK0ZLYjVEWHVCNzhPNWdla1oyeTJjV0dLS1d3eG9FWmlmZE9NMVhBWWE0UWRnL3FwQ3ZRcURETlNwS0M0eDNPd3dOajdnc0x1d0JaNkp1dXFsQjF3TmNhVjVkOTRjWWVlbG9TbXAxbDFxSlN4dEZvUFJGeTIvTU5rbGJDYStNVEVmVUFzVTl3anQ0ZG1odDlvVDhSaFY3Mm5ad1dXbEdVMFFoaHF2S3UrSWtFSEdyeTlMTEFNL0JPVEdCZVl1MnVKcTduQ1l6anNxN3hGV0VVZUxCbUJlZCtCRWp6cXlydWdNVzFnZU5aV3VZTVJWaU9FMzVzL2J0N1B3VGtoRWsvRGxUVmhZamlndWJlZkhKT1Y1NEhBY0dXbFRXemNLNnpFWFFPa3JwbkF5dXJOOGtGaUdWZTlmdUx2RlBoZDlNd0l5Nmh0bEdQZDhKUTA4U1VPTnI2UVIyS2xWdXpXYWFWaHNROG5uZnI4cU9ZUmcvUTlUWk1FTmRYY0tFb3ZnT3pBdThCU0FPSkZ5dmNXS0NlbndQQzkwZEE3ZVJxKzNGN1JVeWNZSzhpZm5vNndrdnd4eU1xMVFCTUp1SXU1c1I3Nm84UDFRa3NvUUU0dXVib3I0bXgvR09GTDhPVmpCemFQTExoOXZPRGZqVEduSWhjVmRlMjc1OEM5Qmp4L0RlWVlpNDJzWi9EZll0Nm5OQnk1eStlZjVSMk94WE53YmNqWlNDTkc4elMwN1l6NFVyNStkcHBsTHMwTWYvNFA5Wjl4aWRjcWc0QUFBQUFBU1VWT1JLNUNZSUk9Igp9Cg=="/>
    </extobj>
    <extobj name="334E55B0-647D-440b-865C-3EC943EB4CBC-121">
      <extobjdata type="334E55B0-647D-440b-865C-3EC943EB4CBC" data="ewoJIkltZ1NldHRpbmdKc29uIiA6ICJ7XCJkcGlcIjpcIjYwMFwiLFwiZm9ybWF0XCI6XCJQTkdcIixcInRyYW5zcGFyZW50XCI6dHJ1ZSxcImF1dG9cIjpmYWxzZX0iLAoJIkxhdGV4IiA6ICJYRnNnWEcxaGRHaGpZV3g3VEgxZmUxeDBaWGgwZTNSeWFYMTlJRnhkIiwKCSJMYXRleEltZ0Jhc2U2NCIgOiAiaVZCT1J3MEtHZ29BQUFBTlNVaEVVZ0FBQUhzQUFBQklCQU1BQUFBa0I1ZFBBQUFBTUZCTVZFWC8vLzhBQUFBQUFBQUFBQUFBQUFBQUFBQUFBQUFBQUFBQUFBQUFBQUFBQUFBQUFBQUFBQUFBQUFBQUFBQUFBQUF2M2FCN0FBQUFEM1JTVGxNQU1uYTczZStyUkZRaXpSQm1pWmxJM0pOa0FBQUFDWEJJV1hNQUFBN0VBQUFPeEFHVkt3NGJBQUFEeEVsRVFWUllDZFdZejJzVFFSVEhKN1cvWXFpTmdnY1JiS1YvUUhwUVJEMGtRZ3RlWkh2cHdWNW1RVVR3b1BXZ04wa1Awb3RnSXRZZnR4U3NLS0trOXdqVkNoNFVURUd3aUdEaXVVS3JUYXF0Mk9lYkg3c3pzOW10cyszSk9Xem12ZmwrM3N5K25WOHRJUzBsTVREY3ZORGl0WFZjbzRCbDBGWWUwTjFnTU1CcXdHMXAzaEUwd0lRbFlNamFQQnFtRGIrZGtTckRzNzNYS1l1eFlrY1lxdjJ3aWZadWhxOGJEVlpHRjRETGhCVHhuMWFFSVNwQWc5dlZiZUhZdVJqeUhPTGZqY0EyeGwyQWZxNXJSengrNmh3NWRwNDcxNlpEWGRNRDhFdlltUHJHck41a1V5OEI1SVN1QTZCdVF4aWFNc0JMNGVpRjQwYUxqZEVOMEpTNm5wczJnS25CZFA4d1BiR3NBc0R2V0lBcHhsZXZtNTQ0Rms0NVNNY0JURzJueXB6WllHZk5BZnl4VTRhcU10dFpKU3FTQXpDaXJMaTFKR1p1SVM2azlMaGVkcEo0bkhQZWxGVXg3V3NsZ0RWN2RZc1NFeThYZTB1VGpRTVR2NE1aenhLZnMra21YTU1PcDNqZkxYWCtqQXExQy9GeFpWclVjRCtzKzdKZXhIM0RxcExYazlVWCswU3Y2bXVrRnJsVFZkM3d3WlQwazZTc3h6TDBtUWg4ajc4dkU1S0N5UFcySElHVFcxLzlibkNUMXZMb3Uxa2w2eHBtcUlFN1ZkUjNveFk0bmtvUjY2MUxYQmhDTy9XZGZjQnZKYjZ0S3AwMmVNYTdHQ2hPMWtvMk9INDN0NFhrRGllcVFaTW5NSE5welZaVlhBdXVzaUpxT0FVMlFwdTY5R0hOZnp6aEZFbmIwYkVKMU83N2NtNTRSREp6SVhNdU1WQWs5eHdjRml2c2hzdTJCQ2gyMHpHK3F5MmpzU0x4VE9zUWsxbVlKUVZHc01MdzFBeFdpb1hUZUJqaTBuN3JLSndDYXMyU1lVaXFVcUZ3c29LRk4rSm1mbitWNEpzdW9KbWtYdTg0WllNWEEweVp1TmhSUFhVQVV6bUNRZnBadEpxSDR4Ni9lZkhocFZmYUNQQjE2a3lEOTFPWC8vS0hBN1Z4a3FKTkxzeDRPR3A1YVN6NkFTZ0lUUkJuSCtqRk94NnJLbkdlVWhGZ1kxRjBoYTl6VnRTTTNzdjZXZURoL1A0dEJ3QWJoeG5XRHMxaUtLNmRCUjYrN0tGeUJOK3UzTTdDS1VHYmd5L3JaN2pFY2FCUDVqOVFNNFovM2dVR1B5Mmo0by9FODN6Q3BpYU5BQk9lTElDN250L0RjYm5VdVMvNVJnVlk4bFVCWEVoNXEraTlBeDU3MnVSckVhRDV5Zk1Fdm50WlA4Z0VmdldZMHBMRSt5TzA4WHhjOHdSNlgxQk44dDJWSTZ3bThFU2F0NFgwSHNab1BvSDNUZituK0NDT084OGVoTVIvOXpML1cxZ2VzL0h4eTN4WjF2cDU3MDdyZCtmKzZFZWU3enEweUJYR0pQQjNtMmlZTFYxY1BXMzhmd21WUTNoblB5QzJQVko1UUdIdDRPeFdLR3ZESmJGRU11dFk4M1lWUVdTQmxSRmhiUEdjQXFETk5NZEhoMmFHUnVVTktqczY5SFNZL2hzbms0OGFueVBEL3dXQzhINmNGZmNaendBQUFBQkpSVTVFcmtKZ2dnPT0iCn0K"/>
    </extobj>
    <extobj name="334E55B0-647D-440b-865C-3EC943EB4CBC-122">
      <extobjdata type="334E55B0-647D-440b-865C-3EC943EB4CBC" data="ewoJIkltZ1NldHRpbmdKc29uIiA6ICJ7XCJkcGlcIjpcIjYwMFwiLFwiZm9ybWF0XCI6XCJQTkdcIixcInRyYW5zcGFyZW50XCI6dHJ1ZSxcImF1dG9cIjpmYWxzZX0iLAoJIkxhdGV4IiA6ICJYRnNnWEcxaGRHaGpZV3g3VEgxZmUxeDBaWGgwZTJObGJuMTlJRnhkIiwKCSJMYXRleEltZ0Jhc2U2NCIgOiAiaVZCT1J3MEtHZ29BQUFBTlNVaEVVZ0FBQUpZQUFBQklCQU1BQUFEbUd4R09BQUFBTUZCTVZFWC8vLzhBQUFBQUFBQUFBQUFBQUFBQUFBQUFBQUFBQUFBQUFBQUFBQUFBQUFBQUFBQUFBQUFBQUFBQUFBQUFBQUF2M2FCN0FBQUFEM1JTVGxNQU1uYTczZStyUkZRaXpSQm1pWmxJM0pOa0FBQUFDWEJJV1hNQUFBN0VBQUFPeEFHVkt3NGJBQUFFWEVsRVFWUllDYTFZU1dzVVFSU3VhTGJKYUl5b0p3OXgrUUY2VU53TzdSWTlDTFlYY1R2MElJSVN3ZWhCTDZJWlJMd0lqZ3NSRVVWQlhCQmxBcUlYaGJoZkJCYzhpQmRuYmg0VWpISEdKV3FlWDcycTZwNmFtU0RWMDMzb2Z1OVZmVjl0NzcycWFpRnFucWE1UGVXZE5kWlloZ01CNFprZkMxc0ZPaXFaaUw1Vm1lT29aeFFWVVRZTzJzSk1NRlIwMmJMSFVOSjV1algxVUNBSmgyUEFMY2dNR29QZUlibCtXUVh1U2h0UlJxSUNjUDF3aDF1SUhKVllmOVU0RjdxbFJqWUVycTlXSzg3S0FORXNCaldEcThHNTkvVVFlZkl6emwycEJFd20rcWwwTEdScHNMTElXYjVFdEZ5QldvaUt6bkFMa0NkNnFBeFRhSWxWNHF5MEU1VTFhUEp4WjdRTndPS04ySmI0V283b2QzeTBqY1IwRlcxTGJBMU9UMTJ4MFRhd05acDZ1eUNHTmtUME53YXNMbVJldytFYzBmcEVHeUt0SVNtRnFYL2RFRU1FUm1BbnRvendlaE5CVVFNeHBVdEUzMk5DYTJCWVJwMjhhb3FjRFZqR3BLSlJMdU55NXc3VUI4aTlQeW1YbUFpdXZmV2JjYlpPQVpjemFCeEFkekluTG1ZdkpKaWc4OGxsaVRTbUs2a3NnZjBzc1dTUEJKMllTMkRUVHl4TGRCTWZMc2R4R0RjenNrU2o1OU93UWJoRUpsUWFFNW93OVYyTlVZVG9UcUxSVUtrVzJudjk4cHJab2ZYdzFmS3FGMG83OHFHM0p5UEVpYXZsOVZGZUdLcmo5VTF6VHpMaUhwWjRJOUZhVGZhTVNrc0QyczJhaitGa3hGTzZ0cEJLcWpMTW1QcU1ybXMrS1k4R3BZejk2WTBRcWFmNm1EZWRSZ1pGVzE0NTQ0NEF1TTdSckNRSWo5MndNZEFRNFR0UDM5UThXaWF0T1pYQjIxVUhXdlZOUXQ0dHZGa283alNuWm9FSXFqN0ZJVGR5U3gyYTBsYzdTejl0azh3aXI5dnVvKzEvcEk3Rnk4cXZFTmdieDNxdjdIbFUwVGVNdWlpTHZtZ3drY1JnVjhoS3EraldjMUlndjhpR3dJUXpnUHlVM29Wc0FaV2xqRUU4NUxvZSszS0hXZTVtN2RvRk16bDVmVWVVZTVCK1J0OHhVbzU2aTVUUVkyVzRVOHBDNk9mZVFlalU1NnVDMmFBOXZZdnhGUzlrWTA5cXB2SkpTWkt6d3pSdjl0QTIzY0dDbWtZaCtuVDYrMko0MUhmMDg3NVRIcTJRVktqQ1U4dXlFTWlZRzVRSWlZV0M4UVhOaGZIY2VQdzJzQW4xMmNJTytVblI3d0U5VHdYVFVjM1Z6LzFOSDdQWXN0d3NadkszNmdpLzRiY3I1NmlIaU9lZ2lndXVVVlRBNXhIYko4V0FzbUVsOFZ0bVgvT29TMnNWVnd0ZE45VlRUd0t1V242dkxSaCtKUmNjK0xXcHE3NVZYUHNYVlJRM3ZWd1FsRzd2TlpiYWZoVk5rZnBXY2RtRnRsWTdYeG03Z2dPWHNITVIxdkZ5Zks0K0srZ2ovektNTHYzS1JmK0l6Z0h2R2RjVVFxcEN1SEFoSGdjWkpJUVBvVHU2NWtqVmpRdE9VVlJjaytTR0FBZlQxTzFxZjNEcEZ3SlMvNHRwK1FtdXRLL3pscmdyMVlwK2VTWlMyVnovMWFFVGh1aWJMeXNNbUVGNnJLSXBuZWZ6bGxQWDUwcDd0RW1XM0ZIL0sxSysyb0xPOHhEdlg4QnA4aUJHZmY4MGJob3o5ZkRyRTBrcjRubXhFQmRwbmFyU1NqTEFqcW5maVQ1SEhMS1NDdEp3S3hxWDdTejJ4eUJ5czJtc2J1YnEvc2JWTjFjSGtndENUL0IvTHZHZ045aTZLMnJxd1lKZzY4ZElyWlQrQWZ0YXhYYjVZUW1yQUFBQUFFbEZUa1N1UW1DQyIKfQo="/>
    </extobj>
    <extobj name="334E55B0-647D-440b-865C-3EC943EB4CBC-123">
      <extobjdata type="334E55B0-647D-440b-865C-3EC943EB4CBC" data="ewoJIkltZ1NldHRpbmdKc29uIiA6ICJ7XCJkcGlcIjpcIjYwMFwiLFwiZm9ybWF0XCI6XCJQTkdcIixcInRyYW5zcGFyZW50XCI6dHJ1ZSxcImF1dG9cIjpmYWxzZX0iLAoJIkxhdGV4IiA6ICJYRnNnWEcxaGRHaGpZV3g3VEgxZmUxeDBaWGgwZTJOdmJuMTlJRnhkIiwKCSJMYXRleEltZ0Jhc2U2NCIgOiAiaVZCT1J3MEtHZ29BQUFBTlNVaEVVZ0FBQUprQUFBQklCQU1BQUFBWEVFb0RBQUFBTUZCTVZFWC8vLzhBQUFBQUFBQUFBQUFBQUFBQUFBQUFBQUFBQUFBQUFBQUFBQUFBQUFBQUFBQUFBQUFBQUFBQUFBQUFBQUF2M2FCN0FBQUFEM1JTVGxNQU1uYTczZStyUkZRaXpSQm1pWmxJM0pOa0FBQUFDWEJJV1hNQUFBN0VBQUFPeEFHVkt3NGJBQUFFaGtsRVFWUllDYTFZUFl4YlJSQmU0enZuZkw3TG1ZTDZnbEtqdXlJaUlBb2Z4WUVnaFlOMEFVR0taMFFCT2lFY2lsQWdvYmdnYVZMNEVCQlJFQktKSUNJQjhrbUhrQkJJZC95SWdvSUVVVVJVdUFJSmtCdzQyd1JETXZsMlpuZWY5NTBOOHI3M0NyK1oyZjIrdDdzek96dHJwZlk4dVlPcnZXZjNXQU1OTDBXRVp6a1FuWUM5cXJtSWRoUG1NUFYxSVNOcWhPRTkxQjJXakM1NjlpQ2wxS0lQNzN3bDBwVFhnd2c4MEYxMEMvcXNadnZiYXdoUjloSFZOQzRDMjE4aEJCNm1TVjNXcjJUQmhxSEovTGJCOW9mM25RRGxUYUlEREpzQ1cyb3ZWTTFFMlEyMWdPRU1RK2FKYm9nT3AzWTNoNXNDNUF0RUt3S2JKbW9IRUhpUUZ0R09HQmJvZnE4bFFKa2g2aG5ZL05rQXZBK0JJLy8wTFdtMEp0RS9hZkErRnN2VzlpMHBOR3dFS3FmQSs5QkM3QVMvSVVqYkpyb1pCQndKV3NwZ284ZkVWYUtqc1paU0tzSUpWMU55eEhCcytReGRpcDFnOTFYOGlXRHBBbEUvR0x3SENKZWE1TGFuS2NBQWwyYTNTN1ZMVndJR01ScWlLNGJzQWlRUHRoT2pQeFJnWFFCYkFHd01aREdyaW8zNWY4bzBqYmV5ekNBbExGdDJHUVNuWDRhSEF0SjRoZ0dDVWlIRERMSklYS0tPQ1o5SnpjZ2c2ZXRjOTFFRVNNMHBhWVVjbkZCT1MrTHcrNGtHVGtrS00rdlYza04zTyt2bjY5RlR6MjJLT25QUHo1Y2VWMnJtMTJqdEY5ZEJiWS9ZQ2JtREc5emhFN2o3R05IRHB2YzU2dDc3SHZXbFRkZkhmVFZYSFR3VDBTT09EazZvT1VXRVlvVjRBRGpMdmxlcStMVXBGUGZUVFJDOVk4cUN3cXBtNjF4V0N2bXhiQmtpRXFqVjhWNHl0OEFLUGFDdFRjbnpwZGFBUi9VR2ZTQjlUMUUvejFWZng2VnU3S3RrSFlqc3lSZUdXVU5hbFRQb1kzT1pLMVZObFYyZy90S09KbDUwaHhTbWYydjkzUmUrNEtuSk56SDN0cFk2ZEp3TlJQL3FkNHQ0YUJxOHpQWjU2dXFibVZMVEx2d0I1YWQ3emZGRjFOTXlpcm9kM1ZkVk9Mcm5IYVJnWm9ObGxhTnUxa2FGUHEvTU03akdXSVc1UDZrbGpGb01XOTBHaEcxM1g4Sm4rTXRncTNHUC9QRE54ZExSZ0NOcmlub2J1bFBURFlZaG5maStaRllDYkExdUt0aTAwWEZVTEF4K2YvRzFDajNJZmVxeVhDempoK0liZFZXeUs5aktIaHRtZGZuTEh5S2YwdFFrZmpMQTlHcVd1Q1dUQmh2UFdObXhuZUwxSzUzeCtCcU13b3JLR2dzSG9HMlJ0RnM0cUpKczJQSFNwZmhOelBlYmdOQjIzY0x4eG5hK2F0VzZyR2lTYlpyZXR6MktYd2xmNzBkandTSU1zeUdrMjdadlJ3cTBKTnZKdzdZRDNybnZEa1hkajA1WVMySnNoYUYxcTQ5bXM4aFI3OFM2WWFiTHRsdEZObjV5YkxaNTVOdlBWSE5ERWRLUzJKbUlyZTZsQXd4MXhYNDBFbTlQeE5hTS81MTZDend0RnpBb0RpNXE0b25Zc0U4M05RaFBGVUtUYm9paU56TDdhaUkyZ05xQ245TUhSNTREWFJ0czNwdUlUZFh0UDBEVGVsVEZ5T3h4alBLNEpvMW5tcmU3bnMxamZtWk5NbEYxam8xRms1SVFpR1ZHSUFSRndKOGVZeWlHektVS1BhSFZMY25jdWFqWDBPcHBla3kvU3A5ZUlUcjhtUmFRY1orRzhEOFBGdVkrcGM3VEVlbTNSYnRuVmVsYjJ0M1V1ajRCOGV5b0JSRmttUC9GZUE3bmFSU0gzY3RFYTZpUkJUZlZXM3YwMHFwbTA4S3grQkFjVDhpSGU5ejg5cUZvN2ZtTldQZWsyeEMrMHJFQlpYaVFBQUFBQUVsRlRrU3VRbUNDIgp9Cg=="/>
    </extobj>
    <extobj name="334E55B0-647D-440b-865C-3EC943EB4CBC-124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125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  <extobj name="334E55B0-647D-440b-865C-3EC943EB4CBC-126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27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28">
      <extobjdata type="334E55B0-647D-440b-865C-3EC943EB4CBC" data="ewoJIkltZ1NldHRpbmdKc29uIiA6ICJ7XCJkcGlcIjpcIjYwMFwiLFwiZm9ybWF0XCI6XCJQTkdcIixcInRyYW5zcGFyZW50XCI6dHJ1ZSxcImF1dG9cIjpmYWxzZX0iLAoJIkxhdGV4IiA6ICJYRnNnWEdKdmJHUnplVzFpYjJ3Z2NTaDBYekFyYUNrZ1hGMD0iLAoJIkxhdGV4SW1nQmFzZTY0IiA6ICJpVkJPUncwS0dnb0FBQUFOU1VoRVVnQUFBVDRBQUFCVEJBTUFBQUQwQzNZekFBQUFNRkJNVkVYLy8vOEFBQUFBQUFBQUFBQUFBQUFBQUFBQUFBQUFBQUFBQUFBQUFBQUFBQUFBQUFBQUFBQUFBQUFBQUFBQUFBQXYzYUI3QUFBQUQzUlNUbE1BUkhhcjNlKzdtVEpVaVJETkltWktBL1p6QUFBQUNYQklXWE1BQUE3RUFBQU94QUdWS3c0YkFBQUtFRWxFUVZSb0JiMWFUV3dqU1JVdUowN2l4RW1jQlNGT2kzUGd0SmZrTUNEUVNtc2o3U0loUU02aW1jc3VTNGNENHVod1lRNEkyUmR1SXprU0swNUlqc1FCY2JMRkNwZ1RpWVRteEVyT1pZVEVKVGtnN1RFREc4OHVzNWw5ZkZWZGY2KzYzV1U3RG4xSTEzdjk2dFhYcjk3N3Fxb2RJZUxYK3p0eG04VmFQTDJjd2QvYStId0c2NFdZbHAvUDRLYng2UXpHaXpHdHR2NCt0YU5WK3I5UHJ4QlByNGZUQWh4OVBxM2xmSGFQdi9MYTE1OThFdlN0MEhjRHpTUnhtVTRtUFZxSWZwbms5WEhvcTM4VGFpYklnMWxTZFlLUEl2V0t3cGVab3czYUwrcGxuNVhvTTl1K2swYnB0ZDhsUkM4enZsdi95YWp5RkgraXl6ejFRblVJNFVIRzRRVjFNN29jeFdqYVBNanBPNjBLK0xLVHVVVE5LZnB2QjVHdk5yNDFSYThaVFU0cGI1S1NGMU80T2FValpsVW1ZdkpDaEQ3bHplVlZuakljcjBGRHBvSXJybUJQNXhRNnVTOWRwck9vdndvRnhObW02Mmlud09DajgwQ1JFVnVVeDJIcjlOK01aYWhZRGRtRlFzQmhqNHhjb2NPTWppdXFSTGxjMGhwenV4eXBGNlJmaGFaNEtlNW5QVnFINjBTNU81QTkydVd1c2xJN3lORWxDZ09hN1JOb3RuTzRqWnVzRVQzam1sUTZqZmFzaHRtMlN0Rm9oQ1BGOFlFVERzTmVVbDZPenRVU0JSeFVvMkRDOC94eVhSd2Y2RytYOTBtbEVzWFdobkxBenFKSGRKem5xa0FYeDVkUGYzQkpGQ245WGtoQmU3UFRYeHhmUHYwQlh6dTJ0ZXVFQm5QUVh4eGZhOUk4WHNXU25jS3RmVEl6L1lrb1B0QmZrT1VtV3k3eWVjYzhGcVZ3M1ptRC91TDRNTXEvN1pDc1VXYTgvWVY3eWZWUHU5TGcxKytrWmh0aDRPZWd2emkralFuMEp3bkdyWHVWQnNucitsaFVCeVpzbTJIZzU2Qy9PTDVOa2xXNC92UFcvVGZTc05pLzJ3YUlFSldSZ2tkQWpCclZ2RlB6Q0hJNTBRYTRqYnZXUmJ3UnpiOVRRaFgrTTZIN1JEL2c3cEJPZXFScUE4TytlSFhyTjBRZnlsWnFWL2Z5c3dhMXZYYTRuMElwaXErT0t0eW1kN3BpUFFtMzBYYmYraXNNL1dLSWNiNmtNT2g4SFhqcjR2YnZIejU4aUNEajc4TS9GQUlLSGtieERZaXFqUi9KWGowVEdPT2lwUUZqQjBGakZSU0VGTmV6MUtBZDhzOGM5QmZQdnhIZGJENlhzUkhJeEhNRFRkMGJlb2ZRQnlhOXhVSDJxWHlWejVOdzNaNTk5eWVpK0VCL243VDNGUnpVdzVGcW1EK2RORkl5ZkdaZFZYbDJraHFFNXZQUVh4UWY2Rytzdng2ZzJUVFExSDB2WGYvcmdHZVlCbWM5czJwc2hmdUtlZWd2aWcvMFoxRGgvWjh4ZlAyVXVST1l2TlFQVHRIV1J5Qzh6aVV6bjRmK292aVFkQ2JyTU9CbmJNQWVmUTVaZmFGSk0wQ0lQc3oxRVFqcHNNUE1NZmM4UDlqVENVS3NmdUhVbkQ0d0lNZDNvUXBhUWpLdklEcG82ek1iSXQ5bGcvWnNsakoxc1JERFY3ZlRLekRnQVhOV1U5KzFFa0N5cDhZV0JIMnV3N25nbkpudm1ablgyci9lUzc3OU0yYVJJOFR3RGR3c1lTTFBtSWVhWE1rUVZidGlDRlM3RFRMTWg4dzhvTCsvMFBodm8zQk5ZaDJrRU1NSCtqTjljQkRaTjIxMVYvaWdkZVdocUthWkdtWHc4ZDFmS2JrNUZ1SjkrajV6bVJGaStGeHN4R2xJR0RVNXIzMko3MEQ3eFp6YUlrQzVzdmdGOUZmSHNvNnJFU1NwMUQxK3hWMWZwcmVkOE1xcjhyRi9vV2J0N3U4cVRQZ1Z3aEc5N1VFU0twZ0lpN3hRK1dsRC8rWDB0NlhMYUpuZVkxWVFxb2wwbVgvdEJzYis3cThSRENnVVB1VkhRNUlodGxFTDhYSDYyNlIzMVZCVmx6OW1hTVJrNG5Wb2pQUWRnNXdaVldKWENhMUJ0T1FtSHBlWnlEN2FwcFpEZkZoYWpvd3JJZlQwQ2pFSVdCSW1YNU11YzYvckhlZEJ0V3FVcGdrRTVJK2tZKytTOFpQcml3dEJCNEw1WkJYbTN3V2p2NUVobjh3aDFCc0F6VWg5MUIyOUFJbFp4YlNMRmNSS1paeUJKRWJBcCtsUHJpc21yTW9lNmV0a2hGMDdxYmtFMXhwMmkrQWJXRC9JTm1xeXJ0QmNDd1RZUWZMcEw0T3ZZV2NlWHRac3pEZHR3TGx6TFVYd2VmVFhDK2tGMkc1U2ZDYXVLaG1iMm5PNGZqRDZLOXVmVkpaOTJGbUlFWHdlL1hYQzlRcllub3NMR2I4RDdWY2w0NUVUZHJ6eHNOMHlNdzl0dW5UTHgrRnJlRjFrc3hnZkFtTHBMN0ZUWWx5Y0lnaUlLdGw5TWtyV0ZRSFdrbU5qcVFieTA3ZHZkeDJnUmQvTTY2R2F4Zmc4K2dOVXM1RXhQbVFRRkw0VHJWSEpPTlFDNnYxU04rVU41WEtneEtVajNBYVdDNEJ2Vituei94VGo4K2dQOHlCM1YrdXZPejkxREhJaFEzYXBkWFcwRGYzSnZjS0pzNVhsdGEvRW5vVFpzUGl3djBqMW5xM1hMTWFIZ0p4b1kvZy9STE5zYWdGdHVYOVdJVHZXTmdQZ2N6OGxNajZXTDNLcHpOb251STFzTWdMZm1kTG4veW5HaDRDWXNkRzhoQXYxOXRxVlBIOG9mRjJ0R0FHZjQvQVdHN2l2eTJ0TEVYUEx4OWZVM2ZOdXhmZ1FrS0h1MVVpYm5TUG5SWjdma0ZiV1J0R2ZpMi9iMXJYczBwR2JDVnpMaXN3ZFBwUlJVejNJLzFPTWIrVFNTWi9Sa3E3ekl3L2dhc2QzbnVyVVZ2WEFQdDlUQ1d2RXRwNzVuc3hpa1ZoZWdBUFh4Umk3ZXpFK3Q1cHEraXJaOUZlRElKZ3lmanVwdjZleXZXOTk5K2hUMjVZWjkwSkpvMTE1Yzd4MUczemdGTU9wYUQ2RDMwMlhYckpBajRYOFhxWDNKWlZFNHJ1VXc2dXI1dVdpckZoRlR4dnBkbnd4K0VCL2FqWXduRTZUL29FZUhEY1EzRGtLR3BqZVZjb3JDYzlzUzZCWjlXcFp2b2ZDMTM5UDJTYjJ4VzhUUDlCZlU3a1RjcDkzaUdaclI4dTRiYXVNMzBwMFpqNVM4THdmdlRaMFJhUTkwaFd0cEhPQjRXczZuNWxXWWY3VnpOU2htMnF1T1hhVEs0S1NaTlo5Wi9qNHF3cWVIeks4RXVKcnJtVzFQTzdwZkhIMWV4dis2em42dzRwMGlHWEovN2VTbFRTL3FvMFVHZDBrYUhqNWlWYzZOdWh3cW1qUmNmVzM0MjZxV1F3L0k2T0daZ1Q1WTlBajltODVQWjJjcGJZQytIeEgzbDRhZTl3YlhqRUw4V2NhSi9RTC9iaHRYK1EyNjF2ZG02N3FpRnIwdWpjNk12NHNGYXNmUGFFZmZuT0krZVJjVnVmTTlzWGsrcGVtUDlzZm5CaHR6cjB3LzVZZWVGM1hmekwrQm5QUTlyaEVQbEM3djMzUFpNV1NzS2RNbTFlYURWVXZMd3N5aG9YNE10YStBdlJuSjEvcDFlN3YwalBaOE1MdnFXV3paM2YxdDlxZkJsNlp1R1NIMEdwVU82dFlTZUNzaHllczJMUHFLbU1oenlSdHpoKy9NbHUrNEswT2VCNzlRZFB3QzVnTjdVNGRLK0ZyTWp1UWJKTXJwcFl1VEhtWUhnUGc4L2xSbmpMT3pNUGdqbFZEYXlMbnk5SkVGNEhIak5neDJ3THpwQVY4L0Fpd0ZvYlltR0loTXIzcmtRQTlLYW9lNXkvVHF0b00wby9VN3MvZnNZQ1RReHZuNWNwODdKaWNBODU0bnRaR0dCdE1XZmdCSFl0T2Q0THZzaWIzTGJmRG5HQTVwL3FVTFE1d0FxSndKMDN0dEJ3YTJjRXFPclNiNFd0YWkxczJCZ0g3cFY5aWRyblgwbVNHN3FmUTcycDZ0K3dDYWhEVlpmeTZSdEwzRGljYzcrbDZnaCtMeGIvb2JVKzN3T1ltci90SGIwbDA0TDhIUDJhRGxFMFpNSzBTUHNEMzhTZjBNVitEc21aemFxN0d6SEc2aFpFSXpTOWRxZCt0Z3ZUNjQ3M2svaHZNeTV4WWNycFZnOFJLSkRSMWNZWVdmYllseS9GME42clY0S1BKZ0I2OCtiMFAzM3dyQ1g4dldPSjVjRGRvc2w0NzlwTnA5aG5YRElLQThxZDNKQzJwdzlKVXpqZnNGNXlwekJkajFKOGhLSHYra1dReHc4ZThWQ2F6UnJicmVvWVVzellMMXB6eWJVckUrei9PSXdZTGYveUJIZkYvdnF0QXF1NEd3NndBQUFBQVNVVk9SSzVDWUlJPSIKfQo="/>
    </extobj>
    <extobj name="334E55B0-647D-440b-865C-3EC943EB4CBC-129">
      <extobjdata type="334E55B0-647D-440b-865C-3EC943EB4CBC" data="ewoJIkltZ1NldHRpbmdKc29uIiA6ICJ7XCJkcGlcIjpcIjYwMFwiLFwiZm9ybWF0XCI6XCJQTkdcIixcInRyYW5zcGFyZW50XCI6dHJ1ZSxcImF1dG9cIjpmYWxzZX0iLAoJIkxhdGV4IiA6ICJYRnNnWEdKdmJHUnplVzFpYjJ3Z2NWOHdJRnhkIiwKCSJMYXRleEltZ0Jhc2U2NCIgOiAiaVZCT1J3MEtHZ29BQUFBTlNVaEVVZ0FBQUVzQUFBQThCQU1BQUFEY1IxcWdBQUFBTUZCTVZFWC8vLzhBQUFBQUFBQUFBQUFBQUFBQUFBQUFBQUFBQUFBQUFBQUFBQUFBQUFBQUFBQUFBQUFBQUFBQUFBQUFBQUF2M2FCN0FBQUFEM1JTVGxNQVJIYXIzZSs3bVRKVWlSRE5JbVpLQS9aekFBQUFDWEJJV1hNQUFBN0VBQUFPeEFHVkt3NGJBQUFESmtsRVFWUklEWDJXUFc4VFFSQ0dOOFFtQnRza1FxSkVUa0dmRkc1b2NJb0VDUW5rZ0VqRGh6WlVsQW0vSUdub0lzVVNpTmIrQjdhZ2dJcEVRdWtpT1ExMVVpQlJKcEFQdmd6RE83TXo2M084eVJXKzJYbWYyNTJabTkyemMzWmRyZnFqNTZzOGV2WElmRVAzUW8zNE9tcTRZcHRvU0ZaSG9Tc1UwWW1iSXVxZGdSVnJvSDVmTDc4aDJtYnJET3dsYXgySTEyQVFmVXRqbHlBZFQ3QldFT3dnalRVaC9nd1NJaVBhVEdJOEdUV0NOTTUySzRsVm9KeW9rbWRNMWg5Q1BaUy82dDJBVFowaEJJNVJWcVpWYWNJK1NsR09GZHBSYVFYMmp5VG1vY1FKNmhqOFNtRlhJTVM2RjNud0o0WGxXTEVNcERZekthekoyTHdxWXp4WVRtRkxXVVdtYnFRd3B1d2R1QTBlZEJMWUNBdFJhY0tPV1dmcHkwekZQbHpCSUZrMmlTWXFYV0Q5c24ycyt0c3Z3cHpTRXFZTWx1MDlIWC9xMGdQaEJMT3lTYUF6R3RPSTd5SG4xM1NQeDd0WUpwWk5Bcld5VlVMZjFXZ1YyRHBqaXpENEt2RkF5MWJXWEVicEtSVEJXc3pna2dpMGJDVjZMTDZpMUdHWEo5Z1RoM01WMkZZMlhkTzVObmV6VEtEcndFTjBxSTkwclFmWGVRc0p0aG9sb24vQlJ0THFIT2Q5S3kydTRValp0RGhqOGRXVU9CZnBzSjN3b0hUb2ZMQnpjZlZSQ1JmaDJJNzd6UFowd0haalI2TUhNYzBVcEdXUkNwNnh2WUExNlhzdzNBVXBKYi83VUtGOXBpeS90dVhDMktSelphOTdmazJvWTUyakZqRkV6SUZ3UkhjNkgyNElGUVB2eG9ZQ3RnbE16a0JtZWg0L1dqWlh6Mkl6d056SUVrTjBNc0cvMWxOOURDVVR6QlcvYnRHVG14M3B0bmwrRUplUFp5WXdjNG9pM2NiUjh0VS9XazlqMG0xN0FwMkhTUmZzS09aakNxZG5xeUFES3h0aXMzMFVVOUFKMnNDczJ3WUxzcW1FM09yQTdFVzZvZklhS2QybTU3NXpTN0hRK3JJTVF3eEVCellhZVBVdDgrSXVaOXVpT2ZaanY2R2NEZlBpTHFmSnBEblc0NUVUMnRMOHN2dGtoNHNuSDc4b0YvdFZjbXR6SEJucXR2QXNQQmQyQU52NU9DOG5acGQrbHBCUTRMRkYreDlPYjFRc2NOMDJVa1g3aUo5cTA4THMzZTNaT1IvT0tYajI3VVN2RFNTcVM4UmJUajhqNVhpcVJDbHJGRFRWa24yUnMyTEdib2FkZmY2YU9EWTgvcFc0TDNRLzgyaktmSWNqZW9zT095a3Q2M3RiOVE5dkNmVWZxYkoveFI2ancrNEFBQUFBU1VWT1JLNUNZSUk9Igp9Cg=="/>
    </extobj>
    <extobj name="334E55B0-647D-440b-865C-3EC943EB4CBC-130">
      <extobjdata type="334E55B0-647D-440b-865C-3EC943EB4CBC" data="ewoJIkltZ1NldHRpbmdKc29uIiA6ICJ7XCJkcGlcIjpcIjYwMFwiLFwiZm9ybWF0XCI6XCJQTkdcIixcInRyYW5zcGFyZW50XCI6dHJ1ZSxcImF1dG9cIjpmYWxzZX0iLAoJIkxhdGV4IiA6ICJYRnNnWEdKdmJHUnplVzFpYjJ3Z2NTaDBYekFyYUNrZ1hGMD0iLAoJIkxhdGV4SW1nQmFzZTY0IiA6ICJpVkJPUncwS0dnb0FBQUFOU1VoRVVnQUFBVDRBQUFCVEJBTUFBQUQwQzNZekFBQUFNRkJNVkVYLy8vOEFBQUFBQUFBQUFBQUFBQUFBQUFBQUFBQUFBQUFBQUFBQUFBQUFBQUFBQUFBQUFBQUFBQUFBQUFBQUFBQXYzYUI3QUFBQUQzUlNUbE1BUkhhcjNlKzdtVEpVaVJETkltWktBL1p6QUFBQUNYQklXWE1BQUE3RUFBQU94QUdWS3c0YkFBQUtFRWxFUVZSb0JiMWFUV3dqU1JVdUowN2l4RW1jQlNGT2kzUGd0SmZrTUNEUVNtc2o3U0loUU02aW1jc3VTNGNENHVod1lRNEkyUmR1SXprU0swNUlqc1FCY2JMRkNwZ1RpWVRteEVyT1pZVEVKVGtnN1RFREc4OHVzNWw5ZkZWZGY2KzYzV1U3RG4xSTEzdjk2dFhYcjk3N3Fxb2RJZUxYK3p0eG04VmFQTDJjd2QvYStId0c2NFdZbHAvUDRLYng2UXpHaXpHdHR2NCt0YU5WK3I5UHJ4QlByNGZUQWh4OVBxM2xmSGFQdi9MYTE1OThFdlN0MEhjRHpTUnhtVTRtUFZxSWZwbms5WEhvcTM4VGFpYklnMWxTZFlLUEl2V0t3cGVab3czYUwrcGxuNVhvTTl1K2swYnB0ZDhsUkM4enZsdi95YWp5RkgraXl6ejFRblVJNFVIRzRRVjFNN29jeFdqYVBNanBPNjBLK0xLVHVVVE5LZnB2QjVHdk5yNDFSYThaVFU0cGI1S1NGMU80T2FValpsVW1ZdkpDaEQ3bHplVlZuakljcjBGRHBvSXJybUJQNXhRNnVTOWRwck9vdndvRnhObW02Mmlud09DajgwQ1JFVnVVeDJIcjlOK01aYWhZRGRtRlFzQmhqNHhjb2NPTWppdXFSTGxjMGhwenV4eXBGNlJmaGFaNEtlNW5QVnFINjBTNU81QTkydVd1c2xJN3lORWxDZ09hN1JOb3RuTzRqWnVzRVQzam1sUTZqZmFzaHRtMlN0Rm9oQ1BGOFlFVERzTmVVbDZPenRVU0JSeFVvMkRDOC94eVhSd2Y2RytYOTBtbEVzWFdobkxBenFKSGRKem5xa0FYeDVkUGYzQkpGQ245WGtoQmU3UFRYeHhmUHYwQlh6dTJ0ZXVFQm5QUVh4eGZhOUk4WHNXU25jS3RmVEl6L1lrb1B0QmZrT1VtV3k3eWVjYzhGcVZ3M1ptRC91TDRNTXEvN1pDc1VXYTgvWVY3eWZWUHU5TGcxKytrWmh0aDRPZWd2emkralFuMEp3bkdyWHVWQnNucitsaFVCeVpzbTJIZzU2Qy9PTDVOa2xXNC92UFcvVGZTc05pLzJ3YUlFSldSZ2tkQWpCclZ2RlB6Q0hJNTBRYTRqYnZXUmJ3UnpiOVRRaFgrTTZIN1JEL2c3cEJPZXFScUE4TytlSFhyTjBRZnlsWnFWL2Z5c3dhMXZYYTRuMElwaXErT0t0eW1kN3BpUFFtMzBYYmYraXNNL1dLSWNiNmtNT2g4SFhqcjR2YnZIejU4aUNEajc4TS9GQUlLSGtieERZaXFqUi9KWGowVEdPT2lwUUZqQjBGakZSU0VGTmV6MUtBZDhzOGM5QmZQdnhIZGJENlhzUkhJeEhNRFRkMGJlb2ZRQnlhOXhVSDJxWHlWejVOdzNaNTk5eWVpK0VCL243VDNGUnpVdzVGcW1EK2RORkl5ZkdaZFZYbDJraHFFNXZQUVh4UWY2Rytzdng2ZzJUVFExSDB2WGYvcmdHZVlCbWM5czJwc2hmdUtlZWd2aWcvMFoxRGgvWjh4ZlAyVXVST1l2TlFQVHRIV1J5Qzh6aVV6bjRmK292aVFkQ2JyTU9CbmJNQWVmUTVaZmFGSk0wQ0lQc3oxRVFqcHNNUE1NZmM4UDlqVENVS3NmdUhVbkQ0d0lNZDNvUXBhUWpLdklEcG82ek1iSXQ5bGcvWnNsakoxc1JERFY3ZlRLekRnQVhOV1U5KzFFa0N5cDhZV0JIMnV3N25nbkpudm1ablgyci9lUzc3OU0yYVJJOFR3RGR3c1lTTFBtSWVhWE1rUVZidGlDRlM3RFRMTWg4dzhvTCsvMFBodm8zQk5ZaDJrRU1NSCtqTjljQkRaTjIxMVYvaWdkZVdocUthWkdtWHc4ZDFmS2JrNUZ1SjkrajV6bVJGaStGeHN4R2xJR0RVNXIzMko3MEQ3eFp6YUlrQzVzdmdGOUZmSHNvNnJFU1NwMUQxK3hWMWZwcmVkOE1xcjhyRi9vV2J0N3U4cVRQZ1Z3aEc5N1VFU0twZ0lpN3hRK1dsRC8rWDB0NlhMYUpuZVkxWVFxb2wwbVgvdEJzYis3cThSRENnVVB1VkhRNUlodGxFTDhYSDYyNlIzMVZCVmx6OW1hTVJrNG5Wb2pQUWRnNXdaVldKWENhMUJ0T1FtSHBlWnlEN2FwcFpEZkZoYWpvd3JJZlQwQ2pFSVdCSW1YNU11YzYvckhlZEJ0V3FVcGdrRTVJK2tZKytTOFpQcml3dEJCNEw1WkJYbTN3V2p2NUVobjh3aDFCc0F6VWg5MUIyOUFJbFp4YlNMRmNSS1paeUJKRWJBcCtsUHJpc21yTW9lNmV0a2hGMDdxYmtFMXhwMmkrQWJXRC9JTm1xeXJ0QmNDd1RZUWZMcEw0T3ZZV2NlWHRac3pEZHR3TGx6TFVYd2VmVFhDK2tGMkc1U2ZDYXVLaG1iMm5PNGZqRDZLOXVmVkpaOTJGbUlFWHdlL1hYQzlRcllub3NMR2I4RDdWY2w0NUVUZHJ6eHNOMHlNdzl0dW5UTHgrRnJlRjFrc3hnZkFtTHBMN0ZUWWx5Y0lnaUlLdGw5TWtyV0ZRSFdrbU5qcVFieTA3ZHZkeDJnUmQvTTY2R2F4Zmc4K2dOVXM1RXhQbVFRRkw0VHJWSEpPTlFDNnYxU04rVU41WEtneEtVajNBYVdDNEJ2Vituei94VGo4K2dQOHlCM1YrdXZPejkxREhJaFEzYXBkWFcwRGYzSnZjS0pzNVhsdGEvRW5vVFpzUGl3djBqMW5xM1hMTWFIZ0p4b1kvZy9STE5zYWdGdHVYOVdJVHZXTmdQZ2N6OGxNajZXTDNLcHpOb251STFzTWdMZm1kTG4veW5HaDRDWXNkRzhoQXYxOXRxVlBIOG9mRjJ0R0FHZjQvQVdHN2l2eTJ0TEVYUEx4OWZVM2ZOdXhmZ1FrS0h1MVVpYm5TUG5SWjdma0ZiV1J0R2ZpMi9iMXJYczBwR2JDVnpMaXN3ZFBwUlJVejNJLzFPTWIrVFNTWi9Sa3E3ekl3L2dhc2QzbnVyVVZ2WEFQdDlUQ1d2RXRwNzVuc3hpa1ZoZWdBUFh4Umk3ZXpFK3Q1cHEraXJaOUZlRElKZ3lmanVwdjZleXZXOTk5K2hUMjVZWjkwSkpvMTE1Yzd4MUczemdGTU9wYUQ2RDMwMlhYckpBajRYOFhxWDNKWlZFNHJ1VXc2dXI1dVdpckZoRlR4dnBkbnd4K0VCL2FqWXduRTZUL29FZUhEY1EzRGtLR3BqZVZjb3JDYzlzUzZCWjlXcFp2b2ZDMTM5UDJTYjJ4VzhUUDlCZlU3a1RjcDkzaUdaclI4dTRiYXVNMzBwMFpqNVM4THdmdlRaMFJhUTkwaFd0cEhPQjRXczZuNWxXWWY3VnpOU2htMnF1T1hhVEs0S1NaTlo5Wi9qNHF3cWVIeks4RXVKcnJtVzFQTzdwZkhIMWV4dis2em42dzRwMGlHWEovN2VTbFRTL3FvMFVHZDBrYUhqNWlWYzZOdWh3cW1qUmNmVzM0MjZxV1F3L0k2T0daZ1Q1WTlBajltODVQWjJjcGJZQytIeEgzbDRhZTl3YlhqRUw4V2NhSi9RTC9iaHRYK1EyNjF2ZG02N3FpRnIwdWpjNk12NHNGYXNmUGFFZmZuT0krZVJjVnVmTTlzWGsrcGVtUDlzZm5CaHR6cjB3LzVZZWVGM1hmekwrQm5QUTlyaEVQbEM3djMzUFpNV1NzS2RNbTFlYURWVXZMd3N5aG9YNE10YStBdlJuSjEvcDFlN3YwalBaOE1MdnFXV3paM2YxdDlxZkJsNlp1R1NIMEdwVU82dFlTZUNzaHllczJMUHFLbU1oenlSdHpoKy9NbHUrNEswT2VCNzlRZFB3QzVnTjdVNGRLK0ZyTWp1UWJKTXJwcFl1VEhtWUhnUGc4L2xSbmpMT3pNUGdqbFZEYXlMbnk5SkVGNEhIak5neDJ3THpwQVY4L0Fpd0ZvYlltR0loTXIzcmtRQTlLYW9lNXkvVHF0b00wby9VN3MvZnNZQ1RReHZuNWNwODdKaWNBODU0bnRaR0dCdE1XZmdCSFl0T2Q0THZzaWIzTGJmRG5HQTVwL3FVTFE1d0FxSndKMDN0dEJ3YTJjRXFPclNiNFd0YWkxczJCZ0g3cFY5aWRyblgwbVNHN3FmUTcycDZ0K3dDYWhEVlpmeTZSdEwzRGljYzcrbDZnaCtMeGIvb2JVKzN3T1ltci90SGIwbDA0TDhIUDJhRGxFMFpNSzBTUHNEMzhTZjBNVitEc21aemFxN0d6SEc2aFpFSXpTOWRxZCt0Z3ZUNjQ3M2svaHZNeTV4WWNycFZnOFJLSkRSMWNZWVdmYllseS9GME42clY0S1BKZ0I2OCtiMFAzM3dyQ1g4dldPSjVjRGRvc2w0NzlwTnA5aG5YRElLQThxZDNKQzJwdzlKVXpqZnNGNXlwekJkajFKOGhLSHYra1dReHc4ZThWQ2F6UnJicmVvWVVzellMMXB6eWJVckUrei9PSXdZTGYveUJIZkYvdnF0QXF1NEd3NndBQUFBQVNVVk9SSzVDWUlJPSIKfQo="/>
    </extobj>
    <extobj name="334E55B0-647D-440b-865C-3EC943EB4CBC-131">
      <extobjdata type="334E55B0-647D-440b-865C-3EC943EB4CBC" data="ewoJIkltZ1NldHRpbmdKc29uIiA6ICJ7XCJkcGlcIjpcIjYwMFwiLFwiZm9ybWF0XCI6XCJQTkdcIixcInRyYW5zcGFyZW50XCI6dHJ1ZSxcImF1dG9cIjpmYWxzZX0iLAoJIkxhdGV4IiA6ICJYRnNnWEdKdmJHUnplVzFpYjJ3Z2NTaDBYekFyZEY5N1hHVndjMmxzYjI1OUtTQmNYUT09IiwKCSJMYXRleEltZ0Jhc2U2NCIgOiAiaVZCT1J3MEtHZ29BQUFBTlNVaEVVZ0FBQVV3QUFBQlRCQU1BQUFBR3R5T1dBQUFBTUZCTVZFWC8vLzhBQUFBQUFBQUFBQUFBQUFBQUFBQUFBQUFBQUFBQUFBQUFBQUFBQUFBQUFBQUFBQUFBQUFBQUFBQUFBQUF2M2FCN0FBQUFEM1JTVGxNQVJIYXIzZSs3bVRKVWlSRE5JbVpLQS9aekFBQUFDWEJJV1hNQUFBN0VBQUFPeEFHVkt3NGJBQUFKN2tsRVFWUm9CY1ZhVFdnY1J4YXUwWXprR1kya1ViS0VuTXpvRU1naGg5SEJPU3lFakFLeGx5Vlp4bDVpTUVsTU83bmtGRVo3TXVRSDZaSmJZQVFKT1MyTVRyc3NMTXdRWjNlOUJDSkQ4Q21HMGNYNEtCMENnVnprSkpMelorZmx2ZnAvMVQxZFBmSW82VU4zdmFyM1huMWQ5ZFdyVnowalJQejZjRG11Y3lJYXQvY25jSHZxYUhjQzdXbXFWdTVONEszOXd3VEtVMVd0ZDc0bzdHOE9mcTg1RitMMjRiQW96dEV2UlRXbnIxZUZGd282TGNOMlFjMlRVT3ZmTCtoMU1BbU5DL29zcmpZUHE0V1VTL0J6SWIyVFV1cDhXOGp6ZjJDL2tONUpLZTNCWmhIWG82TGtLT0xzR0RvenNGYkFhZ2tlTUsxNit6a21UMFc0ZHBnVDhwS2ZDdlN4QSt0TXF3TEE1S2tJSGJnNzNzOUJrVmx2dzVCNTZFTlF3VnFQSjlRZ2I1bFc0RWJVYlJXKzV6cGRPT1FWY2VtcjNZak9IT1R4cndZL1J1eUZtQXZmRTBMY1VSZFZ1QkxSYVVEQUxLN2ZPZUp5aHRRTEhGU2h3THR4UDdXOG9aS3FQWUF0YnNPa0Zxd3dPVVBvQnZ5ZHlhVlJoZ01obHVCOFpyMnJiT1h6ZlNmcW9CNHlNWjlHcm1ldkZJY1o0WHM1T29FekVBU3RDSTA4ZExZWWh4bmhld2xpTzB3bENPNGlRaU9MelN0RVlVYjVEaENKRmIwd1prVm81S0d6eFNqTUtOKzdzVlJ5STFTSTBNaGk4d3BSbUZHK0g4UmlCWVRuaTJUaXNCbGY2YlA1WVZPSVBjZy9qSlhDRFR4S0kyOFVUVEU2bWxHK1Y4RFBPUjg5a3h5K3NVbmVQM2haOVRFZnJyRW9qWlFkdTBkaFJ2bGVCbmVBcUxhQnJzTXRVUitZUVZ3STQxR1VSZ3lnRXFJd28zeGZNbmlFcUk0a1NrRGcrSFk2VURXOHdGcE90QUkrampZejRJeXJ5b1A1dFBNSmw4WTVFRWcxM1dHOWpRWS9uVjc4Q09BV2xaUkowK051dy9NWUxxeXhIVkJESGt6ZjV6Zmp2WUE1Nkx4SDJJYW8rSmkwMUNZREwxMWQrdWZWcTFkeHlQRis5Vi9qUGFaYjhtQitqYzdld1UwSUgyL2xaQjhkZmJ6RXhCU09scWtMSEdDODdxcmV1bUhBaXRJb2pUSjNORW05QU4vYk92bm9JelFkbTVDWllQYWVKRXdWSTd0dkJzajhTU2NEWk5ONnBxR3IzRkRqUm9OcFVqN0p3VzJsRWpvNFR0aU1qbWJQZHUxd0JhV1dTaTJhaU5LRUp0d1R6TjZ6Q0VGQ2VweXdHWVdKMHpjTVlJVmlIK1JpU1JEWkE5MjJnMlZ0aDV2UVByTW9RQ09tTDRXOEpVUUtCZmplQS9yYVZpWmtxOUtuRUgwczYxTVpodFZsWGFzZUJXakU5S1VRZzFtQTczc3lRaEl5bTlKdFlGbWZKdWR0V05XZEY2RFJ4RENMOEwwQjM2SGZCSkhaWTIwSEJYM2lQT1hBcTk1REduMTJKam4zdHpRd1hoTVp6U0o4YjlDMmlITnI5eDFSSitGbjFSR1NnWk03b05ILzRPanpFZnlWbzBwSkVaaEYrQzVoNHZjV3Q0SmtiRm9iQXpNeGRKRHRwZVQrbGhBZndsOVN5RmhGQkdZMDIwUm5EWnJzUHNFOHIxM2pSTnRvaVMvS1JqT2dVVk9sOW0yVEYzamdyai9pcnNmaGdoTWVPZTFweVdJUnZzOENmbEhvZXNpRUhGb2NKTG9XWEFJbFpVNmpSVDIwWmJnc1c3MWJQU0dYMmRlS3AwZkZrTzlCc3hRbFRPbE9JeE03Sk9reERHRnlHaTNBSzlKSDNhUjlyZ01NdUdPdkswNU5sZ0srQjYxS3BNK0F5cWVaM1Q3Nk42cytoTWxwcE9kY2lFRVFYZEcxbjBkeXdLa3ZtWnp2bVNnRmpTWkdSNXNIQzdHQmd2a0lGM0p6aisyK0l4TnFVNmRrM2xmK0VzSU5PZjdCYlJaSFRyTFJJQk1qaEduc3dvQjBZT21BUU54eHJxRjJYQTdPU2Zrd01ScnE4T2NzVWlXQzJVQmdGcGtmTm1rVE5WeVFsbTFMQnhSUFdVb3UyT0ZQK2FlS2ZKall4MXFtbVY5SmNWUENOSW1ISktxeEMzY2hScU9LM01ESVdkbEg3M3RYNVh5WW5POXBhMW5Ud1B3TkdlZkNwaVRxdXRaR1lka3o1RFJTNlFBMWgyL2ptVkF4SHliMnZoVVlwTVVkSEpJZXdieWkyM0J4T3p2Y2tYd1hTQ016NktqZHQyZDhES2UrV3RoTFBremsrMjVva1pKcFNDVE1iZDBrR1REVUF1NDYrN3BJRDZUUmVTbk9yT05qSUhOQWtoSG1DajNIWFBrdzI3VEIwUFdrZW1UZW05alhIZzNndm01dVl0bUVUVXBEdGowenBOR3FGSHVFdG0xaDRpaXJlay9YSytiRFREVEZxKzREZStrZlorRm94Zk9BTS9lTldrSmJ1bmFBTUNtM1U1ZmQzYVc0Wjk2bXU0M3l5RVlIaEhsREttVGZjbUVpM3lreHgvT2wvalFneEIyRXdNY0hOOVFIQ3VhbTFLWE9qUjFWZEZqL2ZVMmpSY21tamc5elRadG5QWEpoSXYwVjMvY003YThCdkg3NjB5SHpSQ2RMcEp5Tmp6SnNHZ05LU21oNnpiV2hhVlNXZTRHRGlWMnRHWjJNWnk1TWpCS3FpL2E2TXEwbDhHYktDWDB2a0JubXJtckMrVE4yVk5GaU8wUlgwNkVudDQzRTdqM293SCtic0pOY21MZ2ZyNUpCMVd3a0xVdDV6MDlDSjNtQ3Rxd3FiMU5aMmttNUIvb2JnNVJHR0Jib0dxM1FIYVlDRXdQZ05ubGIwRjh3TVZSdmtjd3VuR09zYkNHMGRWbGZUUWptdnRWcHNGZHJxMGc1cno3WFRRY21NbTZGdWh2Y29EdEZZNXRkcUFxNlkyRGNGVEwzVUtuakFhSDB3dTJjdCtycGRlUXI5eTlMQjRsZFFnOHo2VHJtMXZRL25lcEpGbitXNUtKWVRQUTNqL2NsU2hmQU1NZnpCQXl3Tk9rbFRSQUdjMDBpejc3bGNoTUQwamFhTmZVblFETzQzRk5aalJZeDhzL0Q2MDlJbFA0QVlpS0NvMjJ1c3N5Sldqck5jeXY5WWVJbTdoSTNhQjlEN3RHMVkyT09rdFY5Vm5HdjNsWUE0WDZDQlJWdWxRSWpkTDBEVy9XL0gyMnFwdW1FZC9FSmN1Zi9vMHZLcDFDc3c0MXdxQ3ZrbzZjRFRxa3JjZDVicG9jTG03UWpybnI2LzRXakJON1dGVjM3UGppYXZwWm5JSXU1a3k3cVhiZ0kzeHRVQ2dkK2F6VVYwa1BMN0RMMXIyN0NxMzhjNGlUekdOamtqUDVEY3ZpdVFjRlNqMjFUbS9ITWh5bEtUOE9mZG8wWk11bFR1aGhLM0dYMmpZSjh5bXh6MWF1YXRjSFJxMVRGQXgxRkJSMm10bExOcmlJQzB5bGlLZlBFZ1dHVHc1Ylo1cjVuT084dktLOGVpejBiNFI0cUxlWk8rVnpxdGhuYms2NW8wS1R2ZXBiNElwN0VpclAydyswY0MxdE1pWVRKUm5NdFpZOXgzZDhMc2IySktQMUlTV3RvM0h5NkU5QnMrTGE4cHlYTUc0cGVuU3pkUGJPQ2pKY0J3blRaSnRXbVZJd3FaU3k2SERrQWw4SmVySXQwb2MyWHJGTFlNQm1IMGU4Z1RQOVhURHFPQlFOdVZDa1pYVlpDTTJzSW5KNjRPVzVDUEIxZDdKdWZlcnltdW1XWHJwVFpKb2VWMG5IMkIrWjNrdkhFY01vRlMxbVJaVDRjS1psNTN1VWVCN0RKSzZ4VTBYdkRvanM4MmJiakZwWUN6cEdmblhEendNamlqc0s2cDBxb1pCRlU5V1FzaEc5ck5ZNVJNSDhvcWpuYlFSQTExZGVrRmFkQXBkTDRBTjlYYnpERk9hZWs4akwxdXBSWVBpL2FUWmthNkdyU2FHN0tvcnR0OEFqbEdrUXR3Ui9meFpkd3dhdDc2R0libmhMaXM4NjlvZkcwd0FQRisyY0pKTWJOaTY4WkRmbXNtSlhDYXFWd0RYOGl1QW5mV1k5cGpjbHJhaDA0OXd6Y1c3YVdCendOTWNtSisxbFFhUzdtVU8vak04bEx6MDRWSmJMczM4bXJyKzlhbFBXQWRJa2NTN3J4QUMvNlBQbXpEbjZid2x6dzRXY0FGNTkvOGRielo1UHdCNVFaVG83ZkJwM3RaU1BqQ0djYldXRVFEQzlyUEdGaHhuNHJqSFkwcjQ3U1ViMlRVT2hQTUVRdC8zaDBFbURHK3F5T0R6TnBtMW9xbUtaMVRxWm1oeWRDa1U3dXVBQVIwWnh5OHpYYjhhL3h0eXNzOE80VE1nQUFBQUJKUlU1RXJrSmdnZz09Igp9Cg=="/>
    </extobj>
    <extobj name="334E55B0-647D-440b-865C-3EC943EB4CBC-132">
      <extobjdata type="334E55B0-647D-440b-865C-3EC943EB4CBC" data="ewoJIkltZ1NldHRpbmdKc29uIiA6ICJ7XCJkcGlcIjpcIjYwMFwiLFwiZm9ybWF0XCI6XCJQTkdcIixcInRyYW5zcGFyZW50XCI6dHJ1ZSxcImF1dG9cIjpmYWxzZX0iLAoJIkxhdGV4IiA6ICJYRnNnWEdKdmJHUnplVzFpYjJ3Z2NTaDBYMVFwSUZ4ZCIsCgkiTGF0ZXhJbWdCYXNlNjQiIDogImlWQk9SdzBLR2dvQUFBQU5TVWhFVWdBQUFMZ0FBQUJUQkFNQUFBRGVudEMxQUFBQU1GQk1WRVgvLy84QUFBQUFBQUFBQUFBQUFBQUFBQUFBQUFBQUFBQUFBQUFBQUFBQUFBQUFBQUFBQUFBQUFBQUFBQUFBQUFBdjNhQjdBQUFBRDNSU1RsTUFSSGFyM2UrN21USlVpUkROSW1aS0EvWnpBQUFBQ1hCSVdYTUFBQTdFQUFBT3hBR1ZLdzRiQUFBSFJrbEVRVlJZQ1pWWlBXeGpSUkJlL3lSeDdFc2NnU2lSSTRSRTZSUklDQm9IS1ZjZ1FMNkNhL2pSQ3cyVVRrVWtFSEthSzVCT3NpVVFGWkxkblVqalNPZ1FEVW9La0pDSTVEUVJCWVhkUVplRGkrK091NE5oWnZaM05uNzI4eXZlbTcvOWRuZjIyOWwxb3RUODU2dU4rVEZCeFBrNFVPYUpLNU96ZVNIQ1gzd2cxTmxLNDlGc2YreXROSCtOVGFuNk1peVdGYVhPTDQ5UzBTTEg4TC9JTUZjdHdadHpZM1JBQWZvWkkzMVk3Nm1YWjBxRFJaYkhJSlZoYXlhbWRlYmdpUlVYK0RiL3poUjhGOGFaNG1UUUNBNmtZYm8yekpvKzBUd1AyMEtmcnF6RHY4SlJhYnd1OURRbGVaem1DZXpIc0Jkb1NoVUJoSjZtWEdUSlN3UGtmdWhCWkVoQkw4Skppc2ViUy9EUUt5UzE0RklhVXJSVitDZkY0ODNMTVJFaDdzM0hTcWs1a2ZvVXJST2x2QVFaUnNRNGRkaWNnaWRNcldoZDhoQlBSWVFIeWpIY0NMUnBZaVhPOERKa0lqQmlGZVpPTVE4Ulhhc1E1V25ha05pV2czbTdyeGh0SWRVQjZLYmlTUWZBbVRURVdpZG1hejBqelJHb05hOVV0K09BckRSSDhJdDVxd1B4Q1pka3BibFNJNWg5OU9iaVFwS2Q1bFNGd3ByK3pNdko1Y2NIbFBZdjM2VzNVdVY0eGJQVG5Mam9qN0JTQStpNTdLckt3QTc0V3N6RTdEUlhhdDJpS0ZVYU1qWmdkOGdJUTlGcXNCRUtpUW5BeitTQUp6YjdoU2swWVpVR3RubjgvTnJYQUtjazZYYTFZRTJxYUhiUHhteGM3UVY3UU43Q2RvK1AwUGdjQS95bDNRTzQ1MURXNyt6djcrUDA4TDMvcmJQT0Vwcm1DckNLa0JNZURrNEdINFBaaXFtNkFNMlZhcGpTMVVOQXcwck1PTmg5bWNDdUhGcm1hazdOMm5xTU5IQmJNemkzZlkwWlY2bEZhSzZRR0h5MjF4RGJrbktKT3VJTXFUV0lDdjRpTkZlcUI3eDBDZUp4THpqZ1k1VE5HWXdiZEt5bllONkwwRnhoQmFVYmJJSHd0Z3hBRDJWekJ1TTIwRk93UFdESzlxdzgvenRpUmhPZUs3NXRsTTJKWDNiYndDQjEzTXFRNFNWaXBYZys3WVpkVnVFK3Fnbml1UXRERXhWeksxanhYZXBHZFpzd1VuRUJyanpiT2s2L3E3VFJjZlp1VDZvS0tVKzBGOU4xRkViTFN3dmV2U1lmdlhMNHdoMXM4TnJoNGVFbkNVam1NamhHK2ZWa1ZtNm5nSXRxM29HSFp4eG4wNGpscWE4YjZuZVYwdEVqOEJ2R2pLbHdxNGJrRUNPWE5HK2I4b1ZXVXkyS2tseExnUGVpVm9CSEYwMjNhdGQ4MGVTdUpjMFRRMTYwM3RNankwdHlNVGpCMmYwWjBsekY0SUxtT1R0TXRPNXE4RlZIT2RaeG5BcTNDajUyL2oyVUxYTmljTnk4ZXhvRzN3V2tBajlWdDQ5ejhuWk5JMGMydTlPQnFvMWRINlhpbkkvOEJKV3EybHRzeCsyR1ZUc3EzZXNTanBLejdDN0tRd1MzeldJcVh2Z0pJZzIyTlFRZFhFWmF0L1hKZzFjUnp1R0ZOS2V5WUxQRjRRMlhNRlJibXhvQytXQXh5MjZJN0NLZU03Z3RXN3dBMjZaWnZFTkRtbGRjditDdUVDdnlwM1lWZThWTWVwcnpBdGhWUTJYRDlFTWZyTUEyWVVxdFV0MmdCMmx1amhtMWJQaXVIVWk4KzNTM2RHUWk5dmxWdzkzYU5ZSDB3VEpoSjZoVTdoZmo4VFJYK1JOajB4K3FpZ3plTjJiT2tVMDBEbXBzN1BUQkpiakJhbjR2c0hxYUIwWVdhMWpQUnpUWXNmSFVVSGFFd3RYdEd6dDlrT1pickhaMEg5cUZ3OW5VVXZ5bWs0Z0gyeldlQVlMYmJDb1ZiaHE2V1pveHRQb0JUc2ZSUERDeVNHY29neDhZenhEQi9abzM0Y1RZNmRNejVYMU43UEs2bzNrUXlpS2QvcGhLeDJlbXVWKzFsaXVXRk4ybUtvZFBRZERaMDV5ZHdZdHVQVnpCejdTUnp3MmYwYm85TnRqYk1nbnJtTE5FTi9FMEQzQlpUS2dTMGNnM3RPZWM1QzBYMVhFVUp0UFFYQ0dIbXk1QTBEeXdrb2haNk5MbHhTNWNLU0h3c1l1cUJ2bW42eG5mNXN1MkhISllRSFBYVEF0STVEUCtRd1M4eDRZTHdnNldhemxnRGcyQ3dYc2ZoQ2pwTkYvbkpWcEx6SDNyTm1NSHY5bkxaZ2sxbXI2SDVHd0t0YkdhU3ZPQ0hobGwrbzJqSDE1azdIQ3dXTVp3WnZZcFlKWEQ4ZnY2UW81T0tzMlhkRTc1NWsvSVR4TjhlWnJUV3VPYTJLZlNoRzdsRzNNc1d5TXVtQldqYjhkUUxkY2lhSGl3UVc5UGMxckRyYURKOXpCSjRMUEFnR0k2emV0MkIxYisrQm5lZi9VSTAyQ0xrNGFvaVYya25rMHVQNWZZZUZzTGZ4Q0d6bFpBTzdKek5RL0h1bVN2SkdHclVBNnFlV2hHR1dsK0pFeGN6Y2VCcVJ3dWIyQjNZanJOOC9ZNmEyT1JWNElmMUwzMVRmOGl6VSttZTRwaWQyTk1EYkVEbXFPbEVkSmxDZ3JXK1A0VU01cEdjYThEQlBmVm5CcGRDWW1RUnE0c1JRNnNvUnZTMUVSd3VmZ3I4ZVJrQS95N1IwcmVLdTdDWVZwd05YOGttbCtKRVY1S215aGozbHVPUjhXVi9aNFBJR2tBQjlJZ3RjU1VZV2xGN1Zoc1B6VHczWHhYeGhYaklPSEc0Y2hTNDd5RGlPWDYxcmpwL0N6azByZFI1Y2N2Mmxnei92eGRiaFp1dGlaS0ZKbHF1SjVYc3RDVzNPU20vTHBMMGZwNTRxMUd1aWFKZVB1NkRwemMvRkNFRm9NN3VYQ2N3enM3cDZlblArM2N4SU00Zmk0bVlqb3RPNHlJUTJ2eHNzYzQwL1JLbE16RWdjdHRwSHJaLzZQaytsbU9ibUVEdUxuejF1bk85UVRlZGpFczVHWDZwRE5GYTR1clRVb1Ftd2ZSVkdiRmFsOGVkdWNINlloeVdtMUtCZWd0TUp4NmVLeW1JbnBIS1kxZ1BzUkxxMWZJNzMzVHBHTlovS2FGQkxiZnpnSmx2dmlkQy84ZitHNk9FWGJHdnhRQUFBQUFTVVZPUks1Q1lJST0iCn0K"/>
    </extobj>
    <extobj name="334E55B0-647D-440b-865C-3EC943EB4CBC-133">
      <extobjdata type="334E55B0-647D-440b-865C-3EC943EB4CBC" data="ewoJIkltZ1NldHRpbmdKc29uIiA6ICJ7XCJkcGlcIjpcIjYwMFwiLFwiZm9ybWF0XCI6XCJQTkdcIixcInRyYW5zcGFyZW50XCI6dHJ1ZSxcImF1dG9cIjpmYWxzZX0iLAoJIkxhdGV4IiA6ICJYRnNnWEdKdmJHUnplVzFpYjJ3Z2NTaDBYekFwSUZ4ZCIsCgkiTGF0ZXhJbWdCYXNlNjQiIDogImlWQk9SdzBLR2dvQUFBQU5TVWhFVWdBQUFLa0FBQUJUQkFNQUFBQVc4anBqQUFBQU1GQk1WRVgvLy84QUFBQUFBQUFBQUFBQUFBQUFBQUFBQUFBQUFBQUFBQUFBQUFBQUFBQUFBQUFBQUFBQUFBQUFBQUFBQUFBdjNhQjdBQUFBRDNSU1RsTUFSSGFyM2UrN21USlVpUkROSW1aS0EvWnpBQUFBQ1hCSVdYTUFBQTdFQUFBT3hBR1ZLdzRiQUFBSEJrbEVRVlJZQ1pWWlBXeGpSUkRleEk3ejR6aTJRSlRJS2VpZDRob0tjSkR1a0JBZ0I4UTF3UEdPaXRLaFNvRlEwdENkWkV1Y3FKRHNEbEhaNHI4aWtkQjFKOWtOb293TEpNb2NYSEljSVRCOE0vdS90cytQVjNoM1ptZS90enY3emN5K1JLbkZ6OTNhWWh0WVZON0xaV2FNVmkvRytjeGJ0L1BaaVZYemNVN2piNjZHT1MyVktsRStCOEFGMmF1NVVVZi81amJ0bk9kZGJJSDZ1VkhYNlNTbjdlQlJUa00yR3p6TVo3eEVmK2N6RktzaWJlZXkvcFltdWV5MFVZWHk4V1YwOVQ5QWxXcWM1ekhmb244aXMzTHpwVWhPaFpWY1ozdE0rOUhFSWxFa3A4SldMaGMwS1daZ2p4SkZDdHZLNGJFMStqT2UxcVlGanV0Uk41NHhReXFsdktMME5lbWtJdTJscWltNWs3aDFqZWl2S2FOSXNVeC9SUElzb1UxSGtYcVowc1ZId3hES2RKR3FVcm1jZXJGRXRKc2FKWEp6b1dPWDZUS2VVNlhFSmZFd1MvV0ZHYWFZeElEcTBNS1ZWTk01VXkvdXBPOXRMS0lySi9sa2YxT29oMm44TGFTclVsdnBXVXloVWxwY3NrVjBSWm1oaERjcDZsSWE5SXZwQ29oV2xHT2Z1cGFkZjNERXlKKyt6YjlLYlZBUzFJdnBpbGxOdXMyVDVWbHJFai9uWFZVZTJDVnVwbzdQUVZlbHp1aUJBeDBKS05FamhYTTJTNndHNFZuSWpBR2FpeU03YlZiYmNjbXczSVR4NWJPVno0anVjMDliMTkyNFVsV28zVk9iaFdaMVZiS2wvaE5NdUJ4Qy80ek0vRjFiRFB4ZTFOWVhCd2NIMkJCK0Q3NjBBRFBiSXBsQ3V3NnNDMWtBVGhtUGNVdzdEZm9jZEZXcVlQTkxEMGltT01LclpDTXFDMDVUbHJVd3U3TFZxamxzWHFxTmIvRmZYekJVbWtweTBWV0JmbU9lWHdlb3ZhR3M4QnZFR1J3bDJ4cmUvT2FpcThJYVpYNEdJRnVnajlFM0JRK2hOWWxRYzlGVllVYzhyY0JBTzJaK0QzMVQ4TGJzb2kwMHZMTnYrL05iYkxHUFVRYlNyb0J3aUw2cHF4dHBudWc0NzgvSHhJaGVZZ1lnVjQ5YkVFekJ3MkdPbytrTjZ4dWovZkZhOXZLSGtZVUl3aUZzMUVVVGloa2Vjd3VFWjRiUm5JU3UzOVBGVHlONk16SmhRVkJ4eWZHSEpTVGIxWVpUcUhGMlhjcXV1a3JkcGRlMXRmK1ZpdGxqMUQyanhLN2RrZURJbzdVbWRLM3JRdEdjU3RJWm83VURJQ1VMeHhMNDJiUVpVWXRNYitNYlZsVE1vUmJvbGhtM2phQXlxSTBzZGN5Q1dXR0tHdE4xazk0Um1MTE5teFlVeGVDQkF0YzlrTERNOGlGRlJkanR1NmtJeUw0V0J0UEZiUTlsQkkrckpJY1E3RFV3OWV1cDN4THdScFoyVStVOVE2b1RUMW9nMkRxNmNzd1pYK2hGbllXeXI1UlZNdWxZV3luRnFGWGdXTjVIZEoxQ2JmcFk0WHhuOTdmcE5tZGdtYStDYW5PTE9IblhqS2F4RmRIVlpYeTgzQjZFUTcydDRDMVBWM0d5UFJJSU5XUElEYktHQ1dXV1RtMXg0eXc5Wm8xOUVKNDdmQ0VqbC9OeDdQNUlFR2RkYTRvV2tXMjNCS25uYnIrZ2NXakdiKzlyMUw2WkxlNFlHc0VrU2lPeG0vZWt2N3lQWnVBcUtWQzNyUTIzOE9KRWUyQmkxSFVzMVhrSlcra2JQVGVnNjQ2SUhRWnZPbFRzUWV0bFVPbGFJTXZyR3MwQXFQNEROMkk5djM0aVp1MCttcEZ6TWxCUFJHOStzUGF4NXNDUjBZeUFhdThJZkE4N01YcHVldVpVS25JNHJSQjFOekRUTlJidWN1eVc3T3FQcE8xU0djODZOSFcrSUNIalVYR29FV3FKZlNnWmRheGZKZ21jdmFhZlJwaWprTnUwYnpxU3VESVhVUUR3VXpCeFJhS0MxMXJUTUQ5emY4ZGdLdERqc2V1ekp5OUZHbTF6UTNOUmo4VTNEU0R0aS8xYXhxZ1Q2Zk9QdjRleDFOUU0zZENST2grMUk3VG05S0pUNVJtREJvRlNDdmlBVDMrTjJydkZyMEFLc1lHV2V1Qk1IRkxKek0zbGpvQUduM1liOWg0bU9EcEdsNHkzSXRSZE1UQS9UZTFEOXVZcnd4K2VFOUJ3ZVlpU3NiY3ZTSlpxbUNWNkRxUjh6YlFQeTAyTlIxY1pPcDZ1ZkNSZGoxcHVVYmY4dWIxbno0MEN4UGxRSmkyMUJmWlJqUnRQVno2Z0hZK3F2cU9MakQ0eWlyWjdmUkt4eXk3eGxuKzdSKzgrUDhTT1krN1ZZeVkrbloxL2JOOFNaWmUrMWFJdHVkY1pwV1RYY0hVcmpwVEJOTjA5Yy9rVnN3SS9vVXBMbFBnSmtsMG5Ya2FsOUtrbVVITzM0K3BLa3JVYllTRm15eXA3WU13OTh5QXYyRzdhcnJoN2RDbmlIMUxTVVd4YkIyaEFWd3cybzgyRjFyNWE2YmkzWXhWM1dGWXpBR3E4NWRNb0YxbzdiaEZSUm93cjkrclVVYlNBR3Y4dFpqWEtMeUVxZGxyVGNqMUtoTWV1QmhwcnlhNWhsdUsvemRpdmtBaVJoVE43S3JHWEJxbGJKZE0raUtkUEdibmhvbUZReFJjNmpKVVRGOHJuRjZYckwwYlI1U0RSV1RQYjJJeWN0Skd5VmQrNHRzT1pYSWFUUzVRZjd1a1h4ZzQ0RGRLek5tVmlwVjVSaHpIVlBLaGF6L0RIQlBVcnZSSG9WUExuMmpzM0dCTjh2ZmwrYUlVTjdFZHlJSHlOcjQxNzlIQVlxTFpNL3JjcW5iWVlOejcxSi8xTithdHIyVnN2aHFCSUFqVUxLRzNHZ1BMRWNhQjZ1ZjhIQUp4MlRIZmNtMjVlZiszKzlSdForcVd6UERlOG9sV0pzRHJmWGFseDN2OEJZRjRqOWw2S0ZNb2IwUjB1SEVuNzYzUEpuVnBDYm9TbGJNYTRVM1hjNTRWVHplK3NUNUY0dG0wNXZzZk9OdkxhWDhhKy80UmUrUVUzK0I4WSszNkxYL0ZjTmdBQUFBQkpSVTVFcmtKZ2dnPT0iCn0K"/>
    </extobj>
  </extobjs>
</s:customData>
</file>

<file path=customXml/itemProps71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文字</Application>
  <PresentationFormat>宽屏</PresentationFormat>
  <Paragraphs>332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Times New Roman Regular</vt:lpstr>
      <vt:lpstr>Times New Roman Bold Italic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  印</cp:lastModifiedBy>
  <cp:revision>82</cp:revision>
  <dcterms:created xsi:type="dcterms:W3CDTF">2025-01-28T06:09:33Z</dcterms:created>
  <dcterms:modified xsi:type="dcterms:W3CDTF">2025-01-28T06:09:33Z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2052-6.15.1.8935</vt:lpwstr>
  </property>
  <property fmtid="{D5CDD505-2E9C-101B-9397-08002B2CF9AE}" pid="3" name="ICV">
    <vt:lpwstr>D0E9C17CB4A0E15567B62C6648F7D6C7_41</vt:lpwstr>
  </property>
</Properties>
</file>