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034_c3s1_002451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292225"/>
            <a:ext cx="5130800" cy="3251200"/>
          </a:xfrm>
          <a:prstGeom prst="rect">
            <a:avLst/>
          </a:prstGeom>
        </p:spPr>
      </p:pic>
      <p:pic>
        <p:nvPicPr>
          <p:cNvPr id="4" name="图片 3" descr="0034_c3s1_002451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1292225"/>
            <a:ext cx="5130800" cy="3251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67480" y="5081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0034_c3s1_002451_00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54_c5s2_138749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122045"/>
            <a:ext cx="5130800" cy="3251200"/>
          </a:xfrm>
          <a:prstGeom prst="rect">
            <a:avLst/>
          </a:prstGeom>
        </p:spPr>
      </p:pic>
      <p:pic>
        <p:nvPicPr>
          <p:cNvPr id="3" name="图片 2" descr="1054_c5s2_138749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2045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4770" y="5457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1054_c5s2_138749_00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0" y="53365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1148_c5s3_000393_00</a:t>
            </a:r>
            <a:endParaRPr lang="zh-CN" altLang="en-US"/>
          </a:p>
        </p:txBody>
      </p:sp>
      <p:pic>
        <p:nvPicPr>
          <p:cNvPr id="3" name="图片 2" descr="1148_c5s3_000393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928370"/>
            <a:ext cx="5130800" cy="3251200"/>
          </a:xfrm>
          <a:prstGeom prst="rect">
            <a:avLst/>
          </a:prstGeom>
        </p:spPr>
      </p:pic>
      <p:pic>
        <p:nvPicPr>
          <p:cNvPr id="4" name="图片 3" descr="1148_c5s3_000393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2320"/>
            <a:ext cx="51308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54_c6s3_024742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146810"/>
            <a:ext cx="5130800" cy="3251200"/>
          </a:xfrm>
          <a:prstGeom prst="rect">
            <a:avLst/>
          </a:prstGeom>
        </p:spPr>
      </p:pic>
      <p:pic>
        <p:nvPicPr>
          <p:cNvPr id="3" name="图片 2" descr="1154_c6s3_024742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14681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01745" y="53606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1154_c6s3_024742_00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72_c5s3_010390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680" y="1146810"/>
            <a:ext cx="5130800" cy="3251200"/>
          </a:xfrm>
          <a:prstGeom prst="rect">
            <a:avLst/>
          </a:prstGeom>
        </p:spPr>
      </p:pic>
      <p:pic>
        <p:nvPicPr>
          <p:cNvPr id="3" name="图片 2" descr="1172_c5s3_010390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114681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8000" y="5262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1172_c5s3_010390_00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22_c6s3_037367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9420" y="1024890"/>
            <a:ext cx="5130800" cy="3251200"/>
          </a:xfrm>
          <a:prstGeom prst="rect">
            <a:avLst/>
          </a:prstGeom>
        </p:spPr>
      </p:pic>
      <p:pic>
        <p:nvPicPr>
          <p:cNvPr id="3" name="图片 2" descr="1222_c6s3_037367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102489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8000" y="55060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1222_c6s3_037367_00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06_c5s3_033040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0" y="1195070"/>
            <a:ext cx="5130800" cy="3251200"/>
          </a:xfrm>
          <a:prstGeom prst="rect">
            <a:avLst/>
          </a:prstGeom>
        </p:spPr>
      </p:pic>
      <p:pic>
        <p:nvPicPr>
          <p:cNvPr id="3" name="图片 2" descr="1306_c5s3_033040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19507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4945" y="5446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1306_c5s3_033040_00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69_c5s3_063637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38275"/>
            <a:ext cx="5130800" cy="3251200"/>
          </a:xfrm>
          <a:prstGeom prst="rect">
            <a:avLst/>
          </a:prstGeom>
        </p:spPr>
      </p:pic>
      <p:pic>
        <p:nvPicPr>
          <p:cNvPr id="3" name="图片 2" descr="1369_c5s3_063637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1438275"/>
            <a:ext cx="5130800" cy="3251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0" y="55067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1369_c5s3_063637_00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293_c6s1_066276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0" y="1414145"/>
            <a:ext cx="5130800" cy="3251200"/>
          </a:xfrm>
          <a:prstGeom prst="rect">
            <a:avLst/>
          </a:prstGeom>
        </p:spPr>
      </p:pic>
      <p:pic>
        <p:nvPicPr>
          <p:cNvPr id="7" name="图片 6" descr="0293_c6s1_066276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414145"/>
            <a:ext cx="5130800" cy="32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96435" y="5300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0293_c6s1_066276_00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355_c4s2_008817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341120"/>
            <a:ext cx="5130800" cy="3251200"/>
          </a:xfrm>
          <a:prstGeom prst="rect">
            <a:avLst/>
          </a:prstGeom>
        </p:spPr>
      </p:pic>
      <p:pic>
        <p:nvPicPr>
          <p:cNvPr id="3" name="图片 2" descr="0355_c4s2_008817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134112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4000" y="545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0355_c4s2_008817_00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50_c5s2_034880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1536065"/>
            <a:ext cx="5130800" cy="3251200"/>
          </a:xfrm>
          <a:prstGeom prst="rect">
            <a:avLst/>
          </a:prstGeom>
        </p:spPr>
      </p:pic>
      <p:pic>
        <p:nvPicPr>
          <p:cNvPr id="3" name="图片 2" descr="0650_c5s2_034880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10" y="1536065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28515" y="5616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0650_c5s2_034880_00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794_c3s2_089303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414145"/>
            <a:ext cx="5130800" cy="3251200"/>
          </a:xfrm>
          <a:prstGeom prst="rect">
            <a:avLst/>
          </a:prstGeom>
        </p:spPr>
      </p:pic>
      <p:pic>
        <p:nvPicPr>
          <p:cNvPr id="3" name="图片 2" descr="0794_c3s2_089303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1414145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6955" y="5641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0794_c3s2_089303_00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812_c4s4_037335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9420" y="1390015"/>
            <a:ext cx="5130800" cy="3251200"/>
          </a:xfrm>
          <a:prstGeom prst="rect">
            <a:avLst/>
          </a:prstGeom>
        </p:spPr>
      </p:pic>
      <p:pic>
        <p:nvPicPr>
          <p:cNvPr id="3" name="图片 2" descr="0812_c4s4_037335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390015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41470" y="5373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0812_c4s4_037335_00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841_c5s2_107752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243965"/>
            <a:ext cx="5130800" cy="3251200"/>
          </a:xfrm>
          <a:prstGeom prst="rect">
            <a:avLst/>
          </a:prstGeom>
        </p:spPr>
      </p:pic>
      <p:pic>
        <p:nvPicPr>
          <p:cNvPr id="3" name="图片 2" descr="0841_c5s2_107752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5" y="1073785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1865" y="5519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0841_c5s2_107752_00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881_c5s2_109402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365250"/>
            <a:ext cx="5130800" cy="3251200"/>
          </a:xfrm>
          <a:prstGeom prst="rect">
            <a:avLst/>
          </a:prstGeom>
        </p:spPr>
      </p:pic>
      <p:pic>
        <p:nvPicPr>
          <p:cNvPr id="3" name="图片 2" descr="0881_c5s2_109402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95" y="136525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9765" y="5421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0881_c5s2_109402_00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29_c1s4_073211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445" y="1024890"/>
            <a:ext cx="5130800" cy="3251200"/>
          </a:xfrm>
          <a:prstGeom prst="rect">
            <a:avLst/>
          </a:prstGeom>
        </p:spPr>
      </p:pic>
      <p:pic>
        <p:nvPicPr>
          <p:cNvPr id="3" name="图片 2" descr="1029_c1s4_073211_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1024890"/>
            <a:ext cx="5130800" cy="325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85995" y="5325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1029_c1s4_073211_00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表格</Application>
  <PresentationFormat>宽屏</PresentationFormat>
  <Paragraphs>32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  印</cp:lastModifiedBy>
  <cp:revision>25</cp:revision>
  <dcterms:created xsi:type="dcterms:W3CDTF">2024-04-27T08:47:15Z</dcterms:created>
  <dcterms:modified xsi:type="dcterms:W3CDTF">2024-04-27T08:47:15Z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D0E9C17CB4A0E15567B62C6648F7D6C7_41</vt:lpwstr>
  </property>
</Properties>
</file>