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84"/>
  </p:normalViewPr>
  <p:slideViewPr>
    <p:cSldViewPr snapToGrid="0" snapToObjects="1">
      <p:cViewPr varScale="1">
        <p:scale>
          <a:sx n="126" d="100"/>
          <a:sy n="126" d="100"/>
        </p:scale>
        <p:origin x="7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9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2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5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7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0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7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4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A873-F697-6C41-9F13-3470E9875F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7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E7BA2F-6A84-5246-981F-E2D9AFE6A78B}"/>
              </a:ext>
            </a:extLst>
          </p:cNvPr>
          <p:cNvGrpSpPr/>
          <p:nvPr/>
        </p:nvGrpSpPr>
        <p:grpSpPr>
          <a:xfrm>
            <a:off x="436880" y="660400"/>
            <a:ext cx="1828800" cy="3383280"/>
            <a:chOff x="2133600" y="894080"/>
            <a:chExt cx="1828800" cy="33832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E65B18-2F49-8E45-A523-AA9299E6AEC9}"/>
                </a:ext>
              </a:extLst>
            </p:cNvPr>
            <p:cNvSpPr/>
            <p:nvPr/>
          </p:nvSpPr>
          <p:spPr>
            <a:xfrm>
              <a:off x="2133600" y="894080"/>
              <a:ext cx="18288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dCellClass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41848C-6AC8-C242-B9C6-A97AD6F9CCBD}"/>
                </a:ext>
              </a:extLst>
            </p:cNvPr>
            <p:cNvSpPr/>
            <p:nvPr/>
          </p:nvSpPr>
          <p:spPr>
            <a:xfrm>
              <a:off x="2133600" y="1351280"/>
              <a:ext cx="1828800" cy="2143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Elevation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Slope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Aspect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 sand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 silt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 clay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 Farmer agents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 Urban agents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4E6271-2CD8-A245-8A3E-C0C5E4E74727}"/>
                </a:ext>
              </a:extLst>
            </p:cNvPr>
            <p:cNvSpPr/>
            <p:nvPr/>
          </p:nvSpPr>
          <p:spPr>
            <a:xfrm>
              <a:off x="2133600" y="3495040"/>
              <a:ext cx="1828800" cy="782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init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__()</a:t>
              </a:r>
            </a:p>
            <a:p>
              <a:pPr marL="171450" indent="-171450">
                <a:buFont typeface="Wingdings" pitchFamily="2" charset="2"/>
                <a:buChar char="§"/>
              </a:pP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AddAgent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pPr marL="171450" indent="-171450">
                <a:buFont typeface="Wingdings" pitchFamily="2" charset="2"/>
                <a:buChar char="§"/>
              </a:pP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SwapAgent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915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26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Lejo Flores</dc:creator>
  <cp:lastModifiedBy>Lejo Flores</cp:lastModifiedBy>
  <cp:revision>3</cp:revision>
  <dcterms:created xsi:type="dcterms:W3CDTF">2019-05-20T21:14:41Z</dcterms:created>
  <dcterms:modified xsi:type="dcterms:W3CDTF">2019-05-20T21:29:16Z</dcterms:modified>
</cp:coreProperties>
</file>