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5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1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2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0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4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7A873-F697-6C41-9F13-3470E9875F84}" type="datetimeFigureOut">
              <a:rPr lang="en-US" smtClean="0"/>
              <a:t>5/30/19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50E69-9303-1E41-8F79-C15511961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7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E7BA2F-6A84-5246-981F-E2D9AFE6A78B}"/>
              </a:ext>
            </a:extLst>
          </p:cNvPr>
          <p:cNvGrpSpPr/>
          <p:nvPr/>
        </p:nvGrpSpPr>
        <p:grpSpPr>
          <a:xfrm>
            <a:off x="436880" y="660400"/>
            <a:ext cx="1828800" cy="3383280"/>
            <a:chOff x="2133600" y="894080"/>
            <a:chExt cx="1828800" cy="33832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E65B18-2F49-8E45-A523-AA9299E6AEC9}"/>
                </a:ext>
              </a:extLst>
            </p:cNvPr>
            <p:cNvSpPr/>
            <p:nvPr/>
          </p:nvSpPr>
          <p:spPr>
            <a:xfrm>
              <a:off x="2133600" y="894080"/>
              <a:ext cx="1828800" cy="4572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dCellClass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41848C-6AC8-C242-B9C6-A97AD6F9CCBD}"/>
                </a:ext>
              </a:extLst>
            </p:cNvPr>
            <p:cNvSpPr/>
            <p:nvPr/>
          </p:nvSpPr>
          <p:spPr>
            <a:xfrm>
              <a:off x="2133600" y="1351280"/>
              <a:ext cx="1828800" cy="2143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Area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Elevation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Slope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Aspect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sand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silt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% clay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Farmer agents</a:t>
              </a:r>
            </a:p>
            <a:p>
              <a:pPr marL="285750" indent="-2857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 Urban agents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4E6271-2CD8-A245-8A3E-C0C5E4E74727}"/>
                </a:ext>
              </a:extLst>
            </p:cNvPr>
            <p:cNvSpPr/>
            <p:nvPr/>
          </p:nvSpPr>
          <p:spPr>
            <a:xfrm>
              <a:off x="2133600" y="3495040"/>
              <a:ext cx="1828800" cy="782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</a:t>
              </a: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__()</a:t>
              </a: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AddAgent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pPr marL="171450" indent="-171450">
                <a:buFont typeface="Wingdings" pitchFamily="2" charset="2"/>
                <a:buChar char="§"/>
              </a:pPr>
              <a:r>
                <a:rPr lang="en-US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SwapAgent</a:t>
              </a: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1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B5526B-1151-C147-B7E2-CC66BBABC761}"/>
              </a:ext>
            </a:extLst>
          </p:cNvPr>
          <p:cNvSpPr/>
          <p:nvPr/>
        </p:nvSpPr>
        <p:spPr>
          <a:xfrm>
            <a:off x="685800" y="500743"/>
            <a:ext cx="1905000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Setup Landscape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5F1BF-AE81-8A43-9855-9C0E32630C7C}"/>
              </a:ext>
            </a:extLst>
          </p:cNvPr>
          <p:cNvSpPr/>
          <p:nvPr/>
        </p:nvSpPr>
        <p:spPr>
          <a:xfrm>
            <a:off x="685800" y="1480456"/>
            <a:ext cx="1905000" cy="2329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Static Land Characteristics</a:t>
            </a:r>
          </a:p>
          <a:p>
            <a:pPr algn="ctr"/>
            <a:endParaRPr lang="en-US" dirty="0"/>
          </a:p>
          <a:p>
            <a:r>
              <a:rPr lang="en-US" dirty="0"/>
              <a:t>-elevation, soils, slope, aspect, extent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D66CAF-8A48-9B41-8AFB-701F13FCDF97}"/>
              </a:ext>
            </a:extLst>
          </p:cNvPr>
          <p:cNvSpPr/>
          <p:nvPr/>
        </p:nvSpPr>
        <p:spPr>
          <a:xfrm>
            <a:off x="3156858" y="2775856"/>
            <a:ext cx="1905000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Populate Landscape w Agents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34B05-D011-B447-A039-118099E53D20}"/>
              </a:ext>
            </a:extLst>
          </p:cNvPr>
          <p:cNvSpPr/>
          <p:nvPr/>
        </p:nvSpPr>
        <p:spPr>
          <a:xfrm>
            <a:off x="3156858" y="500743"/>
            <a:ext cx="1905000" cy="6313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-Land cover</a:t>
            </a:r>
          </a:p>
          <a:p>
            <a:r>
              <a:rPr lang="en-US" dirty="0"/>
              <a:t>-Distance to Cities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D8411-D9B5-2040-8FDA-4F5C1314C834}"/>
              </a:ext>
            </a:extLst>
          </p:cNvPr>
          <p:cNvSpPr/>
          <p:nvPr/>
        </p:nvSpPr>
        <p:spPr>
          <a:xfrm>
            <a:off x="3156858" y="1480456"/>
            <a:ext cx="1905000" cy="947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Translate land cover to agent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19368-A691-8644-884E-98C43A9F7340}"/>
              </a:ext>
            </a:extLst>
          </p:cNvPr>
          <p:cNvSpPr/>
          <p:nvPr/>
        </p:nvSpPr>
        <p:spPr>
          <a:xfrm>
            <a:off x="5627916" y="500743"/>
            <a:ext cx="1905000" cy="816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D5BC36-FE0C-8C41-9421-3EB8F5E75E31}"/>
              </a:ext>
            </a:extLst>
          </p:cNvPr>
          <p:cNvSpPr/>
          <p:nvPr/>
        </p:nvSpPr>
        <p:spPr>
          <a:xfrm>
            <a:off x="5627916" y="1480456"/>
            <a:ext cx="1905000" cy="9470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Initialize t</a:t>
            </a:r>
            <a:r>
              <a:rPr lang="en-US" baseline="-25000" dirty="0"/>
              <a:t>1</a:t>
            </a:r>
          </a:p>
          <a:p>
            <a:r>
              <a:rPr lang="en-US" dirty="0"/>
              <a:t>Define rules</a:t>
            </a:r>
          </a:p>
          <a:p>
            <a:r>
              <a:rPr lang="en-US" dirty="0"/>
              <a:t>Update land cover</a:t>
            </a:r>
          </a:p>
        </p:txBody>
      </p:sp>
    </p:spTree>
    <p:extLst>
      <p:ext uri="{BB962C8B-B14F-4D97-AF65-F5344CB8AC3E}">
        <p14:creationId xmlns:p14="http://schemas.microsoft.com/office/powerpoint/2010/main" val="309305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67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Lejo Flores</dc:creator>
  <cp:lastModifiedBy>Kendra Kaiser</cp:lastModifiedBy>
  <cp:revision>5</cp:revision>
  <dcterms:created xsi:type="dcterms:W3CDTF">2019-05-20T21:14:41Z</dcterms:created>
  <dcterms:modified xsi:type="dcterms:W3CDTF">2019-05-30T22:48:34Z</dcterms:modified>
</cp:coreProperties>
</file>