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01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36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36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344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35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0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79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8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94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4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09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46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83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57C7AA-446B-475C-BADA-5B5DE57EB477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93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85237"/>
            <a:ext cx="9144000" cy="2387600"/>
          </a:xfrm>
        </p:spPr>
        <p:txBody>
          <a:bodyPr/>
          <a:lstStyle/>
          <a:p>
            <a:r>
              <a:rPr lang="en-US" altLang="zh-TW" dirty="0"/>
              <a:t>MCU</a:t>
            </a:r>
            <a:r>
              <a:rPr lang="zh-TW" altLang="en-US" dirty="0"/>
              <a:t> </a:t>
            </a:r>
            <a:r>
              <a:rPr lang="en-US" altLang="zh-TW"/>
              <a:t>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暗殺</a:t>
            </a:r>
            <a:r>
              <a:rPr lang="zh-TW" altLang="en-US" sz="5400" b="1" dirty="0">
                <a:solidFill>
                  <a:srgbClr val="FF0000"/>
                </a:solidFill>
              </a:rPr>
              <a:t>火柴人</a:t>
            </a:r>
          </a:p>
        </p:txBody>
      </p:sp>
    </p:spTree>
    <p:extLst>
      <p:ext uri="{BB962C8B-B14F-4D97-AF65-F5344CB8AC3E}">
        <p14:creationId xmlns:p14="http://schemas.microsoft.com/office/powerpoint/2010/main" val="207277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2400" dirty="0"/>
              <a:t>我所使用</a:t>
            </a:r>
            <a:r>
              <a:rPr lang="zh-TW" altLang="en-US" sz="2400"/>
              <a:t>到的元件有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LCD , LED</a:t>
            </a:r>
            <a:r>
              <a:rPr lang="zh-TW" altLang="en-US" sz="2400" dirty="0"/>
              <a:t> </a:t>
            </a:r>
            <a:r>
              <a:rPr lang="en-US" altLang="zh-TW" sz="2400" dirty="0"/>
              <a:t>, 7</a:t>
            </a:r>
            <a:r>
              <a:rPr lang="zh-TW" altLang="en-US" sz="2400" dirty="0"/>
              <a:t>段顯示器以及蜂鳴器。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LED</a:t>
            </a:r>
            <a:r>
              <a:rPr lang="zh-TW" altLang="en-US" sz="2400" dirty="0"/>
              <a:t>代表關卡數，一共分成 </a:t>
            </a:r>
            <a:r>
              <a:rPr lang="en-US" altLang="zh-TW" sz="2400" dirty="0"/>
              <a:t>4</a:t>
            </a:r>
            <a:r>
              <a:rPr lang="zh-TW" altLang="en-US" sz="2400" dirty="0"/>
              <a:t> 關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LCD</a:t>
            </a:r>
            <a:r>
              <a:rPr lang="zh-TW" altLang="en-US" sz="2400" dirty="0"/>
              <a:t>顯示遊戲畫面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7</a:t>
            </a:r>
            <a:r>
              <a:rPr lang="zh-TW" altLang="en-US" sz="2400" dirty="0"/>
              <a:t>段顯示器顯示分數及秒數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蜂鳴器則包含遊戲開始音效還有遊戲內音效</a:t>
            </a:r>
          </a:p>
        </p:txBody>
      </p:sp>
    </p:spTree>
    <p:extLst>
      <p:ext uri="{BB962C8B-B14F-4D97-AF65-F5344CB8AC3E}">
        <p14:creationId xmlns:p14="http://schemas.microsoft.com/office/powerpoint/2010/main" val="307363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關卡一</a:t>
            </a:r>
            <a:r>
              <a:rPr lang="zh-TW" altLang="en-US" dirty="0"/>
              <a:t>  </a:t>
            </a:r>
            <a:r>
              <a:rPr lang="en-US" altLang="zh-TW" dirty="0"/>
              <a:t> </a:t>
            </a:r>
            <a:r>
              <a:rPr lang="zh-TW" altLang="en-US" dirty="0"/>
              <a:t>暗殺手撐著雨傘的人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983346"/>
            <a:ext cx="5742174" cy="4307603"/>
          </a:xfrm>
        </p:spPr>
      </p:pic>
      <p:sp>
        <p:nvSpPr>
          <p:cNvPr id="5" name="文字方塊 4"/>
          <p:cNvSpPr txBox="1"/>
          <p:nvPr/>
        </p:nvSpPr>
        <p:spPr>
          <a:xfrm>
            <a:off x="8152325" y="3449947"/>
            <a:ext cx="2434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規則 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數字鍵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/>
              <a:t>和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zh-TW" altLang="en-US" dirty="0"/>
              <a:t>代表</a:t>
            </a:r>
            <a:r>
              <a:rPr lang="zh-TW" altLang="en-US" dirty="0">
                <a:solidFill>
                  <a:srgbClr val="FF0000"/>
                </a:solidFill>
              </a:rPr>
              <a:t>左右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/>
              <a:t>代表</a:t>
            </a:r>
            <a:r>
              <a:rPr lang="zh-TW" altLang="en-US" dirty="0">
                <a:solidFill>
                  <a:srgbClr val="FF0000"/>
                </a:solidFill>
              </a:rPr>
              <a:t>狙擊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必須在人走到最右邊</a:t>
            </a:r>
            <a:endParaRPr lang="en-US" altLang="zh-TW" dirty="0"/>
          </a:p>
          <a:p>
            <a:r>
              <a:rPr lang="zh-TW" altLang="en-US" dirty="0"/>
              <a:t>時完成狙擊，否則遊戲就結束了。</a:t>
            </a:r>
          </a:p>
        </p:txBody>
      </p:sp>
    </p:spTree>
    <p:extLst>
      <p:ext uri="{BB962C8B-B14F-4D97-AF65-F5344CB8AC3E}">
        <p14:creationId xmlns:p14="http://schemas.microsoft.com/office/powerpoint/2010/main" val="157942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關卡二  </a:t>
            </a:r>
            <a:r>
              <a:rPr lang="zh-TW" altLang="en-US" dirty="0"/>
              <a:t>拯救想要自殺的人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69" y="1931831"/>
            <a:ext cx="5800474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8203842" y="3230337"/>
            <a:ext cx="2434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規則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右上方有一條繩子</a:t>
            </a:r>
            <a:endParaRPr lang="en-US" altLang="zh-TW" dirty="0"/>
          </a:p>
          <a:p>
            <a:r>
              <a:rPr lang="zh-TW" altLang="en-US" dirty="0"/>
              <a:t>必需在他跳下去之前</a:t>
            </a:r>
            <a:endParaRPr lang="en-US" altLang="zh-TW" dirty="0"/>
          </a:p>
          <a:p>
            <a:r>
              <a:rPr lang="zh-TW" altLang="en-US" dirty="0"/>
              <a:t>把他拉起來</a:t>
            </a:r>
            <a:endParaRPr lang="en-US" altLang="zh-TW" dirty="0"/>
          </a:p>
          <a:p>
            <a:r>
              <a:rPr lang="zh-TW" altLang="en-US" dirty="0"/>
              <a:t>數字鍵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/>
              <a:t>和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zh-TW" altLang="en-US" dirty="0"/>
              <a:t>控制繩子</a:t>
            </a:r>
            <a:r>
              <a:rPr lang="zh-TW" altLang="en-US" dirty="0">
                <a:solidFill>
                  <a:srgbClr val="FF0000"/>
                </a:solidFill>
              </a:rPr>
              <a:t>左右</a:t>
            </a:r>
            <a:r>
              <a:rPr lang="zh-TW" altLang="en-US" dirty="0"/>
              <a:t>，數字鍵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拋繩子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7147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0957" y="325309"/>
            <a:ext cx="9601196" cy="1303867"/>
          </a:xfrm>
        </p:spPr>
        <p:txBody>
          <a:bodyPr/>
          <a:lstStyle/>
          <a:p>
            <a:r>
              <a:rPr lang="zh-TW" altLang="en-US" b="1" dirty="0"/>
              <a:t>關卡三  </a:t>
            </a:r>
            <a:r>
              <a:rPr lang="zh-TW" altLang="en-US" dirty="0"/>
              <a:t>限時接取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3" y="1315348"/>
            <a:ext cx="5445961" cy="2839081"/>
          </a:xfrm>
        </p:spPr>
      </p:pic>
      <p:sp>
        <p:nvSpPr>
          <p:cNvPr id="5" name="文字方塊 4"/>
          <p:cNvSpPr txBox="1"/>
          <p:nvPr/>
        </p:nvSpPr>
        <p:spPr>
          <a:xfrm>
            <a:off x="6967471" y="2734888"/>
            <a:ext cx="4069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規則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這關用到</a:t>
            </a:r>
            <a:r>
              <a:rPr lang="en-US" altLang="zh-TW" dirty="0"/>
              <a:t>7</a:t>
            </a:r>
            <a:r>
              <a:rPr lang="zh-TW" altLang="en-US" dirty="0"/>
              <a:t>段顯示需接的球數和秒數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>
                <a:solidFill>
                  <a:srgbClr val="FF0000"/>
                </a:solidFill>
              </a:rPr>
              <a:t>30</a:t>
            </a:r>
            <a:r>
              <a:rPr lang="zh-TW" altLang="en-US" dirty="0">
                <a:solidFill>
                  <a:srgbClr val="FF0000"/>
                </a:solidFill>
              </a:rPr>
              <a:t>秒內需接到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顆球</a:t>
            </a:r>
            <a:r>
              <a:rPr lang="zh-TW" altLang="en-US" dirty="0"/>
              <a:t>，否則遊戲結束。</a:t>
            </a:r>
            <a:endParaRPr lang="en-US" altLang="zh-TW" dirty="0"/>
          </a:p>
          <a:p>
            <a:r>
              <a:rPr lang="zh-TW" altLang="en-US" dirty="0"/>
              <a:t>數字鍵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/>
              <a:t>和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zh-TW" altLang="en-US" dirty="0"/>
              <a:t>代表左右，上方那個是砲車，每次都在不同位置。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2" y="4154429"/>
            <a:ext cx="5445961" cy="28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2218" y="750312"/>
            <a:ext cx="9601196" cy="1303867"/>
          </a:xfrm>
        </p:spPr>
        <p:txBody>
          <a:bodyPr/>
          <a:lstStyle/>
          <a:p>
            <a:r>
              <a:rPr lang="zh-TW" altLang="en-US" b="1" dirty="0"/>
              <a:t>關卡</a:t>
            </a:r>
            <a:r>
              <a:rPr lang="en-US" altLang="zh-TW" b="1" dirty="0"/>
              <a:t>4</a:t>
            </a:r>
            <a:r>
              <a:rPr lang="zh-TW" altLang="en-US" b="1" dirty="0"/>
              <a:t>  </a:t>
            </a:r>
            <a:r>
              <a:rPr lang="zh-TW" altLang="en-US" dirty="0"/>
              <a:t>拯救要被殺的人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00474" cy="4351338"/>
          </a:xfrm>
        </p:spPr>
      </p:pic>
      <p:sp>
        <p:nvSpPr>
          <p:cNvPr id="7" name="文字方塊 6"/>
          <p:cNvSpPr txBox="1"/>
          <p:nvPr/>
        </p:nvSpPr>
        <p:spPr>
          <a:xfrm>
            <a:off x="7548091" y="3090929"/>
            <a:ext cx="3348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規則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可控制的為最左邊的人</a:t>
            </a:r>
            <a:endParaRPr lang="en-US" altLang="zh-TW" dirty="0"/>
          </a:p>
          <a:p>
            <a:r>
              <a:rPr lang="zh-TW" altLang="en-US" dirty="0"/>
              <a:t>數字鍵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/>
              <a:t>和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zh-TW" altLang="en-US" dirty="0"/>
              <a:t>代表</a:t>
            </a:r>
            <a:r>
              <a:rPr lang="zh-TW" altLang="en-US" dirty="0">
                <a:solidFill>
                  <a:srgbClr val="FF0000"/>
                </a:solidFill>
              </a:rPr>
              <a:t>左右</a:t>
            </a:r>
            <a:r>
              <a:rPr lang="zh-TW" altLang="en-US" dirty="0"/>
              <a:t>，數字鍵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rgbClr val="FF0000"/>
                </a:solidFill>
              </a:rPr>
              <a:t>砍下</a:t>
            </a:r>
            <a:r>
              <a:rPr lang="zh-TW" altLang="en-US" dirty="0"/>
              <a:t>，</a:t>
            </a:r>
            <a:r>
              <a:rPr lang="en-US" altLang="zh-TW" dirty="0"/>
              <a:t>7</a:t>
            </a:r>
            <a:r>
              <a:rPr lang="zh-TW" altLang="en-US" dirty="0"/>
              <a:t>段顯示器代表剩餘秒數</a:t>
            </a:r>
            <a:r>
              <a:rPr lang="en-US" altLang="zh-TW" dirty="0"/>
              <a:t>5</a:t>
            </a:r>
            <a:r>
              <a:rPr lang="zh-TW" altLang="en-US" dirty="0"/>
              <a:t>秒，超過時間遊戲結束，如果成功砍到，就算闖關成功了。</a:t>
            </a:r>
          </a:p>
        </p:txBody>
      </p:sp>
    </p:spTree>
    <p:extLst>
      <p:ext uri="{BB962C8B-B14F-4D97-AF65-F5344CB8AC3E}">
        <p14:creationId xmlns:p14="http://schemas.microsoft.com/office/powerpoint/2010/main" val="373638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9644" y="26091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   遊戲結束畫面                   遊戲破關畫面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1" y="1452138"/>
            <a:ext cx="5098961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17" y="1452138"/>
            <a:ext cx="53007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8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心得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專題程式碼約</a:t>
            </a:r>
            <a:r>
              <a:rPr lang="en-US" altLang="zh-TW" dirty="0"/>
              <a:t>900</a:t>
            </a:r>
            <a:r>
              <a:rPr lang="zh-TW" altLang="en-US" dirty="0"/>
              <a:t>行，是我進資工系後寫過最大的程式，花了不少時間，但寫完真的很有成就感。在中間過程有很多的取捨，放下了不少念頭，但做出來的作品還可以接受，所以也算值得了。寫這種大型的程式時，不能想著要把它打完，要想我下一步要做什麼，一步一步來，不然會錯過很多的念頭，也可能錯失了成為好作品的機會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9321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358</Words>
  <Application>Microsoft Office PowerPoint</Application>
  <PresentationFormat>寬螢幕</PresentationFormat>
  <Paragraphs>37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Garamond</vt:lpstr>
      <vt:lpstr>有機</vt:lpstr>
      <vt:lpstr>MCU project</vt:lpstr>
      <vt:lpstr>使用說明</vt:lpstr>
      <vt:lpstr>關卡一   暗殺手撐著雨傘的人</vt:lpstr>
      <vt:lpstr>關卡二  拯救想要自殺的人</vt:lpstr>
      <vt:lpstr>關卡三  限時接取</vt:lpstr>
      <vt:lpstr>關卡4  拯救要被殺的人</vt:lpstr>
      <vt:lpstr>   遊戲結束畫面                   遊戲破關畫面</vt:lpstr>
      <vt:lpstr>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微處理機專題報告</dc:title>
  <dc:creator>黃宇帆</dc:creator>
  <cp:lastModifiedBy>宇帆 黃</cp:lastModifiedBy>
  <cp:revision>7</cp:revision>
  <dcterms:created xsi:type="dcterms:W3CDTF">2017-01-23T00:29:56Z</dcterms:created>
  <dcterms:modified xsi:type="dcterms:W3CDTF">2022-02-05T19:54:46Z</dcterms:modified>
</cp:coreProperties>
</file>