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0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0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6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6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344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3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0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7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6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94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9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6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83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57C7AA-446B-475C-BADA-5B5DE57EB477}" type="datetimeFigureOut">
              <a:rPr lang="zh-TW" altLang="en-US" smtClean="0"/>
              <a:t>2017/1/23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E22B2-E88F-492C-845A-89C52C7E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93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85237"/>
            <a:ext cx="9144000" cy="2387600"/>
          </a:xfrm>
        </p:spPr>
        <p:txBody>
          <a:bodyPr/>
          <a:lstStyle/>
          <a:p>
            <a:r>
              <a:rPr lang="zh-TW" altLang="en-US" dirty="0" smtClean="0"/>
              <a:t>微處理機專題報告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/>
              <a:t>暗殺</a:t>
            </a:r>
            <a:r>
              <a:rPr lang="zh-TW" altLang="en-US" sz="5400" b="1" dirty="0" smtClean="0">
                <a:solidFill>
                  <a:srgbClr val="FF0000"/>
                </a:solidFill>
              </a:rPr>
              <a:t>火柴人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使用說明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2400" dirty="0" smtClean="0"/>
              <a:t>我所使用到的工具有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LCD , LED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, 7</a:t>
            </a:r>
            <a:r>
              <a:rPr lang="zh-TW" altLang="en-US" sz="2400" dirty="0" smtClean="0"/>
              <a:t>段顯示器以及蜂鳴器。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LED</a:t>
            </a:r>
            <a:r>
              <a:rPr lang="zh-TW" altLang="en-US" sz="2400" dirty="0" smtClean="0"/>
              <a:t>代表關卡數，一共分成 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 關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LCD</a:t>
            </a:r>
            <a:r>
              <a:rPr lang="zh-TW" altLang="en-US" sz="2400" dirty="0" smtClean="0"/>
              <a:t>顯示遊戲畫面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7</a:t>
            </a:r>
            <a:r>
              <a:rPr lang="zh-TW" altLang="en-US" sz="2400" dirty="0" smtClean="0"/>
              <a:t>段顯示器顯示分數及秒數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蜂鳴器則包含遊戲開始音效還有遊戲內音效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36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關卡一</a:t>
            </a:r>
            <a:r>
              <a:rPr lang="zh-TW" altLang="en-US" dirty="0" smtClean="0"/>
              <a:t> </a:t>
            </a:r>
            <a:r>
              <a:rPr lang="zh-TW" altLang="en-US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暗殺手撐著雨傘的人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983346"/>
            <a:ext cx="5742174" cy="4307603"/>
          </a:xfrm>
        </p:spPr>
      </p:pic>
      <p:sp>
        <p:nvSpPr>
          <p:cNvPr id="5" name="文字方塊 4"/>
          <p:cNvSpPr txBox="1"/>
          <p:nvPr/>
        </p:nvSpPr>
        <p:spPr>
          <a:xfrm>
            <a:off x="8152325" y="3449947"/>
            <a:ext cx="24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規則 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數字鍵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zh-TW" altLang="en-US" dirty="0" smtClean="0"/>
              <a:t>代表</a:t>
            </a:r>
            <a:r>
              <a:rPr lang="zh-TW" altLang="en-US" dirty="0" smtClean="0">
                <a:solidFill>
                  <a:srgbClr val="FF0000"/>
                </a:solidFill>
              </a:rPr>
              <a:t>左右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代表</a:t>
            </a:r>
            <a:r>
              <a:rPr lang="zh-TW" altLang="en-US" dirty="0" smtClean="0">
                <a:solidFill>
                  <a:srgbClr val="FF0000"/>
                </a:solidFill>
              </a:rPr>
              <a:t>狙擊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必須在人走到最右邊</a:t>
            </a:r>
            <a:endParaRPr lang="en-US" altLang="zh-TW" dirty="0" smtClean="0"/>
          </a:p>
          <a:p>
            <a:r>
              <a:rPr lang="zh-TW" altLang="en-US" dirty="0" smtClean="0"/>
              <a:t>時完成狙擊，否則遊戲就結束了。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4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關卡二  </a:t>
            </a:r>
            <a:r>
              <a:rPr lang="zh-TW" altLang="en-US" dirty="0" smtClean="0"/>
              <a:t>拯救想要自殺的人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69" y="1931831"/>
            <a:ext cx="5800474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8203842" y="3230337"/>
            <a:ext cx="24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規則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右上方有一條繩子</a:t>
            </a:r>
            <a:endParaRPr lang="en-US" altLang="zh-TW" dirty="0" smtClean="0"/>
          </a:p>
          <a:p>
            <a:r>
              <a:rPr lang="zh-TW" altLang="en-US" dirty="0" smtClean="0"/>
              <a:t>必</a:t>
            </a:r>
            <a:r>
              <a:rPr lang="zh-TW" altLang="en-US" dirty="0"/>
              <a:t>需</a:t>
            </a:r>
            <a:r>
              <a:rPr lang="zh-TW" altLang="en-US" dirty="0" smtClean="0"/>
              <a:t>在他跳下去之前</a:t>
            </a:r>
            <a:endParaRPr lang="en-US" altLang="zh-TW" dirty="0" smtClean="0"/>
          </a:p>
          <a:p>
            <a:r>
              <a:rPr lang="zh-TW" altLang="en-US" dirty="0" smtClean="0"/>
              <a:t>把</a:t>
            </a:r>
            <a:r>
              <a:rPr lang="zh-TW" altLang="en-US" dirty="0"/>
              <a:t>他</a:t>
            </a:r>
            <a:r>
              <a:rPr lang="zh-TW" altLang="en-US" dirty="0" smtClean="0"/>
              <a:t>拉起</a:t>
            </a:r>
            <a:r>
              <a:rPr lang="zh-TW" altLang="en-US" dirty="0"/>
              <a:t>來</a:t>
            </a:r>
            <a:endParaRPr lang="en-US" altLang="zh-TW" dirty="0" smtClean="0"/>
          </a:p>
          <a:p>
            <a:r>
              <a:rPr lang="zh-TW" altLang="en-US" dirty="0" smtClean="0"/>
              <a:t>數字鍵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zh-TW" altLang="en-US" dirty="0" smtClean="0"/>
              <a:t>控制繩子</a:t>
            </a:r>
            <a:r>
              <a:rPr lang="zh-TW" altLang="en-US" dirty="0" smtClean="0">
                <a:solidFill>
                  <a:srgbClr val="FF0000"/>
                </a:solidFill>
              </a:rPr>
              <a:t>左右</a:t>
            </a:r>
            <a:r>
              <a:rPr lang="zh-TW" altLang="en-US" dirty="0" smtClean="0"/>
              <a:t>，數字鍵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r>
              <a:rPr lang="zh-TW" altLang="en-US" dirty="0" smtClean="0">
                <a:solidFill>
                  <a:srgbClr val="FF0000"/>
                </a:solidFill>
              </a:rPr>
              <a:t>拋繩子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14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0957" y="325309"/>
            <a:ext cx="9601196" cy="1303867"/>
          </a:xfrm>
        </p:spPr>
        <p:txBody>
          <a:bodyPr/>
          <a:lstStyle/>
          <a:p>
            <a:r>
              <a:rPr lang="zh-TW" altLang="en-US" b="1" dirty="0" smtClean="0"/>
              <a:t>關卡三  </a:t>
            </a:r>
            <a:r>
              <a:rPr lang="zh-TW" altLang="en-US" dirty="0" smtClean="0"/>
              <a:t>限時接取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3" y="1315348"/>
            <a:ext cx="5445961" cy="2839081"/>
          </a:xfrm>
        </p:spPr>
      </p:pic>
      <p:sp>
        <p:nvSpPr>
          <p:cNvPr id="5" name="文字方塊 4"/>
          <p:cNvSpPr txBox="1"/>
          <p:nvPr/>
        </p:nvSpPr>
        <p:spPr>
          <a:xfrm>
            <a:off x="6967471" y="2734888"/>
            <a:ext cx="4069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規則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這關用到</a:t>
            </a:r>
            <a:r>
              <a:rPr lang="en-US" altLang="zh-TW" dirty="0" smtClean="0"/>
              <a:t>7</a:t>
            </a:r>
            <a:r>
              <a:rPr lang="zh-TW" altLang="en-US" dirty="0" smtClean="0"/>
              <a:t>段顯示需接的球數和秒數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r>
              <a:rPr lang="zh-TW" altLang="en-US" dirty="0" smtClean="0">
                <a:solidFill>
                  <a:srgbClr val="FF0000"/>
                </a:solidFill>
              </a:rPr>
              <a:t>秒內需接到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顆球</a:t>
            </a:r>
            <a:r>
              <a:rPr lang="zh-TW" altLang="en-US" dirty="0" smtClean="0"/>
              <a:t>，否則遊戲結束。</a:t>
            </a:r>
            <a:endParaRPr lang="en-US" altLang="zh-TW" dirty="0" smtClean="0"/>
          </a:p>
          <a:p>
            <a:r>
              <a:rPr lang="zh-TW" altLang="en-US" dirty="0" smtClean="0"/>
              <a:t>數字鍵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zh-TW" altLang="en-US" dirty="0" smtClean="0"/>
              <a:t>代表左右，上方那個是砲車，每次都在不同位置。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2" y="4154429"/>
            <a:ext cx="5445961" cy="28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2218" y="750312"/>
            <a:ext cx="9601196" cy="1303867"/>
          </a:xfrm>
        </p:spPr>
        <p:txBody>
          <a:bodyPr/>
          <a:lstStyle/>
          <a:p>
            <a:r>
              <a:rPr lang="zh-TW" altLang="en-US" b="1" dirty="0" smtClean="0"/>
              <a:t>關卡</a:t>
            </a:r>
            <a:r>
              <a:rPr lang="en-US" altLang="zh-TW" b="1" dirty="0" smtClean="0"/>
              <a:t>4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拯救要被殺的人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00474" cy="4351338"/>
          </a:xfrm>
        </p:spPr>
      </p:pic>
      <p:sp>
        <p:nvSpPr>
          <p:cNvPr id="7" name="文字方塊 6"/>
          <p:cNvSpPr txBox="1"/>
          <p:nvPr/>
        </p:nvSpPr>
        <p:spPr>
          <a:xfrm>
            <a:off x="7548091" y="3090929"/>
            <a:ext cx="334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規則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可控制的為最左邊的人</a:t>
            </a:r>
            <a:endParaRPr lang="en-US" altLang="zh-TW" dirty="0" smtClean="0"/>
          </a:p>
          <a:p>
            <a:r>
              <a:rPr lang="zh-TW" altLang="en-US" dirty="0" smtClean="0"/>
              <a:t>數字鍵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zh-TW" altLang="en-US" dirty="0" smtClean="0"/>
              <a:t>代表</a:t>
            </a:r>
            <a:r>
              <a:rPr lang="zh-TW" altLang="en-US" dirty="0" smtClean="0">
                <a:solidFill>
                  <a:srgbClr val="FF0000"/>
                </a:solidFill>
              </a:rPr>
              <a:t>左右</a:t>
            </a:r>
            <a:r>
              <a:rPr lang="zh-TW" altLang="en-US" dirty="0" smtClean="0"/>
              <a:t>，數字鍵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是</a:t>
            </a:r>
            <a:r>
              <a:rPr lang="zh-TW" altLang="en-US" dirty="0" smtClean="0">
                <a:solidFill>
                  <a:srgbClr val="FF0000"/>
                </a:solidFill>
              </a:rPr>
              <a:t>砍下</a:t>
            </a:r>
            <a:r>
              <a:rPr lang="zh-TW" altLang="en-US" dirty="0" smtClean="0"/>
              <a:t>，</a:t>
            </a:r>
            <a:r>
              <a:rPr lang="en-US" altLang="zh-TW" dirty="0" smtClean="0"/>
              <a:t>7</a:t>
            </a:r>
            <a:r>
              <a:rPr lang="zh-TW" altLang="en-US" dirty="0" smtClean="0"/>
              <a:t>段顯示器代表剩餘秒數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秒，超過時間遊戲結束，如果成功砍到，就算闖關成功了。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38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9644" y="26091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/>
              <a:t>   遊戲結束畫面                   遊戲破關畫面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1" y="1452138"/>
            <a:ext cx="5098961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17" y="1452138"/>
            <a:ext cx="5300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心得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專題程式碼約</a:t>
            </a:r>
            <a:r>
              <a:rPr lang="en-US" altLang="zh-TW" dirty="0" smtClean="0"/>
              <a:t>900</a:t>
            </a:r>
            <a:r>
              <a:rPr lang="zh-TW" altLang="en-US" dirty="0" smtClean="0"/>
              <a:t>行，是我進資工系後寫過最大的程式，花了不少時間，但寫完真的很有成就感。在中間過程有很多的取捨，放下了不少念頭，但做出來的作品還可以接受，所以也算值得了。寫這種大型的程式時，不能想著要把它打完，要想我下一步要做什麼，一步一步來，不然會錯過很多的念頭，也可能錯失了成為好作品的機會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293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359</Words>
  <Application>Microsoft Office PowerPoint</Application>
  <PresentationFormat>寬螢幕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微處理機專題報告</vt:lpstr>
      <vt:lpstr>使用說明</vt:lpstr>
      <vt:lpstr>關卡一   暗殺手撐著雨傘的人</vt:lpstr>
      <vt:lpstr>關卡二  拯救想要自殺的人</vt:lpstr>
      <vt:lpstr>關卡三  限時接取</vt:lpstr>
      <vt:lpstr>關卡4  拯救要被殺的人</vt:lpstr>
      <vt:lpstr>   遊戲結束畫面                   遊戲破關畫面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微處理機專題報告</dc:title>
  <dc:creator>黃宇帆</dc:creator>
  <cp:lastModifiedBy>黃宇帆</cp:lastModifiedBy>
  <cp:revision>5</cp:revision>
  <dcterms:created xsi:type="dcterms:W3CDTF">2017-01-23T00:29:56Z</dcterms:created>
  <dcterms:modified xsi:type="dcterms:W3CDTF">2017-01-23T01:15:16Z</dcterms:modified>
</cp:coreProperties>
</file>