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B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4A7A-586C-496D-A9FB-9E570B005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D27A0-A8EA-46FA-9F31-6279BA015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928CD-F64D-4110-A99D-3F0E2528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A222-27D7-48CC-82C7-9D52F682A97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27F26-520F-4B79-A9E0-7333FF43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5E520-BB4E-4343-A7FF-C547F4EE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6DD2-15C3-48D3-BD27-325DBFDB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1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89BF-4F1A-4FA4-9366-A0113260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11653-C082-4186-8A5E-EC73B4C25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FC45B-322A-4DFC-A34C-618B37FB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A222-27D7-48CC-82C7-9D52F682A97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DD418-7DAE-4CA7-A91D-4EB9A15E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67797-5DEF-41DB-A2E4-96E7F1F8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6DD2-15C3-48D3-BD27-325DBFDB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1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6DECF-9DD1-4504-9410-290BEDD7D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FAD33-82EC-4FA6-81F9-7773015CC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D1564-3AAA-4790-B3BD-8519D957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A222-27D7-48CC-82C7-9D52F682A97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AF572-1567-418E-AD02-5ABD189F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C9BD9-24FC-4918-8226-8AD607E8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6DD2-15C3-48D3-BD27-325DBFDB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1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C337-22B8-47F5-9F96-7DE515F8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C389A-D5A2-4B0A-AC8F-EEA16BA8B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23EA1-1693-4EF8-87A0-F9B94553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A222-27D7-48CC-82C7-9D52F682A97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C64E3-BB9F-49D6-9995-EB07C06B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3F3D1-2E38-4614-81B5-10D742C0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6DD2-15C3-48D3-BD27-325DBFDB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3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C5C9-BD6B-4913-83D7-97063957F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252D4-1FD9-4CC9-996F-28F1A5E5E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330D2-AEF8-4E91-81A9-4F3ED1CF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A222-27D7-48CC-82C7-9D52F682A97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F773E-6E64-4CE2-878E-4AADA7A0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A40A-A6B5-4289-8429-F80D5AA1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6DD2-15C3-48D3-BD27-325DBFDB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8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3B88-82FA-49B9-901B-9554056C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78475-B0A7-4BE5-8641-FFF119227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5A1A2-3BF7-4F61-82A4-529553B20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76EC1-AD46-454D-AEAD-86B05F1D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A222-27D7-48CC-82C7-9D52F682A97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472BA-75DD-4E20-85B0-662523F7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1332D-B0B9-4DF9-B8CA-FD4A5979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6DD2-15C3-48D3-BD27-325DBFDB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8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2DE2-C669-42A4-9ABC-8BD72F95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7F7F9-8BD2-419F-A7F9-8F771589B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A6F21-928A-43E2-B3F2-91C1BDF83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78452-E308-4347-842D-729284421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35E16-8CAE-44DC-998F-1BAF6C673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9F0D5-5597-4D0D-B4D4-8D8A24D9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A222-27D7-48CC-82C7-9D52F682A97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4FC4A-C781-4B62-A833-09EE5799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39A19-24C3-473A-AD5C-0E6EE0B5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6DD2-15C3-48D3-BD27-325DBFDB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1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16A2-EB37-4073-B229-0726DCF0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5CCA3-830A-4E2B-AACE-12C58160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A222-27D7-48CC-82C7-9D52F682A97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B525B-B56D-4A05-945C-EDC3CF35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F479A-39B7-470C-9F15-3E43D7A8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6DD2-15C3-48D3-BD27-325DBFDB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9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437297-FFDC-4F98-918F-9A0FEDD7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A222-27D7-48CC-82C7-9D52F682A97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83D07-F8F1-4063-A26C-C97CEC86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5D153-8B45-463E-94CC-ABFD4F23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6DD2-15C3-48D3-BD27-325DBFDB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6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8E7D-A7AE-4624-B1FE-3CFA8C768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D445-8C3F-400E-8E39-0E17395D6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5B068-6D82-407A-874B-88AC68D49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C719C-FAB5-4992-A083-BCE8609B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A222-27D7-48CC-82C7-9D52F682A97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F3D7E-D5D0-41DE-B001-ADFDEA2F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A3F3B-4440-42C2-9643-BAB7E0EE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6DD2-15C3-48D3-BD27-325DBFDB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9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F627-D254-4794-9204-7A09F611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2D89-2773-4F1E-A99D-77E94546A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50C92-3391-4A18-83A4-69E202D16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F643A-FF02-478E-8547-E17A8300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A222-27D7-48CC-82C7-9D52F682A97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F21E6-2C93-43EB-BE41-E4177165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B0FC4-417E-4376-BED8-B4C2454E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6DD2-15C3-48D3-BD27-325DBFDB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7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F0B6F-99C1-45EF-9F17-05FA5573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17AC0-9964-4B19-A813-E1C63DB7D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07488-5850-4A2E-B32D-E0D1C3F79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A222-27D7-48CC-82C7-9D52F682A97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ADFF7-166D-4231-A02B-008CFEC0B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F1D7B-D5FF-481A-86E3-B808B817C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26DD2-15C3-48D3-BD27-325DBFDB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0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1F2A541-35BC-46CF-8FDD-2A9F0ACF0114}"/>
              </a:ext>
            </a:extLst>
          </p:cNvPr>
          <p:cNvGrpSpPr/>
          <p:nvPr/>
        </p:nvGrpSpPr>
        <p:grpSpPr>
          <a:xfrm>
            <a:off x="3455812" y="1917872"/>
            <a:ext cx="3600000" cy="3600000"/>
            <a:chOff x="3455812" y="1917872"/>
            <a:chExt cx="3600000" cy="360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E3EAEB-70C8-47B7-9977-0BD8009D5203}"/>
                </a:ext>
              </a:extLst>
            </p:cNvPr>
            <p:cNvSpPr/>
            <p:nvPr/>
          </p:nvSpPr>
          <p:spPr>
            <a:xfrm>
              <a:off x="3455812" y="1917872"/>
              <a:ext cx="3600000" cy="3600000"/>
            </a:xfrm>
            <a:prstGeom prst="rect">
              <a:avLst/>
            </a:prstGeom>
            <a:solidFill>
              <a:srgbClr val="55B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23900" b="1" dirty="0"/>
                <a:t>W</a:t>
              </a:r>
              <a:endParaRPr lang="en-US" sz="23900" b="1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487A87A-D87A-4277-BCA5-45C3C35D483C}"/>
                </a:ext>
              </a:extLst>
            </p:cNvPr>
            <p:cNvSpPr/>
            <p:nvPr/>
          </p:nvSpPr>
          <p:spPr>
            <a:xfrm>
              <a:off x="5660308" y="2468044"/>
              <a:ext cx="426167" cy="4261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DD41379-D1F9-4566-A152-03464641ABB6}"/>
                </a:ext>
              </a:extLst>
            </p:cNvPr>
            <p:cNvSpPr/>
            <p:nvPr/>
          </p:nvSpPr>
          <p:spPr>
            <a:xfrm>
              <a:off x="4412430" y="2468044"/>
              <a:ext cx="426167" cy="4261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9669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Hübner</dc:creator>
  <cp:lastModifiedBy>Philipp Hübner</cp:lastModifiedBy>
  <cp:revision>4</cp:revision>
  <dcterms:created xsi:type="dcterms:W3CDTF">2022-02-11T17:14:26Z</dcterms:created>
  <dcterms:modified xsi:type="dcterms:W3CDTF">2022-02-12T16:05:17Z</dcterms:modified>
</cp:coreProperties>
</file>