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49588" cy="360045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2256" y="-72"/>
      </p:cViewPr>
      <p:guideLst>
        <p:guide orient="horz" pos="2778"/>
        <p:guide pos="9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721" y="11184746"/>
            <a:ext cx="2592150" cy="771763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438" y="20402550"/>
            <a:ext cx="2134712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003-95DC-4B5C-B1A8-E46CECBCC8BB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BBE3-8EC4-40E4-9452-6BA9AECC2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44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003-95DC-4B5C-B1A8-E46CECBCC8BB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BBE3-8EC4-40E4-9452-6BA9AECC2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13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76498" y="1441860"/>
            <a:ext cx="147714" cy="3072050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836" y="1441860"/>
            <a:ext cx="392847" cy="3072050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003-95DC-4B5C-B1A8-E46CECBCC8BB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BBE3-8EC4-40E4-9452-6BA9AECC2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66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003-95DC-4B5C-B1A8-E46CECBCC8BB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BBE3-8EC4-40E4-9452-6BA9AECC2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86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0898" y="23136235"/>
            <a:ext cx="2592150" cy="715089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0898" y="15260248"/>
            <a:ext cx="2592150" cy="787598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003-95DC-4B5C-B1A8-E46CECBCC8BB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BBE3-8EC4-40E4-9452-6BA9AECC2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16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2828" y="8401064"/>
            <a:ext cx="270016" cy="237613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53676" y="8401064"/>
            <a:ext cx="270545" cy="237613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003-95DC-4B5C-B1A8-E46CECBCC8BB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BBE3-8EC4-40E4-9452-6BA9AECC2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82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82" y="1441850"/>
            <a:ext cx="2744629" cy="60007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81" y="8059348"/>
            <a:ext cx="1347430" cy="3358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2481" y="11418098"/>
            <a:ext cx="1347430" cy="20744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49149" y="8059348"/>
            <a:ext cx="1347960" cy="3358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49149" y="11418098"/>
            <a:ext cx="1347960" cy="20744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003-95DC-4B5C-B1A8-E46CECBCC8BB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BBE3-8EC4-40E4-9452-6BA9AECC2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99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003-95DC-4B5C-B1A8-E46CECBCC8BB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BBE3-8EC4-40E4-9452-6BA9AECC2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17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003-95DC-4B5C-B1A8-E46CECBCC8BB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BBE3-8EC4-40E4-9452-6BA9AECC2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87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93" y="1433521"/>
            <a:ext cx="1003293" cy="61007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2304" y="1433531"/>
            <a:ext cx="1704805" cy="30728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2493" y="7534285"/>
            <a:ext cx="1003293" cy="246280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003-95DC-4B5C-B1A8-E46CECBCC8BB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BBE3-8EC4-40E4-9452-6BA9AECC2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07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7753" y="25203150"/>
            <a:ext cx="1829753" cy="2975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7753" y="3217070"/>
            <a:ext cx="1829753" cy="21602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7753" y="28178525"/>
            <a:ext cx="1829753" cy="42255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003-95DC-4B5C-B1A8-E46CECBCC8BB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BBE3-8EC4-40E4-9452-6BA9AECC2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38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2482" y="1441850"/>
            <a:ext cx="2744629" cy="6000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82" y="8401064"/>
            <a:ext cx="2744629" cy="23761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2483" y="33370850"/>
            <a:ext cx="711570" cy="19169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AE003-95DC-4B5C-B1A8-E46CECBCC8BB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41945" y="33370850"/>
            <a:ext cx="965703" cy="19169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85541" y="33370850"/>
            <a:ext cx="711570" cy="19169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BBBE3-8EC4-40E4-9452-6BA9AECC2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21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12238" y="427180"/>
            <a:ext cx="3049200" cy="125485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9" name="群組 48"/>
          <p:cNvGrpSpPr/>
          <p:nvPr/>
        </p:nvGrpSpPr>
        <p:grpSpPr>
          <a:xfrm>
            <a:off x="3101" y="0"/>
            <a:ext cx="3049200" cy="481125"/>
            <a:chOff x="0" y="0"/>
            <a:chExt cx="3049200" cy="481125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3049200" cy="4176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643" y="5730"/>
              <a:ext cx="707925" cy="475395"/>
            </a:xfrm>
            <a:prstGeom prst="rect">
              <a:avLst/>
            </a:prstGeom>
          </p:spPr>
        </p:pic>
        <p:grpSp>
          <p:nvGrpSpPr>
            <p:cNvPr id="11" name="群組 10"/>
            <p:cNvGrpSpPr/>
            <p:nvPr/>
          </p:nvGrpSpPr>
          <p:grpSpPr>
            <a:xfrm>
              <a:off x="154738" y="123515"/>
              <a:ext cx="216731" cy="187420"/>
              <a:chOff x="156642" y="118932"/>
              <a:chExt cx="216731" cy="1874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8" name="圓角矩形 7"/>
              <p:cNvSpPr/>
              <p:nvPr/>
            </p:nvSpPr>
            <p:spPr>
              <a:xfrm>
                <a:off x="156642" y="118932"/>
                <a:ext cx="216024" cy="36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圓角矩形 8"/>
              <p:cNvSpPr/>
              <p:nvPr/>
            </p:nvSpPr>
            <p:spPr>
              <a:xfrm>
                <a:off x="157349" y="192946"/>
                <a:ext cx="216024" cy="36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157349" y="270354"/>
                <a:ext cx="216024" cy="36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9" t="10308" r="13104" b="16033"/>
          <a:stretch/>
        </p:blipFill>
        <p:spPr>
          <a:xfrm>
            <a:off x="214846" y="648325"/>
            <a:ext cx="2619506" cy="1477870"/>
          </a:xfrm>
          <a:prstGeom prst="rect">
            <a:avLst/>
          </a:prstGeom>
        </p:spPr>
      </p:pic>
      <p:grpSp>
        <p:nvGrpSpPr>
          <p:cNvPr id="48" name="群組 47"/>
          <p:cNvGrpSpPr/>
          <p:nvPr/>
        </p:nvGrpSpPr>
        <p:grpSpPr>
          <a:xfrm>
            <a:off x="441753" y="2654504"/>
            <a:ext cx="1997639" cy="730128"/>
            <a:chOff x="441743" y="2320634"/>
            <a:chExt cx="1997639" cy="730127"/>
          </a:xfrm>
        </p:grpSpPr>
        <p:grpSp>
          <p:nvGrpSpPr>
            <p:cNvPr id="47" name="群組 46"/>
            <p:cNvGrpSpPr/>
            <p:nvPr/>
          </p:nvGrpSpPr>
          <p:grpSpPr>
            <a:xfrm>
              <a:off x="441743" y="2322532"/>
              <a:ext cx="728894" cy="728229"/>
              <a:chOff x="441743" y="2322532"/>
              <a:chExt cx="728894" cy="72822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441743" y="2322532"/>
                <a:ext cx="728893" cy="728229"/>
              </a:xfrm>
              <a:prstGeom prst="roundRect">
                <a:avLst/>
              </a:prstGeom>
              <a:gradFill>
                <a:gsLst>
                  <a:gs pos="51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75000"/>
                    </a:schemeClr>
                  </a:gs>
                  <a:gs pos="100000">
                    <a:schemeClr val="bg1"/>
                  </a:gs>
                </a:gsLst>
                <a:lin ang="13500000" scaled="1"/>
              </a:gradFill>
              <a:ln w="38100"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/>
              </a:bodyPr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5" name="圖片 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698" y="2340364"/>
                <a:ext cx="658939" cy="658939"/>
              </a:xfrm>
              <a:prstGeom prst="rect">
                <a:avLst/>
              </a:prstGeom>
            </p:spPr>
          </p:pic>
        </p:grpSp>
        <p:grpSp>
          <p:nvGrpSpPr>
            <p:cNvPr id="46" name="群組 45"/>
            <p:cNvGrpSpPr/>
            <p:nvPr/>
          </p:nvGrpSpPr>
          <p:grpSpPr>
            <a:xfrm>
              <a:off x="1708588" y="2320634"/>
              <a:ext cx="730794" cy="730127"/>
              <a:chOff x="1708588" y="2320634"/>
              <a:chExt cx="730794" cy="730127"/>
            </a:xfrm>
          </p:grpSpPr>
          <p:sp>
            <p:nvSpPr>
              <p:cNvPr id="27" name="圓角矩形 26"/>
              <p:cNvSpPr/>
              <p:nvPr/>
            </p:nvSpPr>
            <p:spPr>
              <a:xfrm flipH="1">
                <a:off x="1708588" y="2320634"/>
                <a:ext cx="730794" cy="730127"/>
              </a:xfrm>
              <a:prstGeom prst="roundRect">
                <a:avLst/>
              </a:prstGeom>
              <a:gradFill>
                <a:gsLst>
                  <a:gs pos="51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75000"/>
                    </a:schemeClr>
                  </a:gs>
                  <a:gs pos="100000">
                    <a:schemeClr val="bg1"/>
                  </a:gs>
                </a:gsLst>
                <a:lin ang="13500000" scaled="1"/>
              </a:gradFill>
              <a:ln w="38100"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/>
              </a:bodyPr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8" name="圖片 2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860571" y="2376514"/>
                <a:ext cx="423359" cy="590109"/>
              </a:xfrm>
              <a:prstGeom prst="rect">
                <a:avLst/>
              </a:prstGeom>
            </p:spPr>
          </p:pic>
        </p:grpSp>
      </p:grpSp>
      <p:grpSp>
        <p:nvGrpSpPr>
          <p:cNvPr id="40" name="群組 39"/>
          <p:cNvGrpSpPr/>
          <p:nvPr/>
        </p:nvGrpSpPr>
        <p:grpSpPr>
          <a:xfrm>
            <a:off x="-2713" y="6026982"/>
            <a:ext cx="3049200" cy="6948718"/>
            <a:chOff x="10512" y="4416402"/>
            <a:chExt cx="3049200" cy="4382619"/>
          </a:xfrm>
        </p:grpSpPr>
        <p:sp>
          <p:nvSpPr>
            <p:cNvPr id="29" name="矩形 28"/>
            <p:cNvSpPr/>
            <p:nvPr/>
          </p:nvSpPr>
          <p:spPr>
            <a:xfrm>
              <a:off x="10512" y="4416402"/>
              <a:ext cx="3049200" cy="4114706"/>
            </a:xfrm>
            <a:prstGeom prst="rect">
              <a:avLst/>
            </a:prstGeom>
            <a:gradFill flip="none" rotWithShape="1">
              <a:gsLst>
                <a:gs pos="33302">
                  <a:schemeClr val="accent6">
                    <a:lumMod val="60000"/>
                    <a:lumOff val="40000"/>
                  </a:schemeClr>
                </a:gs>
                <a:gs pos="1000">
                  <a:schemeClr val="accent3">
                    <a:lumMod val="40000"/>
                    <a:lumOff val="60000"/>
                  </a:schemeClr>
                </a:gs>
                <a:gs pos="98000">
                  <a:schemeClr val="accent6">
                    <a:lumMod val="7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0512" y="8503849"/>
              <a:ext cx="3049200" cy="29517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697340" y="4016906"/>
            <a:ext cx="1668732" cy="3544193"/>
            <a:chOff x="697340" y="3368827"/>
            <a:chExt cx="1668732" cy="3544191"/>
          </a:xfrm>
        </p:grpSpPr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340" y="3889511"/>
              <a:ext cx="1656496" cy="1655355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</p:pic>
        <p:sp>
          <p:nvSpPr>
            <p:cNvPr id="33" name="文字方塊 32"/>
            <p:cNvSpPr txBox="1"/>
            <p:nvPr/>
          </p:nvSpPr>
          <p:spPr>
            <a:xfrm>
              <a:off x="883473" y="336882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物品綠能化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739702" y="5729786"/>
              <a:ext cx="1626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節約資源，將廢物變成另一種寶藏</a:t>
              </a:r>
              <a:endPara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8" name="圓角矩形 37"/>
            <p:cNvSpPr/>
            <p:nvPr/>
          </p:nvSpPr>
          <p:spPr>
            <a:xfrm>
              <a:off x="841166" y="6526217"/>
              <a:ext cx="1331699" cy="38680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bg2">
                      <a:lumMod val="25000"/>
                    </a:schemeClr>
                  </a:solidFill>
                </a:rPr>
                <a:t>detail</a:t>
              </a:r>
              <a:endParaRPr lang="zh-TW" alt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60698" y="8209166"/>
            <a:ext cx="1693138" cy="3600400"/>
            <a:chOff x="660698" y="7705106"/>
            <a:chExt cx="1693138" cy="3600400"/>
          </a:xfrm>
        </p:grpSpPr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98" y="8316224"/>
              <a:ext cx="1693138" cy="1693138"/>
            </a:xfrm>
            <a:prstGeom prst="rec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</p:pic>
        <p:sp>
          <p:nvSpPr>
            <p:cNvPr id="42" name="文字方塊 41"/>
            <p:cNvSpPr txBox="1"/>
            <p:nvPr/>
          </p:nvSpPr>
          <p:spPr>
            <a:xfrm>
              <a:off x="998889" y="770510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綠能插座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90512" y="10225386"/>
              <a:ext cx="1626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沒是拔插頭，救救地球，</a:t>
              </a:r>
              <a:endPara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4" name="圓角矩形 43"/>
            <p:cNvSpPr/>
            <p:nvPr/>
          </p:nvSpPr>
          <p:spPr>
            <a:xfrm>
              <a:off x="837848" y="10927439"/>
              <a:ext cx="1331698" cy="37806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bg2">
                      <a:lumMod val="25000"/>
                    </a:schemeClr>
                  </a:solidFill>
                </a:rPr>
                <a:t>detail</a:t>
              </a:r>
              <a:endParaRPr lang="zh-TW" alt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766906" y="12581905"/>
            <a:ext cx="15099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Copyright  2016</a:t>
            </a:r>
            <a:endParaRPr lang="zh-TW" altLang="en-US" sz="1400" dirty="0"/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977" y="108153"/>
            <a:ext cx="214749" cy="214749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72" y="108151"/>
            <a:ext cx="214751" cy="2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29</Words>
  <Application>Microsoft Office PowerPoint</Application>
  <PresentationFormat>自訂</PresentationFormat>
  <Paragraphs>7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yuki</dc:creator>
  <cp:lastModifiedBy>yuki</cp:lastModifiedBy>
  <cp:revision>9</cp:revision>
  <dcterms:created xsi:type="dcterms:W3CDTF">2016-05-11T06:18:11Z</dcterms:created>
  <dcterms:modified xsi:type="dcterms:W3CDTF">2016-05-11T13:56:34Z</dcterms:modified>
</cp:coreProperties>
</file>