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E9E9E9"/>
    <a:srgbClr val="333333"/>
    <a:srgbClr val="D0A8A0"/>
    <a:srgbClr val="F25C63"/>
    <a:srgbClr val="ED1C24"/>
    <a:srgbClr val="3084BF"/>
    <a:srgbClr val="F5C3C2"/>
    <a:srgbClr val="CCCCCC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8" autoAdjust="0"/>
    <p:restoredTop sz="94613"/>
  </p:normalViewPr>
  <p:slideViewPr>
    <p:cSldViewPr snapToGrid="0" snapToObjects="1" showGuides="1">
      <p:cViewPr>
        <p:scale>
          <a:sx n="50" d="100"/>
          <a:sy n="50" d="100"/>
        </p:scale>
        <p:origin x="-1518" y="1494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7BBD-E4B1-4DD4-88A8-64F86CD3B537}" type="datetimeFigureOut">
              <a:rPr lang="zh-TW" altLang="en-US" smtClean="0"/>
              <a:t>2016/4/20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1064B-7885-4A48-B03B-C12D2CDC4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77024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9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838357"/>
            <a:ext cx="2628900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838357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3925679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537714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191754"/>
            <a:ext cx="5181600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38360"/>
            <a:ext cx="1051560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860066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751821"/>
            <a:ext cx="5157787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3860066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5751821"/>
            <a:ext cx="518318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49767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2267201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723930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49767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2267201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723930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38360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601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2016/4/20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4594601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4594601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jp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79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152398" y="149066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93637" y="2056494"/>
            <a:ext cx="11644364" cy="6801756"/>
            <a:chOff x="-2826234" y="2457450"/>
            <a:chExt cx="1319836" cy="1333500"/>
          </a:xfrm>
        </p:grpSpPr>
        <p:sp>
          <p:nvSpPr>
            <p:cNvPr id="20" name="矩形 1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-2826233" y="2457450"/>
              <a:ext cx="1319835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2354627" y="9960321"/>
            <a:ext cx="1062183" cy="1092729"/>
            <a:chOff x="-2826234" y="2419350"/>
            <a:chExt cx="1319836" cy="1371600"/>
          </a:xfrm>
        </p:grpSpPr>
        <p:sp>
          <p:nvSpPr>
            <p:cNvPr id="44" name="矩形 43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/>
          <p:cNvCxnSpPr/>
          <p:nvPr/>
        </p:nvCxnSpPr>
        <p:spPr>
          <a:xfrm>
            <a:off x="0" y="1175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155565" y="425957"/>
            <a:ext cx="1062183" cy="1092729"/>
            <a:chOff x="-2826234" y="2419350"/>
            <a:chExt cx="1319836" cy="1371600"/>
          </a:xfrm>
        </p:grpSpPr>
        <p:sp>
          <p:nvSpPr>
            <p:cNvPr id="62" name="矩形 6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914" y="13815480"/>
            <a:ext cx="970685" cy="38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64615" y="2056494"/>
            <a:ext cx="29031" cy="1285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1938000" y="1167758"/>
            <a:ext cx="0" cy="13729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9682758" y="13125007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561392" y="13774618"/>
            <a:ext cx="970685" cy="38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14920475"/>
            <a:ext cx="12192000" cy="83978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6263312" y="1167758"/>
            <a:ext cx="1022860" cy="8887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286170" y="1186813"/>
            <a:ext cx="4651829" cy="869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293647" y="2056500"/>
            <a:ext cx="11644346" cy="1285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0" y="20564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14916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293637" y="2056494"/>
            <a:ext cx="11644364" cy="6801756"/>
            <a:chOff x="-2826234" y="2457450"/>
            <a:chExt cx="1319836" cy="1333500"/>
          </a:xfrm>
        </p:grpSpPr>
        <p:sp>
          <p:nvSpPr>
            <p:cNvPr id="20" name="矩形 1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-2826233" y="2457450"/>
              <a:ext cx="1319835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2354627" y="9960321"/>
            <a:ext cx="1062183" cy="1092729"/>
            <a:chOff x="-2826234" y="2419350"/>
            <a:chExt cx="1319836" cy="1371600"/>
          </a:xfrm>
        </p:grpSpPr>
        <p:sp>
          <p:nvSpPr>
            <p:cNvPr id="44" name="矩形 43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接點 55"/>
          <p:cNvCxnSpPr/>
          <p:nvPr/>
        </p:nvCxnSpPr>
        <p:spPr>
          <a:xfrm>
            <a:off x="0" y="117538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155565" y="425957"/>
            <a:ext cx="1062183" cy="1092729"/>
            <a:chOff x="-2826234" y="2419350"/>
            <a:chExt cx="1319836" cy="1371600"/>
          </a:xfrm>
        </p:grpSpPr>
        <p:sp>
          <p:nvSpPr>
            <p:cNvPr id="62" name="矩形 6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013" y="13784325"/>
            <a:ext cx="970685" cy="3868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264615" y="2056494"/>
            <a:ext cx="29031" cy="1285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1938000" y="1167758"/>
            <a:ext cx="0" cy="13729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9682758" y="13125007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561392" y="13774618"/>
            <a:ext cx="970685" cy="3868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-57149" y="1970093"/>
            <a:ext cx="12249151" cy="1285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1753855"/>
            <a:ext cx="12192000" cy="316230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6000">
                <a:schemeClr val="accent4">
                  <a:lumMod val="60000"/>
                  <a:lumOff val="40000"/>
                </a:schemeClr>
              </a:gs>
              <a:gs pos="98000">
                <a:schemeClr val="accent4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57150" y="0"/>
            <a:ext cx="12249150" cy="205649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0" y="14920475"/>
            <a:ext cx="12192000" cy="839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6263312" y="1186812"/>
            <a:ext cx="1022860" cy="869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286170" y="1186813"/>
            <a:ext cx="4651829" cy="869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0" y="20564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0" y="149161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14236" y="1392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72056" y="139262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641089" y="13926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599480" y="139262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886030" y="139262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5462095" y="9960321"/>
            <a:ext cx="1062183" cy="1092729"/>
            <a:chOff x="-2826234" y="2419350"/>
            <a:chExt cx="1319836" cy="1371600"/>
          </a:xfrm>
        </p:grpSpPr>
        <p:sp>
          <p:nvSpPr>
            <p:cNvPr id="40" name="矩形 3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8569564" y="9960321"/>
            <a:ext cx="1062183" cy="1092729"/>
            <a:chOff x="-2826234" y="2419350"/>
            <a:chExt cx="1319836" cy="1371600"/>
          </a:xfrm>
        </p:grpSpPr>
        <p:sp>
          <p:nvSpPr>
            <p:cNvPr id="48" name="矩形 4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50223" y="12615796"/>
            <a:ext cx="1543155" cy="1545623"/>
            <a:chOff x="-2826234" y="2419350"/>
            <a:chExt cx="1319836" cy="1371600"/>
          </a:xfrm>
        </p:grpSpPr>
        <p:sp>
          <p:nvSpPr>
            <p:cNvPr id="58" name="矩形 5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7560624" y="12653896"/>
            <a:ext cx="1543155" cy="1545623"/>
            <a:chOff x="-2826234" y="2419350"/>
            <a:chExt cx="1319836" cy="1371600"/>
          </a:xfrm>
        </p:grpSpPr>
        <p:sp>
          <p:nvSpPr>
            <p:cNvPr id="66" name="矩形 6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2540901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2865013" y="13784325"/>
            <a:ext cx="970685" cy="386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11114331" y="15135035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5140299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5150829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279255" y="15134259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>
                <a:latin typeface="jpn_boot"/>
                <a:ea typeface="jpn_boot"/>
              </a:rPr>
              <a:t> </a:t>
            </a:r>
            <a:r>
              <a:rPr lang="en-US" altLang="zh-TW" dirty="0" smtClean="0"/>
              <a:t> 2016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6263311" y="1167758"/>
            <a:ext cx="56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6263310" y="1167765"/>
            <a:ext cx="0" cy="88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09183" y="12991701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339105" y="12696824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Project1 :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6" y="2094600"/>
            <a:ext cx="11699035" cy="6600355"/>
          </a:xfrm>
          <a:prstGeom prst="rect">
            <a:avLst/>
          </a:prstGeom>
        </p:spPr>
      </p:pic>
      <p:sp>
        <p:nvSpPr>
          <p:cNvPr id="85" name="文字方塊 84"/>
          <p:cNvSpPr txBox="1"/>
          <p:nvPr/>
        </p:nvSpPr>
        <p:spPr>
          <a:xfrm>
            <a:off x="9682758" y="13043973"/>
            <a:ext cx="16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Context</a:t>
            </a:r>
            <a:r>
              <a:rPr lang="en-US" altLang="zh-TW" dirty="0" smtClean="0"/>
              <a:t>…..</a:t>
            </a:r>
            <a:r>
              <a:rPr lang="en-US" altLang="zh-TW" dirty="0" err="1" smtClean="0"/>
              <a:t>wewewewewewew</a:t>
            </a:r>
            <a:endParaRPr lang="zh-TW" altLang="en-US" dirty="0"/>
          </a:p>
        </p:txBody>
      </p:sp>
      <p:sp>
        <p:nvSpPr>
          <p:cNvPr id="87" name="圓角矩形 86"/>
          <p:cNvSpPr/>
          <p:nvPr/>
        </p:nvSpPr>
        <p:spPr>
          <a:xfrm>
            <a:off x="9874044" y="13731684"/>
            <a:ext cx="970685" cy="3868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2">
                    <a:lumMod val="25000"/>
                  </a:schemeClr>
                </a:solidFill>
              </a:rPr>
              <a:t>detail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206719" y="9864631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sp>
        <p:nvSpPr>
          <p:cNvPr id="78" name="圓角矩形 77"/>
          <p:cNvSpPr/>
          <p:nvPr/>
        </p:nvSpPr>
        <p:spPr>
          <a:xfrm>
            <a:off x="5335362" y="9845632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sp>
        <p:nvSpPr>
          <p:cNvPr id="79" name="圓角矩形 78"/>
          <p:cNvSpPr/>
          <p:nvPr/>
        </p:nvSpPr>
        <p:spPr>
          <a:xfrm>
            <a:off x="8442829" y="9864631"/>
            <a:ext cx="1315649" cy="1314450"/>
          </a:xfrm>
          <a:prstGeom prst="roundRect">
            <a:avLst/>
          </a:prstGeom>
          <a:gradFill>
            <a:gsLst>
              <a:gs pos="51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100000">
                <a:schemeClr val="bg1"/>
              </a:gs>
            </a:gsLst>
            <a:lin ang="13500000" scaled="1"/>
          </a:gradFill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4" y="-57795"/>
            <a:ext cx="3480593" cy="23373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479" y="15161353"/>
            <a:ext cx="404144" cy="404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035" y="15161354"/>
            <a:ext cx="404144" cy="404144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61" y="15155742"/>
            <a:ext cx="409756" cy="40975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88" y="9896817"/>
            <a:ext cx="1189381" cy="1189381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44" y="9390117"/>
            <a:ext cx="1038911" cy="20778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89" y="9960315"/>
            <a:ext cx="762174" cy="1062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3" y="12607136"/>
            <a:ext cx="1656496" cy="165535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21" y="12653889"/>
            <a:ext cx="1608596" cy="160859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9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305390" y="332218"/>
            <a:ext cx="1343417" cy="1439432"/>
            <a:chOff x="-2826234" y="2419350"/>
            <a:chExt cx="1319836" cy="13716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1781699" y="2853142"/>
            <a:ext cx="8570547" cy="4004858"/>
            <a:chOff x="-2826234" y="2457450"/>
            <a:chExt cx="1319836" cy="1333500"/>
          </a:xfrm>
        </p:grpSpPr>
        <p:sp>
          <p:nvSpPr>
            <p:cNvPr id="115" name="矩形 114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6" name="直線接點 115"/>
            <p:cNvCxnSpPr/>
            <p:nvPr/>
          </p:nvCxnSpPr>
          <p:spPr>
            <a:xfrm>
              <a:off x="-2826233" y="2457450"/>
              <a:ext cx="1319835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1069201" y="9105900"/>
            <a:ext cx="2597055" cy="4210050"/>
            <a:chOff x="1069201" y="9105900"/>
            <a:chExt cx="2597055" cy="4210050"/>
          </a:xfrm>
        </p:grpSpPr>
        <p:sp>
          <p:nvSpPr>
            <p:cNvPr id="38" name="矩形 37"/>
            <p:cNvSpPr/>
            <p:nvPr/>
          </p:nvSpPr>
          <p:spPr>
            <a:xfrm>
              <a:off x="1069201" y="9105900"/>
              <a:ext cx="2597055" cy="8001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069201" y="10287000"/>
              <a:ext cx="2597055" cy="302895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409886" y="9244340"/>
              <a:ext cx="1862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Latest Ask</a:t>
              </a:r>
              <a:endParaRPr lang="zh-TW" altLang="en-US" sz="28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324626" y="106225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1.Q1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343676" y="111178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2.Q2</a:t>
              </a:r>
              <a:endParaRPr lang="zh-TW" altLang="en-US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286526" y="115750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3.Q3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286526" y="121465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4.Q4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286526" y="126799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5.Q5</a:t>
              </a:r>
              <a:endParaRPr lang="zh-TW" altLang="en-US" dirty="0"/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4857100" y="9105900"/>
            <a:ext cx="2597055" cy="4210050"/>
            <a:chOff x="1069201" y="9105900"/>
            <a:chExt cx="2597055" cy="4210050"/>
          </a:xfrm>
        </p:grpSpPr>
        <p:sp>
          <p:nvSpPr>
            <p:cNvPr id="127" name="矩形 126"/>
            <p:cNvSpPr/>
            <p:nvPr/>
          </p:nvSpPr>
          <p:spPr>
            <a:xfrm>
              <a:off x="1069201" y="9105900"/>
              <a:ext cx="2597055" cy="8001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069201" y="10287000"/>
              <a:ext cx="2597055" cy="302895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1069201" y="9244340"/>
              <a:ext cx="2513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Latest Answer</a:t>
              </a:r>
              <a:endParaRPr lang="zh-TW" altLang="en-US" sz="2800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1324626" y="106225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1.Q1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343676" y="111178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2.Q2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324626" y="115750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3.Q3</a:t>
              </a:r>
              <a:endParaRPr lang="zh-TW" altLang="en-US" dirty="0"/>
            </a:p>
          </p:txBody>
        </p:sp>
        <p:sp>
          <p:nvSpPr>
            <p:cNvPr id="133" name="文字方塊 132"/>
            <p:cNvSpPr txBox="1"/>
            <p:nvPr/>
          </p:nvSpPr>
          <p:spPr>
            <a:xfrm>
              <a:off x="1286526" y="121465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4.Q4</a:t>
              </a:r>
              <a:endParaRPr lang="zh-TW" altLang="en-US" dirty="0"/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1324626" y="12679918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5.Q5</a:t>
              </a:r>
              <a:endParaRPr lang="zh-TW" altLang="en-US" dirty="0"/>
            </a:p>
          </p:txBody>
        </p:sp>
      </p:grpSp>
      <p:grpSp>
        <p:nvGrpSpPr>
          <p:cNvPr id="135" name="群組 134"/>
          <p:cNvGrpSpPr/>
          <p:nvPr/>
        </p:nvGrpSpPr>
        <p:grpSpPr>
          <a:xfrm>
            <a:off x="8506838" y="9105900"/>
            <a:ext cx="2597055" cy="4210050"/>
            <a:chOff x="1069201" y="9105900"/>
            <a:chExt cx="2597055" cy="4210050"/>
          </a:xfrm>
        </p:grpSpPr>
        <p:sp>
          <p:nvSpPr>
            <p:cNvPr id="136" name="矩形 135"/>
            <p:cNvSpPr/>
            <p:nvPr/>
          </p:nvSpPr>
          <p:spPr>
            <a:xfrm>
              <a:off x="1069201" y="9105900"/>
              <a:ext cx="2597055" cy="8001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69201" y="10287000"/>
              <a:ext cx="2597055" cy="302895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409886" y="9244340"/>
              <a:ext cx="1862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Hot Q &amp; A</a:t>
              </a:r>
              <a:endParaRPr lang="zh-TW" altLang="en-US" sz="2800" dirty="0"/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1343676" y="12203668"/>
              <a:ext cx="1863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3.Q3</a:t>
              </a:r>
              <a:endParaRPr lang="zh-TW" altLang="en-US" sz="2800" dirty="0"/>
            </a:p>
          </p:txBody>
        </p:sp>
      </p:grpSp>
      <p:sp>
        <p:nvSpPr>
          <p:cNvPr id="144" name="文字方塊 143"/>
          <p:cNvSpPr txBox="1"/>
          <p:nvPr/>
        </p:nvSpPr>
        <p:spPr>
          <a:xfrm>
            <a:off x="8762263" y="11365468"/>
            <a:ext cx="18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2.Q2</a:t>
            </a:r>
            <a:endParaRPr lang="zh-TW" altLang="en-US" sz="28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8762263" y="10489168"/>
            <a:ext cx="18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1.Q1</a:t>
            </a:r>
            <a:endParaRPr lang="zh-TW" altLang="en-US" sz="2800" dirty="0"/>
          </a:p>
        </p:txBody>
      </p:sp>
      <p:sp>
        <p:nvSpPr>
          <p:cNvPr id="75" name="橢圓 74"/>
          <p:cNvSpPr/>
          <p:nvPr/>
        </p:nvSpPr>
        <p:spPr>
          <a:xfrm>
            <a:off x="5295103" y="763905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5980903" y="76200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6609553" y="76200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2" name="群組 161"/>
          <p:cNvGrpSpPr/>
          <p:nvPr/>
        </p:nvGrpSpPr>
        <p:grpSpPr>
          <a:xfrm>
            <a:off x="4772898" y="7558087"/>
            <a:ext cx="350493" cy="315913"/>
            <a:chOff x="4601448" y="7577137"/>
            <a:chExt cx="350493" cy="315913"/>
          </a:xfrm>
        </p:grpSpPr>
        <p:cxnSp>
          <p:nvCxnSpPr>
            <p:cNvPr id="153" name="直線接點 152"/>
            <p:cNvCxnSpPr/>
            <p:nvPr/>
          </p:nvCxnSpPr>
          <p:spPr>
            <a:xfrm flipH="1">
              <a:off x="4601448" y="7577137"/>
              <a:ext cx="350493" cy="147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stCxn id="9" idx="3"/>
            </p:cNvCxnSpPr>
            <p:nvPr/>
          </p:nvCxnSpPr>
          <p:spPr>
            <a:xfrm flipH="1" flipV="1">
              <a:off x="4628290" y="7743826"/>
              <a:ext cx="323651" cy="149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3" name="群組 162"/>
          <p:cNvGrpSpPr/>
          <p:nvPr/>
        </p:nvGrpSpPr>
        <p:grpSpPr>
          <a:xfrm flipH="1">
            <a:off x="6997702" y="7577137"/>
            <a:ext cx="350493" cy="315913"/>
            <a:chOff x="4601448" y="7577137"/>
            <a:chExt cx="350493" cy="315913"/>
          </a:xfrm>
        </p:grpSpPr>
        <p:cxnSp>
          <p:nvCxnSpPr>
            <p:cNvPr id="164" name="直線接點 163"/>
            <p:cNvCxnSpPr/>
            <p:nvPr/>
          </p:nvCxnSpPr>
          <p:spPr>
            <a:xfrm flipH="1">
              <a:off x="4601448" y="7577137"/>
              <a:ext cx="350493" cy="147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 flipV="1">
              <a:off x="4628290" y="7743826"/>
              <a:ext cx="323651" cy="149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文字方塊 165"/>
          <p:cNvSpPr txBox="1"/>
          <p:nvPr/>
        </p:nvSpPr>
        <p:spPr>
          <a:xfrm>
            <a:off x="2695571" y="12935694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6578311" y="12935694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10246348" y="12935694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4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305390" y="332218"/>
            <a:ext cx="1343417" cy="1439432"/>
            <a:chOff x="-2826234" y="2419350"/>
            <a:chExt cx="1319836" cy="13716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177300" y="3600450"/>
            <a:ext cx="1095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Title</a:t>
            </a:r>
            <a:endParaRPr lang="zh-TW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1409886" y="4610100"/>
            <a:ext cx="9706853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418147" y="6038850"/>
            <a:ext cx="9706853" cy="72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418147" y="7531100"/>
            <a:ext cx="9706853" cy="511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368628" y="13125450"/>
            <a:ext cx="1558111" cy="5524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305390" y="332218"/>
            <a:ext cx="1343417" cy="1439432"/>
            <a:chOff x="-2826234" y="2419350"/>
            <a:chExt cx="1319836" cy="13716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09886" y="4838700"/>
            <a:ext cx="9366165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412126" y="6496050"/>
            <a:ext cx="9366165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1409886" y="8305800"/>
            <a:ext cx="9366165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1379506" y="10115550"/>
            <a:ext cx="9366165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09886" y="11772900"/>
            <a:ext cx="9366165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379506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91632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9750831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048463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379506" y="36576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/>
          <p:cNvSpPr/>
          <p:nvPr/>
        </p:nvSpPr>
        <p:spPr>
          <a:xfrm flipV="1">
            <a:off x="2048267" y="3809999"/>
            <a:ext cx="266700" cy="238125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02891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電子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39799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電機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744606" y="2590800"/>
            <a:ext cx="1001065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其他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305390" y="332218"/>
            <a:ext cx="1343417" cy="1439432"/>
            <a:chOff x="-2826234" y="2419350"/>
            <a:chExt cx="1319836" cy="13716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69201" y="3940174"/>
            <a:ext cx="2912055" cy="61753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960119" y="3482975"/>
            <a:ext cx="6786619" cy="66325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634070" y="1076325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19870" y="107442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948520" y="107442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/>
          <p:cNvGrpSpPr/>
          <p:nvPr/>
        </p:nvGrpSpPr>
        <p:grpSpPr>
          <a:xfrm>
            <a:off x="6254615" y="10682287"/>
            <a:ext cx="350493" cy="315913"/>
            <a:chOff x="4601448" y="7577137"/>
            <a:chExt cx="350493" cy="315913"/>
          </a:xfrm>
        </p:grpSpPr>
        <p:cxnSp>
          <p:nvCxnSpPr>
            <p:cNvPr id="61" name="直線接點 60"/>
            <p:cNvCxnSpPr/>
            <p:nvPr/>
          </p:nvCxnSpPr>
          <p:spPr>
            <a:xfrm flipH="1">
              <a:off x="4601448" y="7577137"/>
              <a:ext cx="350493" cy="147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 flipV="1">
              <a:off x="4628290" y="7743826"/>
              <a:ext cx="323651" cy="149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 flipH="1">
            <a:off x="9961659" y="10717212"/>
            <a:ext cx="350493" cy="315913"/>
            <a:chOff x="4601448" y="7577137"/>
            <a:chExt cx="350493" cy="315913"/>
          </a:xfrm>
        </p:grpSpPr>
        <p:cxnSp>
          <p:nvCxnSpPr>
            <p:cNvPr id="64" name="直線接點 63"/>
            <p:cNvCxnSpPr/>
            <p:nvPr/>
          </p:nvCxnSpPr>
          <p:spPr>
            <a:xfrm flipH="1">
              <a:off x="4601448" y="7577137"/>
              <a:ext cx="350493" cy="1476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 flipV="1">
              <a:off x="4628290" y="7743826"/>
              <a:ext cx="323651" cy="149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橢圓 65"/>
          <p:cNvSpPr/>
          <p:nvPr/>
        </p:nvSpPr>
        <p:spPr>
          <a:xfrm>
            <a:off x="7039785" y="107696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9481064" y="10744200"/>
            <a:ext cx="209104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960260" y="2381250"/>
            <a:ext cx="523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What can members do?</a:t>
            </a:r>
            <a:endParaRPr lang="zh-TW" altLang="en-US" sz="40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5526357" y="4061900"/>
            <a:ext cx="2152028" cy="2164274"/>
            <a:chOff x="-2826234" y="2419350"/>
            <a:chExt cx="1319836" cy="1371600"/>
          </a:xfrm>
        </p:grpSpPr>
        <p:sp>
          <p:nvSpPr>
            <p:cNvPr id="71" name="矩形 70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 flipV="1">
            <a:off x="5368628" y="6534150"/>
            <a:ext cx="5826142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5388265" y="7505700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8499995" y="7467600"/>
            <a:ext cx="2769655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81699" y="4122019"/>
            <a:ext cx="2494352" cy="67858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8281699" y="5044997"/>
            <a:ext cx="2013734" cy="5366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751632" y="679926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達成條件</a:t>
            </a:r>
          </a:p>
          <a:p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834681" y="67992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b="1" dirty="0"/>
              <a:t>每日可使用</a:t>
            </a:r>
          </a:p>
        </p:txBody>
      </p:sp>
      <p:sp>
        <p:nvSpPr>
          <p:cNvPr id="85" name="矩形 84"/>
          <p:cNvSpPr/>
          <p:nvPr/>
        </p:nvSpPr>
        <p:spPr>
          <a:xfrm>
            <a:off x="5521838" y="789304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5559938" y="861694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5559938" y="932179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8703188" y="789304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8741288" y="861694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8741288" y="9321799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3010571" y="4800600"/>
            <a:ext cx="4809" cy="501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V="1">
            <a:off x="1069201" y="4800600"/>
            <a:ext cx="2912055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V="1">
            <a:off x="1305391" y="5581651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V="1">
            <a:off x="1305391" y="6166057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flipV="1">
            <a:off x="1305391" y="6802644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V="1">
            <a:off x="1305391" y="7212825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 flipV="1">
            <a:off x="1305391" y="7847824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V="1">
            <a:off x="1352057" y="8362174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1362685" y="8904326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 flipV="1">
            <a:off x="1362685" y="9301200"/>
            <a:ext cx="2475731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841680" y="2580117"/>
            <a:ext cx="3450946" cy="3881239"/>
            <a:chOff x="-2826234" y="2457450"/>
            <a:chExt cx="1319836" cy="13335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4" y="2457450"/>
              <a:ext cx="1319836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1457790" y="484618"/>
            <a:ext cx="1343417" cy="1439432"/>
            <a:chOff x="-2826234" y="2419350"/>
            <a:chExt cx="1319836" cy="1371600"/>
          </a:xfrm>
        </p:grpSpPr>
        <p:sp>
          <p:nvSpPr>
            <p:cNvPr id="56" name="矩形 5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7063653" y="3404116"/>
            <a:ext cx="160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: XXXXXX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063653" y="4725948"/>
            <a:ext cx="160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階級</a:t>
            </a:r>
            <a:r>
              <a:rPr lang="en-US" altLang="zh-TW" dirty="0" smtClean="0"/>
              <a:t>: XXXXXX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-213667" y="10648950"/>
            <a:ext cx="12438743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59505" y="6953250"/>
            <a:ext cx="12226840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5571" y="11791950"/>
            <a:ext cx="7262472" cy="2133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695571" y="11201400"/>
            <a:ext cx="1133285" cy="5715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828243" y="11201400"/>
            <a:ext cx="1385107" cy="5715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010571" y="12230100"/>
            <a:ext cx="6479795" cy="6286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2970062" y="13144500"/>
            <a:ext cx="6479795" cy="6286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1409886" y="8096250"/>
            <a:ext cx="3110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8007009" y="8115300"/>
            <a:ext cx="3110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380571" y="7523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基本資料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9175366" y="7522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剩餘次數</a:t>
            </a:r>
            <a:endParaRPr lang="zh-TW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2085510" y="848278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2123610" y="920668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2123610" y="991153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8722497" y="848278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8760597" y="920668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8760597" y="9911535"/>
            <a:ext cx="2013734" cy="26832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201" y="19844"/>
            <a:ext cx="11307538" cy="15746412"/>
            <a:chOff x="439200" y="794"/>
            <a:chExt cx="11307538" cy="1574641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矩形 6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18" name="直線接點 17"/>
          <p:cNvCxnSpPr/>
          <p:nvPr/>
        </p:nvCxnSpPr>
        <p:spPr>
          <a:xfrm>
            <a:off x="-152398" y="2056494"/>
            <a:ext cx="12438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-246743" y="14246226"/>
            <a:ext cx="12438743" cy="9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11114331" y="14736931"/>
            <a:ext cx="376017" cy="379093"/>
            <a:chOff x="-2826234" y="2419350"/>
            <a:chExt cx="1319836" cy="1371600"/>
          </a:xfrm>
        </p:grpSpPr>
        <p:sp>
          <p:nvSpPr>
            <p:cNvPr id="72" name="矩形 7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10400036" y="14742195"/>
            <a:ext cx="376017" cy="379093"/>
            <a:chOff x="-2826234" y="2419350"/>
            <a:chExt cx="1319836" cy="1371600"/>
          </a:xfrm>
        </p:grpSpPr>
        <p:sp>
          <p:nvSpPr>
            <p:cNvPr id="89" name="矩形 88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9770035" y="14752725"/>
            <a:ext cx="376017" cy="379093"/>
            <a:chOff x="-2826234" y="2419350"/>
            <a:chExt cx="1319836" cy="1371600"/>
          </a:xfrm>
        </p:grpSpPr>
        <p:sp>
          <p:nvSpPr>
            <p:cNvPr id="93" name="矩形 92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1155640" y="14769858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Copyright </a:t>
            </a:r>
            <a:r>
              <a:rPr lang="en-US" altLang="zh-TW" dirty="0" smtClean="0"/>
              <a:t>©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368628" y="14446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合作廠商</a:t>
            </a:r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5118100" y="14921212"/>
            <a:ext cx="177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群組 76"/>
          <p:cNvGrpSpPr/>
          <p:nvPr/>
        </p:nvGrpSpPr>
        <p:grpSpPr>
          <a:xfrm>
            <a:off x="5269709" y="15032923"/>
            <a:ext cx="559590" cy="529464"/>
            <a:chOff x="-2826234" y="2419350"/>
            <a:chExt cx="1319836" cy="1371600"/>
          </a:xfrm>
        </p:grpSpPr>
        <p:sp>
          <p:nvSpPr>
            <p:cNvPr id="78" name="矩形 7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6095209" y="15045623"/>
            <a:ext cx="559590" cy="529464"/>
            <a:chOff x="-2826234" y="2419350"/>
            <a:chExt cx="1319836" cy="1371600"/>
          </a:xfrm>
        </p:grpSpPr>
        <p:sp>
          <p:nvSpPr>
            <p:cNvPr id="98" name="矩形 97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接點 98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/>
          <p:cNvGrpSpPr/>
          <p:nvPr/>
        </p:nvGrpSpPr>
        <p:grpSpPr>
          <a:xfrm>
            <a:off x="1305390" y="332218"/>
            <a:ext cx="1343417" cy="1439432"/>
            <a:chOff x="-2826234" y="2419350"/>
            <a:chExt cx="1319836" cy="1371600"/>
          </a:xfrm>
        </p:grpSpPr>
        <p:sp>
          <p:nvSpPr>
            <p:cNvPr id="102" name="矩形 101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742837" y="90914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751632" y="9253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Ask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83349" y="92536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Answer</a:t>
            </a:r>
            <a:endParaRPr lang="zh-TW" altLang="en-US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7454155" y="90536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8414906" y="925360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My Profile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9695814" y="912734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 Us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5607626" y="886318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6416400" y="85330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738249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8199679" y="918199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9676764" y="893684"/>
            <a:ext cx="0" cy="38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63311" y="2056494"/>
            <a:ext cx="0" cy="12199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159703" y="2705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錯誤回報</a:t>
            </a:r>
            <a:endParaRPr lang="zh-TW" altLang="en-US" sz="36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633143" y="27050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關於我們</a:t>
            </a:r>
            <a:endParaRPr lang="zh-TW" altLang="en-US" sz="3600" b="1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1735272" y="3894568"/>
            <a:ext cx="1769928" cy="1896632"/>
            <a:chOff x="-2826234" y="2419350"/>
            <a:chExt cx="1319836" cy="1371600"/>
          </a:xfrm>
        </p:grpSpPr>
        <p:sp>
          <p:nvSpPr>
            <p:cNvPr id="116" name="矩形 115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接點 116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1763841" y="8278790"/>
            <a:ext cx="1769928" cy="1896632"/>
            <a:chOff x="-2826234" y="2419350"/>
            <a:chExt cx="1319836" cy="1371600"/>
          </a:xfrm>
        </p:grpSpPr>
        <p:sp>
          <p:nvSpPr>
            <p:cNvPr id="120" name="矩形 119"/>
            <p:cNvSpPr/>
            <p:nvPr/>
          </p:nvSpPr>
          <p:spPr>
            <a:xfrm>
              <a:off x="-2826234" y="2457450"/>
              <a:ext cx="1319835" cy="1333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>
              <a:off x="-2826233" y="2419350"/>
              <a:ext cx="1319835" cy="1333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 flipV="1">
              <a:off x="-2826233" y="2457450"/>
              <a:ext cx="1319834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2287451" y="6248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XXX</a:t>
            </a:r>
            <a:endParaRPr lang="zh-TW" altLang="en-US" sz="2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362787" y="1061085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XXX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7370130" y="4171950"/>
            <a:ext cx="4061609" cy="6445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7370130" y="5738516"/>
            <a:ext cx="4061609" cy="487233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8381014" y="11142878"/>
            <a:ext cx="2030804" cy="53477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20493" y="1122559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7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187</Words>
  <Application>Microsoft Office PowerPoint</Application>
  <PresentationFormat>自訂</PresentationFormat>
  <Paragraphs>121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yuki</cp:lastModifiedBy>
  <cp:revision>102</cp:revision>
  <dcterms:created xsi:type="dcterms:W3CDTF">2016-03-03T13:41:28Z</dcterms:created>
  <dcterms:modified xsi:type="dcterms:W3CDTF">2016-04-19T17:09:57Z</dcterms:modified>
</cp:coreProperties>
</file>