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08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2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1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05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0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31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7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3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7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6FB3-9575-444C-AA4C-34203FD11EE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F74A-D9DB-47DE-9E37-CB878F16A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6056" y="0"/>
            <a:ext cx="4077816" cy="6858000"/>
          </a:xfrm>
        </p:spPr>
        <p:txBody>
          <a:bodyPr>
            <a:normAutofit/>
          </a:bodyPr>
          <a:lstStyle/>
          <a:p>
            <a:endParaRPr lang="zh-TW" altLang="en-US" sz="1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40462" y="23217"/>
            <a:ext cx="399593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487310" y="4621778"/>
            <a:ext cx="1165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24128" y="443711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改變主要圖片按鈕</a:t>
            </a:r>
            <a:endParaRPr lang="zh-TW" altLang="en-US" sz="1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174420" y="6525344"/>
            <a:ext cx="1160259" cy="276999"/>
            <a:chOff x="5076056" y="508030"/>
            <a:chExt cx="1160259" cy="276999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5076056" y="69269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5436096" y="50803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功能導覽</a:t>
              </a:r>
              <a:endParaRPr lang="zh-TW" altLang="en-US" sz="12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48064" y="5661248"/>
            <a:ext cx="1160259" cy="276999"/>
            <a:chOff x="5076056" y="508030"/>
            <a:chExt cx="1160259" cy="276999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5076056" y="69269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5436096" y="50803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次要內容</a:t>
              </a: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292862" y="1916832"/>
            <a:ext cx="1160259" cy="276999"/>
            <a:chOff x="5076056" y="508030"/>
            <a:chExt cx="1160259" cy="276999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5076056" y="69269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5436096" y="50803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主要圖片</a:t>
              </a:r>
              <a:endParaRPr lang="zh-TW" altLang="en-US" sz="12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228456" y="555943"/>
            <a:ext cx="1006371" cy="276999"/>
            <a:chOff x="5076056" y="508030"/>
            <a:chExt cx="1006371" cy="276999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5076056" y="69269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5436096" y="50803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導</a:t>
              </a:r>
              <a:r>
                <a:rPr lang="zh-TW" altLang="en-US" sz="1200" dirty="0" smtClean="0"/>
                <a:t>覽列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04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6056" y="0"/>
            <a:ext cx="4077816" cy="6858000"/>
          </a:xfrm>
        </p:spPr>
        <p:txBody>
          <a:bodyPr>
            <a:normAutofit/>
          </a:bodyPr>
          <a:lstStyle/>
          <a:p>
            <a:endParaRPr lang="zh-TW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5170140" y="0"/>
            <a:ext cx="3995936" cy="697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366027" y="99914"/>
            <a:ext cx="37882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網站以 綠能為主題</a:t>
            </a:r>
            <a:endParaRPr lang="en-US" altLang="zh-TW" dirty="0" smtClean="0"/>
          </a:p>
          <a:p>
            <a:r>
              <a:rPr lang="zh-TW" altLang="en-US" dirty="0" smtClean="0"/>
              <a:t>整體外觀呈現綠色象徵綠能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色彩</a:t>
            </a:r>
            <a:r>
              <a:rPr lang="en-US" altLang="zh-TW" dirty="0" smtClean="0"/>
              <a:t>:</a:t>
            </a:r>
            <a:r>
              <a:rPr lang="zh-TW" altLang="en-US" dirty="0" smtClean="0"/>
              <a:t>  外觀是以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樹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為本體</a:t>
            </a:r>
            <a:endParaRPr lang="en-US" altLang="zh-TW" dirty="0" smtClean="0"/>
          </a:p>
          <a:p>
            <a:r>
              <a:rPr lang="zh-TW" altLang="en-US" dirty="0"/>
              <a:t>從下面的棕色</a:t>
            </a:r>
            <a:r>
              <a:rPr lang="en-US" altLang="zh-TW" dirty="0"/>
              <a:t>(</a:t>
            </a:r>
            <a:r>
              <a:rPr lang="zh-TW" altLang="en-US" dirty="0"/>
              <a:t>根部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一直往上的淺綠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初葉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、深綠。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中間的按鈕 能改變上面的圖片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次內容則寫一些平常生活能做的</a:t>
            </a:r>
            <a:endParaRPr lang="en-US" altLang="zh-TW" dirty="0" smtClean="0"/>
          </a:p>
          <a:p>
            <a:r>
              <a:rPr lang="zh-TW" altLang="en-US" dirty="0"/>
              <a:t>節約能源</a:t>
            </a:r>
          </a:p>
        </p:txBody>
      </p:sp>
    </p:spTree>
    <p:extLst>
      <p:ext uri="{BB962C8B-B14F-4D97-AF65-F5344CB8AC3E}">
        <p14:creationId xmlns:p14="http://schemas.microsoft.com/office/powerpoint/2010/main" val="349030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</Words>
  <Application>Microsoft Office PowerPoint</Application>
  <PresentationFormat>如螢幕大小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yuki</dc:creator>
  <cp:lastModifiedBy>yuki</cp:lastModifiedBy>
  <cp:revision>2</cp:revision>
  <dcterms:created xsi:type="dcterms:W3CDTF">2016-04-03T11:48:16Z</dcterms:created>
  <dcterms:modified xsi:type="dcterms:W3CDTF">2016-04-03T12:05:30Z</dcterms:modified>
</cp:coreProperties>
</file>