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3" r:id="rId2"/>
    <p:sldId id="266" r:id="rId3"/>
    <p:sldId id="267" r:id="rId4"/>
  </p:sldIdLst>
  <p:sldSz cx="12192000" cy="1574641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5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75" userDrawn="1">
          <p15:clr>
            <a:srgbClr val="A4A3A4"/>
          </p15:clr>
        </p15:guide>
        <p15:guide id="4" pos="7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E9E9E9"/>
    <a:srgbClr val="333333"/>
    <a:srgbClr val="D0A8A0"/>
    <a:srgbClr val="F25C63"/>
    <a:srgbClr val="ED1C24"/>
    <a:srgbClr val="3084BF"/>
    <a:srgbClr val="F5C3C2"/>
    <a:srgbClr val="CCCCCC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78" autoAdjust="0"/>
    <p:restoredTop sz="94613"/>
  </p:normalViewPr>
  <p:slideViewPr>
    <p:cSldViewPr snapToGrid="0" snapToObjects="1" showGuides="1">
      <p:cViewPr varScale="1">
        <p:scale>
          <a:sx n="33" d="100"/>
          <a:sy n="33" d="100"/>
        </p:scale>
        <p:origin x="-2160" y="-120"/>
      </p:cViewPr>
      <p:guideLst>
        <p:guide orient="horz" pos="6154"/>
        <p:guide pos="3840"/>
        <p:guide pos="275"/>
        <p:guide pos="7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07BBD-E4B1-4DD4-88A8-64F86CD3B537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101850" y="685800"/>
            <a:ext cx="2654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1064B-7885-4A48-B03B-C12D2CDC4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73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577024"/>
            <a:ext cx="10363200" cy="548208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270519"/>
            <a:ext cx="9144000" cy="380173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714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49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838357"/>
            <a:ext cx="2628900" cy="1334435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838357"/>
            <a:ext cx="7734300" cy="1334435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054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660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3925679"/>
            <a:ext cx="10515600" cy="655006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10537714"/>
            <a:ext cx="10515600" cy="344452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23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191754"/>
            <a:ext cx="5181600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4191754"/>
            <a:ext cx="5181600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886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38360"/>
            <a:ext cx="10515600" cy="304357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3860066"/>
            <a:ext cx="5157787" cy="18917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5751821"/>
            <a:ext cx="5157787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3860066"/>
            <a:ext cx="5183188" cy="18917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5751821"/>
            <a:ext cx="5183188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340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27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147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049767"/>
            <a:ext cx="3932237" cy="367416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2267201"/>
            <a:ext cx="6172200" cy="11190159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723930"/>
            <a:ext cx="3932237" cy="87516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913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049767"/>
            <a:ext cx="3932237" cy="367416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2267201"/>
            <a:ext cx="6172200" cy="11190159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723930"/>
            <a:ext cx="3932237" cy="87516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676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838360"/>
            <a:ext cx="10515600" cy="3043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4191754"/>
            <a:ext cx="10515600" cy="999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4594601"/>
            <a:ext cx="27432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28D3C-2803-D849-BC86-0FD1F96AF3F1}" type="datetimeFigureOut">
              <a:rPr kumimoji="1" lang="zh-TW" altLang="en-US" smtClean="0"/>
              <a:t>2016/4/3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14594601"/>
            <a:ext cx="41148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14594601"/>
            <a:ext cx="27432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486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9.jpg"/><Relationship Id="rId5" Type="http://schemas.openxmlformats.org/officeDocument/2006/relationships/image" Target="../media/image4.jp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39201" y="794"/>
            <a:ext cx="11307538" cy="15746412"/>
            <a:chOff x="439200" y="794"/>
            <a:chExt cx="11307538" cy="1574641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" name="矩形 4"/>
            <p:cNvSpPr>
              <a:spLocks/>
            </p:cNvSpPr>
            <p:nvPr/>
          </p:nvSpPr>
          <p:spPr>
            <a:xfrm>
              <a:off x="43920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/>
            <p:cNvSpPr>
              <a:spLocks/>
            </p:cNvSpPr>
            <p:nvPr/>
          </p:nvSpPr>
          <p:spPr>
            <a:xfrm>
              <a:off x="140988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/>
            <p:cNvSpPr>
              <a:spLocks/>
            </p:cNvSpPr>
            <p:nvPr/>
          </p:nvSpPr>
          <p:spPr>
            <a:xfrm>
              <a:off x="1014605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/>
            <p:cNvSpPr>
              <a:spLocks/>
            </p:cNvSpPr>
            <p:nvPr/>
          </p:nvSpPr>
          <p:spPr>
            <a:xfrm>
              <a:off x="11116738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/>
            <p:cNvSpPr>
              <a:spLocks/>
            </p:cNvSpPr>
            <p:nvPr/>
          </p:nvSpPr>
          <p:spPr>
            <a:xfrm>
              <a:off x="432194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" name="矩形 9"/>
            <p:cNvSpPr>
              <a:spLocks/>
            </p:cNvSpPr>
            <p:nvPr/>
          </p:nvSpPr>
          <p:spPr>
            <a:xfrm>
              <a:off x="335125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/>
            <p:cNvSpPr>
              <a:spLocks/>
            </p:cNvSpPr>
            <p:nvPr/>
          </p:nvSpPr>
          <p:spPr>
            <a:xfrm>
              <a:off x="238057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2" name="矩形 11"/>
            <p:cNvSpPr>
              <a:spLocks/>
            </p:cNvSpPr>
            <p:nvPr/>
          </p:nvSpPr>
          <p:spPr>
            <a:xfrm>
              <a:off x="529262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/>
            <p:cNvSpPr>
              <a:spLocks/>
            </p:cNvSpPr>
            <p:nvPr/>
          </p:nvSpPr>
          <p:spPr>
            <a:xfrm>
              <a:off x="723399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/>
            <p:cNvSpPr>
              <a:spLocks/>
            </p:cNvSpPr>
            <p:nvPr/>
          </p:nvSpPr>
          <p:spPr>
            <a:xfrm>
              <a:off x="626331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/>
            <p:cNvSpPr>
              <a:spLocks/>
            </p:cNvSpPr>
            <p:nvPr/>
          </p:nvSpPr>
          <p:spPr>
            <a:xfrm>
              <a:off x="820468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/>
            <p:cNvSpPr>
              <a:spLocks/>
            </p:cNvSpPr>
            <p:nvPr/>
          </p:nvSpPr>
          <p:spPr>
            <a:xfrm>
              <a:off x="917536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18" name="直線接點 17"/>
          <p:cNvCxnSpPr/>
          <p:nvPr/>
        </p:nvCxnSpPr>
        <p:spPr>
          <a:xfrm>
            <a:off x="-152398" y="2056494"/>
            <a:ext cx="12438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-152398" y="14906626"/>
            <a:ext cx="12438743" cy="9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群組 24"/>
          <p:cNvGrpSpPr/>
          <p:nvPr/>
        </p:nvGrpSpPr>
        <p:grpSpPr>
          <a:xfrm>
            <a:off x="293637" y="2056494"/>
            <a:ext cx="11644364" cy="6801756"/>
            <a:chOff x="-2826234" y="2457450"/>
            <a:chExt cx="1319836" cy="1333500"/>
          </a:xfrm>
        </p:grpSpPr>
        <p:sp>
          <p:nvSpPr>
            <p:cNvPr id="20" name="矩形 19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接點 21"/>
            <p:cNvCxnSpPr/>
            <p:nvPr/>
          </p:nvCxnSpPr>
          <p:spPr>
            <a:xfrm>
              <a:off x="-2826233" y="2457450"/>
              <a:ext cx="1319835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字方塊 25"/>
          <p:cNvSpPr txBox="1"/>
          <p:nvPr/>
        </p:nvSpPr>
        <p:spPr>
          <a:xfrm>
            <a:off x="6414236" y="139262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Home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572056" y="139262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641089" y="139262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Blog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599480" y="1392620"/>
            <a:ext cx="9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Contact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0886030" y="1392620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Project</a:t>
            </a:r>
            <a:endParaRPr lang="zh-TW" altLang="en-US" dirty="0"/>
          </a:p>
        </p:txBody>
      </p:sp>
      <p:grpSp>
        <p:nvGrpSpPr>
          <p:cNvPr id="39" name="群組 38"/>
          <p:cNvGrpSpPr/>
          <p:nvPr/>
        </p:nvGrpSpPr>
        <p:grpSpPr>
          <a:xfrm>
            <a:off x="5462095" y="9960321"/>
            <a:ext cx="1062183" cy="1092729"/>
            <a:chOff x="-2826234" y="2419350"/>
            <a:chExt cx="1319836" cy="1371600"/>
          </a:xfrm>
        </p:grpSpPr>
        <p:sp>
          <p:nvSpPr>
            <p:cNvPr id="40" name="矩形 39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群組 42"/>
          <p:cNvGrpSpPr/>
          <p:nvPr/>
        </p:nvGrpSpPr>
        <p:grpSpPr>
          <a:xfrm>
            <a:off x="2354627" y="9960321"/>
            <a:ext cx="1062183" cy="1092729"/>
            <a:chOff x="-2826234" y="2419350"/>
            <a:chExt cx="1319836" cy="1371600"/>
          </a:xfrm>
        </p:grpSpPr>
        <p:sp>
          <p:nvSpPr>
            <p:cNvPr id="44" name="矩形 43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接點 44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/>
          <p:cNvGrpSpPr/>
          <p:nvPr/>
        </p:nvGrpSpPr>
        <p:grpSpPr>
          <a:xfrm>
            <a:off x="8569564" y="9960321"/>
            <a:ext cx="1062183" cy="1092729"/>
            <a:chOff x="-2826234" y="2419350"/>
            <a:chExt cx="1319836" cy="1371600"/>
          </a:xfrm>
        </p:grpSpPr>
        <p:sp>
          <p:nvSpPr>
            <p:cNvPr id="48" name="矩形 47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直線接點 55"/>
          <p:cNvCxnSpPr/>
          <p:nvPr/>
        </p:nvCxnSpPr>
        <p:spPr>
          <a:xfrm>
            <a:off x="0" y="117538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群組 56"/>
          <p:cNvGrpSpPr/>
          <p:nvPr/>
        </p:nvGrpSpPr>
        <p:grpSpPr>
          <a:xfrm>
            <a:off x="550223" y="12615796"/>
            <a:ext cx="1543155" cy="1545623"/>
            <a:chOff x="-2826234" y="2419350"/>
            <a:chExt cx="1319836" cy="1371600"/>
          </a:xfrm>
        </p:grpSpPr>
        <p:sp>
          <p:nvSpPr>
            <p:cNvPr id="58" name="矩形 57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群組 60"/>
          <p:cNvGrpSpPr/>
          <p:nvPr/>
        </p:nvGrpSpPr>
        <p:grpSpPr>
          <a:xfrm>
            <a:off x="1155565" y="425957"/>
            <a:ext cx="1062183" cy="1092729"/>
            <a:chOff x="-2826234" y="2419350"/>
            <a:chExt cx="1319836" cy="1371600"/>
          </a:xfrm>
        </p:grpSpPr>
        <p:sp>
          <p:nvSpPr>
            <p:cNvPr id="62" name="矩形 61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" name="直線接點 62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群組 64"/>
          <p:cNvGrpSpPr/>
          <p:nvPr/>
        </p:nvGrpSpPr>
        <p:grpSpPr>
          <a:xfrm>
            <a:off x="7560624" y="12653896"/>
            <a:ext cx="1543155" cy="1545623"/>
            <a:chOff x="-2826234" y="2419350"/>
            <a:chExt cx="1319836" cy="1371600"/>
          </a:xfrm>
        </p:grpSpPr>
        <p:sp>
          <p:nvSpPr>
            <p:cNvPr id="66" name="矩形 65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7" name="直線接點 66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字方塊 70"/>
          <p:cNvSpPr txBox="1"/>
          <p:nvPr/>
        </p:nvSpPr>
        <p:spPr>
          <a:xfrm>
            <a:off x="2540901" y="12696824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Project1 :</a:t>
            </a:r>
          </a:p>
        </p:txBody>
      </p:sp>
      <p:sp>
        <p:nvSpPr>
          <p:cNvPr id="2" name="圓角矩形 1"/>
          <p:cNvSpPr/>
          <p:nvPr/>
        </p:nvSpPr>
        <p:spPr>
          <a:xfrm>
            <a:off x="2865914" y="13815480"/>
            <a:ext cx="970685" cy="3868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detail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9" name="群組 68"/>
          <p:cNvGrpSpPr/>
          <p:nvPr/>
        </p:nvGrpSpPr>
        <p:grpSpPr>
          <a:xfrm>
            <a:off x="11114331" y="15135035"/>
            <a:ext cx="376017" cy="379093"/>
            <a:chOff x="-2826234" y="2419350"/>
            <a:chExt cx="1319836" cy="1371600"/>
          </a:xfrm>
        </p:grpSpPr>
        <p:sp>
          <p:nvSpPr>
            <p:cNvPr id="72" name="矩形 71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群組 87"/>
          <p:cNvGrpSpPr/>
          <p:nvPr/>
        </p:nvGrpSpPr>
        <p:grpSpPr>
          <a:xfrm>
            <a:off x="10400036" y="15140299"/>
            <a:ext cx="376017" cy="379093"/>
            <a:chOff x="-2826234" y="2419350"/>
            <a:chExt cx="1319836" cy="1371600"/>
          </a:xfrm>
        </p:grpSpPr>
        <p:sp>
          <p:nvSpPr>
            <p:cNvPr id="89" name="矩形 88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" name="直線接點 89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/>
          <p:cNvGrpSpPr/>
          <p:nvPr/>
        </p:nvGrpSpPr>
        <p:grpSpPr>
          <a:xfrm>
            <a:off x="9770035" y="15150829"/>
            <a:ext cx="376017" cy="379093"/>
            <a:chOff x="-2826234" y="2419350"/>
            <a:chExt cx="1319836" cy="1371600"/>
          </a:xfrm>
        </p:grpSpPr>
        <p:sp>
          <p:nvSpPr>
            <p:cNvPr id="93" name="矩形 92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4" name="直線接點 93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1279255" y="15134259"/>
            <a:ext cx="185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Copyright </a:t>
            </a:r>
            <a:r>
              <a:rPr lang="en-US" altLang="zh-TW" dirty="0">
                <a:latin typeface="jpn_boot"/>
                <a:ea typeface="jpn_boot"/>
              </a:rPr>
              <a:t> </a:t>
            </a:r>
            <a:r>
              <a:rPr lang="en-US" altLang="zh-TW" dirty="0" smtClean="0"/>
              <a:t> 2016</a:t>
            </a:r>
            <a:endParaRPr lang="zh-TW" altLang="en-US" dirty="0"/>
          </a:p>
        </p:txBody>
      </p:sp>
      <p:cxnSp>
        <p:nvCxnSpPr>
          <p:cNvPr id="21" name="直線接點 20"/>
          <p:cNvCxnSpPr/>
          <p:nvPr/>
        </p:nvCxnSpPr>
        <p:spPr>
          <a:xfrm flipH="1">
            <a:off x="264615" y="2056494"/>
            <a:ext cx="29031" cy="12859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>
            <a:off x="11938000" y="1167758"/>
            <a:ext cx="0" cy="13729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263311" y="1167758"/>
            <a:ext cx="5674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6263310" y="1167765"/>
            <a:ext cx="0" cy="888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2709183" y="12991701"/>
            <a:ext cx="1626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Context</a:t>
            </a:r>
            <a:r>
              <a:rPr lang="en-US" altLang="zh-TW" dirty="0" smtClean="0"/>
              <a:t>…..</a:t>
            </a:r>
            <a:r>
              <a:rPr lang="en-US" altLang="zh-TW" dirty="0" err="1" smtClean="0"/>
              <a:t>wewewewewewew</a:t>
            </a:r>
            <a:endParaRPr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9339105" y="12696824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Project1 :</a:t>
            </a:r>
          </a:p>
        </p:txBody>
      </p:sp>
      <p:sp>
        <p:nvSpPr>
          <p:cNvPr id="85" name="文字方塊 84"/>
          <p:cNvSpPr txBox="1"/>
          <p:nvPr/>
        </p:nvSpPr>
        <p:spPr>
          <a:xfrm>
            <a:off x="9682758" y="13125007"/>
            <a:ext cx="1626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Context</a:t>
            </a:r>
            <a:r>
              <a:rPr lang="en-US" altLang="zh-TW" dirty="0" smtClean="0"/>
              <a:t>…..</a:t>
            </a:r>
            <a:r>
              <a:rPr lang="en-US" altLang="zh-TW" dirty="0" err="1" smtClean="0"/>
              <a:t>wewewewewewew</a:t>
            </a:r>
            <a:endParaRPr lang="zh-TW" altLang="en-US" dirty="0"/>
          </a:p>
        </p:txBody>
      </p:sp>
      <p:sp>
        <p:nvSpPr>
          <p:cNvPr id="87" name="圓角矩形 86"/>
          <p:cNvSpPr/>
          <p:nvPr/>
        </p:nvSpPr>
        <p:spPr>
          <a:xfrm>
            <a:off x="9561392" y="13774618"/>
            <a:ext cx="970685" cy="3868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detail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14920475"/>
            <a:ext cx="12192000" cy="83978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6263312" y="1167758"/>
            <a:ext cx="1022860" cy="8887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7286170" y="1186813"/>
            <a:ext cx="4651829" cy="8696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293647" y="2056500"/>
            <a:ext cx="11644346" cy="128501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>
            <a:off x="0" y="205649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0" y="149161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群組 24"/>
          <p:cNvGrpSpPr/>
          <p:nvPr/>
        </p:nvGrpSpPr>
        <p:grpSpPr>
          <a:xfrm>
            <a:off x="293637" y="2056494"/>
            <a:ext cx="11644364" cy="6801756"/>
            <a:chOff x="-2826234" y="2457450"/>
            <a:chExt cx="1319836" cy="1333500"/>
          </a:xfrm>
        </p:grpSpPr>
        <p:sp>
          <p:nvSpPr>
            <p:cNvPr id="20" name="矩形 19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接點 21"/>
            <p:cNvCxnSpPr/>
            <p:nvPr/>
          </p:nvCxnSpPr>
          <p:spPr>
            <a:xfrm>
              <a:off x="-2826233" y="2457450"/>
              <a:ext cx="1319835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字方塊 25"/>
          <p:cNvSpPr txBox="1"/>
          <p:nvPr/>
        </p:nvSpPr>
        <p:spPr>
          <a:xfrm>
            <a:off x="6414236" y="139262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Home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572056" y="139262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641089" y="139262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Blog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599480" y="1392620"/>
            <a:ext cx="9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Contact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0886030" y="1392620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Project</a:t>
            </a:r>
            <a:endParaRPr lang="zh-TW" altLang="en-US" dirty="0"/>
          </a:p>
        </p:txBody>
      </p:sp>
      <p:grpSp>
        <p:nvGrpSpPr>
          <p:cNvPr id="39" name="群組 38"/>
          <p:cNvGrpSpPr/>
          <p:nvPr/>
        </p:nvGrpSpPr>
        <p:grpSpPr>
          <a:xfrm>
            <a:off x="5462095" y="9960321"/>
            <a:ext cx="1062183" cy="1092729"/>
            <a:chOff x="-2826234" y="2419350"/>
            <a:chExt cx="1319836" cy="1371600"/>
          </a:xfrm>
        </p:grpSpPr>
        <p:sp>
          <p:nvSpPr>
            <p:cNvPr id="40" name="矩形 39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群組 42"/>
          <p:cNvGrpSpPr/>
          <p:nvPr/>
        </p:nvGrpSpPr>
        <p:grpSpPr>
          <a:xfrm>
            <a:off x="2354627" y="9960321"/>
            <a:ext cx="1062183" cy="1092729"/>
            <a:chOff x="-2826234" y="2419350"/>
            <a:chExt cx="1319836" cy="1371600"/>
          </a:xfrm>
        </p:grpSpPr>
        <p:sp>
          <p:nvSpPr>
            <p:cNvPr id="44" name="矩形 43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接點 44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/>
          <p:cNvGrpSpPr/>
          <p:nvPr/>
        </p:nvGrpSpPr>
        <p:grpSpPr>
          <a:xfrm>
            <a:off x="8569564" y="9960321"/>
            <a:ext cx="1062183" cy="1092729"/>
            <a:chOff x="-2826234" y="2419350"/>
            <a:chExt cx="1319836" cy="1371600"/>
          </a:xfrm>
        </p:grpSpPr>
        <p:sp>
          <p:nvSpPr>
            <p:cNvPr id="48" name="矩形 47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直線接點 55"/>
          <p:cNvCxnSpPr/>
          <p:nvPr/>
        </p:nvCxnSpPr>
        <p:spPr>
          <a:xfrm>
            <a:off x="0" y="117538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群組 56"/>
          <p:cNvGrpSpPr/>
          <p:nvPr/>
        </p:nvGrpSpPr>
        <p:grpSpPr>
          <a:xfrm>
            <a:off x="550223" y="12615796"/>
            <a:ext cx="1543155" cy="1545623"/>
            <a:chOff x="-2826234" y="2419350"/>
            <a:chExt cx="1319836" cy="1371600"/>
          </a:xfrm>
        </p:grpSpPr>
        <p:sp>
          <p:nvSpPr>
            <p:cNvPr id="58" name="矩形 57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群組 60"/>
          <p:cNvGrpSpPr/>
          <p:nvPr/>
        </p:nvGrpSpPr>
        <p:grpSpPr>
          <a:xfrm>
            <a:off x="1155565" y="425957"/>
            <a:ext cx="1062183" cy="1092729"/>
            <a:chOff x="-2826234" y="2419350"/>
            <a:chExt cx="1319836" cy="1371600"/>
          </a:xfrm>
        </p:grpSpPr>
        <p:sp>
          <p:nvSpPr>
            <p:cNvPr id="62" name="矩形 61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" name="直線接點 62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群組 64"/>
          <p:cNvGrpSpPr/>
          <p:nvPr/>
        </p:nvGrpSpPr>
        <p:grpSpPr>
          <a:xfrm>
            <a:off x="7560624" y="12653896"/>
            <a:ext cx="1543155" cy="1545623"/>
            <a:chOff x="-2826234" y="2419350"/>
            <a:chExt cx="1319836" cy="1371600"/>
          </a:xfrm>
        </p:grpSpPr>
        <p:sp>
          <p:nvSpPr>
            <p:cNvPr id="66" name="矩形 65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7" name="直線接點 66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字方塊 70"/>
          <p:cNvSpPr txBox="1"/>
          <p:nvPr/>
        </p:nvSpPr>
        <p:spPr>
          <a:xfrm>
            <a:off x="2540901" y="12696824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Project1 :</a:t>
            </a:r>
          </a:p>
        </p:txBody>
      </p:sp>
      <p:sp>
        <p:nvSpPr>
          <p:cNvPr id="2" name="圓角矩形 1"/>
          <p:cNvSpPr/>
          <p:nvPr/>
        </p:nvSpPr>
        <p:spPr>
          <a:xfrm>
            <a:off x="2865013" y="13784325"/>
            <a:ext cx="970685" cy="3868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2">
                    <a:lumMod val="25000"/>
                  </a:schemeClr>
                </a:solidFill>
              </a:rPr>
              <a:t>detail</a:t>
            </a:r>
            <a:endParaRPr lang="zh-TW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9" name="群組 68"/>
          <p:cNvGrpSpPr/>
          <p:nvPr/>
        </p:nvGrpSpPr>
        <p:grpSpPr>
          <a:xfrm>
            <a:off x="11114331" y="15135035"/>
            <a:ext cx="376017" cy="379093"/>
            <a:chOff x="-2826234" y="2419350"/>
            <a:chExt cx="1319836" cy="1371600"/>
          </a:xfrm>
        </p:grpSpPr>
        <p:sp>
          <p:nvSpPr>
            <p:cNvPr id="72" name="矩形 71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群組 87"/>
          <p:cNvGrpSpPr/>
          <p:nvPr/>
        </p:nvGrpSpPr>
        <p:grpSpPr>
          <a:xfrm>
            <a:off x="10400036" y="15140299"/>
            <a:ext cx="376017" cy="379093"/>
            <a:chOff x="-2826234" y="2419350"/>
            <a:chExt cx="1319836" cy="1371600"/>
          </a:xfrm>
        </p:grpSpPr>
        <p:sp>
          <p:nvSpPr>
            <p:cNvPr id="89" name="矩形 88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" name="直線接點 89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/>
          <p:cNvGrpSpPr/>
          <p:nvPr/>
        </p:nvGrpSpPr>
        <p:grpSpPr>
          <a:xfrm>
            <a:off x="9770035" y="15150829"/>
            <a:ext cx="376017" cy="379093"/>
            <a:chOff x="-2826234" y="2419350"/>
            <a:chExt cx="1319836" cy="1371600"/>
          </a:xfrm>
        </p:grpSpPr>
        <p:sp>
          <p:nvSpPr>
            <p:cNvPr id="93" name="矩形 92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4" name="直線接點 93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1279255" y="15134259"/>
            <a:ext cx="185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Copyright </a:t>
            </a:r>
            <a:r>
              <a:rPr lang="en-US" altLang="zh-TW" dirty="0">
                <a:latin typeface="jpn_boot"/>
                <a:ea typeface="jpn_boot"/>
              </a:rPr>
              <a:t> </a:t>
            </a:r>
            <a:r>
              <a:rPr lang="en-US" altLang="zh-TW" dirty="0" smtClean="0"/>
              <a:t> 2016</a:t>
            </a:r>
            <a:endParaRPr lang="zh-TW" altLang="en-US" dirty="0"/>
          </a:p>
        </p:txBody>
      </p:sp>
      <p:cxnSp>
        <p:nvCxnSpPr>
          <p:cNvPr id="21" name="直線接點 20"/>
          <p:cNvCxnSpPr/>
          <p:nvPr/>
        </p:nvCxnSpPr>
        <p:spPr>
          <a:xfrm flipH="1">
            <a:off x="264615" y="2056494"/>
            <a:ext cx="29031" cy="12859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>
            <a:off x="11938000" y="1167758"/>
            <a:ext cx="0" cy="13729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263311" y="1167758"/>
            <a:ext cx="5674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6263310" y="1167765"/>
            <a:ext cx="0" cy="888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2709183" y="12991701"/>
            <a:ext cx="1626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Context</a:t>
            </a:r>
            <a:r>
              <a:rPr lang="en-US" altLang="zh-TW" dirty="0" smtClean="0"/>
              <a:t>…..</a:t>
            </a:r>
            <a:r>
              <a:rPr lang="en-US" altLang="zh-TW" dirty="0" err="1" smtClean="0"/>
              <a:t>wewewewewewew</a:t>
            </a:r>
            <a:endParaRPr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9339105" y="12696824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Project1 :</a:t>
            </a:r>
          </a:p>
        </p:txBody>
      </p:sp>
      <p:sp>
        <p:nvSpPr>
          <p:cNvPr id="85" name="文字方塊 84"/>
          <p:cNvSpPr txBox="1"/>
          <p:nvPr/>
        </p:nvSpPr>
        <p:spPr>
          <a:xfrm>
            <a:off x="9682758" y="13125007"/>
            <a:ext cx="1626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Context</a:t>
            </a:r>
            <a:r>
              <a:rPr lang="en-US" altLang="zh-TW" dirty="0" smtClean="0"/>
              <a:t>…..</a:t>
            </a:r>
            <a:r>
              <a:rPr lang="en-US" altLang="zh-TW" dirty="0" err="1" smtClean="0"/>
              <a:t>wewewewewewew</a:t>
            </a:r>
            <a:endParaRPr lang="zh-TW" altLang="en-US" dirty="0"/>
          </a:p>
        </p:txBody>
      </p:sp>
      <p:sp>
        <p:nvSpPr>
          <p:cNvPr id="87" name="圓角矩形 86"/>
          <p:cNvSpPr/>
          <p:nvPr/>
        </p:nvSpPr>
        <p:spPr>
          <a:xfrm>
            <a:off x="9561392" y="13774618"/>
            <a:ext cx="970685" cy="3868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2">
                    <a:lumMod val="25000"/>
                  </a:schemeClr>
                </a:solidFill>
              </a:rPr>
              <a:t>detail</a:t>
            </a:r>
            <a:endParaRPr lang="zh-TW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16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-57149" y="1970093"/>
            <a:ext cx="12249151" cy="128501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11753855"/>
            <a:ext cx="12192000" cy="316230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6000">
                <a:schemeClr val="accent4">
                  <a:lumMod val="60000"/>
                  <a:lumOff val="40000"/>
                </a:schemeClr>
              </a:gs>
              <a:gs pos="98000">
                <a:schemeClr val="accent4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57150" y="0"/>
            <a:ext cx="12249150" cy="205649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0" y="14920475"/>
            <a:ext cx="12192000" cy="8397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6263312" y="1186812"/>
            <a:ext cx="1022860" cy="8696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7286170" y="1186813"/>
            <a:ext cx="4651829" cy="8696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>
            <a:off x="0" y="205649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0" y="149161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414236" y="139262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Home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572056" y="139262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641089" y="139262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Blog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599480" y="1392620"/>
            <a:ext cx="9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Contact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0886030" y="1392620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Project</a:t>
            </a:r>
            <a:endParaRPr lang="zh-TW" altLang="en-US" dirty="0"/>
          </a:p>
        </p:txBody>
      </p:sp>
      <p:grpSp>
        <p:nvGrpSpPr>
          <p:cNvPr id="39" name="群組 38"/>
          <p:cNvGrpSpPr/>
          <p:nvPr/>
        </p:nvGrpSpPr>
        <p:grpSpPr>
          <a:xfrm>
            <a:off x="5462095" y="9960321"/>
            <a:ext cx="1062183" cy="1092729"/>
            <a:chOff x="-2826234" y="2419350"/>
            <a:chExt cx="1319836" cy="1371600"/>
          </a:xfrm>
        </p:grpSpPr>
        <p:sp>
          <p:nvSpPr>
            <p:cNvPr id="40" name="矩形 39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/>
          <p:cNvGrpSpPr/>
          <p:nvPr/>
        </p:nvGrpSpPr>
        <p:grpSpPr>
          <a:xfrm>
            <a:off x="8569564" y="9960321"/>
            <a:ext cx="1062183" cy="1092729"/>
            <a:chOff x="-2826234" y="2419350"/>
            <a:chExt cx="1319836" cy="1371600"/>
          </a:xfrm>
        </p:grpSpPr>
        <p:sp>
          <p:nvSpPr>
            <p:cNvPr id="48" name="矩形 47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/>
          <p:cNvGrpSpPr/>
          <p:nvPr/>
        </p:nvGrpSpPr>
        <p:grpSpPr>
          <a:xfrm>
            <a:off x="550223" y="12615796"/>
            <a:ext cx="1543155" cy="1545623"/>
            <a:chOff x="-2826234" y="2419350"/>
            <a:chExt cx="1319836" cy="1371600"/>
          </a:xfrm>
        </p:grpSpPr>
        <p:sp>
          <p:nvSpPr>
            <p:cNvPr id="58" name="矩形 57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群組 64"/>
          <p:cNvGrpSpPr/>
          <p:nvPr/>
        </p:nvGrpSpPr>
        <p:grpSpPr>
          <a:xfrm>
            <a:off x="7560624" y="12653896"/>
            <a:ext cx="1543155" cy="1545623"/>
            <a:chOff x="-2826234" y="2419350"/>
            <a:chExt cx="1319836" cy="1371600"/>
          </a:xfrm>
        </p:grpSpPr>
        <p:sp>
          <p:nvSpPr>
            <p:cNvPr id="66" name="矩形 65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7" name="直線接點 66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字方塊 70"/>
          <p:cNvSpPr txBox="1"/>
          <p:nvPr/>
        </p:nvSpPr>
        <p:spPr>
          <a:xfrm>
            <a:off x="2540901" y="12696824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Project1 :</a:t>
            </a:r>
          </a:p>
        </p:txBody>
      </p:sp>
      <p:sp>
        <p:nvSpPr>
          <p:cNvPr id="2" name="圓角矩形 1"/>
          <p:cNvSpPr/>
          <p:nvPr/>
        </p:nvSpPr>
        <p:spPr>
          <a:xfrm>
            <a:off x="2865013" y="13784325"/>
            <a:ext cx="970685" cy="3868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2">
                    <a:lumMod val="25000"/>
                  </a:schemeClr>
                </a:solidFill>
              </a:rPr>
              <a:t>detail</a:t>
            </a:r>
            <a:endParaRPr lang="zh-TW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9" name="群組 68"/>
          <p:cNvGrpSpPr/>
          <p:nvPr/>
        </p:nvGrpSpPr>
        <p:grpSpPr>
          <a:xfrm>
            <a:off x="11114331" y="15135035"/>
            <a:ext cx="376017" cy="379093"/>
            <a:chOff x="-2826234" y="2419350"/>
            <a:chExt cx="1319836" cy="1371600"/>
          </a:xfrm>
        </p:grpSpPr>
        <p:sp>
          <p:nvSpPr>
            <p:cNvPr id="72" name="矩形 71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群組 87"/>
          <p:cNvGrpSpPr/>
          <p:nvPr/>
        </p:nvGrpSpPr>
        <p:grpSpPr>
          <a:xfrm>
            <a:off x="10400036" y="15140299"/>
            <a:ext cx="376017" cy="379093"/>
            <a:chOff x="-2826234" y="2419350"/>
            <a:chExt cx="1319836" cy="1371600"/>
          </a:xfrm>
        </p:grpSpPr>
        <p:sp>
          <p:nvSpPr>
            <p:cNvPr id="89" name="矩形 88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" name="直線接點 89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/>
          <p:cNvGrpSpPr/>
          <p:nvPr/>
        </p:nvGrpSpPr>
        <p:grpSpPr>
          <a:xfrm>
            <a:off x="9770035" y="15150829"/>
            <a:ext cx="376017" cy="379093"/>
            <a:chOff x="-2826234" y="2419350"/>
            <a:chExt cx="1319836" cy="1371600"/>
          </a:xfrm>
        </p:grpSpPr>
        <p:sp>
          <p:nvSpPr>
            <p:cNvPr id="93" name="矩形 92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4" name="直線接點 93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1279255" y="15134259"/>
            <a:ext cx="185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Copyright </a:t>
            </a:r>
            <a:r>
              <a:rPr lang="en-US" altLang="zh-TW" dirty="0">
                <a:latin typeface="jpn_boot"/>
                <a:ea typeface="jpn_boot"/>
              </a:rPr>
              <a:t> </a:t>
            </a:r>
            <a:r>
              <a:rPr lang="en-US" altLang="zh-TW" dirty="0" smtClean="0"/>
              <a:t> 2016</a:t>
            </a:r>
            <a:endParaRPr lang="zh-TW" altLang="en-US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6263311" y="1167758"/>
            <a:ext cx="5674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6263310" y="1167765"/>
            <a:ext cx="0" cy="888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2709183" y="12991701"/>
            <a:ext cx="1626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Context</a:t>
            </a:r>
            <a:r>
              <a:rPr lang="en-US" altLang="zh-TW" dirty="0" smtClean="0"/>
              <a:t>…..</a:t>
            </a:r>
            <a:r>
              <a:rPr lang="en-US" altLang="zh-TW" dirty="0" err="1" smtClean="0"/>
              <a:t>wewewewewewew</a:t>
            </a:r>
            <a:endParaRPr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9339105" y="12696824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Project1 :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6" y="2094600"/>
            <a:ext cx="11699035" cy="6600355"/>
          </a:xfrm>
          <a:prstGeom prst="rect">
            <a:avLst/>
          </a:prstGeom>
        </p:spPr>
      </p:pic>
      <p:sp>
        <p:nvSpPr>
          <p:cNvPr id="85" name="文字方塊 84"/>
          <p:cNvSpPr txBox="1"/>
          <p:nvPr/>
        </p:nvSpPr>
        <p:spPr>
          <a:xfrm>
            <a:off x="9682758" y="13043973"/>
            <a:ext cx="1626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Context</a:t>
            </a:r>
            <a:r>
              <a:rPr lang="en-US" altLang="zh-TW" dirty="0" smtClean="0"/>
              <a:t>…..</a:t>
            </a:r>
            <a:r>
              <a:rPr lang="en-US" altLang="zh-TW" dirty="0" err="1" smtClean="0"/>
              <a:t>wewewewewewew</a:t>
            </a:r>
            <a:endParaRPr lang="zh-TW" altLang="en-US" dirty="0"/>
          </a:p>
        </p:txBody>
      </p:sp>
      <p:sp>
        <p:nvSpPr>
          <p:cNvPr id="87" name="圓角矩形 86"/>
          <p:cNvSpPr/>
          <p:nvPr/>
        </p:nvSpPr>
        <p:spPr>
          <a:xfrm>
            <a:off x="9874044" y="13731684"/>
            <a:ext cx="970685" cy="3868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2">
                    <a:lumMod val="25000"/>
                  </a:schemeClr>
                </a:solidFill>
              </a:rPr>
              <a:t>detail</a:t>
            </a:r>
            <a:endParaRPr lang="zh-TW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2206719" y="9864631"/>
            <a:ext cx="1315649" cy="1314450"/>
          </a:xfrm>
          <a:prstGeom prst="roundRect">
            <a:avLst/>
          </a:prstGeom>
          <a:gradFill>
            <a:gsLst>
              <a:gs pos="51000">
                <a:schemeClr val="accent5">
                  <a:lumMod val="60000"/>
                  <a:lumOff val="40000"/>
                </a:schemeClr>
              </a:gs>
              <a:gs pos="0">
                <a:schemeClr val="accent5">
                  <a:lumMod val="75000"/>
                </a:schemeClr>
              </a:gs>
              <a:gs pos="100000">
                <a:schemeClr val="bg1"/>
              </a:gs>
            </a:gsLst>
            <a:lin ang="13500000" scaled="1"/>
          </a:gradFill>
          <a:ln w="38100"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zh-TW" altLang="en-US"/>
          </a:p>
        </p:txBody>
      </p:sp>
      <p:sp>
        <p:nvSpPr>
          <p:cNvPr id="78" name="圓角矩形 77"/>
          <p:cNvSpPr/>
          <p:nvPr/>
        </p:nvSpPr>
        <p:spPr>
          <a:xfrm>
            <a:off x="5335362" y="9845632"/>
            <a:ext cx="1315649" cy="1314450"/>
          </a:xfrm>
          <a:prstGeom prst="roundRect">
            <a:avLst/>
          </a:prstGeom>
          <a:gradFill>
            <a:gsLst>
              <a:gs pos="51000">
                <a:schemeClr val="accent5">
                  <a:lumMod val="60000"/>
                  <a:lumOff val="40000"/>
                </a:schemeClr>
              </a:gs>
              <a:gs pos="0">
                <a:schemeClr val="accent5">
                  <a:lumMod val="75000"/>
                </a:schemeClr>
              </a:gs>
              <a:gs pos="100000">
                <a:schemeClr val="bg1"/>
              </a:gs>
            </a:gsLst>
            <a:lin ang="13500000" scaled="1"/>
          </a:gradFill>
          <a:ln w="38100"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zh-TW" altLang="en-US"/>
          </a:p>
        </p:txBody>
      </p:sp>
      <p:sp>
        <p:nvSpPr>
          <p:cNvPr id="79" name="圓角矩形 78"/>
          <p:cNvSpPr/>
          <p:nvPr/>
        </p:nvSpPr>
        <p:spPr>
          <a:xfrm>
            <a:off x="8442829" y="9864631"/>
            <a:ext cx="1315649" cy="1314450"/>
          </a:xfrm>
          <a:prstGeom prst="roundRect">
            <a:avLst/>
          </a:prstGeom>
          <a:gradFill>
            <a:gsLst>
              <a:gs pos="51000">
                <a:schemeClr val="accent5">
                  <a:lumMod val="60000"/>
                  <a:lumOff val="40000"/>
                </a:schemeClr>
              </a:gs>
              <a:gs pos="0">
                <a:schemeClr val="accent5">
                  <a:lumMod val="75000"/>
                </a:schemeClr>
              </a:gs>
              <a:gs pos="100000">
                <a:schemeClr val="bg1"/>
              </a:gs>
            </a:gsLst>
            <a:lin ang="13500000" scaled="1"/>
          </a:gradFill>
          <a:ln w="38100"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24" y="-57795"/>
            <a:ext cx="3480593" cy="233733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479" y="15161353"/>
            <a:ext cx="404144" cy="404144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035" y="15161354"/>
            <a:ext cx="404144" cy="404144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561" y="15155742"/>
            <a:ext cx="409756" cy="409756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988" y="9896817"/>
            <a:ext cx="1189381" cy="1189381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644" y="9390117"/>
            <a:ext cx="1038911" cy="207782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689" y="9960315"/>
            <a:ext cx="762174" cy="10623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23" y="12607136"/>
            <a:ext cx="1656496" cy="165535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621" y="12653889"/>
            <a:ext cx="1608596" cy="160859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391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1914</TotalTime>
  <Words>57</Words>
  <Application>Microsoft Office PowerPoint</Application>
  <PresentationFormat>自訂</PresentationFormat>
  <Paragraphs>36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鄭芸茜</dc:creator>
  <cp:lastModifiedBy>yuki</cp:lastModifiedBy>
  <cp:revision>95</cp:revision>
  <dcterms:created xsi:type="dcterms:W3CDTF">2016-03-03T13:41:28Z</dcterms:created>
  <dcterms:modified xsi:type="dcterms:W3CDTF">2016-04-03T11:48:05Z</dcterms:modified>
</cp:coreProperties>
</file>