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4" r:id="rId4"/>
    <p:sldId id="261" r:id="rId5"/>
    <p:sldId id="262" r:id="rId6"/>
    <p:sldId id="263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型訓練" id="{FB98FCB4-9114-4353-8BD6-37E5FB3575CC}">
          <p14:sldIdLst>
            <p14:sldId id="259"/>
            <p14:sldId id="260"/>
            <p14:sldId id="264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7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14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66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7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4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9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6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78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1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91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5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94241-9E8D-43BB-B423-678EEE1D6B36}" type="datetimeFigureOut">
              <a:rPr lang="zh-TW" altLang="en-US" smtClean="0"/>
              <a:t>2024/9/28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BFDC9-4914-4A0F-BB62-3E1B7E5CB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6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F9B5CA-80C3-F142-97B9-957E7942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" y="1796600"/>
            <a:ext cx="6569093" cy="81104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471D01-6328-6D25-0638-6CDD1F858D42}"/>
              </a:ext>
            </a:extLst>
          </p:cNvPr>
          <p:cNvSpPr/>
          <p:nvPr/>
        </p:nvSpPr>
        <p:spPr>
          <a:xfrm>
            <a:off x="358445" y="2955341"/>
            <a:ext cx="1682496" cy="307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352F03D-92B4-6FBD-C1FA-3929695EDDD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99693" y="3262579"/>
            <a:ext cx="226771" cy="457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8DC606-25DF-4766-B360-5E66E5ED685D}"/>
              </a:ext>
            </a:extLst>
          </p:cNvPr>
          <p:cNvSpPr txBox="1"/>
          <p:nvPr/>
        </p:nvSpPr>
        <p:spPr>
          <a:xfrm>
            <a:off x="2040941" y="5169819"/>
            <a:ext cx="384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選擇 </a:t>
            </a:r>
            <a:r>
              <a:rPr lang="en-US" altLang="zh-TW" dirty="0" err="1"/>
              <a:t>Dockerfile</a:t>
            </a:r>
            <a:r>
              <a:rPr lang="zh-TW" altLang="en-US" dirty="0"/>
              <a:t> 移出到跟目錄</a:t>
            </a:r>
          </a:p>
        </p:txBody>
      </p:sp>
    </p:spTree>
    <p:extLst>
      <p:ext uri="{BB962C8B-B14F-4D97-AF65-F5344CB8AC3E}">
        <p14:creationId xmlns:p14="http://schemas.microsoft.com/office/powerpoint/2010/main" val="237195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BC52E6-278F-E8ED-7DE2-FAF3608D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1" y="408214"/>
            <a:ext cx="6685397" cy="54250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1A778E-4708-D3C7-B23A-3B83A88B41C3}"/>
              </a:ext>
            </a:extLst>
          </p:cNvPr>
          <p:cNvSpPr/>
          <p:nvPr/>
        </p:nvSpPr>
        <p:spPr>
          <a:xfrm>
            <a:off x="1060703" y="3818534"/>
            <a:ext cx="5040174" cy="1609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B118C5-E0D3-A1D6-6D26-94582E58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2821"/>
            <a:ext cx="6858000" cy="194613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A45D71F-06C9-C166-4A07-688E7DDD094A}"/>
              </a:ext>
            </a:extLst>
          </p:cNvPr>
          <p:cNvCxnSpPr>
            <a:cxnSpLocks/>
          </p:cNvCxnSpPr>
          <p:nvPr/>
        </p:nvCxnSpPr>
        <p:spPr>
          <a:xfrm flipH="1">
            <a:off x="2596896" y="5427878"/>
            <a:ext cx="958291" cy="99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C3B1D73A-D3D6-FC07-05E1-90237E78F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9170183"/>
            <a:ext cx="6858000" cy="64596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D7420E1-3160-53D2-D538-500795A775D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428999" y="5427878"/>
            <a:ext cx="126188" cy="3742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FECF5E-C7C5-10A7-3BC7-733C1D80920F}"/>
              </a:ext>
            </a:extLst>
          </p:cNvPr>
          <p:cNvSpPr txBox="1"/>
          <p:nvPr/>
        </p:nvSpPr>
        <p:spPr>
          <a:xfrm>
            <a:off x="-1" y="1015804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重建 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Docker Image</a:t>
            </a: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docker build -f 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Dockerfile-conda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 -t yolov10-conda .</a:t>
            </a: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944F49AB-C615-FD2C-979D-3F9BC942950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428999" y="9816148"/>
            <a:ext cx="0" cy="2224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CD6BDB-BB27-8F41-70AC-FC2302F2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4272"/>
            <a:ext cx="6858000" cy="33772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C4EAA9-28F2-868A-29EE-848E319E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63104"/>
            <a:ext cx="6858000" cy="8863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26BBB0-D063-34BC-2C12-1526D24B5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97179"/>
            <a:ext cx="6858000" cy="246474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A2A4889-9F1C-C109-098F-2FA31BE5EFBF}"/>
              </a:ext>
            </a:extLst>
          </p:cNvPr>
          <p:cNvSpPr txBox="1"/>
          <p:nvPr/>
        </p:nvSpPr>
        <p:spPr>
          <a:xfrm>
            <a:off x="0" y="1042587"/>
            <a:ext cx="685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使用 </a:t>
            </a:r>
            <a:r>
              <a:rPr lang="en-US" altLang="zh-CN" dirty="0">
                <a:latin typeface="新細明體" panose="02020500000000000000" pitchFamily="18" charset="-120"/>
                <a:ea typeface="新細明體" panose="02020500000000000000" pitchFamily="18" charset="-120"/>
              </a:rPr>
              <a:t>GPU 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啟動</a:t>
            </a:r>
            <a:r>
              <a:rPr lang="zh-CN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容器</a:t>
            </a:r>
            <a:endParaRPr lang="en-US" altLang="zh-CN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docker run --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gpus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 all -it --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ipc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=host -v D:/Learning_Python/Face-Detection_YOLOv10:/app yolov10-conda /bin/bash</a:t>
            </a:r>
          </a:p>
          <a:p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-v D:/Learning_Python/Face-Detection_YOLOv10:/app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將本地目錄掛載到容器內的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/app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目錄。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87267A7-E2F8-C2EE-A04A-BE27170A65DD}"/>
              </a:ext>
            </a:extLst>
          </p:cNvPr>
          <p:cNvCxnSpPr>
            <a:cxnSpLocks/>
          </p:cNvCxnSpPr>
          <p:nvPr/>
        </p:nvCxnSpPr>
        <p:spPr>
          <a:xfrm>
            <a:off x="3429000" y="240552"/>
            <a:ext cx="0" cy="545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8D5717-6B62-8772-C0EF-7E5ADDB0BE86}"/>
              </a:ext>
            </a:extLst>
          </p:cNvPr>
          <p:cNvSpPr txBox="1"/>
          <p:nvPr/>
        </p:nvSpPr>
        <p:spPr>
          <a:xfrm>
            <a:off x="0" y="6827847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Yaml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檔案的目錄也要注意是使用容器內的路徑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7DD3AE-5E32-8DF8-495E-00AA802EBA7D}"/>
              </a:ext>
            </a:extLst>
          </p:cNvPr>
          <p:cNvSpPr txBox="1"/>
          <p:nvPr/>
        </p:nvSpPr>
        <p:spPr>
          <a:xfrm>
            <a:off x="0" y="9846585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使用容器內的路徑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50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4DFEDF-EE10-4D23-B88E-320F0AB9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5" y="3219602"/>
            <a:ext cx="6243809" cy="61151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FCE266-7438-C9EF-ED9F-8C6F260D4961}"/>
              </a:ext>
            </a:extLst>
          </p:cNvPr>
          <p:cNvSpPr/>
          <p:nvPr/>
        </p:nvSpPr>
        <p:spPr>
          <a:xfrm>
            <a:off x="2194559" y="5764378"/>
            <a:ext cx="2231137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8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63587B0-6236-1558-7B2A-FEC05B76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7730"/>
            <a:ext cx="6858000" cy="395653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87C99E-E640-21CE-B2E2-781DC127F75E}"/>
              </a:ext>
            </a:extLst>
          </p:cNvPr>
          <p:cNvSpPr txBox="1"/>
          <p:nvPr/>
        </p:nvSpPr>
        <p:spPr>
          <a:xfrm>
            <a:off x="0" y="2508728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檢查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GPU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能否使用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python3 -c "import torch; print(</a:t>
            </a:r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torch.cuda.is_available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())“</a:t>
            </a:r>
          </a:p>
          <a:p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nvidia-smi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11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F107318-60B9-731D-4671-F7A7123E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6858000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CA10378-9F3D-1E05-778B-26BCA75ACB3C}"/>
              </a:ext>
            </a:extLst>
          </p:cNvPr>
          <p:cNvSpPr txBox="1"/>
          <p:nvPr/>
        </p:nvSpPr>
        <p:spPr>
          <a:xfrm>
            <a:off x="-1828" y="1698998"/>
            <a:ext cx="3430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訓練模型</a:t>
            </a:r>
            <a:endParaRPr lang="en-US" altLang="zh-TW" dirty="0"/>
          </a:p>
          <a:p>
            <a:r>
              <a:rPr lang="zh-TW" altLang="en-US" dirty="0"/>
              <a:t>python3 /app/train.py</a:t>
            </a:r>
          </a:p>
        </p:txBody>
      </p:sp>
    </p:spTree>
    <p:extLst>
      <p:ext uri="{BB962C8B-B14F-4D97-AF65-F5344CB8AC3E}">
        <p14:creationId xmlns:p14="http://schemas.microsoft.com/office/powerpoint/2010/main" val="163205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137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2</cp:revision>
  <dcterms:created xsi:type="dcterms:W3CDTF">2024-09-28T06:14:41Z</dcterms:created>
  <dcterms:modified xsi:type="dcterms:W3CDTF">2024-09-28T06:43:18Z</dcterms:modified>
</cp:coreProperties>
</file>