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9" r:id="rId2"/>
    <p:sldId id="288" r:id="rId3"/>
    <p:sldId id="262" r:id="rId4"/>
    <p:sldId id="266" r:id="rId5"/>
    <p:sldId id="263" r:id="rId6"/>
    <p:sldId id="284" r:id="rId7"/>
    <p:sldId id="287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40" d="100"/>
          <a:sy n="40" d="100"/>
        </p:scale>
        <p:origin x="-1076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2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  <a:pPr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ketch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439" t="27420" r="5218" b="16486"/>
          <a:stretch>
            <a:fillRect/>
          </a:stretch>
        </p:blipFill>
        <p:spPr>
          <a:xfrm>
            <a:off x="4414573" y="4889345"/>
            <a:ext cx="441960" cy="4635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439" t="27420" r="5218" b="16486"/>
          <a:stretch>
            <a:fillRect/>
          </a:stretch>
        </p:blipFill>
        <p:spPr>
          <a:xfrm>
            <a:off x="4434473" y="5408325"/>
            <a:ext cx="441960" cy="4635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56533" y="4856450"/>
            <a:ext cx="3217901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汇报人：黄振洋</a:t>
            </a:r>
            <a:endParaRPr lang="zh-CN" altLang="en-US" sz="2400" b="1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76433" y="5374835"/>
            <a:ext cx="321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时间：</a:t>
            </a:r>
            <a:r>
              <a:rPr lang="en-US" altLang="zh-CN" sz="24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2017</a:t>
            </a:r>
            <a:r>
              <a:rPr lang="zh-CN" altLang="en-US" sz="24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年</a:t>
            </a:r>
            <a:r>
              <a:rPr lang="en-US" altLang="zh-CN" sz="24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4</a:t>
            </a:r>
            <a:r>
              <a:rPr lang="zh-CN" altLang="en-US" sz="24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月</a:t>
            </a:r>
            <a:r>
              <a:rPr lang="en-US" altLang="zh-CN" sz="24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23</a:t>
            </a:r>
            <a:r>
              <a:rPr lang="zh-CN" altLang="en-US" sz="24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日</a:t>
            </a:r>
            <a:endParaRPr lang="zh-CN" altLang="en-US" sz="2400" b="1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434895">
            <a:off x="4976031" y="892584"/>
            <a:ext cx="2449723" cy="2996356"/>
          </a:xfrm>
          <a:prstGeom prst="rect">
            <a:avLst/>
          </a:prstGeom>
        </p:spPr>
      </p:pic>
      <p:sp useBgFill="1">
        <p:nvSpPr>
          <p:cNvPr id="4" name="矩形 3"/>
          <p:cNvSpPr/>
          <p:nvPr/>
        </p:nvSpPr>
        <p:spPr>
          <a:xfrm>
            <a:off x="2644723" y="2813544"/>
            <a:ext cx="6893171" cy="1669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489810" y="2598660"/>
            <a:ext cx="7171981" cy="20160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07363" y="2988322"/>
            <a:ext cx="7796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Sketch —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The Designer’s Toolbox</a:t>
            </a:r>
            <a:endParaRPr lang="zh-CN" altLang="en-US" sz="4000" dirty="0">
              <a:solidFill>
                <a:schemeClr val="bg1"/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4616194" y="2389188"/>
            <a:ext cx="1681163" cy="2930525"/>
            <a:chOff x="4643439" y="2103438"/>
            <a:chExt cx="1681163" cy="2930525"/>
          </a:xfrm>
        </p:grpSpPr>
        <p:sp>
          <p:nvSpPr>
            <p:cNvPr id="6" name="Freeform 6"/>
            <p:cNvSpPr/>
            <p:nvPr/>
          </p:nvSpPr>
          <p:spPr bwMode="auto">
            <a:xfrm>
              <a:off x="5692777" y="2201863"/>
              <a:ext cx="192088" cy="233362"/>
            </a:xfrm>
            <a:custGeom>
              <a:avLst/>
              <a:gdLst>
                <a:gd name="T0" fmla="*/ 16 w 39"/>
                <a:gd name="T1" fmla="*/ 22 h 47"/>
                <a:gd name="T2" fmla="*/ 13 w 39"/>
                <a:gd name="T3" fmla="*/ 25 h 47"/>
                <a:gd name="T4" fmla="*/ 10 w 39"/>
                <a:gd name="T5" fmla="*/ 29 h 47"/>
                <a:gd name="T6" fmla="*/ 1 w 39"/>
                <a:gd name="T7" fmla="*/ 44 h 47"/>
                <a:gd name="T8" fmla="*/ 3 w 39"/>
                <a:gd name="T9" fmla="*/ 46 h 47"/>
                <a:gd name="T10" fmla="*/ 20 w 39"/>
                <a:gd name="T11" fmla="*/ 29 h 47"/>
                <a:gd name="T12" fmla="*/ 22 w 39"/>
                <a:gd name="T13" fmla="*/ 27 h 47"/>
                <a:gd name="T14" fmla="*/ 24 w 39"/>
                <a:gd name="T15" fmla="*/ 25 h 47"/>
                <a:gd name="T16" fmla="*/ 27 w 39"/>
                <a:gd name="T17" fmla="*/ 21 h 47"/>
                <a:gd name="T18" fmla="*/ 31 w 39"/>
                <a:gd name="T19" fmla="*/ 16 h 47"/>
                <a:gd name="T20" fmla="*/ 38 w 39"/>
                <a:gd name="T21" fmla="*/ 3 h 47"/>
                <a:gd name="T22" fmla="*/ 35 w 39"/>
                <a:gd name="T23" fmla="*/ 1 h 47"/>
                <a:gd name="T24" fmla="*/ 31 w 39"/>
                <a:gd name="T25" fmla="*/ 5 h 47"/>
                <a:gd name="T26" fmla="*/ 27 w 39"/>
                <a:gd name="T27" fmla="*/ 9 h 47"/>
                <a:gd name="T28" fmla="*/ 16 w 39"/>
                <a:gd name="T29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7">
                  <a:moveTo>
                    <a:pt x="16" y="22"/>
                  </a:moveTo>
                  <a:cubicBezTo>
                    <a:pt x="15" y="23"/>
                    <a:pt x="14" y="24"/>
                    <a:pt x="13" y="25"/>
                  </a:cubicBezTo>
                  <a:cubicBezTo>
                    <a:pt x="12" y="26"/>
                    <a:pt x="11" y="28"/>
                    <a:pt x="10" y="29"/>
                  </a:cubicBezTo>
                  <a:cubicBezTo>
                    <a:pt x="7" y="34"/>
                    <a:pt x="3" y="38"/>
                    <a:pt x="1" y="44"/>
                  </a:cubicBezTo>
                  <a:cubicBezTo>
                    <a:pt x="0" y="45"/>
                    <a:pt x="2" y="47"/>
                    <a:pt x="3" y="46"/>
                  </a:cubicBezTo>
                  <a:cubicBezTo>
                    <a:pt x="10" y="42"/>
                    <a:pt x="15" y="35"/>
                    <a:pt x="20" y="29"/>
                  </a:cubicBezTo>
                  <a:cubicBezTo>
                    <a:pt x="21" y="28"/>
                    <a:pt x="21" y="28"/>
                    <a:pt x="22" y="27"/>
                  </a:cubicBezTo>
                  <a:cubicBezTo>
                    <a:pt x="23" y="26"/>
                    <a:pt x="23" y="26"/>
                    <a:pt x="24" y="25"/>
                  </a:cubicBezTo>
                  <a:cubicBezTo>
                    <a:pt x="25" y="24"/>
                    <a:pt x="26" y="22"/>
                    <a:pt x="27" y="21"/>
                  </a:cubicBezTo>
                  <a:cubicBezTo>
                    <a:pt x="28" y="19"/>
                    <a:pt x="30" y="17"/>
                    <a:pt x="31" y="16"/>
                  </a:cubicBezTo>
                  <a:cubicBezTo>
                    <a:pt x="34" y="12"/>
                    <a:pt x="36" y="7"/>
                    <a:pt x="38" y="3"/>
                  </a:cubicBezTo>
                  <a:cubicBezTo>
                    <a:pt x="39" y="1"/>
                    <a:pt x="37" y="0"/>
                    <a:pt x="35" y="1"/>
                  </a:cubicBezTo>
                  <a:cubicBezTo>
                    <a:pt x="34" y="2"/>
                    <a:pt x="32" y="3"/>
                    <a:pt x="31" y="5"/>
                  </a:cubicBezTo>
                  <a:cubicBezTo>
                    <a:pt x="30" y="6"/>
                    <a:pt x="28" y="7"/>
                    <a:pt x="27" y="9"/>
                  </a:cubicBezTo>
                  <a:cubicBezTo>
                    <a:pt x="23" y="13"/>
                    <a:pt x="20" y="17"/>
                    <a:pt x="16" y="2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4643439" y="2103438"/>
              <a:ext cx="1681163" cy="2930525"/>
            </a:xfrm>
            <a:custGeom>
              <a:avLst/>
              <a:gdLst>
                <a:gd name="T0" fmla="*/ 88 w 340"/>
                <a:gd name="T1" fmla="*/ 145 h 592"/>
                <a:gd name="T2" fmla="*/ 111 w 340"/>
                <a:gd name="T3" fmla="*/ 174 h 592"/>
                <a:gd name="T4" fmla="*/ 158 w 340"/>
                <a:gd name="T5" fmla="*/ 240 h 592"/>
                <a:gd name="T6" fmla="*/ 179 w 340"/>
                <a:gd name="T7" fmla="*/ 249 h 592"/>
                <a:gd name="T8" fmla="*/ 139 w 340"/>
                <a:gd name="T9" fmla="*/ 279 h 592"/>
                <a:gd name="T10" fmla="*/ 139 w 340"/>
                <a:gd name="T11" fmla="*/ 287 h 592"/>
                <a:gd name="T12" fmla="*/ 228 w 340"/>
                <a:gd name="T13" fmla="*/ 315 h 592"/>
                <a:gd name="T14" fmla="*/ 206 w 340"/>
                <a:gd name="T15" fmla="*/ 445 h 592"/>
                <a:gd name="T16" fmla="*/ 183 w 340"/>
                <a:gd name="T17" fmla="*/ 523 h 592"/>
                <a:gd name="T18" fmla="*/ 139 w 340"/>
                <a:gd name="T19" fmla="*/ 518 h 592"/>
                <a:gd name="T20" fmla="*/ 116 w 340"/>
                <a:gd name="T21" fmla="*/ 449 h 592"/>
                <a:gd name="T22" fmla="*/ 105 w 340"/>
                <a:gd name="T23" fmla="*/ 345 h 592"/>
                <a:gd name="T24" fmla="*/ 91 w 340"/>
                <a:gd name="T25" fmla="*/ 249 h 592"/>
                <a:gd name="T26" fmla="*/ 45 w 340"/>
                <a:gd name="T27" fmla="*/ 201 h 592"/>
                <a:gd name="T28" fmla="*/ 81 w 340"/>
                <a:gd name="T29" fmla="*/ 249 h 592"/>
                <a:gd name="T30" fmla="*/ 97 w 340"/>
                <a:gd name="T31" fmla="*/ 349 h 592"/>
                <a:gd name="T32" fmla="*/ 112 w 340"/>
                <a:gd name="T33" fmla="*/ 518 h 592"/>
                <a:gd name="T34" fmla="*/ 92 w 340"/>
                <a:gd name="T35" fmla="*/ 549 h 592"/>
                <a:gd name="T36" fmla="*/ 43 w 340"/>
                <a:gd name="T37" fmla="*/ 567 h 592"/>
                <a:gd name="T38" fmla="*/ 2 w 340"/>
                <a:gd name="T39" fmla="*/ 572 h 592"/>
                <a:gd name="T40" fmla="*/ 43 w 340"/>
                <a:gd name="T41" fmla="*/ 577 h 592"/>
                <a:gd name="T42" fmla="*/ 98 w 340"/>
                <a:gd name="T43" fmla="*/ 555 h 592"/>
                <a:gd name="T44" fmla="*/ 118 w 340"/>
                <a:gd name="T45" fmla="*/ 523 h 592"/>
                <a:gd name="T46" fmla="*/ 187 w 340"/>
                <a:gd name="T47" fmla="*/ 532 h 592"/>
                <a:gd name="T48" fmla="*/ 198 w 340"/>
                <a:gd name="T49" fmla="*/ 562 h 592"/>
                <a:gd name="T50" fmla="*/ 219 w 340"/>
                <a:gd name="T51" fmla="*/ 591 h 592"/>
                <a:gd name="T52" fmla="*/ 271 w 340"/>
                <a:gd name="T53" fmla="*/ 570 h 592"/>
                <a:gd name="T54" fmla="*/ 239 w 340"/>
                <a:gd name="T55" fmla="*/ 574 h 592"/>
                <a:gd name="T56" fmla="*/ 200 w 340"/>
                <a:gd name="T57" fmla="*/ 549 h 592"/>
                <a:gd name="T58" fmla="*/ 194 w 340"/>
                <a:gd name="T59" fmla="*/ 529 h 592"/>
                <a:gd name="T60" fmla="*/ 220 w 340"/>
                <a:gd name="T61" fmla="*/ 406 h 592"/>
                <a:gd name="T62" fmla="*/ 236 w 340"/>
                <a:gd name="T63" fmla="*/ 308 h 592"/>
                <a:gd name="T64" fmla="*/ 243 w 340"/>
                <a:gd name="T65" fmla="*/ 297 h 592"/>
                <a:gd name="T66" fmla="*/ 339 w 340"/>
                <a:gd name="T67" fmla="*/ 256 h 592"/>
                <a:gd name="T68" fmla="*/ 293 w 340"/>
                <a:gd name="T69" fmla="*/ 267 h 592"/>
                <a:gd name="T70" fmla="*/ 232 w 340"/>
                <a:gd name="T71" fmla="*/ 294 h 592"/>
                <a:gd name="T72" fmla="*/ 180 w 340"/>
                <a:gd name="T73" fmla="*/ 267 h 592"/>
                <a:gd name="T74" fmla="*/ 232 w 340"/>
                <a:gd name="T75" fmla="*/ 245 h 592"/>
                <a:gd name="T76" fmla="*/ 267 w 340"/>
                <a:gd name="T77" fmla="*/ 209 h 592"/>
                <a:gd name="T78" fmla="*/ 277 w 340"/>
                <a:gd name="T79" fmla="*/ 181 h 592"/>
                <a:gd name="T80" fmla="*/ 276 w 340"/>
                <a:gd name="T81" fmla="*/ 145 h 592"/>
                <a:gd name="T82" fmla="*/ 229 w 340"/>
                <a:gd name="T83" fmla="*/ 75 h 592"/>
                <a:gd name="T84" fmla="*/ 265 w 340"/>
                <a:gd name="T85" fmla="*/ 49 h 592"/>
                <a:gd name="T86" fmla="*/ 266 w 340"/>
                <a:gd name="T87" fmla="*/ 43 h 592"/>
                <a:gd name="T88" fmla="*/ 243 w 340"/>
                <a:gd name="T89" fmla="*/ 53 h 592"/>
                <a:gd name="T90" fmla="*/ 218 w 340"/>
                <a:gd name="T91" fmla="*/ 71 h 592"/>
                <a:gd name="T92" fmla="*/ 243 w 340"/>
                <a:gd name="T93" fmla="*/ 95 h 592"/>
                <a:gd name="T94" fmla="*/ 272 w 340"/>
                <a:gd name="T95" fmla="*/ 191 h 592"/>
                <a:gd name="T96" fmla="*/ 243 w 340"/>
                <a:gd name="T97" fmla="*/ 236 h 592"/>
                <a:gd name="T98" fmla="*/ 188 w 340"/>
                <a:gd name="T99" fmla="*/ 245 h 592"/>
                <a:gd name="T100" fmla="*/ 139 w 340"/>
                <a:gd name="T101" fmla="*/ 219 h 592"/>
                <a:gd name="T102" fmla="*/ 139 w 340"/>
                <a:gd name="T103" fmla="*/ 89 h 592"/>
                <a:gd name="T104" fmla="*/ 221 w 340"/>
                <a:gd name="T105" fmla="*/ 71 h 592"/>
                <a:gd name="T106" fmla="*/ 208 w 340"/>
                <a:gd name="T107" fmla="*/ 49 h 592"/>
                <a:gd name="T108" fmla="*/ 213 w 340"/>
                <a:gd name="T109" fmla="*/ 4 h 592"/>
                <a:gd name="T110" fmla="*/ 201 w 340"/>
                <a:gd name="T111" fmla="*/ 45 h 592"/>
                <a:gd name="T112" fmla="*/ 201 w 340"/>
                <a:gd name="T113" fmla="*/ 62 h 592"/>
                <a:gd name="T114" fmla="*/ 120 w 340"/>
                <a:gd name="T115" fmla="*/ 112 h 592"/>
                <a:gd name="T116" fmla="*/ 96 w 340"/>
                <a:gd name="T117" fmla="*/ 145 h 592"/>
                <a:gd name="T118" fmla="*/ 109 w 340"/>
                <a:gd name="T119" fmla="*/ 148 h 592"/>
                <a:gd name="T120" fmla="*/ 111 w 340"/>
                <a:gd name="T121" fmla="*/ 169 h 592"/>
                <a:gd name="T122" fmla="*/ 276 w 340"/>
                <a:gd name="T123" fmla="*/ 182 h 592"/>
                <a:gd name="T124" fmla="*/ 271 w 340"/>
                <a:gd name="T125" fmla="*/ 20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592">
                  <a:moveTo>
                    <a:pt x="120" y="112"/>
                  </a:moveTo>
                  <a:cubicBezTo>
                    <a:pt x="115" y="122"/>
                    <a:pt x="113" y="132"/>
                    <a:pt x="111" y="142"/>
                  </a:cubicBezTo>
                  <a:cubicBezTo>
                    <a:pt x="103" y="136"/>
                    <a:pt x="92" y="136"/>
                    <a:pt x="88" y="145"/>
                  </a:cubicBezTo>
                  <a:cubicBezTo>
                    <a:pt x="88" y="146"/>
                    <a:pt x="87" y="148"/>
                    <a:pt x="87" y="149"/>
                  </a:cubicBezTo>
                  <a:cubicBezTo>
                    <a:pt x="87" y="150"/>
                    <a:pt x="87" y="150"/>
                    <a:pt x="87" y="151"/>
                  </a:cubicBezTo>
                  <a:cubicBezTo>
                    <a:pt x="87" y="164"/>
                    <a:pt x="99" y="175"/>
                    <a:pt x="111" y="174"/>
                  </a:cubicBezTo>
                  <a:cubicBezTo>
                    <a:pt x="115" y="193"/>
                    <a:pt x="124" y="212"/>
                    <a:pt x="139" y="226"/>
                  </a:cubicBezTo>
                  <a:cubicBezTo>
                    <a:pt x="140" y="227"/>
                    <a:pt x="142" y="229"/>
                    <a:pt x="143" y="230"/>
                  </a:cubicBezTo>
                  <a:cubicBezTo>
                    <a:pt x="147" y="234"/>
                    <a:pt x="152" y="237"/>
                    <a:pt x="158" y="240"/>
                  </a:cubicBezTo>
                  <a:cubicBezTo>
                    <a:pt x="161" y="242"/>
                    <a:pt x="164" y="244"/>
                    <a:pt x="167" y="245"/>
                  </a:cubicBezTo>
                  <a:cubicBezTo>
                    <a:pt x="171" y="247"/>
                    <a:pt x="175" y="248"/>
                    <a:pt x="178" y="249"/>
                  </a:cubicBezTo>
                  <a:cubicBezTo>
                    <a:pt x="179" y="249"/>
                    <a:pt x="179" y="249"/>
                    <a:pt x="179" y="249"/>
                  </a:cubicBezTo>
                  <a:cubicBezTo>
                    <a:pt x="176" y="259"/>
                    <a:pt x="172" y="271"/>
                    <a:pt x="176" y="282"/>
                  </a:cubicBezTo>
                  <a:cubicBezTo>
                    <a:pt x="165" y="281"/>
                    <a:pt x="154" y="280"/>
                    <a:pt x="143" y="279"/>
                  </a:cubicBezTo>
                  <a:cubicBezTo>
                    <a:pt x="142" y="279"/>
                    <a:pt x="140" y="279"/>
                    <a:pt x="139" y="279"/>
                  </a:cubicBezTo>
                  <a:cubicBezTo>
                    <a:pt x="129" y="278"/>
                    <a:pt x="119" y="278"/>
                    <a:pt x="110" y="277"/>
                  </a:cubicBezTo>
                  <a:cubicBezTo>
                    <a:pt x="107" y="277"/>
                    <a:pt x="107" y="281"/>
                    <a:pt x="109" y="281"/>
                  </a:cubicBezTo>
                  <a:cubicBezTo>
                    <a:pt x="119" y="284"/>
                    <a:pt x="129" y="285"/>
                    <a:pt x="139" y="287"/>
                  </a:cubicBezTo>
                  <a:cubicBezTo>
                    <a:pt x="140" y="287"/>
                    <a:pt x="142" y="287"/>
                    <a:pt x="143" y="287"/>
                  </a:cubicBezTo>
                  <a:cubicBezTo>
                    <a:pt x="156" y="289"/>
                    <a:pt x="169" y="290"/>
                    <a:pt x="183" y="292"/>
                  </a:cubicBezTo>
                  <a:cubicBezTo>
                    <a:pt x="202" y="293"/>
                    <a:pt x="231" y="289"/>
                    <a:pt x="228" y="315"/>
                  </a:cubicBezTo>
                  <a:cubicBezTo>
                    <a:pt x="227" y="325"/>
                    <a:pt x="226" y="335"/>
                    <a:pt x="224" y="345"/>
                  </a:cubicBezTo>
                  <a:cubicBezTo>
                    <a:pt x="224" y="346"/>
                    <a:pt x="224" y="348"/>
                    <a:pt x="224" y="349"/>
                  </a:cubicBezTo>
                  <a:cubicBezTo>
                    <a:pt x="219" y="381"/>
                    <a:pt x="213" y="413"/>
                    <a:pt x="206" y="445"/>
                  </a:cubicBezTo>
                  <a:cubicBezTo>
                    <a:pt x="206" y="446"/>
                    <a:pt x="206" y="448"/>
                    <a:pt x="206" y="449"/>
                  </a:cubicBezTo>
                  <a:cubicBezTo>
                    <a:pt x="203" y="461"/>
                    <a:pt x="200" y="473"/>
                    <a:pt x="198" y="485"/>
                  </a:cubicBezTo>
                  <a:cubicBezTo>
                    <a:pt x="196" y="491"/>
                    <a:pt x="192" y="524"/>
                    <a:pt x="183" y="523"/>
                  </a:cubicBezTo>
                  <a:cubicBezTo>
                    <a:pt x="170" y="522"/>
                    <a:pt x="156" y="520"/>
                    <a:pt x="143" y="519"/>
                  </a:cubicBezTo>
                  <a:cubicBezTo>
                    <a:pt x="142" y="519"/>
                    <a:pt x="142" y="519"/>
                    <a:pt x="141" y="518"/>
                  </a:cubicBezTo>
                  <a:cubicBezTo>
                    <a:pt x="140" y="518"/>
                    <a:pt x="140" y="518"/>
                    <a:pt x="139" y="518"/>
                  </a:cubicBezTo>
                  <a:cubicBezTo>
                    <a:pt x="121" y="516"/>
                    <a:pt x="120" y="512"/>
                    <a:pt x="120" y="493"/>
                  </a:cubicBezTo>
                  <a:cubicBezTo>
                    <a:pt x="120" y="480"/>
                    <a:pt x="118" y="466"/>
                    <a:pt x="117" y="453"/>
                  </a:cubicBezTo>
                  <a:cubicBezTo>
                    <a:pt x="116" y="452"/>
                    <a:pt x="116" y="450"/>
                    <a:pt x="116" y="449"/>
                  </a:cubicBezTo>
                  <a:cubicBezTo>
                    <a:pt x="116" y="448"/>
                    <a:pt x="116" y="446"/>
                    <a:pt x="116" y="445"/>
                  </a:cubicBezTo>
                  <a:cubicBezTo>
                    <a:pt x="111" y="413"/>
                    <a:pt x="106" y="381"/>
                    <a:pt x="105" y="349"/>
                  </a:cubicBezTo>
                  <a:cubicBezTo>
                    <a:pt x="105" y="348"/>
                    <a:pt x="105" y="346"/>
                    <a:pt x="105" y="345"/>
                  </a:cubicBezTo>
                  <a:cubicBezTo>
                    <a:pt x="104" y="325"/>
                    <a:pt x="105" y="305"/>
                    <a:pt x="110" y="285"/>
                  </a:cubicBezTo>
                  <a:cubicBezTo>
                    <a:pt x="110" y="282"/>
                    <a:pt x="109" y="281"/>
                    <a:pt x="107" y="280"/>
                  </a:cubicBezTo>
                  <a:cubicBezTo>
                    <a:pt x="102" y="271"/>
                    <a:pt x="97" y="260"/>
                    <a:pt x="91" y="249"/>
                  </a:cubicBezTo>
                  <a:cubicBezTo>
                    <a:pt x="91" y="248"/>
                    <a:pt x="90" y="246"/>
                    <a:pt x="89" y="245"/>
                  </a:cubicBezTo>
                  <a:cubicBezTo>
                    <a:pt x="79" y="225"/>
                    <a:pt x="68" y="205"/>
                    <a:pt x="49" y="195"/>
                  </a:cubicBezTo>
                  <a:cubicBezTo>
                    <a:pt x="46" y="193"/>
                    <a:pt x="43" y="198"/>
                    <a:pt x="45" y="201"/>
                  </a:cubicBezTo>
                  <a:cubicBezTo>
                    <a:pt x="58" y="215"/>
                    <a:pt x="70" y="228"/>
                    <a:pt x="79" y="245"/>
                  </a:cubicBezTo>
                  <a:cubicBezTo>
                    <a:pt x="79" y="245"/>
                    <a:pt x="79" y="245"/>
                    <a:pt x="79" y="245"/>
                  </a:cubicBezTo>
                  <a:cubicBezTo>
                    <a:pt x="80" y="246"/>
                    <a:pt x="80" y="248"/>
                    <a:pt x="81" y="249"/>
                  </a:cubicBezTo>
                  <a:cubicBezTo>
                    <a:pt x="88" y="261"/>
                    <a:pt x="94" y="273"/>
                    <a:pt x="103" y="283"/>
                  </a:cubicBezTo>
                  <a:cubicBezTo>
                    <a:pt x="98" y="304"/>
                    <a:pt x="97" y="324"/>
                    <a:pt x="97" y="345"/>
                  </a:cubicBezTo>
                  <a:cubicBezTo>
                    <a:pt x="97" y="346"/>
                    <a:pt x="97" y="348"/>
                    <a:pt x="97" y="349"/>
                  </a:cubicBezTo>
                  <a:cubicBezTo>
                    <a:pt x="98" y="381"/>
                    <a:pt x="103" y="413"/>
                    <a:pt x="107" y="445"/>
                  </a:cubicBezTo>
                  <a:cubicBezTo>
                    <a:pt x="107" y="446"/>
                    <a:pt x="107" y="448"/>
                    <a:pt x="107" y="449"/>
                  </a:cubicBezTo>
                  <a:cubicBezTo>
                    <a:pt x="110" y="472"/>
                    <a:pt x="112" y="495"/>
                    <a:pt x="112" y="518"/>
                  </a:cubicBezTo>
                  <a:cubicBezTo>
                    <a:pt x="112" y="519"/>
                    <a:pt x="112" y="520"/>
                    <a:pt x="112" y="521"/>
                  </a:cubicBezTo>
                  <a:cubicBezTo>
                    <a:pt x="106" y="528"/>
                    <a:pt x="100" y="537"/>
                    <a:pt x="95" y="545"/>
                  </a:cubicBezTo>
                  <a:cubicBezTo>
                    <a:pt x="94" y="546"/>
                    <a:pt x="93" y="548"/>
                    <a:pt x="92" y="549"/>
                  </a:cubicBezTo>
                  <a:cubicBezTo>
                    <a:pt x="92" y="550"/>
                    <a:pt x="91" y="550"/>
                    <a:pt x="91" y="551"/>
                  </a:cubicBezTo>
                  <a:cubicBezTo>
                    <a:pt x="86" y="558"/>
                    <a:pt x="78" y="570"/>
                    <a:pt x="78" y="580"/>
                  </a:cubicBezTo>
                  <a:cubicBezTo>
                    <a:pt x="68" y="574"/>
                    <a:pt x="56" y="570"/>
                    <a:pt x="43" y="567"/>
                  </a:cubicBezTo>
                  <a:cubicBezTo>
                    <a:pt x="42" y="567"/>
                    <a:pt x="40" y="567"/>
                    <a:pt x="39" y="567"/>
                  </a:cubicBezTo>
                  <a:cubicBezTo>
                    <a:pt x="26" y="565"/>
                    <a:pt x="13" y="565"/>
                    <a:pt x="2" y="568"/>
                  </a:cubicBezTo>
                  <a:cubicBezTo>
                    <a:pt x="0" y="569"/>
                    <a:pt x="0" y="572"/>
                    <a:pt x="2" y="572"/>
                  </a:cubicBezTo>
                  <a:cubicBezTo>
                    <a:pt x="14" y="575"/>
                    <a:pt x="27" y="575"/>
                    <a:pt x="39" y="577"/>
                  </a:cubicBezTo>
                  <a:cubicBezTo>
                    <a:pt x="39" y="577"/>
                    <a:pt x="40" y="577"/>
                    <a:pt x="40" y="577"/>
                  </a:cubicBezTo>
                  <a:cubicBezTo>
                    <a:pt x="41" y="577"/>
                    <a:pt x="42" y="577"/>
                    <a:pt x="43" y="577"/>
                  </a:cubicBezTo>
                  <a:cubicBezTo>
                    <a:pt x="56" y="579"/>
                    <a:pt x="68" y="584"/>
                    <a:pt x="79" y="589"/>
                  </a:cubicBezTo>
                  <a:cubicBezTo>
                    <a:pt x="82" y="590"/>
                    <a:pt x="84" y="588"/>
                    <a:pt x="84" y="586"/>
                  </a:cubicBezTo>
                  <a:cubicBezTo>
                    <a:pt x="91" y="577"/>
                    <a:pt x="93" y="564"/>
                    <a:pt x="98" y="555"/>
                  </a:cubicBezTo>
                  <a:cubicBezTo>
                    <a:pt x="100" y="553"/>
                    <a:pt x="101" y="551"/>
                    <a:pt x="102" y="549"/>
                  </a:cubicBezTo>
                  <a:cubicBezTo>
                    <a:pt x="103" y="548"/>
                    <a:pt x="104" y="546"/>
                    <a:pt x="104" y="545"/>
                  </a:cubicBezTo>
                  <a:cubicBezTo>
                    <a:pt x="109" y="538"/>
                    <a:pt x="114" y="531"/>
                    <a:pt x="118" y="523"/>
                  </a:cubicBezTo>
                  <a:cubicBezTo>
                    <a:pt x="125" y="524"/>
                    <a:pt x="132" y="525"/>
                    <a:pt x="139" y="526"/>
                  </a:cubicBezTo>
                  <a:cubicBezTo>
                    <a:pt x="140" y="527"/>
                    <a:pt x="142" y="527"/>
                    <a:pt x="143" y="527"/>
                  </a:cubicBezTo>
                  <a:cubicBezTo>
                    <a:pt x="158" y="529"/>
                    <a:pt x="172" y="530"/>
                    <a:pt x="187" y="532"/>
                  </a:cubicBezTo>
                  <a:cubicBezTo>
                    <a:pt x="188" y="536"/>
                    <a:pt x="189" y="541"/>
                    <a:pt x="191" y="545"/>
                  </a:cubicBezTo>
                  <a:cubicBezTo>
                    <a:pt x="191" y="546"/>
                    <a:pt x="192" y="548"/>
                    <a:pt x="192" y="549"/>
                  </a:cubicBezTo>
                  <a:cubicBezTo>
                    <a:pt x="194" y="553"/>
                    <a:pt x="196" y="558"/>
                    <a:pt x="198" y="562"/>
                  </a:cubicBezTo>
                  <a:cubicBezTo>
                    <a:pt x="202" y="572"/>
                    <a:pt x="207" y="585"/>
                    <a:pt x="216" y="592"/>
                  </a:cubicBezTo>
                  <a:cubicBezTo>
                    <a:pt x="217" y="592"/>
                    <a:pt x="218" y="592"/>
                    <a:pt x="219" y="591"/>
                  </a:cubicBezTo>
                  <a:cubicBezTo>
                    <a:pt x="219" y="591"/>
                    <a:pt x="219" y="591"/>
                    <a:pt x="219" y="591"/>
                  </a:cubicBezTo>
                  <a:cubicBezTo>
                    <a:pt x="226" y="589"/>
                    <a:pt x="232" y="587"/>
                    <a:pt x="239" y="584"/>
                  </a:cubicBezTo>
                  <a:cubicBezTo>
                    <a:pt x="240" y="584"/>
                    <a:pt x="242" y="583"/>
                    <a:pt x="243" y="583"/>
                  </a:cubicBezTo>
                  <a:cubicBezTo>
                    <a:pt x="253" y="579"/>
                    <a:pt x="262" y="575"/>
                    <a:pt x="271" y="570"/>
                  </a:cubicBezTo>
                  <a:cubicBezTo>
                    <a:pt x="273" y="569"/>
                    <a:pt x="272" y="566"/>
                    <a:pt x="270" y="566"/>
                  </a:cubicBezTo>
                  <a:cubicBezTo>
                    <a:pt x="261" y="566"/>
                    <a:pt x="252" y="569"/>
                    <a:pt x="243" y="572"/>
                  </a:cubicBezTo>
                  <a:cubicBezTo>
                    <a:pt x="242" y="573"/>
                    <a:pt x="240" y="573"/>
                    <a:pt x="239" y="574"/>
                  </a:cubicBezTo>
                  <a:cubicBezTo>
                    <a:pt x="231" y="577"/>
                    <a:pt x="224" y="581"/>
                    <a:pt x="217" y="584"/>
                  </a:cubicBezTo>
                  <a:cubicBezTo>
                    <a:pt x="213" y="575"/>
                    <a:pt x="207" y="566"/>
                    <a:pt x="203" y="557"/>
                  </a:cubicBezTo>
                  <a:cubicBezTo>
                    <a:pt x="202" y="554"/>
                    <a:pt x="201" y="552"/>
                    <a:pt x="200" y="549"/>
                  </a:cubicBezTo>
                  <a:cubicBezTo>
                    <a:pt x="199" y="548"/>
                    <a:pt x="199" y="546"/>
                    <a:pt x="198" y="545"/>
                  </a:cubicBezTo>
                  <a:cubicBezTo>
                    <a:pt x="197" y="540"/>
                    <a:pt x="195" y="535"/>
                    <a:pt x="193" y="531"/>
                  </a:cubicBezTo>
                  <a:cubicBezTo>
                    <a:pt x="193" y="530"/>
                    <a:pt x="194" y="530"/>
                    <a:pt x="194" y="529"/>
                  </a:cubicBezTo>
                  <a:cubicBezTo>
                    <a:pt x="202" y="503"/>
                    <a:pt x="208" y="476"/>
                    <a:pt x="213" y="449"/>
                  </a:cubicBezTo>
                  <a:cubicBezTo>
                    <a:pt x="213" y="448"/>
                    <a:pt x="213" y="446"/>
                    <a:pt x="214" y="445"/>
                  </a:cubicBezTo>
                  <a:cubicBezTo>
                    <a:pt x="216" y="432"/>
                    <a:pt x="218" y="419"/>
                    <a:pt x="220" y="406"/>
                  </a:cubicBezTo>
                  <a:cubicBezTo>
                    <a:pt x="223" y="387"/>
                    <a:pt x="227" y="368"/>
                    <a:pt x="231" y="349"/>
                  </a:cubicBezTo>
                  <a:cubicBezTo>
                    <a:pt x="231" y="348"/>
                    <a:pt x="231" y="346"/>
                    <a:pt x="232" y="345"/>
                  </a:cubicBezTo>
                  <a:cubicBezTo>
                    <a:pt x="234" y="332"/>
                    <a:pt x="235" y="320"/>
                    <a:pt x="236" y="308"/>
                  </a:cubicBezTo>
                  <a:cubicBezTo>
                    <a:pt x="236" y="304"/>
                    <a:pt x="236" y="301"/>
                    <a:pt x="235" y="299"/>
                  </a:cubicBezTo>
                  <a:cubicBezTo>
                    <a:pt x="236" y="299"/>
                    <a:pt x="238" y="298"/>
                    <a:pt x="239" y="298"/>
                  </a:cubicBezTo>
                  <a:cubicBezTo>
                    <a:pt x="240" y="298"/>
                    <a:pt x="242" y="297"/>
                    <a:pt x="243" y="297"/>
                  </a:cubicBezTo>
                  <a:cubicBezTo>
                    <a:pt x="256" y="293"/>
                    <a:pt x="268" y="288"/>
                    <a:pt x="280" y="283"/>
                  </a:cubicBezTo>
                  <a:cubicBezTo>
                    <a:pt x="299" y="274"/>
                    <a:pt x="321" y="268"/>
                    <a:pt x="339" y="257"/>
                  </a:cubicBezTo>
                  <a:cubicBezTo>
                    <a:pt x="339" y="257"/>
                    <a:pt x="339" y="256"/>
                    <a:pt x="339" y="256"/>
                  </a:cubicBezTo>
                  <a:cubicBezTo>
                    <a:pt x="340" y="255"/>
                    <a:pt x="340" y="254"/>
                    <a:pt x="339" y="254"/>
                  </a:cubicBezTo>
                  <a:cubicBezTo>
                    <a:pt x="339" y="253"/>
                    <a:pt x="338" y="253"/>
                    <a:pt x="337" y="253"/>
                  </a:cubicBezTo>
                  <a:cubicBezTo>
                    <a:pt x="322" y="252"/>
                    <a:pt x="307" y="261"/>
                    <a:pt x="293" y="267"/>
                  </a:cubicBezTo>
                  <a:cubicBezTo>
                    <a:pt x="277" y="275"/>
                    <a:pt x="260" y="282"/>
                    <a:pt x="243" y="289"/>
                  </a:cubicBezTo>
                  <a:cubicBezTo>
                    <a:pt x="242" y="290"/>
                    <a:pt x="240" y="290"/>
                    <a:pt x="239" y="291"/>
                  </a:cubicBezTo>
                  <a:cubicBezTo>
                    <a:pt x="237" y="292"/>
                    <a:pt x="234" y="293"/>
                    <a:pt x="232" y="294"/>
                  </a:cubicBezTo>
                  <a:cubicBezTo>
                    <a:pt x="228" y="291"/>
                    <a:pt x="224" y="289"/>
                    <a:pt x="218" y="288"/>
                  </a:cubicBezTo>
                  <a:cubicBezTo>
                    <a:pt x="206" y="285"/>
                    <a:pt x="192" y="283"/>
                    <a:pt x="179" y="282"/>
                  </a:cubicBezTo>
                  <a:cubicBezTo>
                    <a:pt x="180" y="277"/>
                    <a:pt x="180" y="272"/>
                    <a:pt x="180" y="267"/>
                  </a:cubicBezTo>
                  <a:cubicBezTo>
                    <a:pt x="180" y="262"/>
                    <a:pt x="181" y="256"/>
                    <a:pt x="182" y="250"/>
                  </a:cubicBezTo>
                  <a:cubicBezTo>
                    <a:pt x="195" y="253"/>
                    <a:pt x="209" y="253"/>
                    <a:pt x="221" y="249"/>
                  </a:cubicBezTo>
                  <a:cubicBezTo>
                    <a:pt x="225" y="248"/>
                    <a:pt x="228" y="247"/>
                    <a:pt x="232" y="245"/>
                  </a:cubicBezTo>
                  <a:cubicBezTo>
                    <a:pt x="234" y="244"/>
                    <a:pt x="237" y="242"/>
                    <a:pt x="239" y="241"/>
                  </a:cubicBezTo>
                  <a:cubicBezTo>
                    <a:pt x="240" y="240"/>
                    <a:pt x="242" y="239"/>
                    <a:pt x="243" y="238"/>
                  </a:cubicBezTo>
                  <a:cubicBezTo>
                    <a:pt x="253" y="231"/>
                    <a:pt x="261" y="221"/>
                    <a:pt x="267" y="209"/>
                  </a:cubicBezTo>
                  <a:cubicBezTo>
                    <a:pt x="268" y="209"/>
                    <a:pt x="268" y="210"/>
                    <a:pt x="269" y="210"/>
                  </a:cubicBezTo>
                  <a:cubicBezTo>
                    <a:pt x="279" y="212"/>
                    <a:pt x="292" y="211"/>
                    <a:pt x="295" y="199"/>
                  </a:cubicBezTo>
                  <a:cubicBezTo>
                    <a:pt x="298" y="190"/>
                    <a:pt x="287" y="176"/>
                    <a:pt x="277" y="181"/>
                  </a:cubicBezTo>
                  <a:cubicBezTo>
                    <a:pt x="277" y="181"/>
                    <a:pt x="276" y="181"/>
                    <a:pt x="276" y="182"/>
                  </a:cubicBezTo>
                  <a:cubicBezTo>
                    <a:pt x="278" y="171"/>
                    <a:pt x="278" y="160"/>
                    <a:pt x="276" y="149"/>
                  </a:cubicBezTo>
                  <a:cubicBezTo>
                    <a:pt x="276" y="148"/>
                    <a:pt x="276" y="146"/>
                    <a:pt x="276" y="145"/>
                  </a:cubicBezTo>
                  <a:cubicBezTo>
                    <a:pt x="272" y="122"/>
                    <a:pt x="261" y="99"/>
                    <a:pt x="243" y="85"/>
                  </a:cubicBezTo>
                  <a:cubicBezTo>
                    <a:pt x="242" y="84"/>
                    <a:pt x="240" y="83"/>
                    <a:pt x="239" y="82"/>
                  </a:cubicBezTo>
                  <a:cubicBezTo>
                    <a:pt x="236" y="79"/>
                    <a:pt x="232" y="77"/>
                    <a:pt x="229" y="75"/>
                  </a:cubicBezTo>
                  <a:cubicBezTo>
                    <a:pt x="232" y="73"/>
                    <a:pt x="235" y="70"/>
                    <a:pt x="239" y="67"/>
                  </a:cubicBezTo>
                  <a:cubicBezTo>
                    <a:pt x="240" y="66"/>
                    <a:pt x="242" y="66"/>
                    <a:pt x="243" y="65"/>
                  </a:cubicBezTo>
                  <a:cubicBezTo>
                    <a:pt x="250" y="59"/>
                    <a:pt x="258" y="54"/>
                    <a:pt x="265" y="49"/>
                  </a:cubicBezTo>
                  <a:cubicBezTo>
                    <a:pt x="266" y="48"/>
                    <a:pt x="267" y="48"/>
                    <a:pt x="268" y="47"/>
                  </a:cubicBezTo>
                  <a:cubicBezTo>
                    <a:pt x="269" y="47"/>
                    <a:pt x="269" y="46"/>
                    <a:pt x="269" y="45"/>
                  </a:cubicBezTo>
                  <a:cubicBezTo>
                    <a:pt x="269" y="44"/>
                    <a:pt x="268" y="42"/>
                    <a:pt x="266" y="43"/>
                  </a:cubicBezTo>
                  <a:cubicBezTo>
                    <a:pt x="264" y="43"/>
                    <a:pt x="261" y="44"/>
                    <a:pt x="259" y="45"/>
                  </a:cubicBezTo>
                  <a:cubicBezTo>
                    <a:pt x="256" y="46"/>
                    <a:pt x="253" y="47"/>
                    <a:pt x="250" y="49"/>
                  </a:cubicBezTo>
                  <a:cubicBezTo>
                    <a:pt x="248" y="50"/>
                    <a:pt x="245" y="52"/>
                    <a:pt x="243" y="53"/>
                  </a:cubicBezTo>
                  <a:cubicBezTo>
                    <a:pt x="242" y="54"/>
                    <a:pt x="240" y="55"/>
                    <a:pt x="239" y="56"/>
                  </a:cubicBezTo>
                  <a:cubicBezTo>
                    <a:pt x="233" y="61"/>
                    <a:pt x="227" y="67"/>
                    <a:pt x="223" y="73"/>
                  </a:cubicBezTo>
                  <a:cubicBezTo>
                    <a:pt x="222" y="72"/>
                    <a:pt x="220" y="72"/>
                    <a:pt x="218" y="71"/>
                  </a:cubicBezTo>
                  <a:cubicBezTo>
                    <a:pt x="216" y="71"/>
                    <a:pt x="215" y="74"/>
                    <a:pt x="217" y="75"/>
                  </a:cubicBezTo>
                  <a:cubicBezTo>
                    <a:pt x="225" y="80"/>
                    <a:pt x="232" y="86"/>
                    <a:pt x="239" y="92"/>
                  </a:cubicBezTo>
                  <a:cubicBezTo>
                    <a:pt x="240" y="93"/>
                    <a:pt x="242" y="94"/>
                    <a:pt x="243" y="95"/>
                  </a:cubicBezTo>
                  <a:cubicBezTo>
                    <a:pt x="257" y="110"/>
                    <a:pt x="268" y="126"/>
                    <a:pt x="272" y="145"/>
                  </a:cubicBezTo>
                  <a:cubicBezTo>
                    <a:pt x="272" y="146"/>
                    <a:pt x="272" y="148"/>
                    <a:pt x="273" y="149"/>
                  </a:cubicBezTo>
                  <a:cubicBezTo>
                    <a:pt x="275" y="162"/>
                    <a:pt x="275" y="176"/>
                    <a:pt x="272" y="191"/>
                  </a:cubicBezTo>
                  <a:cubicBezTo>
                    <a:pt x="271" y="196"/>
                    <a:pt x="270" y="200"/>
                    <a:pt x="268" y="204"/>
                  </a:cubicBezTo>
                  <a:cubicBezTo>
                    <a:pt x="267" y="205"/>
                    <a:pt x="267" y="206"/>
                    <a:pt x="267" y="208"/>
                  </a:cubicBezTo>
                  <a:cubicBezTo>
                    <a:pt x="261" y="220"/>
                    <a:pt x="253" y="230"/>
                    <a:pt x="243" y="236"/>
                  </a:cubicBezTo>
                  <a:cubicBezTo>
                    <a:pt x="242" y="237"/>
                    <a:pt x="240" y="238"/>
                    <a:pt x="239" y="238"/>
                  </a:cubicBezTo>
                  <a:cubicBezTo>
                    <a:pt x="234" y="241"/>
                    <a:pt x="228" y="244"/>
                    <a:pt x="222" y="245"/>
                  </a:cubicBezTo>
                  <a:cubicBezTo>
                    <a:pt x="211" y="247"/>
                    <a:pt x="199" y="247"/>
                    <a:pt x="188" y="245"/>
                  </a:cubicBezTo>
                  <a:cubicBezTo>
                    <a:pt x="179" y="243"/>
                    <a:pt x="169" y="240"/>
                    <a:pt x="161" y="235"/>
                  </a:cubicBezTo>
                  <a:cubicBezTo>
                    <a:pt x="154" y="232"/>
                    <a:pt x="148" y="228"/>
                    <a:pt x="143" y="223"/>
                  </a:cubicBezTo>
                  <a:cubicBezTo>
                    <a:pt x="142" y="222"/>
                    <a:pt x="140" y="220"/>
                    <a:pt x="139" y="219"/>
                  </a:cubicBezTo>
                  <a:cubicBezTo>
                    <a:pt x="122" y="200"/>
                    <a:pt x="116" y="174"/>
                    <a:pt x="117" y="149"/>
                  </a:cubicBezTo>
                  <a:cubicBezTo>
                    <a:pt x="118" y="148"/>
                    <a:pt x="118" y="146"/>
                    <a:pt x="118" y="145"/>
                  </a:cubicBezTo>
                  <a:cubicBezTo>
                    <a:pt x="120" y="124"/>
                    <a:pt x="127" y="104"/>
                    <a:pt x="139" y="89"/>
                  </a:cubicBezTo>
                  <a:cubicBezTo>
                    <a:pt x="140" y="88"/>
                    <a:pt x="142" y="86"/>
                    <a:pt x="143" y="85"/>
                  </a:cubicBezTo>
                  <a:cubicBezTo>
                    <a:pt x="161" y="64"/>
                    <a:pt x="188" y="56"/>
                    <a:pt x="221" y="71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15" y="67"/>
                    <a:pt x="208" y="64"/>
                    <a:pt x="202" y="63"/>
                  </a:cubicBezTo>
                  <a:cubicBezTo>
                    <a:pt x="203" y="63"/>
                    <a:pt x="204" y="62"/>
                    <a:pt x="205" y="61"/>
                  </a:cubicBezTo>
                  <a:cubicBezTo>
                    <a:pt x="207" y="57"/>
                    <a:pt x="208" y="53"/>
                    <a:pt x="208" y="49"/>
                  </a:cubicBezTo>
                  <a:cubicBezTo>
                    <a:pt x="209" y="48"/>
                    <a:pt x="209" y="46"/>
                    <a:pt x="209" y="45"/>
                  </a:cubicBezTo>
                  <a:cubicBezTo>
                    <a:pt x="210" y="42"/>
                    <a:pt x="210" y="38"/>
                    <a:pt x="210" y="35"/>
                  </a:cubicBezTo>
                  <a:cubicBezTo>
                    <a:pt x="211" y="25"/>
                    <a:pt x="213" y="14"/>
                    <a:pt x="213" y="4"/>
                  </a:cubicBezTo>
                  <a:cubicBezTo>
                    <a:pt x="214" y="1"/>
                    <a:pt x="209" y="0"/>
                    <a:pt x="208" y="3"/>
                  </a:cubicBezTo>
                  <a:cubicBezTo>
                    <a:pt x="204" y="11"/>
                    <a:pt x="204" y="20"/>
                    <a:pt x="203" y="29"/>
                  </a:cubicBezTo>
                  <a:cubicBezTo>
                    <a:pt x="202" y="34"/>
                    <a:pt x="201" y="40"/>
                    <a:pt x="201" y="45"/>
                  </a:cubicBezTo>
                  <a:cubicBezTo>
                    <a:pt x="200" y="46"/>
                    <a:pt x="200" y="48"/>
                    <a:pt x="200" y="49"/>
                  </a:cubicBezTo>
                  <a:cubicBezTo>
                    <a:pt x="200" y="53"/>
                    <a:pt x="200" y="56"/>
                    <a:pt x="200" y="60"/>
                  </a:cubicBezTo>
                  <a:cubicBezTo>
                    <a:pt x="200" y="61"/>
                    <a:pt x="200" y="62"/>
                    <a:pt x="201" y="62"/>
                  </a:cubicBezTo>
                  <a:cubicBezTo>
                    <a:pt x="180" y="57"/>
                    <a:pt x="159" y="64"/>
                    <a:pt x="143" y="79"/>
                  </a:cubicBezTo>
                  <a:cubicBezTo>
                    <a:pt x="142" y="81"/>
                    <a:pt x="140" y="82"/>
                    <a:pt x="139" y="83"/>
                  </a:cubicBezTo>
                  <a:cubicBezTo>
                    <a:pt x="131" y="92"/>
                    <a:pt x="125" y="101"/>
                    <a:pt x="120" y="112"/>
                  </a:cubicBezTo>
                  <a:close/>
                  <a:moveTo>
                    <a:pt x="94" y="152"/>
                  </a:moveTo>
                  <a:cubicBezTo>
                    <a:pt x="93" y="151"/>
                    <a:pt x="94" y="150"/>
                    <a:pt x="94" y="149"/>
                  </a:cubicBezTo>
                  <a:cubicBezTo>
                    <a:pt x="94" y="147"/>
                    <a:pt x="95" y="146"/>
                    <a:pt x="96" y="145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8" y="143"/>
                    <a:pt x="101" y="144"/>
                    <a:pt x="104" y="145"/>
                  </a:cubicBezTo>
                  <a:cubicBezTo>
                    <a:pt x="106" y="146"/>
                    <a:pt x="108" y="147"/>
                    <a:pt x="109" y="148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0" y="148"/>
                    <a:pt x="110" y="149"/>
                    <a:pt x="110" y="149"/>
                  </a:cubicBezTo>
                  <a:cubicBezTo>
                    <a:pt x="110" y="156"/>
                    <a:pt x="110" y="163"/>
                    <a:pt x="111" y="169"/>
                  </a:cubicBezTo>
                  <a:cubicBezTo>
                    <a:pt x="103" y="166"/>
                    <a:pt x="95" y="162"/>
                    <a:pt x="94" y="152"/>
                  </a:cubicBezTo>
                  <a:close/>
                  <a:moveTo>
                    <a:pt x="271" y="200"/>
                  </a:moveTo>
                  <a:cubicBezTo>
                    <a:pt x="274" y="194"/>
                    <a:pt x="275" y="188"/>
                    <a:pt x="276" y="182"/>
                  </a:cubicBezTo>
                  <a:cubicBezTo>
                    <a:pt x="276" y="183"/>
                    <a:pt x="276" y="183"/>
                    <a:pt x="276" y="184"/>
                  </a:cubicBezTo>
                  <a:cubicBezTo>
                    <a:pt x="280" y="189"/>
                    <a:pt x="289" y="189"/>
                    <a:pt x="289" y="197"/>
                  </a:cubicBezTo>
                  <a:cubicBezTo>
                    <a:pt x="289" y="206"/>
                    <a:pt x="276" y="205"/>
                    <a:pt x="271" y="204"/>
                  </a:cubicBezTo>
                  <a:cubicBezTo>
                    <a:pt x="270" y="204"/>
                    <a:pt x="270" y="204"/>
                    <a:pt x="270" y="204"/>
                  </a:cubicBezTo>
                  <a:cubicBezTo>
                    <a:pt x="270" y="202"/>
                    <a:pt x="271" y="201"/>
                    <a:pt x="271" y="20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5553077" y="2989263"/>
              <a:ext cx="79375" cy="44450"/>
            </a:xfrm>
            <a:custGeom>
              <a:avLst/>
              <a:gdLst>
                <a:gd name="T0" fmla="*/ 15 w 16"/>
                <a:gd name="T1" fmla="*/ 8 h 9"/>
                <a:gd name="T2" fmla="*/ 16 w 16"/>
                <a:gd name="T3" fmla="*/ 6 h 9"/>
                <a:gd name="T4" fmla="*/ 4 w 16"/>
                <a:gd name="T5" fmla="*/ 1 h 9"/>
                <a:gd name="T6" fmla="*/ 3 w 16"/>
                <a:gd name="T7" fmla="*/ 5 h 9"/>
                <a:gd name="T8" fmla="*/ 15 w 16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5" y="8"/>
                  </a:moveTo>
                  <a:cubicBezTo>
                    <a:pt x="15" y="8"/>
                    <a:pt x="16" y="7"/>
                    <a:pt x="16" y="6"/>
                  </a:cubicBezTo>
                  <a:cubicBezTo>
                    <a:pt x="14" y="2"/>
                    <a:pt x="8" y="2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ubicBezTo>
                    <a:pt x="7" y="6"/>
                    <a:pt x="11" y="9"/>
                    <a:pt x="15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5494339" y="3113088"/>
              <a:ext cx="168275" cy="104775"/>
            </a:xfrm>
            <a:custGeom>
              <a:avLst/>
              <a:gdLst>
                <a:gd name="T0" fmla="*/ 32 w 34"/>
                <a:gd name="T1" fmla="*/ 5 h 21"/>
                <a:gd name="T2" fmla="*/ 18 w 34"/>
                <a:gd name="T3" fmla="*/ 12 h 21"/>
                <a:gd name="T4" fmla="*/ 5 w 34"/>
                <a:gd name="T5" fmla="*/ 2 h 21"/>
                <a:gd name="T6" fmla="*/ 0 w 34"/>
                <a:gd name="T7" fmla="*/ 4 h 21"/>
                <a:gd name="T8" fmla="*/ 16 w 34"/>
                <a:gd name="T9" fmla="*/ 20 h 21"/>
                <a:gd name="T10" fmla="*/ 34 w 34"/>
                <a:gd name="T11" fmla="*/ 6 h 21"/>
                <a:gd name="T12" fmla="*/ 32 w 34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1">
                  <a:moveTo>
                    <a:pt x="32" y="5"/>
                  </a:moveTo>
                  <a:cubicBezTo>
                    <a:pt x="27" y="7"/>
                    <a:pt x="23" y="10"/>
                    <a:pt x="18" y="12"/>
                  </a:cubicBezTo>
                  <a:cubicBezTo>
                    <a:pt x="11" y="15"/>
                    <a:pt x="8" y="8"/>
                    <a:pt x="5" y="2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1" y="13"/>
                    <a:pt x="7" y="19"/>
                    <a:pt x="16" y="20"/>
                  </a:cubicBezTo>
                  <a:cubicBezTo>
                    <a:pt x="24" y="21"/>
                    <a:pt x="33" y="14"/>
                    <a:pt x="34" y="6"/>
                  </a:cubicBezTo>
                  <a:cubicBezTo>
                    <a:pt x="34" y="5"/>
                    <a:pt x="33" y="5"/>
                    <a:pt x="32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776914" y="2909888"/>
              <a:ext cx="63500" cy="100012"/>
            </a:xfrm>
            <a:custGeom>
              <a:avLst/>
              <a:gdLst>
                <a:gd name="T0" fmla="*/ 8 w 13"/>
                <a:gd name="T1" fmla="*/ 17 h 20"/>
                <a:gd name="T2" fmla="*/ 10 w 13"/>
                <a:gd name="T3" fmla="*/ 13 h 20"/>
                <a:gd name="T4" fmla="*/ 11 w 13"/>
                <a:gd name="T5" fmla="*/ 9 h 20"/>
                <a:gd name="T6" fmla="*/ 10 w 13"/>
                <a:gd name="T7" fmla="*/ 0 h 20"/>
                <a:gd name="T8" fmla="*/ 10 w 13"/>
                <a:gd name="T9" fmla="*/ 0 h 20"/>
                <a:gd name="T10" fmla="*/ 6 w 13"/>
                <a:gd name="T11" fmla="*/ 1 h 20"/>
                <a:gd name="T12" fmla="*/ 4 w 13"/>
                <a:gd name="T13" fmla="*/ 4 h 20"/>
                <a:gd name="T14" fmla="*/ 4 w 13"/>
                <a:gd name="T15" fmla="*/ 4 h 20"/>
                <a:gd name="T16" fmla="*/ 0 w 13"/>
                <a:gd name="T17" fmla="*/ 15 h 20"/>
                <a:gd name="T18" fmla="*/ 8 w 13"/>
                <a:gd name="T1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0">
                  <a:moveTo>
                    <a:pt x="8" y="17"/>
                  </a:moveTo>
                  <a:cubicBezTo>
                    <a:pt x="9" y="16"/>
                    <a:pt x="9" y="14"/>
                    <a:pt x="10" y="13"/>
                  </a:cubicBezTo>
                  <a:cubicBezTo>
                    <a:pt x="11" y="12"/>
                    <a:pt x="11" y="10"/>
                    <a:pt x="11" y="9"/>
                  </a:cubicBezTo>
                  <a:cubicBezTo>
                    <a:pt x="12" y="6"/>
                    <a:pt x="13" y="2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0"/>
                    <a:pt x="6" y="1"/>
                  </a:cubicBezTo>
                  <a:cubicBezTo>
                    <a:pt x="5" y="1"/>
                    <a:pt x="5" y="2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8"/>
                    <a:pt x="0" y="12"/>
                    <a:pt x="0" y="15"/>
                  </a:cubicBezTo>
                  <a:cubicBezTo>
                    <a:pt x="0" y="20"/>
                    <a:pt x="6" y="20"/>
                    <a:pt x="8" y="1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5365752" y="2851150"/>
              <a:ext cx="58738" cy="119062"/>
            </a:xfrm>
            <a:custGeom>
              <a:avLst/>
              <a:gdLst>
                <a:gd name="T0" fmla="*/ 5 w 12"/>
                <a:gd name="T1" fmla="*/ 1 h 24"/>
                <a:gd name="T2" fmla="*/ 0 w 12"/>
                <a:gd name="T3" fmla="*/ 4 h 24"/>
                <a:gd name="T4" fmla="*/ 0 w 12"/>
                <a:gd name="T5" fmla="*/ 5 h 24"/>
                <a:gd name="T6" fmla="*/ 0 w 12"/>
                <a:gd name="T7" fmla="*/ 11 h 24"/>
                <a:gd name="T8" fmla="*/ 5 w 12"/>
                <a:gd name="T9" fmla="*/ 21 h 24"/>
                <a:gd name="T10" fmla="*/ 12 w 12"/>
                <a:gd name="T11" fmla="*/ 17 h 24"/>
                <a:gd name="T12" fmla="*/ 11 w 12"/>
                <a:gd name="T13" fmla="*/ 8 h 24"/>
                <a:gd name="T14" fmla="*/ 5 w 12"/>
                <a:gd name="T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4">
                  <a:moveTo>
                    <a:pt x="5" y="1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5"/>
                    <a:pt x="2" y="18"/>
                    <a:pt x="5" y="21"/>
                  </a:cubicBezTo>
                  <a:cubicBezTo>
                    <a:pt x="8" y="24"/>
                    <a:pt x="12" y="21"/>
                    <a:pt x="12" y="17"/>
                  </a:cubicBezTo>
                  <a:cubicBezTo>
                    <a:pt x="12" y="14"/>
                    <a:pt x="12" y="11"/>
                    <a:pt x="11" y="8"/>
                  </a:cubicBezTo>
                  <a:cubicBezTo>
                    <a:pt x="10" y="5"/>
                    <a:pt x="8" y="1"/>
                    <a:pt x="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5356227" y="2643188"/>
              <a:ext cx="84138" cy="44450"/>
            </a:xfrm>
            <a:custGeom>
              <a:avLst/>
              <a:gdLst>
                <a:gd name="T0" fmla="*/ 3 w 17"/>
                <a:gd name="T1" fmla="*/ 8 h 9"/>
                <a:gd name="T2" fmla="*/ 16 w 17"/>
                <a:gd name="T3" fmla="*/ 4 h 9"/>
                <a:gd name="T4" fmla="*/ 16 w 17"/>
                <a:gd name="T5" fmla="*/ 1 h 9"/>
                <a:gd name="T6" fmla="*/ 2 w 17"/>
                <a:gd name="T7" fmla="*/ 5 h 9"/>
                <a:gd name="T8" fmla="*/ 3 w 1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3" y="8"/>
                  </a:moveTo>
                  <a:cubicBezTo>
                    <a:pt x="8" y="7"/>
                    <a:pt x="12" y="6"/>
                    <a:pt x="16" y="4"/>
                  </a:cubicBezTo>
                  <a:cubicBezTo>
                    <a:pt x="17" y="3"/>
                    <a:pt x="17" y="2"/>
                    <a:pt x="16" y="1"/>
                  </a:cubicBezTo>
                  <a:cubicBezTo>
                    <a:pt x="11" y="0"/>
                    <a:pt x="6" y="2"/>
                    <a:pt x="2" y="5"/>
                  </a:cubicBezTo>
                  <a:cubicBezTo>
                    <a:pt x="0" y="6"/>
                    <a:pt x="1" y="9"/>
                    <a:pt x="3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5835652" y="2682875"/>
              <a:ext cx="53975" cy="34925"/>
            </a:xfrm>
            <a:custGeom>
              <a:avLst/>
              <a:gdLst>
                <a:gd name="T0" fmla="*/ 3 w 11"/>
                <a:gd name="T1" fmla="*/ 0 h 7"/>
                <a:gd name="T2" fmla="*/ 2 w 11"/>
                <a:gd name="T3" fmla="*/ 0 h 7"/>
                <a:gd name="T4" fmla="*/ 2 w 11"/>
                <a:gd name="T5" fmla="*/ 3 h 7"/>
                <a:gd name="T6" fmla="*/ 2 w 11"/>
                <a:gd name="T7" fmla="*/ 3 h 7"/>
                <a:gd name="T8" fmla="*/ 10 w 11"/>
                <a:gd name="T9" fmla="*/ 6 h 7"/>
                <a:gd name="T10" fmla="*/ 11 w 11"/>
                <a:gd name="T11" fmla="*/ 4 h 7"/>
                <a:gd name="T12" fmla="*/ 3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5"/>
                    <a:pt x="7" y="7"/>
                    <a:pt x="10" y="6"/>
                  </a:cubicBezTo>
                  <a:cubicBezTo>
                    <a:pt x="11" y="6"/>
                    <a:pt x="11" y="5"/>
                    <a:pt x="11" y="4"/>
                  </a:cubicBezTo>
                  <a:cubicBezTo>
                    <a:pt x="9" y="2"/>
                    <a:pt x="6" y="1"/>
                    <a:pt x="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5"/>
          <p:cNvGrpSpPr/>
          <p:nvPr/>
        </p:nvGrpSpPr>
        <p:grpSpPr>
          <a:xfrm>
            <a:off x="6198932" y="2419350"/>
            <a:ext cx="1804987" cy="2816225"/>
            <a:chOff x="6226177" y="2133600"/>
            <a:chExt cx="1804987" cy="2816225"/>
          </a:xfrm>
          <a:solidFill>
            <a:srgbClr val="FFC000"/>
          </a:solidFill>
        </p:grpSpPr>
        <p:sp>
          <p:nvSpPr>
            <p:cNvPr id="15" name="Freeform 14"/>
            <p:cNvSpPr/>
            <p:nvPr/>
          </p:nvSpPr>
          <p:spPr bwMode="auto">
            <a:xfrm>
              <a:off x="6973889" y="2311400"/>
              <a:ext cx="182563" cy="198437"/>
            </a:xfrm>
            <a:custGeom>
              <a:avLst/>
              <a:gdLst>
                <a:gd name="T0" fmla="*/ 30 w 37"/>
                <a:gd name="T1" fmla="*/ 37 h 40"/>
                <a:gd name="T2" fmla="*/ 35 w 37"/>
                <a:gd name="T3" fmla="*/ 34 h 40"/>
                <a:gd name="T4" fmla="*/ 17 w 37"/>
                <a:gd name="T5" fmla="*/ 15 h 40"/>
                <a:gd name="T6" fmla="*/ 10 w 37"/>
                <a:gd name="T7" fmla="*/ 7 h 40"/>
                <a:gd name="T8" fmla="*/ 10 w 37"/>
                <a:gd name="T9" fmla="*/ 7 h 40"/>
                <a:gd name="T10" fmla="*/ 6 w 37"/>
                <a:gd name="T11" fmla="*/ 3 h 40"/>
                <a:gd name="T12" fmla="*/ 6 w 37"/>
                <a:gd name="T13" fmla="*/ 2 h 40"/>
                <a:gd name="T14" fmla="*/ 2 w 37"/>
                <a:gd name="T15" fmla="*/ 1 h 40"/>
                <a:gd name="T16" fmla="*/ 1 w 37"/>
                <a:gd name="T17" fmla="*/ 3 h 40"/>
                <a:gd name="T18" fmla="*/ 1 w 37"/>
                <a:gd name="T19" fmla="*/ 7 h 40"/>
                <a:gd name="T20" fmla="*/ 5 w 37"/>
                <a:gd name="T21" fmla="*/ 13 h 40"/>
                <a:gd name="T22" fmla="*/ 30 w 37"/>
                <a:gd name="T23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0">
                  <a:moveTo>
                    <a:pt x="30" y="37"/>
                  </a:moveTo>
                  <a:cubicBezTo>
                    <a:pt x="32" y="40"/>
                    <a:pt x="37" y="37"/>
                    <a:pt x="35" y="34"/>
                  </a:cubicBezTo>
                  <a:cubicBezTo>
                    <a:pt x="30" y="27"/>
                    <a:pt x="24" y="21"/>
                    <a:pt x="17" y="15"/>
                  </a:cubicBezTo>
                  <a:cubicBezTo>
                    <a:pt x="15" y="13"/>
                    <a:pt x="12" y="10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6"/>
                    <a:pt x="7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3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9"/>
                    <a:pt x="3" y="12"/>
                    <a:pt x="5" y="13"/>
                  </a:cubicBezTo>
                  <a:cubicBezTo>
                    <a:pt x="13" y="21"/>
                    <a:pt x="22" y="28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7561264" y="2538413"/>
              <a:ext cx="469900" cy="100012"/>
            </a:xfrm>
            <a:custGeom>
              <a:avLst/>
              <a:gdLst>
                <a:gd name="T0" fmla="*/ 49 w 95"/>
                <a:gd name="T1" fmla="*/ 0 h 20"/>
                <a:gd name="T2" fmla="*/ 1 w 95"/>
                <a:gd name="T3" fmla="*/ 17 h 20"/>
                <a:gd name="T4" fmla="*/ 3 w 95"/>
                <a:gd name="T5" fmla="*/ 20 h 20"/>
                <a:gd name="T6" fmla="*/ 49 w 95"/>
                <a:gd name="T7" fmla="*/ 11 h 20"/>
                <a:gd name="T8" fmla="*/ 49 w 95"/>
                <a:gd name="T9" fmla="*/ 11 h 20"/>
                <a:gd name="T10" fmla="*/ 53 w 95"/>
                <a:gd name="T11" fmla="*/ 10 h 20"/>
                <a:gd name="T12" fmla="*/ 92 w 95"/>
                <a:gd name="T13" fmla="*/ 11 h 20"/>
                <a:gd name="T14" fmla="*/ 93 w 95"/>
                <a:gd name="T15" fmla="*/ 6 h 20"/>
                <a:gd name="T16" fmla="*/ 53 w 95"/>
                <a:gd name="T17" fmla="*/ 0 h 20"/>
                <a:gd name="T18" fmla="*/ 49 w 9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0">
                  <a:moveTo>
                    <a:pt x="49" y="0"/>
                  </a:moveTo>
                  <a:cubicBezTo>
                    <a:pt x="30" y="1"/>
                    <a:pt x="12" y="6"/>
                    <a:pt x="1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18" y="16"/>
                    <a:pt x="33" y="12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2" y="11"/>
                    <a:pt x="53" y="10"/>
                  </a:cubicBezTo>
                  <a:cubicBezTo>
                    <a:pt x="66" y="10"/>
                    <a:pt x="79" y="12"/>
                    <a:pt x="92" y="11"/>
                  </a:cubicBezTo>
                  <a:cubicBezTo>
                    <a:pt x="95" y="10"/>
                    <a:pt x="95" y="7"/>
                    <a:pt x="93" y="6"/>
                  </a:cubicBezTo>
                  <a:cubicBezTo>
                    <a:pt x="82" y="2"/>
                    <a:pt x="68" y="0"/>
                    <a:pt x="53" y="0"/>
                  </a:cubicBezTo>
                  <a:cubicBezTo>
                    <a:pt x="52" y="0"/>
                    <a:pt x="50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7581902" y="2652713"/>
              <a:ext cx="434975" cy="128587"/>
            </a:xfrm>
            <a:custGeom>
              <a:avLst/>
              <a:gdLst>
                <a:gd name="T0" fmla="*/ 85 w 88"/>
                <a:gd name="T1" fmla="*/ 26 h 26"/>
                <a:gd name="T2" fmla="*/ 86 w 88"/>
                <a:gd name="T3" fmla="*/ 22 h 26"/>
                <a:gd name="T4" fmla="*/ 49 w 88"/>
                <a:gd name="T5" fmla="*/ 8 h 26"/>
                <a:gd name="T6" fmla="*/ 45 w 88"/>
                <a:gd name="T7" fmla="*/ 7 h 26"/>
                <a:gd name="T8" fmla="*/ 2 w 88"/>
                <a:gd name="T9" fmla="*/ 2 h 26"/>
                <a:gd name="T10" fmla="*/ 2 w 88"/>
                <a:gd name="T11" fmla="*/ 5 h 26"/>
                <a:gd name="T12" fmla="*/ 45 w 88"/>
                <a:gd name="T13" fmla="*/ 18 h 26"/>
                <a:gd name="T14" fmla="*/ 49 w 88"/>
                <a:gd name="T15" fmla="*/ 19 h 26"/>
                <a:gd name="T16" fmla="*/ 85 w 88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6">
                  <a:moveTo>
                    <a:pt x="85" y="26"/>
                  </a:moveTo>
                  <a:cubicBezTo>
                    <a:pt x="87" y="26"/>
                    <a:pt x="88" y="23"/>
                    <a:pt x="86" y="22"/>
                  </a:cubicBezTo>
                  <a:cubicBezTo>
                    <a:pt x="75" y="17"/>
                    <a:pt x="62" y="12"/>
                    <a:pt x="49" y="8"/>
                  </a:cubicBezTo>
                  <a:cubicBezTo>
                    <a:pt x="48" y="7"/>
                    <a:pt x="46" y="7"/>
                    <a:pt x="45" y="7"/>
                  </a:cubicBezTo>
                  <a:cubicBezTo>
                    <a:pt x="31" y="3"/>
                    <a:pt x="16" y="0"/>
                    <a:pt x="2" y="2"/>
                  </a:cubicBezTo>
                  <a:cubicBezTo>
                    <a:pt x="1" y="2"/>
                    <a:pt x="0" y="5"/>
                    <a:pt x="2" y="5"/>
                  </a:cubicBezTo>
                  <a:cubicBezTo>
                    <a:pt x="16" y="9"/>
                    <a:pt x="30" y="14"/>
                    <a:pt x="45" y="18"/>
                  </a:cubicBezTo>
                  <a:cubicBezTo>
                    <a:pt x="46" y="18"/>
                    <a:pt x="48" y="19"/>
                    <a:pt x="49" y="19"/>
                  </a:cubicBezTo>
                  <a:cubicBezTo>
                    <a:pt x="61" y="22"/>
                    <a:pt x="73" y="25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6567489" y="2133600"/>
              <a:ext cx="331788" cy="549275"/>
            </a:xfrm>
            <a:custGeom>
              <a:avLst/>
              <a:gdLst>
                <a:gd name="T0" fmla="*/ 36 w 67"/>
                <a:gd name="T1" fmla="*/ 43 h 111"/>
                <a:gd name="T2" fmla="*/ 34 w 67"/>
                <a:gd name="T3" fmla="*/ 39 h 111"/>
                <a:gd name="T4" fmla="*/ 32 w 67"/>
                <a:gd name="T5" fmla="*/ 36 h 111"/>
                <a:gd name="T6" fmla="*/ 4 w 67"/>
                <a:gd name="T7" fmla="*/ 1 h 111"/>
                <a:gd name="T8" fmla="*/ 1 w 67"/>
                <a:gd name="T9" fmla="*/ 4 h 111"/>
                <a:gd name="T10" fmla="*/ 23 w 67"/>
                <a:gd name="T11" fmla="*/ 39 h 111"/>
                <a:gd name="T12" fmla="*/ 26 w 67"/>
                <a:gd name="T13" fmla="*/ 43 h 111"/>
                <a:gd name="T14" fmla="*/ 26 w 67"/>
                <a:gd name="T15" fmla="*/ 44 h 111"/>
                <a:gd name="T16" fmla="*/ 50 w 67"/>
                <a:gd name="T17" fmla="*/ 79 h 111"/>
                <a:gd name="T18" fmla="*/ 52 w 67"/>
                <a:gd name="T19" fmla="*/ 80 h 111"/>
                <a:gd name="T20" fmla="*/ 50 w 67"/>
                <a:gd name="T21" fmla="*/ 80 h 111"/>
                <a:gd name="T22" fmla="*/ 32 w 67"/>
                <a:gd name="T23" fmla="*/ 85 h 111"/>
                <a:gd name="T24" fmla="*/ 26 w 67"/>
                <a:gd name="T25" fmla="*/ 96 h 111"/>
                <a:gd name="T26" fmla="*/ 33 w 67"/>
                <a:gd name="T27" fmla="*/ 110 h 111"/>
                <a:gd name="T28" fmla="*/ 35 w 67"/>
                <a:gd name="T29" fmla="*/ 108 h 111"/>
                <a:gd name="T30" fmla="*/ 38 w 67"/>
                <a:gd name="T31" fmla="*/ 88 h 111"/>
                <a:gd name="T32" fmla="*/ 50 w 67"/>
                <a:gd name="T33" fmla="*/ 86 h 111"/>
                <a:gd name="T34" fmla="*/ 54 w 67"/>
                <a:gd name="T35" fmla="*/ 87 h 111"/>
                <a:gd name="T36" fmla="*/ 62 w 67"/>
                <a:gd name="T37" fmla="*/ 90 h 111"/>
                <a:gd name="T38" fmla="*/ 64 w 67"/>
                <a:gd name="T39" fmla="*/ 84 h 111"/>
                <a:gd name="T40" fmla="*/ 54 w 67"/>
                <a:gd name="T41" fmla="*/ 81 h 111"/>
                <a:gd name="T42" fmla="*/ 54 w 67"/>
                <a:gd name="T43" fmla="*/ 80 h 111"/>
                <a:gd name="T44" fmla="*/ 54 w 67"/>
                <a:gd name="T45" fmla="*/ 79 h 111"/>
                <a:gd name="T46" fmla="*/ 50 w 67"/>
                <a:gd name="T47" fmla="*/ 71 h 111"/>
                <a:gd name="T48" fmla="*/ 36 w 67"/>
                <a:gd name="T49" fmla="*/ 4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" h="111">
                  <a:moveTo>
                    <a:pt x="36" y="43"/>
                  </a:moveTo>
                  <a:cubicBezTo>
                    <a:pt x="35" y="42"/>
                    <a:pt x="35" y="40"/>
                    <a:pt x="34" y="39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26" y="24"/>
                    <a:pt x="17" y="6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5" y="16"/>
                    <a:pt x="16" y="27"/>
                    <a:pt x="23" y="39"/>
                  </a:cubicBezTo>
                  <a:cubicBezTo>
                    <a:pt x="24" y="40"/>
                    <a:pt x="25" y="42"/>
                    <a:pt x="26" y="43"/>
                  </a:cubicBezTo>
                  <a:cubicBezTo>
                    <a:pt x="26" y="43"/>
                    <a:pt x="26" y="44"/>
                    <a:pt x="26" y="44"/>
                  </a:cubicBezTo>
                  <a:cubicBezTo>
                    <a:pt x="33" y="56"/>
                    <a:pt x="40" y="69"/>
                    <a:pt x="50" y="79"/>
                  </a:cubicBezTo>
                  <a:cubicBezTo>
                    <a:pt x="51" y="79"/>
                    <a:pt x="51" y="80"/>
                    <a:pt x="52" y="80"/>
                  </a:cubicBezTo>
                  <a:cubicBezTo>
                    <a:pt x="51" y="80"/>
                    <a:pt x="51" y="80"/>
                    <a:pt x="50" y="80"/>
                  </a:cubicBezTo>
                  <a:cubicBezTo>
                    <a:pt x="44" y="80"/>
                    <a:pt x="37" y="81"/>
                    <a:pt x="32" y="85"/>
                  </a:cubicBezTo>
                  <a:cubicBezTo>
                    <a:pt x="28" y="87"/>
                    <a:pt x="26" y="91"/>
                    <a:pt x="26" y="96"/>
                  </a:cubicBezTo>
                  <a:cubicBezTo>
                    <a:pt x="25" y="101"/>
                    <a:pt x="29" y="106"/>
                    <a:pt x="33" y="110"/>
                  </a:cubicBezTo>
                  <a:cubicBezTo>
                    <a:pt x="34" y="111"/>
                    <a:pt x="35" y="109"/>
                    <a:pt x="35" y="108"/>
                  </a:cubicBezTo>
                  <a:cubicBezTo>
                    <a:pt x="32" y="101"/>
                    <a:pt x="30" y="93"/>
                    <a:pt x="38" y="88"/>
                  </a:cubicBezTo>
                  <a:cubicBezTo>
                    <a:pt x="42" y="86"/>
                    <a:pt x="46" y="86"/>
                    <a:pt x="50" y="86"/>
                  </a:cubicBezTo>
                  <a:cubicBezTo>
                    <a:pt x="51" y="86"/>
                    <a:pt x="53" y="87"/>
                    <a:pt x="54" y="87"/>
                  </a:cubicBezTo>
                  <a:cubicBezTo>
                    <a:pt x="57" y="88"/>
                    <a:pt x="59" y="89"/>
                    <a:pt x="62" y="90"/>
                  </a:cubicBezTo>
                  <a:cubicBezTo>
                    <a:pt x="65" y="92"/>
                    <a:pt x="67" y="86"/>
                    <a:pt x="64" y="84"/>
                  </a:cubicBezTo>
                  <a:cubicBezTo>
                    <a:pt x="61" y="83"/>
                    <a:pt x="58" y="82"/>
                    <a:pt x="54" y="81"/>
                  </a:cubicBezTo>
                  <a:cubicBezTo>
                    <a:pt x="54" y="81"/>
                    <a:pt x="55" y="80"/>
                    <a:pt x="54" y="80"/>
                  </a:cubicBezTo>
                  <a:cubicBezTo>
                    <a:pt x="54" y="80"/>
                    <a:pt x="54" y="80"/>
                    <a:pt x="54" y="79"/>
                  </a:cubicBezTo>
                  <a:cubicBezTo>
                    <a:pt x="53" y="76"/>
                    <a:pt x="51" y="74"/>
                    <a:pt x="50" y="71"/>
                  </a:cubicBezTo>
                  <a:cubicBezTo>
                    <a:pt x="46" y="61"/>
                    <a:pt x="41" y="52"/>
                    <a:pt x="36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6375402" y="2306638"/>
              <a:ext cx="339725" cy="231775"/>
            </a:xfrm>
            <a:custGeom>
              <a:avLst/>
              <a:gdLst>
                <a:gd name="T0" fmla="*/ 37 w 69"/>
                <a:gd name="T1" fmla="*/ 28 h 47"/>
                <a:gd name="T2" fmla="*/ 66 w 69"/>
                <a:gd name="T3" fmla="*/ 46 h 47"/>
                <a:gd name="T4" fmla="*/ 68 w 69"/>
                <a:gd name="T5" fmla="*/ 43 h 47"/>
                <a:gd name="T6" fmla="*/ 37 w 69"/>
                <a:gd name="T7" fmla="*/ 15 h 47"/>
                <a:gd name="T8" fmla="*/ 27 w 69"/>
                <a:gd name="T9" fmla="*/ 8 h 47"/>
                <a:gd name="T10" fmla="*/ 20 w 69"/>
                <a:gd name="T11" fmla="*/ 4 h 47"/>
                <a:gd name="T12" fmla="*/ 2 w 69"/>
                <a:gd name="T13" fmla="*/ 1 h 47"/>
                <a:gd name="T14" fmla="*/ 0 w 69"/>
                <a:gd name="T15" fmla="*/ 4 h 47"/>
                <a:gd name="T16" fmla="*/ 1 w 69"/>
                <a:gd name="T17" fmla="*/ 6 h 47"/>
                <a:gd name="T18" fmla="*/ 5 w 69"/>
                <a:gd name="T19" fmla="*/ 8 h 47"/>
                <a:gd name="T20" fmla="*/ 16 w 69"/>
                <a:gd name="T21" fmla="*/ 13 h 47"/>
                <a:gd name="T22" fmla="*/ 37 w 69"/>
                <a:gd name="T23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47">
                  <a:moveTo>
                    <a:pt x="37" y="28"/>
                  </a:moveTo>
                  <a:cubicBezTo>
                    <a:pt x="46" y="35"/>
                    <a:pt x="54" y="44"/>
                    <a:pt x="66" y="46"/>
                  </a:cubicBezTo>
                  <a:cubicBezTo>
                    <a:pt x="69" y="47"/>
                    <a:pt x="69" y="44"/>
                    <a:pt x="68" y="43"/>
                  </a:cubicBezTo>
                  <a:cubicBezTo>
                    <a:pt x="59" y="33"/>
                    <a:pt x="47" y="24"/>
                    <a:pt x="37" y="15"/>
                  </a:cubicBezTo>
                  <a:cubicBezTo>
                    <a:pt x="34" y="13"/>
                    <a:pt x="31" y="10"/>
                    <a:pt x="27" y="8"/>
                  </a:cubicBezTo>
                  <a:cubicBezTo>
                    <a:pt x="25" y="7"/>
                    <a:pt x="22" y="5"/>
                    <a:pt x="20" y="4"/>
                  </a:cubicBezTo>
                  <a:cubicBezTo>
                    <a:pt x="14" y="1"/>
                    <a:pt x="8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2" y="7"/>
                    <a:pt x="4" y="7"/>
                    <a:pt x="5" y="8"/>
                  </a:cubicBezTo>
                  <a:cubicBezTo>
                    <a:pt x="9" y="10"/>
                    <a:pt x="12" y="11"/>
                    <a:pt x="16" y="13"/>
                  </a:cubicBezTo>
                  <a:cubicBezTo>
                    <a:pt x="24" y="16"/>
                    <a:pt x="31" y="22"/>
                    <a:pt x="3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6226177" y="2573338"/>
              <a:ext cx="460375" cy="163512"/>
            </a:xfrm>
            <a:custGeom>
              <a:avLst/>
              <a:gdLst>
                <a:gd name="T0" fmla="*/ 1 w 93"/>
                <a:gd name="T1" fmla="*/ 29 h 33"/>
                <a:gd name="T2" fmla="*/ 3 w 93"/>
                <a:gd name="T3" fmla="*/ 33 h 33"/>
                <a:gd name="T4" fmla="*/ 19 w 93"/>
                <a:gd name="T5" fmla="*/ 29 h 33"/>
                <a:gd name="T6" fmla="*/ 23 w 93"/>
                <a:gd name="T7" fmla="*/ 28 h 33"/>
                <a:gd name="T8" fmla="*/ 91 w 93"/>
                <a:gd name="T9" fmla="*/ 4 h 33"/>
                <a:gd name="T10" fmla="*/ 89 w 93"/>
                <a:gd name="T11" fmla="*/ 0 h 33"/>
                <a:gd name="T12" fmla="*/ 23 w 93"/>
                <a:gd name="T13" fmla="*/ 18 h 33"/>
                <a:gd name="T14" fmla="*/ 19 w 93"/>
                <a:gd name="T15" fmla="*/ 20 h 33"/>
                <a:gd name="T16" fmla="*/ 1 w 93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33">
                  <a:moveTo>
                    <a:pt x="1" y="29"/>
                  </a:moveTo>
                  <a:cubicBezTo>
                    <a:pt x="0" y="30"/>
                    <a:pt x="1" y="33"/>
                    <a:pt x="3" y="33"/>
                  </a:cubicBezTo>
                  <a:cubicBezTo>
                    <a:pt x="8" y="32"/>
                    <a:pt x="13" y="30"/>
                    <a:pt x="19" y="29"/>
                  </a:cubicBezTo>
                  <a:cubicBezTo>
                    <a:pt x="20" y="28"/>
                    <a:pt x="22" y="28"/>
                    <a:pt x="23" y="28"/>
                  </a:cubicBezTo>
                  <a:cubicBezTo>
                    <a:pt x="46" y="22"/>
                    <a:pt x="70" y="14"/>
                    <a:pt x="91" y="4"/>
                  </a:cubicBezTo>
                  <a:cubicBezTo>
                    <a:pt x="93" y="3"/>
                    <a:pt x="92" y="0"/>
                    <a:pt x="89" y="0"/>
                  </a:cubicBezTo>
                  <a:cubicBezTo>
                    <a:pt x="68" y="2"/>
                    <a:pt x="44" y="9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3" y="23"/>
                    <a:pt x="7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6908802" y="2751138"/>
              <a:ext cx="69850" cy="119062"/>
            </a:xfrm>
            <a:custGeom>
              <a:avLst/>
              <a:gdLst>
                <a:gd name="T0" fmla="*/ 14 w 14"/>
                <a:gd name="T1" fmla="*/ 14 h 24"/>
                <a:gd name="T2" fmla="*/ 14 w 14"/>
                <a:gd name="T3" fmla="*/ 13 h 24"/>
                <a:gd name="T4" fmla="*/ 12 w 14"/>
                <a:gd name="T5" fmla="*/ 5 h 24"/>
                <a:gd name="T6" fmla="*/ 4 w 14"/>
                <a:gd name="T7" fmla="*/ 11 h 24"/>
                <a:gd name="T8" fmla="*/ 4 w 14"/>
                <a:gd name="T9" fmla="*/ 14 h 24"/>
                <a:gd name="T10" fmla="*/ 4 w 14"/>
                <a:gd name="T11" fmla="*/ 14 h 24"/>
                <a:gd name="T12" fmla="*/ 4 w 14"/>
                <a:gd name="T13" fmla="*/ 18 h 24"/>
                <a:gd name="T14" fmla="*/ 5 w 14"/>
                <a:gd name="T15" fmla="*/ 20 h 24"/>
                <a:gd name="T16" fmla="*/ 12 w 14"/>
                <a:gd name="T17" fmla="*/ 21 h 24"/>
                <a:gd name="T18" fmla="*/ 14 w 14"/>
                <a:gd name="T19" fmla="*/ 18 h 24"/>
                <a:gd name="T20" fmla="*/ 14 w 14"/>
                <a:gd name="T21" fmla="*/ 17 h 24"/>
                <a:gd name="T22" fmla="*/ 14 w 14"/>
                <a:gd name="T2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4">
                  <a:moveTo>
                    <a:pt x="14" y="14"/>
                  </a:moveTo>
                  <a:cubicBezTo>
                    <a:pt x="14" y="14"/>
                    <a:pt x="14" y="13"/>
                    <a:pt x="14" y="13"/>
                  </a:cubicBezTo>
                  <a:cubicBezTo>
                    <a:pt x="14" y="10"/>
                    <a:pt x="13" y="7"/>
                    <a:pt x="12" y="5"/>
                  </a:cubicBezTo>
                  <a:cubicBezTo>
                    <a:pt x="8" y="0"/>
                    <a:pt x="0" y="6"/>
                    <a:pt x="4" y="11"/>
                  </a:cubicBezTo>
                  <a:cubicBezTo>
                    <a:pt x="4" y="12"/>
                    <a:pt x="4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19"/>
                    <a:pt x="5" y="20"/>
                  </a:cubicBezTo>
                  <a:cubicBezTo>
                    <a:pt x="6" y="23"/>
                    <a:pt x="11" y="24"/>
                    <a:pt x="12" y="21"/>
                  </a:cubicBezTo>
                  <a:cubicBezTo>
                    <a:pt x="13" y="20"/>
                    <a:pt x="14" y="19"/>
                    <a:pt x="14" y="18"/>
                  </a:cubicBezTo>
                  <a:cubicBezTo>
                    <a:pt x="14" y="18"/>
                    <a:pt x="14" y="17"/>
                    <a:pt x="14" y="17"/>
                  </a:cubicBezTo>
                  <a:cubicBezTo>
                    <a:pt x="14" y="16"/>
                    <a:pt x="14" y="15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7231064" y="2767013"/>
              <a:ext cx="63500" cy="98425"/>
            </a:xfrm>
            <a:custGeom>
              <a:avLst/>
              <a:gdLst>
                <a:gd name="T0" fmla="*/ 13 w 13"/>
                <a:gd name="T1" fmla="*/ 11 h 20"/>
                <a:gd name="T2" fmla="*/ 11 w 13"/>
                <a:gd name="T3" fmla="*/ 4 h 20"/>
                <a:gd name="T4" fmla="*/ 4 w 13"/>
                <a:gd name="T5" fmla="*/ 10 h 20"/>
                <a:gd name="T6" fmla="*/ 4 w 13"/>
                <a:gd name="T7" fmla="*/ 11 h 20"/>
                <a:gd name="T8" fmla="*/ 5 w 13"/>
                <a:gd name="T9" fmla="*/ 15 h 20"/>
                <a:gd name="T10" fmla="*/ 5 w 13"/>
                <a:gd name="T11" fmla="*/ 15 h 20"/>
                <a:gd name="T12" fmla="*/ 13 w 13"/>
                <a:gd name="T13" fmla="*/ 16 h 20"/>
                <a:gd name="T14" fmla="*/ 13 w 13"/>
                <a:gd name="T15" fmla="*/ 15 h 20"/>
                <a:gd name="T16" fmla="*/ 13 w 13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0">
                  <a:moveTo>
                    <a:pt x="13" y="11"/>
                  </a:moveTo>
                  <a:cubicBezTo>
                    <a:pt x="13" y="9"/>
                    <a:pt x="12" y="6"/>
                    <a:pt x="11" y="4"/>
                  </a:cubicBezTo>
                  <a:cubicBezTo>
                    <a:pt x="8" y="0"/>
                    <a:pt x="0" y="5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5" y="12"/>
                    <a:pt x="4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9"/>
                    <a:pt x="11" y="20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4"/>
                    <a:pt x="13" y="12"/>
                    <a:pt x="1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7067552" y="2895600"/>
              <a:ext cx="88900" cy="49212"/>
            </a:xfrm>
            <a:custGeom>
              <a:avLst/>
              <a:gdLst>
                <a:gd name="T0" fmla="*/ 13 w 18"/>
                <a:gd name="T1" fmla="*/ 1 h 10"/>
                <a:gd name="T2" fmla="*/ 8 w 18"/>
                <a:gd name="T3" fmla="*/ 0 h 10"/>
                <a:gd name="T4" fmla="*/ 1 w 18"/>
                <a:gd name="T5" fmla="*/ 6 h 10"/>
                <a:gd name="T6" fmla="*/ 4 w 18"/>
                <a:gd name="T7" fmla="*/ 8 h 10"/>
                <a:gd name="T8" fmla="*/ 12 w 18"/>
                <a:gd name="T9" fmla="*/ 8 h 10"/>
                <a:gd name="T10" fmla="*/ 17 w 18"/>
                <a:gd name="T11" fmla="*/ 8 h 10"/>
                <a:gd name="T12" fmla="*/ 17 w 18"/>
                <a:gd name="T13" fmla="*/ 4 h 10"/>
                <a:gd name="T14" fmla="*/ 13 w 18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0">
                  <a:moveTo>
                    <a:pt x="13" y="1"/>
                  </a:moveTo>
                  <a:cubicBezTo>
                    <a:pt x="12" y="0"/>
                    <a:pt x="10" y="0"/>
                    <a:pt x="8" y="0"/>
                  </a:cubicBezTo>
                  <a:cubicBezTo>
                    <a:pt x="5" y="0"/>
                    <a:pt x="2" y="3"/>
                    <a:pt x="1" y="6"/>
                  </a:cubicBezTo>
                  <a:cubicBezTo>
                    <a:pt x="0" y="8"/>
                    <a:pt x="2" y="10"/>
                    <a:pt x="4" y="8"/>
                  </a:cubicBezTo>
                  <a:cubicBezTo>
                    <a:pt x="6" y="7"/>
                    <a:pt x="9" y="7"/>
                    <a:pt x="12" y="8"/>
                  </a:cubicBezTo>
                  <a:cubicBezTo>
                    <a:pt x="13" y="8"/>
                    <a:pt x="15" y="9"/>
                    <a:pt x="17" y="8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16" y="2"/>
                    <a:pt x="15" y="2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 flipV="1">
              <a:off x="7065170" y="3033713"/>
              <a:ext cx="182563" cy="152401"/>
            </a:xfrm>
            <a:custGeom>
              <a:avLst/>
              <a:gdLst>
                <a:gd name="T0" fmla="*/ 27 w 32"/>
                <a:gd name="T1" fmla="*/ 4 h 23"/>
                <a:gd name="T2" fmla="*/ 15 w 32"/>
                <a:gd name="T3" fmla="*/ 15 h 23"/>
                <a:gd name="T4" fmla="*/ 5 w 32"/>
                <a:gd name="T5" fmla="*/ 2 h 23"/>
                <a:gd name="T6" fmla="*/ 1 w 32"/>
                <a:gd name="T7" fmla="*/ 4 h 23"/>
                <a:gd name="T8" fmla="*/ 15 w 32"/>
                <a:gd name="T9" fmla="*/ 22 h 23"/>
                <a:gd name="T10" fmla="*/ 31 w 32"/>
                <a:gd name="T11" fmla="*/ 5 h 23"/>
                <a:gd name="T12" fmla="*/ 27 w 32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27" y="4"/>
                  </a:moveTo>
                  <a:cubicBezTo>
                    <a:pt x="25" y="8"/>
                    <a:pt x="21" y="16"/>
                    <a:pt x="15" y="15"/>
                  </a:cubicBezTo>
                  <a:cubicBezTo>
                    <a:pt x="11" y="14"/>
                    <a:pt x="7" y="5"/>
                    <a:pt x="5" y="2"/>
                  </a:cubicBezTo>
                  <a:cubicBezTo>
                    <a:pt x="4" y="0"/>
                    <a:pt x="0" y="1"/>
                    <a:pt x="1" y="4"/>
                  </a:cubicBezTo>
                  <a:cubicBezTo>
                    <a:pt x="3" y="11"/>
                    <a:pt x="7" y="21"/>
                    <a:pt x="15" y="22"/>
                  </a:cubicBezTo>
                  <a:cubicBezTo>
                    <a:pt x="24" y="23"/>
                    <a:pt x="28" y="12"/>
                    <a:pt x="31" y="5"/>
                  </a:cubicBezTo>
                  <a:cubicBezTo>
                    <a:pt x="32" y="3"/>
                    <a:pt x="28" y="1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567489" y="2281238"/>
              <a:ext cx="1330325" cy="2668587"/>
            </a:xfrm>
            <a:custGeom>
              <a:avLst/>
              <a:gdLst>
                <a:gd name="T0" fmla="*/ 132 w 269"/>
                <a:gd name="T1" fmla="*/ 9 h 539"/>
                <a:gd name="T2" fmla="*/ 120 w 269"/>
                <a:gd name="T3" fmla="*/ 13 h 539"/>
                <a:gd name="T4" fmla="*/ 50 w 269"/>
                <a:gd name="T5" fmla="*/ 78 h 539"/>
                <a:gd name="T6" fmla="*/ 54 w 269"/>
                <a:gd name="T7" fmla="*/ 179 h 539"/>
                <a:gd name="T8" fmla="*/ 104 w 269"/>
                <a:gd name="T9" fmla="*/ 209 h 539"/>
                <a:gd name="T10" fmla="*/ 91 w 269"/>
                <a:gd name="T11" fmla="*/ 238 h 539"/>
                <a:gd name="T12" fmla="*/ 50 w 269"/>
                <a:gd name="T13" fmla="*/ 213 h 539"/>
                <a:gd name="T14" fmla="*/ 4 w 269"/>
                <a:gd name="T15" fmla="*/ 179 h 539"/>
                <a:gd name="T16" fmla="*/ 41 w 269"/>
                <a:gd name="T17" fmla="*/ 216 h 539"/>
                <a:gd name="T18" fmla="*/ 69 w 269"/>
                <a:gd name="T19" fmla="*/ 309 h 539"/>
                <a:gd name="T20" fmla="*/ 46 w 269"/>
                <a:gd name="T21" fmla="*/ 409 h 539"/>
                <a:gd name="T22" fmla="*/ 50 w 269"/>
                <a:gd name="T23" fmla="*/ 462 h 539"/>
                <a:gd name="T24" fmla="*/ 62 w 269"/>
                <a:gd name="T25" fmla="*/ 465 h 539"/>
                <a:gd name="T26" fmla="*/ 70 w 269"/>
                <a:gd name="T27" fmla="*/ 511 h 539"/>
                <a:gd name="T28" fmla="*/ 54 w 269"/>
                <a:gd name="T29" fmla="*/ 525 h 539"/>
                <a:gd name="T30" fmla="*/ 50 w 269"/>
                <a:gd name="T31" fmla="*/ 538 h 539"/>
                <a:gd name="T32" fmla="*/ 75 w 269"/>
                <a:gd name="T33" fmla="*/ 513 h 539"/>
                <a:gd name="T34" fmla="*/ 69 w 269"/>
                <a:gd name="T35" fmla="*/ 483 h 539"/>
                <a:gd name="T36" fmla="*/ 134 w 269"/>
                <a:gd name="T37" fmla="*/ 472 h 539"/>
                <a:gd name="T38" fmla="*/ 131 w 269"/>
                <a:gd name="T39" fmla="*/ 516 h 539"/>
                <a:gd name="T40" fmla="*/ 161 w 269"/>
                <a:gd name="T41" fmla="*/ 527 h 539"/>
                <a:gd name="T42" fmla="*/ 137 w 269"/>
                <a:gd name="T43" fmla="*/ 513 h 539"/>
                <a:gd name="T44" fmla="*/ 140 w 269"/>
                <a:gd name="T45" fmla="*/ 473 h 539"/>
                <a:gd name="T46" fmla="*/ 169 w 269"/>
                <a:gd name="T47" fmla="*/ 424 h 539"/>
                <a:gd name="T48" fmla="*/ 154 w 269"/>
                <a:gd name="T49" fmla="*/ 344 h 539"/>
                <a:gd name="T50" fmla="*/ 133 w 269"/>
                <a:gd name="T51" fmla="*/ 244 h 539"/>
                <a:gd name="T52" fmla="*/ 219 w 269"/>
                <a:gd name="T53" fmla="*/ 209 h 539"/>
                <a:gd name="T54" fmla="*/ 196 w 269"/>
                <a:gd name="T55" fmla="*/ 213 h 539"/>
                <a:gd name="T56" fmla="*/ 131 w 269"/>
                <a:gd name="T57" fmla="*/ 238 h 539"/>
                <a:gd name="T58" fmla="*/ 107 w 269"/>
                <a:gd name="T59" fmla="*/ 238 h 539"/>
                <a:gd name="T60" fmla="*/ 111 w 269"/>
                <a:gd name="T61" fmla="*/ 206 h 539"/>
                <a:gd name="T62" fmla="*/ 205 w 269"/>
                <a:gd name="T63" fmla="*/ 151 h 539"/>
                <a:gd name="T64" fmla="*/ 191 w 269"/>
                <a:gd name="T65" fmla="*/ 109 h 539"/>
                <a:gd name="T66" fmla="*/ 193 w 269"/>
                <a:gd name="T67" fmla="*/ 93 h 539"/>
                <a:gd name="T68" fmla="*/ 189 w 269"/>
                <a:gd name="T69" fmla="*/ 64 h 539"/>
                <a:gd name="T70" fmla="*/ 268 w 269"/>
                <a:gd name="T71" fmla="*/ 24 h 539"/>
                <a:gd name="T72" fmla="*/ 188 w 269"/>
                <a:gd name="T73" fmla="*/ 62 h 539"/>
                <a:gd name="T74" fmla="*/ 150 w 269"/>
                <a:gd name="T75" fmla="*/ 46 h 539"/>
                <a:gd name="T76" fmla="*/ 149 w 269"/>
                <a:gd name="T77" fmla="*/ 24 h 539"/>
                <a:gd name="T78" fmla="*/ 170 w 269"/>
                <a:gd name="T79" fmla="*/ 10 h 539"/>
                <a:gd name="T80" fmla="*/ 145 w 269"/>
                <a:gd name="T81" fmla="*/ 13 h 539"/>
                <a:gd name="T82" fmla="*/ 66 w 269"/>
                <a:gd name="T83" fmla="*/ 466 h 539"/>
                <a:gd name="T84" fmla="*/ 140 w 269"/>
                <a:gd name="T85" fmla="*/ 309 h 539"/>
                <a:gd name="T86" fmla="*/ 154 w 269"/>
                <a:gd name="T87" fmla="*/ 387 h 539"/>
                <a:gd name="T88" fmla="*/ 165 w 269"/>
                <a:gd name="T89" fmla="*/ 457 h 539"/>
                <a:gd name="T90" fmla="*/ 64 w 269"/>
                <a:gd name="T91" fmla="*/ 457 h 539"/>
                <a:gd name="T92" fmla="*/ 50 w 269"/>
                <a:gd name="T93" fmla="*/ 426 h 539"/>
                <a:gd name="T94" fmla="*/ 75 w 269"/>
                <a:gd name="T95" fmla="*/ 309 h 539"/>
                <a:gd name="T96" fmla="*/ 106 w 269"/>
                <a:gd name="T97" fmla="*/ 246 h 539"/>
                <a:gd name="T98" fmla="*/ 184 w 269"/>
                <a:gd name="T99" fmla="*/ 156 h 539"/>
                <a:gd name="T100" fmla="*/ 124 w 269"/>
                <a:gd name="T101" fmla="*/ 49 h 539"/>
                <a:gd name="T102" fmla="*/ 184 w 269"/>
                <a:gd name="T103" fmla="*/ 109 h 539"/>
                <a:gd name="T104" fmla="*/ 176 w 269"/>
                <a:gd name="T105" fmla="*/ 158 h 539"/>
                <a:gd name="T106" fmla="*/ 54 w 269"/>
                <a:gd name="T107" fmla="*/ 168 h 539"/>
                <a:gd name="T108" fmla="*/ 50 w 269"/>
                <a:gd name="T109" fmla="*/ 96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" h="539">
                  <a:moveTo>
                    <a:pt x="123" y="36"/>
                  </a:moveTo>
                  <a:cubicBezTo>
                    <a:pt x="123" y="31"/>
                    <a:pt x="124" y="27"/>
                    <a:pt x="125" y="22"/>
                  </a:cubicBezTo>
                  <a:cubicBezTo>
                    <a:pt x="126" y="19"/>
                    <a:pt x="128" y="16"/>
                    <a:pt x="130" y="13"/>
                  </a:cubicBezTo>
                  <a:cubicBezTo>
                    <a:pt x="131" y="12"/>
                    <a:pt x="131" y="10"/>
                    <a:pt x="132" y="9"/>
                  </a:cubicBezTo>
                  <a:cubicBezTo>
                    <a:pt x="133" y="7"/>
                    <a:pt x="134" y="5"/>
                    <a:pt x="135" y="4"/>
                  </a:cubicBezTo>
                  <a:cubicBezTo>
                    <a:pt x="136" y="2"/>
                    <a:pt x="134" y="0"/>
                    <a:pt x="132" y="1"/>
                  </a:cubicBezTo>
                  <a:cubicBezTo>
                    <a:pt x="128" y="3"/>
                    <a:pt x="125" y="6"/>
                    <a:pt x="122" y="9"/>
                  </a:cubicBezTo>
                  <a:cubicBezTo>
                    <a:pt x="121" y="10"/>
                    <a:pt x="120" y="12"/>
                    <a:pt x="120" y="13"/>
                  </a:cubicBezTo>
                  <a:cubicBezTo>
                    <a:pt x="115" y="22"/>
                    <a:pt x="114" y="34"/>
                    <a:pt x="121" y="43"/>
                  </a:cubicBezTo>
                  <a:cubicBezTo>
                    <a:pt x="119" y="43"/>
                    <a:pt x="118" y="45"/>
                    <a:pt x="120" y="47"/>
                  </a:cubicBezTo>
                  <a:cubicBezTo>
                    <a:pt x="90" y="43"/>
                    <a:pt x="68" y="54"/>
                    <a:pt x="54" y="72"/>
                  </a:cubicBezTo>
                  <a:cubicBezTo>
                    <a:pt x="53" y="74"/>
                    <a:pt x="51" y="76"/>
                    <a:pt x="50" y="78"/>
                  </a:cubicBezTo>
                  <a:cubicBezTo>
                    <a:pt x="44" y="87"/>
                    <a:pt x="40" y="98"/>
                    <a:pt x="38" y="109"/>
                  </a:cubicBezTo>
                  <a:cubicBezTo>
                    <a:pt x="38" y="110"/>
                    <a:pt x="37" y="112"/>
                    <a:pt x="37" y="113"/>
                  </a:cubicBezTo>
                  <a:cubicBezTo>
                    <a:pt x="34" y="134"/>
                    <a:pt x="38" y="156"/>
                    <a:pt x="50" y="173"/>
                  </a:cubicBezTo>
                  <a:cubicBezTo>
                    <a:pt x="51" y="175"/>
                    <a:pt x="53" y="177"/>
                    <a:pt x="54" y="179"/>
                  </a:cubicBezTo>
                  <a:cubicBezTo>
                    <a:pt x="64" y="191"/>
                    <a:pt x="78" y="200"/>
                    <a:pt x="97" y="204"/>
                  </a:cubicBezTo>
                  <a:cubicBezTo>
                    <a:pt x="100" y="205"/>
                    <a:pt x="102" y="205"/>
                    <a:pt x="105" y="206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5" y="207"/>
                    <a:pt x="105" y="208"/>
                    <a:pt x="104" y="209"/>
                  </a:cubicBezTo>
                  <a:cubicBezTo>
                    <a:pt x="104" y="210"/>
                    <a:pt x="104" y="212"/>
                    <a:pt x="104" y="213"/>
                  </a:cubicBezTo>
                  <a:cubicBezTo>
                    <a:pt x="104" y="215"/>
                    <a:pt x="103" y="217"/>
                    <a:pt x="103" y="219"/>
                  </a:cubicBezTo>
                  <a:cubicBezTo>
                    <a:pt x="102" y="225"/>
                    <a:pt x="100" y="233"/>
                    <a:pt x="104" y="238"/>
                  </a:cubicBezTo>
                  <a:cubicBezTo>
                    <a:pt x="100" y="237"/>
                    <a:pt x="95" y="237"/>
                    <a:pt x="91" y="238"/>
                  </a:cubicBezTo>
                  <a:cubicBezTo>
                    <a:pt x="90" y="238"/>
                    <a:pt x="89" y="238"/>
                    <a:pt x="89" y="239"/>
                  </a:cubicBezTo>
                  <a:cubicBezTo>
                    <a:pt x="89" y="239"/>
                    <a:pt x="89" y="239"/>
                    <a:pt x="89" y="239"/>
                  </a:cubicBezTo>
                  <a:cubicBezTo>
                    <a:pt x="75" y="234"/>
                    <a:pt x="65" y="225"/>
                    <a:pt x="54" y="216"/>
                  </a:cubicBezTo>
                  <a:cubicBezTo>
                    <a:pt x="53" y="215"/>
                    <a:pt x="51" y="214"/>
                    <a:pt x="50" y="213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48" y="212"/>
                    <a:pt x="47" y="211"/>
                    <a:pt x="46" y="210"/>
                  </a:cubicBezTo>
                  <a:cubicBezTo>
                    <a:pt x="45" y="210"/>
                    <a:pt x="45" y="209"/>
                    <a:pt x="44" y="209"/>
                  </a:cubicBezTo>
                  <a:cubicBezTo>
                    <a:pt x="31" y="199"/>
                    <a:pt x="18" y="189"/>
                    <a:pt x="4" y="179"/>
                  </a:cubicBezTo>
                  <a:cubicBezTo>
                    <a:pt x="3" y="178"/>
                    <a:pt x="0" y="179"/>
                    <a:pt x="1" y="181"/>
                  </a:cubicBezTo>
                  <a:cubicBezTo>
                    <a:pt x="6" y="194"/>
                    <a:pt x="19" y="202"/>
                    <a:pt x="31" y="209"/>
                  </a:cubicBezTo>
                  <a:cubicBezTo>
                    <a:pt x="33" y="210"/>
                    <a:pt x="35" y="212"/>
                    <a:pt x="37" y="213"/>
                  </a:cubicBezTo>
                  <a:cubicBezTo>
                    <a:pt x="39" y="214"/>
                    <a:pt x="40" y="215"/>
                    <a:pt x="41" y="216"/>
                  </a:cubicBezTo>
                  <a:cubicBezTo>
                    <a:pt x="44" y="217"/>
                    <a:pt x="47" y="220"/>
                    <a:pt x="50" y="222"/>
                  </a:cubicBezTo>
                  <a:cubicBezTo>
                    <a:pt x="51" y="223"/>
                    <a:pt x="53" y="224"/>
                    <a:pt x="54" y="226"/>
                  </a:cubicBezTo>
                  <a:cubicBezTo>
                    <a:pt x="64" y="234"/>
                    <a:pt x="75" y="243"/>
                    <a:pt x="88" y="243"/>
                  </a:cubicBezTo>
                  <a:cubicBezTo>
                    <a:pt x="81" y="265"/>
                    <a:pt x="74" y="287"/>
                    <a:pt x="69" y="309"/>
                  </a:cubicBezTo>
                  <a:cubicBezTo>
                    <a:pt x="68" y="310"/>
                    <a:pt x="68" y="312"/>
                    <a:pt x="68" y="313"/>
                  </a:cubicBezTo>
                  <a:cubicBezTo>
                    <a:pt x="63" y="333"/>
                    <a:pt x="58" y="352"/>
                    <a:pt x="54" y="372"/>
                  </a:cubicBezTo>
                  <a:cubicBezTo>
                    <a:pt x="53" y="378"/>
                    <a:pt x="51" y="384"/>
                    <a:pt x="50" y="390"/>
                  </a:cubicBezTo>
                  <a:cubicBezTo>
                    <a:pt x="49" y="396"/>
                    <a:pt x="47" y="403"/>
                    <a:pt x="46" y="409"/>
                  </a:cubicBezTo>
                  <a:cubicBezTo>
                    <a:pt x="46" y="410"/>
                    <a:pt x="45" y="412"/>
                    <a:pt x="45" y="413"/>
                  </a:cubicBezTo>
                  <a:cubicBezTo>
                    <a:pt x="42" y="427"/>
                    <a:pt x="39" y="440"/>
                    <a:pt x="36" y="454"/>
                  </a:cubicBezTo>
                  <a:cubicBezTo>
                    <a:pt x="35" y="456"/>
                    <a:pt x="37" y="458"/>
                    <a:pt x="38" y="458"/>
                  </a:cubicBezTo>
                  <a:cubicBezTo>
                    <a:pt x="42" y="460"/>
                    <a:pt x="46" y="461"/>
                    <a:pt x="50" y="462"/>
                  </a:cubicBezTo>
                  <a:cubicBezTo>
                    <a:pt x="51" y="463"/>
                    <a:pt x="53" y="463"/>
                    <a:pt x="54" y="463"/>
                  </a:cubicBezTo>
                  <a:cubicBezTo>
                    <a:pt x="57" y="464"/>
                    <a:pt x="59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1" y="472"/>
                    <a:pt x="63" y="480"/>
                    <a:pt x="64" y="486"/>
                  </a:cubicBezTo>
                  <a:cubicBezTo>
                    <a:pt x="64" y="494"/>
                    <a:pt x="65" y="502"/>
                    <a:pt x="69" y="509"/>
                  </a:cubicBezTo>
                  <a:cubicBezTo>
                    <a:pt x="69" y="509"/>
                    <a:pt x="69" y="510"/>
                    <a:pt x="69" y="510"/>
                  </a:cubicBezTo>
                  <a:cubicBezTo>
                    <a:pt x="69" y="510"/>
                    <a:pt x="69" y="511"/>
                    <a:pt x="70" y="511"/>
                  </a:cubicBezTo>
                  <a:cubicBezTo>
                    <a:pt x="70" y="511"/>
                    <a:pt x="70" y="511"/>
                    <a:pt x="70" y="511"/>
                  </a:cubicBezTo>
                  <a:cubicBezTo>
                    <a:pt x="69" y="511"/>
                    <a:pt x="68" y="512"/>
                    <a:pt x="67" y="513"/>
                  </a:cubicBezTo>
                  <a:cubicBezTo>
                    <a:pt x="63" y="516"/>
                    <a:pt x="60" y="520"/>
                    <a:pt x="56" y="523"/>
                  </a:cubicBezTo>
                  <a:cubicBezTo>
                    <a:pt x="55" y="524"/>
                    <a:pt x="55" y="524"/>
                    <a:pt x="54" y="525"/>
                  </a:cubicBezTo>
                  <a:cubicBezTo>
                    <a:pt x="53" y="526"/>
                    <a:pt x="51" y="527"/>
                    <a:pt x="50" y="528"/>
                  </a:cubicBezTo>
                  <a:cubicBezTo>
                    <a:pt x="48" y="530"/>
                    <a:pt x="45" y="532"/>
                    <a:pt x="45" y="536"/>
                  </a:cubicBezTo>
                  <a:cubicBezTo>
                    <a:pt x="45" y="537"/>
                    <a:pt x="46" y="538"/>
                    <a:pt x="47" y="538"/>
                  </a:cubicBezTo>
                  <a:cubicBezTo>
                    <a:pt x="48" y="539"/>
                    <a:pt x="49" y="538"/>
                    <a:pt x="50" y="538"/>
                  </a:cubicBezTo>
                  <a:cubicBezTo>
                    <a:pt x="51" y="538"/>
                    <a:pt x="53" y="537"/>
                    <a:pt x="54" y="537"/>
                  </a:cubicBezTo>
                  <a:cubicBezTo>
                    <a:pt x="57" y="535"/>
                    <a:pt x="59" y="533"/>
                    <a:pt x="62" y="531"/>
                  </a:cubicBezTo>
                  <a:cubicBezTo>
                    <a:pt x="66" y="526"/>
                    <a:pt x="73" y="521"/>
                    <a:pt x="75" y="515"/>
                  </a:cubicBezTo>
                  <a:cubicBezTo>
                    <a:pt x="76" y="514"/>
                    <a:pt x="76" y="514"/>
                    <a:pt x="75" y="513"/>
                  </a:cubicBezTo>
                  <a:cubicBezTo>
                    <a:pt x="75" y="512"/>
                    <a:pt x="75" y="512"/>
                    <a:pt x="74" y="511"/>
                  </a:cubicBezTo>
                  <a:cubicBezTo>
                    <a:pt x="75" y="511"/>
                    <a:pt x="76" y="510"/>
                    <a:pt x="76" y="509"/>
                  </a:cubicBezTo>
                  <a:cubicBezTo>
                    <a:pt x="76" y="508"/>
                    <a:pt x="76" y="508"/>
                    <a:pt x="75" y="507"/>
                  </a:cubicBezTo>
                  <a:cubicBezTo>
                    <a:pt x="72" y="500"/>
                    <a:pt x="70" y="492"/>
                    <a:pt x="69" y="483"/>
                  </a:cubicBezTo>
                  <a:cubicBezTo>
                    <a:pt x="69" y="482"/>
                    <a:pt x="69" y="481"/>
                    <a:pt x="68" y="480"/>
                  </a:cubicBezTo>
                  <a:cubicBezTo>
                    <a:pt x="69" y="479"/>
                    <a:pt x="69" y="479"/>
                    <a:pt x="69" y="478"/>
                  </a:cubicBezTo>
                  <a:cubicBezTo>
                    <a:pt x="70" y="474"/>
                    <a:pt x="70" y="471"/>
                    <a:pt x="70" y="467"/>
                  </a:cubicBezTo>
                  <a:cubicBezTo>
                    <a:pt x="91" y="470"/>
                    <a:pt x="113" y="471"/>
                    <a:pt x="134" y="472"/>
                  </a:cubicBezTo>
                  <a:cubicBezTo>
                    <a:pt x="132" y="477"/>
                    <a:pt x="132" y="484"/>
                    <a:pt x="131" y="489"/>
                  </a:cubicBezTo>
                  <a:cubicBezTo>
                    <a:pt x="130" y="496"/>
                    <a:pt x="130" y="502"/>
                    <a:pt x="130" y="509"/>
                  </a:cubicBezTo>
                  <a:cubicBezTo>
                    <a:pt x="130" y="510"/>
                    <a:pt x="130" y="512"/>
                    <a:pt x="130" y="513"/>
                  </a:cubicBezTo>
                  <a:cubicBezTo>
                    <a:pt x="131" y="514"/>
                    <a:pt x="131" y="515"/>
                    <a:pt x="131" y="516"/>
                  </a:cubicBezTo>
                  <a:cubicBezTo>
                    <a:pt x="133" y="527"/>
                    <a:pt x="140" y="533"/>
                    <a:pt x="150" y="535"/>
                  </a:cubicBezTo>
                  <a:cubicBezTo>
                    <a:pt x="151" y="535"/>
                    <a:pt x="153" y="535"/>
                    <a:pt x="154" y="535"/>
                  </a:cubicBezTo>
                  <a:cubicBezTo>
                    <a:pt x="157" y="535"/>
                    <a:pt x="159" y="535"/>
                    <a:pt x="162" y="534"/>
                  </a:cubicBezTo>
                  <a:cubicBezTo>
                    <a:pt x="166" y="533"/>
                    <a:pt x="165" y="527"/>
                    <a:pt x="161" y="527"/>
                  </a:cubicBezTo>
                  <a:cubicBezTo>
                    <a:pt x="159" y="527"/>
                    <a:pt x="156" y="527"/>
                    <a:pt x="154" y="527"/>
                  </a:cubicBezTo>
                  <a:cubicBezTo>
                    <a:pt x="153" y="527"/>
                    <a:pt x="151" y="527"/>
                    <a:pt x="150" y="526"/>
                  </a:cubicBezTo>
                  <a:cubicBezTo>
                    <a:pt x="147" y="526"/>
                    <a:pt x="144" y="524"/>
                    <a:pt x="141" y="522"/>
                  </a:cubicBezTo>
                  <a:cubicBezTo>
                    <a:pt x="139" y="519"/>
                    <a:pt x="138" y="516"/>
                    <a:pt x="137" y="513"/>
                  </a:cubicBezTo>
                  <a:cubicBezTo>
                    <a:pt x="137" y="512"/>
                    <a:pt x="137" y="510"/>
                    <a:pt x="137" y="509"/>
                  </a:cubicBezTo>
                  <a:cubicBezTo>
                    <a:pt x="137" y="507"/>
                    <a:pt x="137" y="505"/>
                    <a:pt x="137" y="504"/>
                  </a:cubicBezTo>
                  <a:cubicBezTo>
                    <a:pt x="136" y="497"/>
                    <a:pt x="138" y="489"/>
                    <a:pt x="139" y="482"/>
                  </a:cubicBezTo>
                  <a:cubicBezTo>
                    <a:pt x="139" y="479"/>
                    <a:pt x="140" y="476"/>
                    <a:pt x="140" y="473"/>
                  </a:cubicBezTo>
                  <a:cubicBezTo>
                    <a:pt x="143" y="473"/>
                    <a:pt x="147" y="473"/>
                    <a:pt x="150" y="473"/>
                  </a:cubicBezTo>
                  <a:cubicBezTo>
                    <a:pt x="151" y="473"/>
                    <a:pt x="153" y="473"/>
                    <a:pt x="154" y="473"/>
                  </a:cubicBezTo>
                  <a:cubicBezTo>
                    <a:pt x="163" y="472"/>
                    <a:pt x="172" y="469"/>
                    <a:pt x="174" y="458"/>
                  </a:cubicBezTo>
                  <a:cubicBezTo>
                    <a:pt x="175" y="448"/>
                    <a:pt x="171" y="435"/>
                    <a:pt x="169" y="424"/>
                  </a:cubicBezTo>
                  <a:cubicBezTo>
                    <a:pt x="169" y="421"/>
                    <a:pt x="168" y="417"/>
                    <a:pt x="167" y="413"/>
                  </a:cubicBezTo>
                  <a:cubicBezTo>
                    <a:pt x="167" y="412"/>
                    <a:pt x="167" y="410"/>
                    <a:pt x="167" y="409"/>
                  </a:cubicBezTo>
                  <a:cubicBezTo>
                    <a:pt x="164" y="396"/>
                    <a:pt x="162" y="383"/>
                    <a:pt x="159" y="370"/>
                  </a:cubicBezTo>
                  <a:cubicBezTo>
                    <a:pt x="158" y="361"/>
                    <a:pt x="156" y="353"/>
                    <a:pt x="154" y="344"/>
                  </a:cubicBezTo>
                  <a:cubicBezTo>
                    <a:pt x="153" y="338"/>
                    <a:pt x="151" y="332"/>
                    <a:pt x="150" y="325"/>
                  </a:cubicBezTo>
                  <a:cubicBezTo>
                    <a:pt x="149" y="321"/>
                    <a:pt x="148" y="317"/>
                    <a:pt x="147" y="313"/>
                  </a:cubicBezTo>
                  <a:cubicBezTo>
                    <a:pt x="147" y="312"/>
                    <a:pt x="147" y="310"/>
                    <a:pt x="147" y="309"/>
                  </a:cubicBezTo>
                  <a:cubicBezTo>
                    <a:pt x="142" y="287"/>
                    <a:pt x="138" y="266"/>
                    <a:pt x="133" y="244"/>
                  </a:cubicBezTo>
                  <a:cubicBezTo>
                    <a:pt x="139" y="244"/>
                    <a:pt x="144" y="243"/>
                    <a:pt x="150" y="242"/>
                  </a:cubicBezTo>
                  <a:cubicBezTo>
                    <a:pt x="151" y="241"/>
                    <a:pt x="153" y="241"/>
                    <a:pt x="154" y="241"/>
                  </a:cubicBezTo>
                  <a:cubicBezTo>
                    <a:pt x="174" y="236"/>
                    <a:pt x="195" y="225"/>
                    <a:pt x="214" y="213"/>
                  </a:cubicBezTo>
                  <a:cubicBezTo>
                    <a:pt x="216" y="212"/>
                    <a:pt x="218" y="210"/>
                    <a:pt x="219" y="209"/>
                  </a:cubicBezTo>
                  <a:cubicBezTo>
                    <a:pt x="227" y="204"/>
                    <a:pt x="233" y="199"/>
                    <a:pt x="239" y="194"/>
                  </a:cubicBezTo>
                  <a:cubicBezTo>
                    <a:pt x="240" y="194"/>
                    <a:pt x="239" y="192"/>
                    <a:pt x="238" y="193"/>
                  </a:cubicBezTo>
                  <a:cubicBezTo>
                    <a:pt x="226" y="196"/>
                    <a:pt x="214" y="203"/>
                    <a:pt x="203" y="209"/>
                  </a:cubicBezTo>
                  <a:cubicBezTo>
                    <a:pt x="200" y="210"/>
                    <a:pt x="198" y="212"/>
                    <a:pt x="196" y="213"/>
                  </a:cubicBezTo>
                  <a:cubicBezTo>
                    <a:pt x="193" y="214"/>
                    <a:pt x="190" y="216"/>
                    <a:pt x="188" y="217"/>
                  </a:cubicBezTo>
                  <a:cubicBezTo>
                    <a:pt x="176" y="223"/>
                    <a:pt x="165" y="228"/>
                    <a:pt x="154" y="232"/>
                  </a:cubicBezTo>
                  <a:cubicBezTo>
                    <a:pt x="153" y="232"/>
                    <a:pt x="151" y="233"/>
                    <a:pt x="150" y="233"/>
                  </a:cubicBezTo>
                  <a:cubicBezTo>
                    <a:pt x="144" y="235"/>
                    <a:pt x="138" y="237"/>
                    <a:pt x="131" y="238"/>
                  </a:cubicBezTo>
                  <a:cubicBezTo>
                    <a:pt x="131" y="237"/>
                    <a:pt x="130" y="237"/>
                    <a:pt x="128" y="237"/>
                  </a:cubicBezTo>
                  <a:cubicBezTo>
                    <a:pt x="122" y="237"/>
                    <a:pt x="115" y="238"/>
                    <a:pt x="108" y="239"/>
                  </a:cubicBezTo>
                  <a:cubicBezTo>
                    <a:pt x="108" y="238"/>
                    <a:pt x="108" y="238"/>
                    <a:pt x="107" y="238"/>
                  </a:cubicBezTo>
                  <a:cubicBezTo>
                    <a:pt x="107" y="238"/>
                    <a:pt x="107" y="238"/>
                    <a:pt x="107" y="238"/>
                  </a:cubicBezTo>
                  <a:cubicBezTo>
                    <a:pt x="110" y="231"/>
                    <a:pt x="110" y="224"/>
                    <a:pt x="110" y="217"/>
                  </a:cubicBezTo>
                  <a:cubicBezTo>
                    <a:pt x="110" y="216"/>
                    <a:pt x="111" y="214"/>
                    <a:pt x="111" y="213"/>
                  </a:cubicBezTo>
                  <a:cubicBezTo>
                    <a:pt x="111" y="212"/>
                    <a:pt x="111" y="210"/>
                    <a:pt x="111" y="209"/>
                  </a:cubicBezTo>
                  <a:cubicBezTo>
                    <a:pt x="111" y="208"/>
                    <a:pt x="111" y="207"/>
                    <a:pt x="111" y="206"/>
                  </a:cubicBezTo>
                  <a:cubicBezTo>
                    <a:pt x="126" y="207"/>
                    <a:pt x="139" y="204"/>
                    <a:pt x="150" y="198"/>
                  </a:cubicBezTo>
                  <a:cubicBezTo>
                    <a:pt x="151" y="197"/>
                    <a:pt x="153" y="196"/>
                    <a:pt x="154" y="195"/>
                  </a:cubicBezTo>
                  <a:cubicBezTo>
                    <a:pt x="166" y="187"/>
                    <a:pt x="176" y="175"/>
                    <a:pt x="182" y="160"/>
                  </a:cubicBezTo>
                  <a:cubicBezTo>
                    <a:pt x="191" y="162"/>
                    <a:pt x="202" y="160"/>
                    <a:pt x="205" y="151"/>
                  </a:cubicBezTo>
                  <a:cubicBezTo>
                    <a:pt x="207" y="147"/>
                    <a:pt x="205" y="143"/>
                    <a:pt x="202" y="139"/>
                  </a:cubicBezTo>
                  <a:cubicBezTo>
                    <a:pt x="200" y="136"/>
                    <a:pt x="195" y="132"/>
                    <a:pt x="190" y="131"/>
                  </a:cubicBezTo>
                  <a:cubicBezTo>
                    <a:pt x="191" y="125"/>
                    <a:pt x="191" y="119"/>
                    <a:pt x="191" y="113"/>
                  </a:cubicBezTo>
                  <a:cubicBezTo>
                    <a:pt x="191" y="112"/>
                    <a:pt x="191" y="110"/>
                    <a:pt x="191" y="109"/>
                  </a:cubicBezTo>
                  <a:cubicBezTo>
                    <a:pt x="190" y="94"/>
                    <a:pt x="185" y="80"/>
                    <a:pt x="178" y="68"/>
                  </a:cubicBezTo>
                  <a:cubicBezTo>
                    <a:pt x="183" y="69"/>
                    <a:pt x="189" y="70"/>
                    <a:pt x="193" y="75"/>
                  </a:cubicBezTo>
                  <a:cubicBezTo>
                    <a:pt x="195" y="77"/>
                    <a:pt x="195" y="80"/>
                    <a:pt x="195" y="83"/>
                  </a:cubicBezTo>
                  <a:cubicBezTo>
                    <a:pt x="194" y="87"/>
                    <a:pt x="192" y="89"/>
                    <a:pt x="193" y="93"/>
                  </a:cubicBezTo>
                  <a:cubicBezTo>
                    <a:pt x="193" y="94"/>
                    <a:pt x="194" y="95"/>
                    <a:pt x="195" y="95"/>
                  </a:cubicBezTo>
                  <a:cubicBezTo>
                    <a:pt x="200" y="94"/>
                    <a:pt x="201" y="88"/>
                    <a:pt x="202" y="84"/>
                  </a:cubicBezTo>
                  <a:cubicBezTo>
                    <a:pt x="203" y="80"/>
                    <a:pt x="201" y="75"/>
                    <a:pt x="199" y="72"/>
                  </a:cubicBezTo>
                  <a:cubicBezTo>
                    <a:pt x="197" y="68"/>
                    <a:pt x="193" y="66"/>
                    <a:pt x="189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208" y="46"/>
                    <a:pt x="227" y="35"/>
                    <a:pt x="250" y="28"/>
                  </a:cubicBezTo>
                  <a:cubicBezTo>
                    <a:pt x="251" y="28"/>
                    <a:pt x="253" y="27"/>
                    <a:pt x="254" y="27"/>
                  </a:cubicBezTo>
                  <a:cubicBezTo>
                    <a:pt x="258" y="26"/>
                    <a:pt x="263" y="25"/>
                    <a:pt x="268" y="24"/>
                  </a:cubicBezTo>
                  <a:cubicBezTo>
                    <a:pt x="269" y="24"/>
                    <a:pt x="269" y="22"/>
                    <a:pt x="268" y="22"/>
                  </a:cubicBezTo>
                  <a:cubicBezTo>
                    <a:pt x="263" y="21"/>
                    <a:pt x="259" y="22"/>
                    <a:pt x="254" y="22"/>
                  </a:cubicBezTo>
                  <a:cubicBezTo>
                    <a:pt x="253" y="22"/>
                    <a:pt x="251" y="22"/>
                    <a:pt x="250" y="23"/>
                  </a:cubicBezTo>
                  <a:cubicBezTo>
                    <a:pt x="225" y="26"/>
                    <a:pt x="199" y="41"/>
                    <a:pt x="188" y="62"/>
                  </a:cubicBezTo>
                  <a:cubicBezTo>
                    <a:pt x="187" y="63"/>
                    <a:pt x="187" y="63"/>
                    <a:pt x="188" y="64"/>
                  </a:cubicBezTo>
                  <a:cubicBezTo>
                    <a:pt x="183" y="62"/>
                    <a:pt x="179" y="62"/>
                    <a:pt x="174" y="64"/>
                  </a:cubicBezTo>
                  <a:cubicBezTo>
                    <a:pt x="169" y="57"/>
                    <a:pt x="162" y="51"/>
                    <a:pt x="154" y="47"/>
                  </a:cubicBezTo>
                  <a:cubicBezTo>
                    <a:pt x="153" y="47"/>
                    <a:pt x="151" y="46"/>
                    <a:pt x="150" y="46"/>
                  </a:cubicBezTo>
                  <a:cubicBezTo>
                    <a:pt x="142" y="43"/>
                    <a:pt x="133" y="42"/>
                    <a:pt x="123" y="42"/>
                  </a:cubicBezTo>
                  <a:cubicBezTo>
                    <a:pt x="123" y="42"/>
                    <a:pt x="123" y="41"/>
                    <a:pt x="123" y="40"/>
                  </a:cubicBezTo>
                  <a:cubicBezTo>
                    <a:pt x="124" y="41"/>
                    <a:pt x="126" y="41"/>
                    <a:pt x="127" y="40"/>
                  </a:cubicBezTo>
                  <a:cubicBezTo>
                    <a:pt x="135" y="35"/>
                    <a:pt x="141" y="29"/>
                    <a:pt x="149" y="24"/>
                  </a:cubicBezTo>
                  <a:cubicBezTo>
                    <a:pt x="149" y="24"/>
                    <a:pt x="150" y="23"/>
                    <a:pt x="150" y="23"/>
                  </a:cubicBezTo>
                  <a:cubicBezTo>
                    <a:pt x="151" y="22"/>
                    <a:pt x="153" y="21"/>
                    <a:pt x="154" y="20"/>
                  </a:cubicBezTo>
                  <a:cubicBezTo>
                    <a:pt x="158" y="18"/>
                    <a:pt x="163" y="16"/>
                    <a:pt x="167" y="13"/>
                  </a:cubicBezTo>
                  <a:cubicBezTo>
                    <a:pt x="168" y="12"/>
                    <a:pt x="169" y="11"/>
                    <a:pt x="170" y="10"/>
                  </a:cubicBezTo>
                  <a:cubicBezTo>
                    <a:pt x="171" y="10"/>
                    <a:pt x="171" y="10"/>
                    <a:pt x="172" y="9"/>
                  </a:cubicBezTo>
                  <a:cubicBezTo>
                    <a:pt x="172" y="7"/>
                    <a:pt x="171" y="5"/>
                    <a:pt x="168" y="5"/>
                  </a:cubicBezTo>
                  <a:cubicBezTo>
                    <a:pt x="164" y="5"/>
                    <a:pt x="159" y="6"/>
                    <a:pt x="154" y="8"/>
                  </a:cubicBezTo>
                  <a:cubicBezTo>
                    <a:pt x="151" y="10"/>
                    <a:pt x="148" y="11"/>
                    <a:pt x="145" y="13"/>
                  </a:cubicBezTo>
                  <a:cubicBezTo>
                    <a:pt x="136" y="19"/>
                    <a:pt x="128" y="27"/>
                    <a:pt x="123" y="36"/>
                  </a:cubicBezTo>
                  <a:close/>
                  <a:moveTo>
                    <a:pt x="65" y="467"/>
                  </a:moveTo>
                  <a:cubicBezTo>
                    <a:pt x="65" y="467"/>
                    <a:pt x="65" y="466"/>
                    <a:pt x="65" y="466"/>
                  </a:cubicBezTo>
                  <a:cubicBezTo>
                    <a:pt x="65" y="466"/>
                    <a:pt x="65" y="466"/>
                    <a:pt x="66" y="466"/>
                  </a:cubicBezTo>
                  <a:cubicBezTo>
                    <a:pt x="66" y="466"/>
                    <a:pt x="66" y="467"/>
                    <a:pt x="65" y="467"/>
                  </a:cubicBezTo>
                  <a:close/>
                  <a:moveTo>
                    <a:pt x="127" y="250"/>
                  </a:moveTo>
                  <a:cubicBezTo>
                    <a:pt x="129" y="263"/>
                    <a:pt x="132" y="275"/>
                    <a:pt x="135" y="287"/>
                  </a:cubicBezTo>
                  <a:cubicBezTo>
                    <a:pt x="137" y="294"/>
                    <a:pt x="138" y="302"/>
                    <a:pt x="140" y="309"/>
                  </a:cubicBezTo>
                  <a:cubicBezTo>
                    <a:pt x="140" y="310"/>
                    <a:pt x="141" y="312"/>
                    <a:pt x="141" y="313"/>
                  </a:cubicBezTo>
                  <a:cubicBezTo>
                    <a:pt x="144" y="330"/>
                    <a:pt x="147" y="346"/>
                    <a:pt x="150" y="363"/>
                  </a:cubicBezTo>
                  <a:cubicBezTo>
                    <a:pt x="150" y="366"/>
                    <a:pt x="151" y="368"/>
                    <a:pt x="151" y="371"/>
                  </a:cubicBezTo>
                  <a:cubicBezTo>
                    <a:pt x="152" y="376"/>
                    <a:pt x="153" y="381"/>
                    <a:pt x="154" y="387"/>
                  </a:cubicBezTo>
                  <a:cubicBezTo>
                    <a:pt x="155" y="394"/>
                    <a:pt x="156" y="402"/>
                    <a:pt x="158" y="409"/>
                  </a:cubicBezTo>
                  <a:cubicBezTo>
                    <a:pt x="158" y="410"/>
                    <a:pt x="158" y="412"/>
                    <a:pt x="158" y="413"/>
                  </a:cubicBezTo>
                  <a:cubicBezTo>
                    <a:pt x="159" y="419"/>
                    <a:pt x="160" y="425"/>
                    <a:pt x="162" y="431"/>
                  </a:cubicBezTo>
                  <a:cubicBezTo>
                    <a:pt x="163" y="439"/>
                    <a:pt x="165" y="448"/>
                    <a:pt x="165" y="457"/>
                  </a:cubicBezTo>
                  <a:cubicBezTo>
                    <a:pt x="165" y="461"/>
                    <a:pt x="160" y="463"/>
                    <a:pt x="154" y="464"/>
                  </a:cubicBezTo>
                  <a:cubicBezTo>
                    <a:pt x="153" y="464"/>
                    <a:pt x="151" y="464"/>
                    <a:pt x="150" y="464"/>
                  </a:cubicBezTo>
                  <a:cubicBezTo>
                    <a:pt x="142" y="464"/>
                    <a:pt x="132" y="463"/>
                    <a:pt x="129" y="463"/>
                  </a:cubicBezTo>
                  <a:cubicBezTo>
                    <a:pt x="107" y="461"/>
                    <a:pt x="86" y="460"/>
                    <a:pt x="64" y="457"/>
                  </a:cubicBezTo>
                  <a:cubicBezTo>
                    <a:pt x="60" y="456"/>
                    <a:pt x="57" y="455"/>
                    <a:pt x="54" y="454"/>
                  </a:cubicBezTo>
                  <a:cubicBezTo>
                    <a:pt x="52" y="453"/>
                    <a:pt x="51" y="451"/>
                    <a:pt x="50" y="450"/>
                  </a:cubicBezTo>
                  <a:cubicBezTo>
                    <a:pt x="46" y="445"/>
                    <a:pt x="48" y="437"/>
                    <a:pt x="50" y="427"/>
                  </a:cubicBezTo>
                  <a:cubicBezTo>
                    <a:pt x="50" y="427"/>
                    <a:pt x="50" y="427"/>
                    <a:pt x="50" y="426"/>
                  </a:cubicBezTo>
                  <a:cubicBezTo>
                    <a:pt x="51" y="420"/>
                    <a:pt x="53" y="413"/>
                    <a:pt x="54" y="406"/>
                  </a:cubicBezTo>
                  <a:cubicBezTo>
                    <a:pt x="56" y="397"/>
                    <a:pt x="57" y="389"/>
                    <a:pt x="59" y="380"/>
                  </a:cubicBezTo>
                  <a:cubicBezTo>
                    <a:pt x="64" y="357"/>
                    <a:pt x="69" y="335"/>
                    <a:pt x="74" y="313"/>
                  </a:cubicBezTo>
                  <a:cubicBezTo>
                    <a:pt x="74" y="312"/>
                    <a:pt x="75" y="310"/>
                    <a:pt x="75" y="309"/>
                  </a:cubicBezTo>
                  <a:cubicBezTo>
                    <a:pt x="76" y="305"/>
                    <a:pt x="77" y="300"/>
                    <a:pt x="78" y="296"/>
                  </a:cubicBezTo>
                  <a:cubicBezTo>
                    <a:pt x="82" y="281"/>
                    <a:pt x="86" y="265"/>
                    <a:pt x="91" y="251"/>
                  </a:cubicBezTo>
                  <a:cubicBezTo>
                    <a:pt x="93" y="242"/>
                    <a:pt x="96" y="244"/>
                    <a:pt x="102" y="244"/>
                  </a:cubicBezTo>
                  <a:cubicBezTo>
                    <a:pt x="103" y="245"/>
                    <a:pt x="104" y="246"/>
                    <a:pt x="106" y="246"/>
                  </a:cubicBezTo>
                  <a:cubicBezTo>
                    <a:pt x="112" y="245"/>
                    <a:pt x="125" y="241"/>
                    <a:pt x="127" y="250"/>
                  </a:cubicBezTo>
                  <a:close/>
                  <a:moveTo>
                    <a:pt x="195" y="140"/>
                  </a:moveTo>
                  <a:cubicBezTo>
                    <a:pt x="198" y="142"/>
                    <a:pt x="201" y="145"/>
                    <a:pt x="200" y="149"/>
                  </a:cubicBezTo>
                  <a:cubicBezTo>
                    <a:pt x="199" y="156"/>
                    <a:pt x="191" y="156"/>
                    <a:pt x="184" y="156"/>
                  </a:cubicBezTo>
                  <a:cubicBezTo>
                    <a:pt x="186" y="150"/>
                    <a:pt x="188" y="144"/>
                    <a:pt x="189" y="137"/>
                  </a:cubicBezTo>
                  <a:cubicBezTo>
                    <a:pt x="191" y="138"/>
                    <a:pt x="194" y="139"/>
                    <a:pt x="195" y="140"/>
                  </a:cubicBez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34" y="51"/>
                    <a:pt x="142" y="53"/>
                    <a:pt x="150" y="57"/>
                  </a:cubicBezTo>
                  <a:cubicBezTo>
                    <a:pt x="151" y="58"/>
                    <a:pt x="153" y="58"/>
                    <a:pt x="154" y="59"/>
                  </a:cubicBezTo>
                  <a:cubicBezTo>
                    <a:pt x="161" y="63"/>
                    <a:pt x="167" y="68"/>
                    <a:pt x="172" y="76"/>
                  </a:cubicBezTo>
                  <a:cubicBezTo>
                    <a:pt x="179" y="86"/>
                    <a:pt x="183" y="97"/>
                    <a:pt x="184" y="109"/>
                  </a:cubicBezTo>
                  <a:cubicBezTo>
                    <a:pt x="184" y="110"/>
                    <a:pt x="184" y="112"/>
                    <a:pt x="184" y="113"/>
                  </a:cubicBezTo>
                  <a:cubicBezTo>
                    <a:pt x="184" y="119"/>
                    <a:pt x="184" y="125"/>
                    <a:pt x="184" y="130"/>
                  </a:cubicBezTo>
                  <a:cubicBezTo>
                    <a:pt x="183" y="139"/>
                    <a:pt x="180" y="148"/>
                    <a:pt x="177" y="156"/>
                  </a:cubicBezTo>
                  <a:cubicBezTo>
                    <a:pt x="176" y="156"/>
                    <a:pt x="176" y="157"/>
                    <a:pt x="176" y="158"/>
                  </a:cubicBezTo>
                  <a:cubicBezTo>
                    <a:pt x="171" y="169"/>
                    <a:pt x="163" y="178"/>
                    <a:pt x="154" y="185"/>
                  </a:cubicBezTo>
                  <a:cubicBezTo>
                    <a:pt x="153" y="186"/>
                    <a:pt x="151" y="187"/>
                    <a:pt x="150" y="188"/>
                  </a:cubicBezTo>
                  <a:cubicBezTo>
                    <a:pt x="136" y="196"/>
                    <a:pt x="118" y="200"/>
                    <a:pt x="98" y="196"/>
                  </a:cubicBezTo>
                  <a:cubicBezTo>
                    <a:pt x="77" y="193"/>
                    <a:pt x="63" y="182"/>
                    <a:pt x="54" y="168"/>
                  </a:cubicBezTo>
                  <a:cubicBezTo>
                    <a:pt x="53" y="166"/>
                    <a:pt x="51" y="163"/>
                    <a:pt x="50" y="161"/>
                  </a:cubicBezTo>
                  <a:cubicBezTo>
                    <a:pt x="43" y="146"/>
                    <a:pt x="42" y="129"/>
                    <a:pt x="45" y="113"/>
                  </a:cubicBezTo>
                  <a:cubicBezTo>
                    <a:pt x="45" y="112"/>
                    <a:pt x="46" y="110"/>
                    <a:pt x="46" y="109"/>
                  </a:cubicBezTo>
                  <a:cubicBezTo>
                    <a:pt x="47" y="105"/>
                    <a:pt x="48" y="100"/>
                    <a:pt x="50" y="96"/>
                  </a:cubicBezTo>
                  <a:cubicBezTo>
                    <a:pt x="51" y="93"/>
                    <a:pt x="53" y="90"/>
                    <a:pt x="54" y="87"/>
                  </a:cubicBezTo>
                  <a:cubicBezTo>
                    <a:pt x="67" y="63"/>
                    <a:pt x="91" y="45"/>
                    <a:pt x="12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8" name="文本框 201"/>
          <p:cNvSpPr txBox="1">
            <a:spLocks noChangeArrowheads="1"/>
          </p:cNvSpPr>
          <p:nvPr/>
        </p:nvSpPr>
        <p:spPr bwMode="auto">
          <a:xfrm>
            <a:off x="1537036" y="1510651"/>
            <a:ext cx="2342265" cy="4385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优点</a:t>
            </a:r>
            <a:endParaRPr lang="zh-CN" altLang="en-US" sz="2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19" name="Freeform 16"/>
          <p:cNvSpPr/>
          <p:nvPr/>
        </p:nvSpPr>
        <p:spPr bwMode="auto">
          <a:xfrm>
            <a:off x="1348372" y="1479909"/>
            <a:ext cx="2357454" cy="500066"/>
          </a:xfrm>
          <a:custGeom>
            <a:avLst/>
            <a:gdLst/>
            <a:ahLst/>
            <a:cxnLst>
              <a:cxn ang="0">
                <a:pos x="408" y="5"/>
              </a:cxn>
              <a:cxn ang="0">
                <a:pos x="408" y="0"/>
              </a:cxn>
              <a:cxn ang="0">
                <a:pos x="407" y="5"/>
              </a:cxn>
              <a:cxn ang="0">
                <a:pos x="357" y="4"/>
              </a:cxn>
              <a:cxn ang="0">
                <a:pos x="210" y="12"/>
              </a:cxn>
              <a:cxn ang="0">
                <a:pos x="159" y="15"/>
              </a:cxn>
              <a:cxn ang="0">
                <a:pos x="107" y="19"/>
              </a:cxn>
              <a:cxn ang="0">
                <a:pos x="57" y="25"/>
              </a:cxn>
              <a:cxn ang="0">
                <a:pos x="22" y="30"/>
              </a:cxn>
              <a:cxn ang="0">
                <a:pos x="0" y="27"/>
              </a:cxn>
              <a:cxn ang="0">
                <a:pos x="6" y="31"/>
              </a:cxn>
              <a:cxn ang="0">
                <a:pos x="15" y="33"/>
              </a:cxn>
              <a:cxn ang="0">
                <a:pos x="39" y="30"/>
              </a:cxn>
              <a:cxn ang="0">
                <a:pos x="90" y="25"/>
              </a:cxn>
              <a:cxn ang="0">
                <a:pos x="129" y="20"/>
              </a:cxn>
              <a:cxn ang="0">
                <a:pos x="170" y="20"/>
              </a:cxn>
              <a:cxn ang="0">
                <a:pos x="250" y="14"/>
              </a:cxn>
              <a:cxn ang="0">
                <a:pos x="381" y="9"/>
              </a:cxn>
              <a:cxn ang="0">
                <a:pos x="406" y="41"/>
              </a:cxn>
              <a:cxn ang="0">
                <a:pos x="407" y="103"/>
              </a:cxn>
              <a:cxn ang="0">
                <a:pos x="406" y="175"/>
              </a:cxn>
              <a:cxn ang="0">
                <a:pos x="361" y="176"/>
              </a:cxn>
              <a:cxn ang="0">
                <a:pos x="316" y="181"/>
              </a:cxn>
              <a:cxn ang="0">
                <a:pos x="233" y="183"/>
              </a:cxn>
              <a:cxn ang="0">
                <a:pos x="180" y="181"/>
              </a:cxn>
              <a:cxn ang="0">
                <a:pos x="103" y="186"/>
              </a:cxn>
              <a:cxn ang="0">
                <a:pos x="42" y="186"/>
              </a:cxn>
              <a:cxn ang="0">
                <a:pos x="15" y="186"/>
              </a:cxn>
              <a:cxn ang="0">
                <a:pos x="15" y="177"/>
              </a:cxn>
              <a:cxn ang="0">
                <a:pos x="13" y="150"/>
              </a:cxn>
              <a:cxn ang="0">
                <a:pos x="12" y="62"/>
              </a:cxn>
              <a:cxn ang="0">
                <a:pos x="12" y="40"/>
              </a:cxn>
              <a:cxn ang="0">
                <a:pos x="8" y="33"/>
              </a:cxn>
              <a:cxn ang="0">
                <a:pos x="8" y="44"/>
              </a:cxn>
              <a:cxn ang="0">
                <a:pos x="8" y="74"/>
              </a:cxn>
              <a:cxn ang="0">
                <a:pos x="8" y="150"/>
              </a:cxn>
              <a:cxn ang="0">
                <a:pos x="11" y="187"/>
              </a:cxn>
              <a:cxn ang="0">
                <a:pos x="2" y="190"/>
              </a:cxn>
              <a:cxn ang="0">
                <a:pos x="11" y="188"/>
              </a:cxn>
              <a:cxn ang="0">
                <a:pos x="11" y="190"/>
              </a:cxn>
              <a:cxn ang="0">
                <a:pos x="13" y="188"/>
              </a:cxn>
              <a:cxn ang="0">
                <a:pos x="56" y="190"/>
              </a:cxn>
              <a:cxn ang="0">
                <a:pos x="106" y="188"/>
              </a:cxn>
              <a:cxn ang="0">
                <a:pos x="187" y="187"/>
              </a:cxn>
              <a:cxn ang="0">
                <a:pos x="238" y="188"/>
              </a:cxn>
              <a:cxn ang="0">
                <a:pos x="313" y="186"/>
              </a:cxn>
              <a:cxn ang="0">
                <a:pos x="363" y="181"/>
              </a:cxn>
              <a:cxn ang="0">
                <a:pos x="406" y="180"/>
              </a:cxn>
              <a:cxn ang="0">
                <a:pos x="406" y="192"/>
              </a:cxn>
              <a:cxn ang="0">
                <a:pos x="408" y="190"/>
              </a:cxn>
              <a:cxn ang="0">
                <a:pos x="408" y="180"/>
              </a:cxn>
              <a:cxn ang="0">
                <a:pos x="412" y="179"/>
              </a:cxn>
              <a:cxn ang="0">
                <a:pos x="414" y="175"/>
              </a:cxn>
              <a:cxn ang="0">
                <a:pos x="412" y="173"/>
              </a:cxn>
              <a:cxn ang="0">
                <a:pos x="408" y="175"/>
              </a:cxn>
              <a:cxn ang="0">
                <a:pos x="408" y="75"/>
              </a:cxn>
              <a:cxn ang="0">
                <a:pos x="408" y="11"/>
              </a:cxn>
              <a:cxn ang="0">
                <a:pos x="417" y="11"/>
              </a:cxn>
              <a:cxn ang="0">
                <a:pos x="421" y="7"/>
              </a:cxn>
            </a:cxnLst>
            <a:rect l="0" t="0" r="r" b="b"/>
            <a:pathLst>
              <a:path w="421" h="192">
                <a:moveTo>
                  <a:pt x="419" y="7"/>
                </a:moveTo>
                <a:lnTo>
                  <a:pt x="419" y="7"/>
                </a:lnTo>
                <a:lnTo>
                  <a:pt x="408" y="5"/>
                </a:lnTo>
                <a:lnTo>
                  <a:pt x="408" y="5"/>
                </a:lnTo>
                <a:lnTo>
                  <a:pt x="408" y="0"/>
                </a:lnTo>
                <a:lnTo>
                  <a:pt x="408" y="0"/>
                </a:lnTo>
                <a:lnTo>
                  <a:pt x="407" y="1"/>
                </a:lnTo>
                <a:lnTo>
                  <a:pt x="407" y="1"/>
                </a:lnTo>
                <a:lnTo>
                  <a:pt x="407" y="5"/>
                </a:lnTo>
                <a:lnTo>
                  <a:pt x="407" y="5"/>
                </a:lnTo>
                <a:lnTo>
                  <a:pt x="382" y="4"/>
                </a:lnTo>
                <a:lnTo>
                  <a:pt x="357" y="4"/>
                </a:lnTo>
                <a:lnTo>
                  <a:pt x="309" y="5"/>
                </a:lnTo>
                <a:lnTo>
                  <a:pt x="260" y="8"/>
                </a:lnTo>
                <a:lnTo>
                  <a:pt x="210" y="12"/>
                </a:lnTo>
                <a:lnTo>
                  <a:pt x="210" y="12"/>
                </a:lnTo>
                <a:lnTo>
                  <a:pt x="185" y="15"/>
                </a:lnTo>
                <a:lnTo>
                  <a:pt x="159" y="15"/>
                </a:lnTo>
                <a:lnTo>
                  <a:pt x="133" y="16"/>
                </a:lnTo>
                <a:lnTo>
                  <a:pt x="107" y="19"/>
                </a:lnTo>
                <a:lnTo>
                  <a:pt x="107" y="19"/>
                </a:lnTo>
                <a:lnTo>
                  <a:pt x="82" y="22"/>
                </a:lnTo>
                <a:lnTo>
                  <a:pt x="57" y="25"/>
                </a:lnTo>
                <a:lnTo>
                  <a:pt x="57" y="25"/>
                </a:lnTo>
                <a:lnTo>
                  <a:pt x="30" y="29"/>
                </a:lnTo>
                <a:lnTo>
                  <a:pt x="30" y="29"/>
                </a:lnTo>
                <a:lnTo>
                  <a:pt x="22" y="30"/>
                </a:lnTo>
                <a:lnTo>
                  <a:pt x="15" y="30"/>
                </a:lnTo>
                <a:lnTo>
                  <a:pt x="0" y="27"/>
                </a:lnTo>
                <a:lnTo>
                  <a:pt x="0" y="27"/>
                </a:lnTo>
                <a:lnTo>
                  <a:pt x="0" y="27"/>
                </a:lnTo>
                <a:lnTo>
                  <a:pt x="0" y="27"/>
                </a:lnTo>
                <a:lnTo>
                  <a:pt x="6" y="31"/>
                </a:lnTo>
                <a:lnTo>
                  <a:pt x="11" y="33"/>
                </a:lnTo>
                <a:lnTo>
                  <a:pt x="15" y="33"/>
                </a:lnTo>
                <a:lnTo>
                  <a:pt x="15" y="33"/>
                </a:lnTo>
                <a:lnTo>
                  <a:pt x="27" y="31"/>
                </a:lnTo>
                <a:lnTo>
                  <a:pt x="39" y="30"/>
                </a:lnTo>
                <a:lnTo>
                  <a:pt x="39" y="30"/>
                </a:lnTo>
                <a:lnTo>
                  <a:pt x="66" y="26"/>
                </a:lnTo>
                <a:lnTo>
                  <a:pt x="90" y="25"/>
                </a:lnTo>
                <a:lnTo>
                  <a:pt x="90" y="25"/>
                </a:lnTo>
                <a:lnTo>
                  <a:pt x="104" y="23"/>
                </a:lnTo>
                <a:lnTo>
                  <a:pt x="117" y="22"/>
                </a:lnTo>
                <a:lnTo>
                  <a:pt x="129" y="20"/>
                </a:lnTo>
                <a:lnTo>
                  <a:pt x="143" y="19"/>
                </a:lnTo>
                <a:lnTo>
                  <a:pt x="143" y="19"/>
                </a:lnTo>
                <a:lnTo>
                  <a:pt x="170" y="20"/>
                </a:lnTo>
                <a:lnTo>
                  <a:pt x="198" y="19"/>
                </a:lnTo>
                <a:lnTo>
                  <a:pt x="198" y="19"/>
                </a:lnTo>
                <a:lnTo>
                  <a:pt x="250" y="14"/>
                </a:lnTo>
                <a:lnTo>
                  <a:pt x="302" y="9"/>
                </a:lnTo>
                <a:lnTo>
                  <a:pt x="355" y="8"/>
                </a:lnTo>
                <a:lnTo>
                  <a:pt x="381" y="9"/>
                </a:lnTo>
                <a:lnTo>
                  <a:pt x="407" y="11"/>
                </a:lnTo>
                <a:lnTo>
                  <a:pt x="407" y="11"/>
                </a:lnTo>
                <a:lnTo>
                  <a:pt x="406" y="41"/>
                </a:lnTo>
                <a:lnTo>
                  <a:pt x="406" y="73"/>
                </a:lnTo>
                <a:lnTo>
                  <a:pt x="406" y="73"/>
                </a:lnTo>
                <a:lnTo>
                  <a:pt x="407" y="103"/>
                </a:lnTo>
                <a:lnTo>
                  <a:pt x="407" y="133"/>
                </a:lnTo>
                <a:lnTo>
                  <a:pt x="407" y="133"/>
                </a:lnTo>
                <a:lnTo>
                  <a:pt x="406" y="175"/>
                </a:lnTo>
                <a:lnTo>
                  <a:pt x="406" y="175"/>
                </a:lnTo>
                <a:lnTo>
                  <a:pt x="361" y="176"/>
                </a:lnTo>
                <a:lnTo>
                  <a:pt x="361" y="176"/>
                </a:lnTo>
                <a:lnTo>
                  <a:pt x="338" y="179"/>
                </a:lnTo>
                <a:lnTo>
                  <a:pt x="316" y="181"/>
                </a:lnTo>
                <a:lnTo>
                  <a:pt x="316" y="181"/>
                </a:lnTo>
                <a:lnTo>
                  <a:pt x="289" y="183"/>
                </a:lnTo>
                <a:lnTo>
                  <a:pt x="261" y="183"/>
                </a:lnTo>
                <a:lnTo>
                  <a:pt x="233" y="183"/>
                </a:lnTo>
                <a:lnTo>
                  <a:pt x="206" y="181"/>
                </a:lnTo>
                <a:lnTo>
                  <a:pt x="206" y="181"/>
                </a:lnTo>
                <a:lnTo>
                  <a:pt x="180" y="181"/>
                </a:lnTo>
                <a:lnTo>
                  <a:pt x="155" y="181"/>
                </a:lnTo>
                <a:lnTo>
                  <a:pt x="103" y="186"/>
                </a:lnTo>
                <a:lnTo>
                  <a:pt x="103" y="186"/>
                </a:lnTo>
                <a:lnTo>
                  <a:pt x="72" y="186"/>
                </a:lnTo>
                <a:lnTo>
                  <a:pt x="42" y="186"/>
                </a:lnTo>
                <a:lnTo>
                  <a:pt x="42" y="186"/>
                </a:lnTo>
                <a:lnTo>
                  <a:pt x="28" y="186"/>
                </a:lnTo>
                <a:lnTo>
                  <a:pt x="15" y="186"/>
                </a:lnTo>
                <a:lnTo>
                  <a:pt x="15" y="186"/>
                </a:lnTo>
                <a:lnTo>
                  <a:pt x="15" y="186"/>
                </a:lnTo>
                <a:lnTo>
                  <a:pt x="15" y="186"/>
                </a:lnTo>
                <a:lnTo>
                  <a:pt x="15" y="177"/>
                </a:lnTo>
                <a:lnTo>
                  <a:pt x="15" y="168"/>
                </a:lnTo>
                <a:lnTo>
                  <a:pt x="13" y="150"/>
                </a:lnTo>
                <a:lnTo>
                  <a:pt x="13" y="150"/>
                </a:lnTo>
                <a:lnTo>
                  <a:pt x="13" y="103"/>
                </a:lnTo>
                <a:lnTo>
                  <a:pt x="13" y="103"/>
                </a:lnTo>
                <a:lnTo>
                  <a:pt x="12" y="62"/>
                </a:lnTo>
                <a:lnTo>
                  <a:pt x="12" y="62"/>
                </a:lnTo>
                <a:lnTo>
                  <a:pt x="12" y="47"/>
                </a:lnTo>
                <a:lnTo>
                  <a:pt x="12" y="40"/>
                </a:lnTo>
                <a:lnTo>
                  <a:pt x="9" y="33"/>
                </a:lnTo>
                <a:lnTo>
                  <a:pt x="9" y="33"/>
                </a:lnTo>
                <a:lnTo>
                  <a:pt x="8" y="33"/>
                </a:lnTo>
                <a:lnTo>
                  <a:pt x="8" y="34"/>
                </a:lnTo>
                <a:lnTo>
                  <a:pt x="8" y="34"/>
                </a:lnTo>
                <a:lnTo>
                  <a:pt x="8" y="44"/>
                </a:lnTo>
                <a:lnTo>
                  <a:pt x="8" y="53"/>
                </a:lnTo>
                <a:lnTo>
                  <a:pt x="8" y="74"/>
                </a:lnTo>
                <a:lnTo>
                  <a:pt x="8" y="74"/>
                </a:lnTo>
                <a:lnTo>
                  <a:pt x="8" y="113"/>
                </a:lnTo>
                <a:lnTo>
                  <a:pt x="8" y="113"/>
                </a:lnTo>
                <a:lnTo>
                  <a:pt x="8" y="150"/>
                </a:lnTo>
                <a:lnTo>
                  <a:pt x="8" y="169"/>
                </a:lnTo>
                <a:lnTo>
                  <a:pt x="11" y="187"/>
                </a:lnTo>
                <a:lnTo>
                  <a:pt x="11" y="187"/>
                </a:lnTo>
                <a:lnTo>
                  <a:pt x="2" y="190"/>
                </a:lnTo>
                <a:lnTo>
                  <a:pt x="2" y="190"/>
                </a:lnTo>
                <a:lnTo>
                  <a:pt x="2" y="190"/>
                </a:lnTo>
                <a:lnTo>
                  <a:pt x="2" y="190"/>
                </a:lnTo>
                <a:lnTo>
                  <a:pt x="11" y="188"/>
                </a:lnTo>
                <a:lnTo>
                  <a:pt x="11" y="188"/>
                </a:lnTo>
                <a:lnTo>
                  <a:pt x="11" y="190"/>
                </a:lnTo>
                <a:lnTo>
                  <a:pt x="11" y="190"/>
                </a:lnTo>
                <a:lnTo>
                  <a:pt x="11" y="190"/>
                </a:lnTo>
                <a:lnTo>
                  <a:pt x="12" y="190"/>
                </a:lnTo>
                <a:lnTo>
                  <a:pt x="13" y="188"/>
                </a:lnTo>
                <a:lnTo>
                  <a:pt x="13" y="188"/>
                </a:lnTo>
                <a:lnTo>
                  <a:pt x="30" y="190"/>
                </a:lnTo>
                <a:lnTo>
                  <a:pt x="30" y="190"/>
                </a:lnTo>
                <a:lnTo>
                  <a:pt x="56" y="190"/>
                </a:lnTo>
                <a:lnTo>
                  <a:pt x="56" y="190"/>
                </a:lnTo>
                <a:lnTo>
                  <a:pt x="81" y="190"/>
                </a:lnTo>
                <a:lnTo>
                  <a:pt x="106" y="188"/>
                </a:lnTo>
                <a:lnTo>
                  <a:pt x="106" y="188"/>
                </a:lnTo>
                <a:lnTo>
                  <a:pt x="159" y="187"/>
                </a:lnTo>
                <a:lnTo>
                  <a:pt x="187" y="187"/>
                </a:lnTo>
                <a:lnTo>
                  <a:pt x="213" y="187"/>
                </a:lnTo>
                <a:lnTo>
                  <a:pt x="213" y="187"/>
                </a:lnTo>
                <a:lnTo>
                  <a:pt x="238" y="188"/>
                </a:lnTo>
                <a:lnTo>
                  <a:pt x="264" y="188"/>
                </a:lnTo>
                <a:lnTo>
                  <a:pt x="313" y="186"/>
                </a:lnTo>
                <a:lnTo>
                  <a:pt x="313" y="186"/>
                </a:lnTo>
                <a:lnTo>
                  <a:pt x="338" y="184"/>
                </a:lnTo>
                <a:lnTo>
                  <a:pt x="363" y="181"/>
                </a:lnTo>
                <a:lnTo>
                  <a:pt x="363" y="181"/>
                </a:lnTo>
                <a:lnTo>
                  <a:pt x="374" y="180"/>
                </a:lnTo>
                <a:lnTo>
                  <a:pt x="383" y="180"/>
                </a:lnTo>
                <a:lnTo>
                  <a:pt x="406" y="180"/>
                </a:lnTo>
                <a:lnTo>
                  <a:pt x="406" y="180"/>
                </a:lnTo>
                <a:lnTo>
                  <a:pt x="406" y="192"/>
                </a:lnTo>
                <a:lnTo>
                  <a:pt x="406" y="192"/>
                </a:lnTo>
                <a:lnTo>
                  <a:pt x="406" y="192"/>
                </a:lnTo>
                <a:lnTo>
                  <a:pt x="407" y="192"/>
                </a:lnTo>
                <a:lnTo>
                  <a:pt x="408" y="190"/>
                </a:lnTo>
                <a:lnTo>
                  <a:pt x="408" y="190"/>
                </a:lnTo>
                <a:lnTo>
                  <a:pt x="408" y="180"/>
                </a:lnTo>
                <a:lnTo>
                  <a:pt x="408" y="180"/>
                </a:lnTo>
                <a:lnTo>
                  <a:pt x="410" y="180"/>
                </a:lnTo>
                <a:lnTo>
                  <a:pt x="410" y="180"/>
                </a:lnTo>
                <a:lnTo>
                  <a:pt x="412" y="179"/>
                </a:lnTo>
                <a:lnTo>
                  <a:pt x="414" y="176"/>
                </a:lnTo>
                <a:lnTo>
                  <a:pt x="414" y="176"/>
                </a:lnTo>
                <a:lnTo>
                  <a:pt x="414" y="175"/>
                </a:lnTo>
                <a:lnTo>
                  <a:pt x="414" y="175"/>
                </a:lnTo>
                <a:lnTo>
                  <a:pt x="412" y="173"/>
                </a:lnTo>
                <a:lnTo>
                  <a:pt x="412" y="173"/>
                </a:lnTo>
                <a:lnTo>
                  <a:pt x="410" y="175"/>
                </a:lnTo>
                <a:lnTo>
                  <a:pt x="410" y="175"/>
                </a:lnTo>
                <a:lnTo>
                  <a:pt x="408" y="175"/>
                </a:lnTo>
                <a:lnTo>
                  <a:pt x="408" y="175"/>
                </a:lnTo>
                <a:lnTo>
                  <a:pt x="410" y="125"/>
                </a:lnTo>
                <a:lnTo>
                  <a:pt x="408" y="75"/>
                </a:lnTo>
                <a:lnTo>
                  <a:pt x="408" y="75"/>
                </a:lnTo>
                <a:lnTo>
                  <a:pt x="408" y="42"/>
                </a:lnTo>
                <a:lnTo>
                  <a:pt x="408" y="11"/>
                </a:lnTo>
                <a:lnTo>
                  <a:pt x="408" y="11"/>
                </a:lnTo>
                <a:lnTo>
                  <a:pt x="417" y="11"/>
                </a:lnTo>
                <a:lnTo>
                  <a:pt x="417" y="11"/>
                </a:lnTo>
                <a:lnTo>
                  <a:pt x="418" y="11"/>
                </a:lnTo>
                <a:lnTo>
                  <a:pt x="419" y="9"/>
                </a:lnTo>
                <a:lnTo>
                  <a:pt x="421" y="7"/>
                </a:lnTo>
                <a:lnTo>
                  <a:pt x="419" y="7"/>
                </a:lnTo>
                <a:lnTo>
                  <a:pt x="419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TextBox 45"/>
          <p:cNvSpPr txBox="1"/>
          <p:nvPr/>
        </p:nvSpPr>
        <p:spPr>
          <a:xfrm>
            <a:off x="1288212" y="2010717"/>
            <a:ext cx="31516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1" dirty="0" smtClean="0"/>
              <a:t>1.</a:t>
            </a:r>
            <a:r>
              <a:rPr lang="zh-CN" altLang="en-US" sz="1800" b="1" dirty="0" smtClean="0"/>
              <a:t>提高非设计部分工作的效率</a:t>
            </a:r>
            <a:endParaRPr lang="en-US" altLang="zh-CN" sz="1800" b="1" dirty="0" smtClean="0"/>
          </a:p>
          <a:p>
            <a:endParaRPr lang="zh-CN" altLang="en-US" sz="1800" dirty="0" smtClean="0"/>
          </a:p>
          <a:p>
            <a:r>
              <a:rPr lang="en-US" altLang="zh-CN" sz="1800" b="1" dirty="0" smtClean="0"/>
              <a:t>2.</a:t>
            </a:r>
            <a:r>
              <a:rPr lang="zh-CN" altLang="en-US" sz="1800" b="1" dirty="0" smtClean="0"/>
              <a:t>帮助设计师聚焦他们真正关心的事情</a:t>
            </a:r>
            <a:endParaRPr lang="en-US" altLang="zh-CN" sz="1800" b="1" dirty="0" smtClean="0"/>
          </a:p>
          <a:p>
            <a:endParaRPr lang="en-US" altLang="zh-CN" sz="1800" dirty="0" smtClean="0"/>
          </a:p>
          <a:p>
            <a:r>
              <a:rPr lang="en-US" altLang="zh-CN" sz="1800" b="1" dirty="0" smtClean="0"/>
              <a:t>3.</a:t>
            </a:r>
            <a:r>
              <a:rPr lang="zh-CN" altLang="en-US" sz="1800" b="1" dirty="0" smtClean="0"/>
              <a:t>功能集足够</a:t>
            </a:r>
            <a:endParaRPr lang="en-US" altLang="zh-CN" sz="1800" b="1" dirty="0" smtClean="0"/>
          </a:p>
          <a:p>
            <a:endParaRPr lang="en-US" altLang="zh-CN" sz="1800" b="1" dirty="0" smtClean="0"/>
          </a:p>
          <a:p>
            <a:r>
              <a:rPr lang="en-US" altLang="zh-CN" sz="1800" b="1" dirty="0" smtClean="0"/>
              <a:t>4.</a:t>
            </a:r>
            <a:r>
              <a:rPr lang="zh-CN" altLang="en-US" sz="1800" b="1" dirty="0" smtClean="0"/>
              <a:t>不得不提的插件</a:t>
            </a:r>
          </a:p>
        </p:txBody>
      </p:sp>
      <p:sp>
        <p:nvSpPr>
          <p:cNvPr id="122" name="文本框 201"/>
          <p:cNvSpPr txBox="1">
            <a:spLocks noChangeArrowheads="1"/>
          </p:cNvSpPr>
          <p:nvPr/>
        </p:nvSpPr>
        <p:spPr bwMode="auto">
          <a:xfrm>
            <a:off x="9015015" y="1518304"/>
            <a:ext cx="2342265" cy="4385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缺点</a:t>
            </a:r>
            <a:endParaRPr lang="zh-CN" altLang="en-US" sz="24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23" name="Freeform 16"/>
          <p:cNvSpPr/>
          <p:nvPr/>
        </p:nvSpPr>
        <p:spPr bwMode="auto">
          <a:xfrm>
            <a:off x="8826351" y="1487562"/>
            <a:ext cx="2357454" cy="500066"/>
          </a:xfrm>
          <a:custGeom>
            <a:avLst/>
            <a:gdLst/>
            <a:ahLst/>
            <a:cxnLst>
              <a:cxn ang="0">
                <a:pos x="408" y="5"/>
              </a:cxn>
              <a:cxn ang="0">
                <a:pos x="408" y="0"/>
              </a:cxn>
              <a:cxn ang="0">
                <a:pos x="407" y="5"/>
              </a:cxn>
              <a:cxn ang="0">
                <a:pos x="357" y="4"/>
              </a:cxn>
              <a:cxn ang="0">
                <a:pos x="210" y="12"/>
              </a:cxn>
              <a:cxn ang="0">
                <a:pos x="159" y="15"/>
              </a:cxn>
              <a:cxn ang="0">
                <a:pos x="107" y="19"/>
              </a:cxn>
              <a:cxn ang="0">
                <a:pos x="57" y="25"/>
              </a:cxn>
              <a:cxn ang="0">
                <a:pos x="22" y="30"/>
              </a:cxn>
              <a:cxn ang="0">
                <a:pos x="0" y="27"/>
              </a:cxn>
              <a:cxn ang="0">
                <a:pos x="6" y="31"/>
              </a:cxn>
              <a:cxn ang="0">
                <a:pos x="15" y="33"/>
              </a:cxn>
              <a:cxn ang="0">
                <a:pos x="39" y="30"/>
              </a:cxn>
              <a:cxn ang="0">
                <a:pos x="90" y="25"/>
              </a:cxn>
              <a:cxn ang="0">
                <a:pos x="129" y="20"/>
              </a:cxn>
              <a:cxn ang="0">
                <a:pos x="170" y="20"/>
              </a:cxn>
              <a:cxn ang="0">
                <a:pos x="250" y="14"/>
              </a:cxn>
              <a:cxn ang="0">
                <a:pos x="381" y="9"/>
              </a:cxn>
              <a:cxn ang="0">
                <a:pos x="406" y="41"/>
              </a:cxn>
              <a:cxn ang="0">
                <a:pos x="407" y="103"/>
              </a:cxn>
              <a:cxn ang="0">
                <a:pos x="406" y="175"/>
              </a:cxn>
              <a:cxn ang="0">
                <a:pos x="361" y="176"/>
              </a:cxn>
              <a:cxn ang="0">
                <a:pos x="316" y="181"/>
              </a:cxn>
              <a:cxn ang="0">
                <a:pos x="233" y="183"/>
              </a:cxn>
              <a:cxn ang="0">
                <a:pos x="180" y="181"/>
              </a:cxn>
              <a:cxn ang="0">
                <a:pos x="103" y="186"/>
              </a:cxn>
              <a:cxn ang="0">
                <a:pos x="42" y="186"/>
              </a:cxn>
              <a:cxn ang="0">
                <a:pos x="15" y="186"/>
              </a:cxn>
              <a:cxn ang="0">
                <a:pos x="15" y="177"/>
              </a:cxn>
              <a:cxn ang="0">
                <a:pos x="13" y="150"/>
              </a:cxn>
              <a:cxn ang="0">
                <a:pos x="12" y="62"/>
              </a:cxn>
              <a:cxn ang="0">
                <a:pos x="12" y="40"/>
              </a:cxn>
              <a:cxn ang="0">
                <a:pos x="8" y="33"/>
              </a:cxn>
              <a:cxn ang="0">
                <a:pos x="8" y="44"/>
              </a:cxn>
              <a:cxn ang="0">
                <a:pos x="8" y="74"/>
              </a:cxn>
              <a:cxn ang="0">
                <a:pos x="8" y="150"/>
              </a:cxn>
              <a:cxn ang="0">
                <a:pos x="11" y="187"/>
              </a:cxn>
              <a:cxn ang="0">
                <a:pos x="2" y="190"/>
              </a:cxn>
              <a:cxn ang="0">
                <a:pos x="11" y="188"/>
              </a:cxn>
              <a:cxn ang="0">
                <a:pos x="11" y="190"/>
              </a:cxn>
              <a:cxn ang="0">
                <a:pos x="13" y="188"/>
              </a:cxn>
              <a:cxn ang="0">
                <a:pos x="56" y="190"/>
              </a:cxn>
              <a:cxn ang="0">
                <a:pos x="106" y="188"/>
              </a:cxn>
              <a:cxn ang="0">
                <a:pos x="187" y="187"/>
              </a:cxn>
              <a:cxn ang="0">
                <a:pos x="238" y="188"/>
              </a:cxn>
              <a:cxn ang="0">
                <a:pos x="313" y="186"/>
              </a:cxn>
              <a:cxn ang="0">
                <a:pos x="363" y="181"/>
              </a:cxn>
              <a:cxn ang="0">
                <a:pos x="406" y="180"/>
              </a:cxn>
              <a:cxn ang="0">
                <a:pos x="406" y="192"/>
              </a:cxn>
              <a:cxn ang="0">
                <a:pos x="408" y="190"/>
              </a:cxn>
              <a:cxn ang="0">
                <a:pos x="408" y="180"/>
              </a:cxn>
              <a:cxn ang="0">
                <a:pos x="412" y="179"/>
              </a:cxn>
              <a:cxn ang="0">
                <a:pos x="414" y="175"/>
              </a:cxn>
              <a:cxn ang="0">
                <a:pos x="412" y="173"/>
              </a:cxn>
              <a:cxn ang="0">
                <a:pos x="408" y="175"/>
              </a:cxn>
              <a:cxn ang="0">
                <a:pos x="408" y="75"/>
              </a:cxn>
              <a:cxn ang="0">
                <a:pos x="408" y="11"/>
              </a:cxn>
              <a:cxn ang="0">
                <a:pos x="417" y="11"/>
              </a:cxn>
              <a:cxn ang="0">
                <a:pos x="421" y="7"/>
              </a:cxn>
            </a:cxnLst>
            <a:rect l="0" t="0" r="r" b="b"/>
            <a:pathLst>
              <a:path w="421" h="192">
                <a:moveTo>
                  <a:pt x="419" y="7"/>
                </a:moveTo>
                <a:lnTo>
                  <a:pt x="419" y="7"/>
                </a:lnTo>
                <a:lnTo>
                  <a:pt x="408" y="5"/>
                </a:lnTo>
                <a:lnTo>
                  <a:pt x="408" y="5"/>
                </a:lnTo>
                <a:lnTo>
                  <a:pt x="408" y="0"/>
                </a:lnTo>
                <a:lnTo>
                  <a:pt x="408" y="0"/>
                </a:lnTo>
                <a:lnTo>
                  <a:pt x="407" y="1"/>
                </a:lnTo>
                <a:lnTo>
                  <a:pt x="407" y="1"/>
                </a:lnTo>
                <a:lnTo>
                  <a:pt x="407" y="5"/>
                </a:lnTo>
                <a:lnTo>
                  <a:pt x="407" y="5"/>
                </a:lnTo>
                <a:lnTo>
                  <a:pt x="382" y="4"/>
                </a:lnTo>
                <a:lnTo>
                  <a:pt x="357" y="4"/>
                </a:lnTo>
                <a:lnTo>
                  <a:pt x="309" y="5"/>
                </a:lnTo>
                <a:lnTo>
                  <a:pt x="260" y="8"/>
                </a:lnTo>
                <a:lnTo>
                  <a:pt x="210" y="12"/>
                </a:lnTo>
                <a:lnTo>
                  <a:pt x="210" y="12"/>
                </a:lnTo>
                <a:lnTo>
                  <a:pt x="185" y="15"/>
                </a:lnTo>
                <a:lnTo>
                  <a:pt x="159" y="15"/>
                </a:lnTo>
                <a:lnTo>
                  <a:pt x="133" y="16"/>
                </a:lnTo>
                <a:lnTo>
                  <a:pt x="107" y="19"/>
                </a:lnTo>
                <a:lnTo>
                  <a:pt x="107" y="19"/>
                </a:lnTo>
                <a:lnTo>
                  <a:pt x="82" y="22"/>
                </a:lnTo>
                <a:lnTo>
                  <a:pt x="57" y="25"/>
                </a:lnTo>
                <a:lnTo>
                  <a:pt x="57" y="25"/>
                </a:lnTo>
                <a:lnTo>
                  <a:pt x="30" y="29"/>
                </a:lnTo>
                <a:lnTo>
                  <a:pt x="30" y="29"/>
                </a:lnTo>
                <a:lnTo>
                  <a:pt x="22" y="30"/>
                </a:lnTo>
                <a:lnTo>
                  <a:pt x="15" y="30"/>
                </a:lnTo>
                <a:lnTo>
                  <a:pt x="0" y="27"/>
                </a:lnTo>
                <a:lnTo>
                  <a:pt x="0" y="27"/>
                </a:lnTo>
                <a:lnTo>
                  <a:pt x="0" y="27"/>
                </a:lnTo>
                <a:lnTo>
                  <a:pt x="0" y="27"/>
                </a:lnTo>
                <a:lnTo>
                  <a:pt x="6" y="31"/>
                </a:lnTo>
                <a:lnTo>
                  <a:pt x="11" y="33"/>
                </a:lnTo>
                <a:lnTo>
                  <a:pt x="15" y="33"/>
                </a:lnTo>
                <a:lnTo>
                  <a:pt x="15" y="33"/>
                </a:lnTo>
                <a:lnTo>
                  <a:pt x="27" y="31"/>
                </a:lnTo>
                <a:lnTo>
                  <a:pt x="39" y="30"/>
                </a:lnTo>
                <a:lnTo>
                  <a:pt x="39" y="30"/>
                </a:lnTo>
                <a:lnTo>
                  <a:pt x="66" y="26"/>
                </a:lnTo>
                <a:lnTo>
                  <a:pt x="90" y="25"/>
                </a:lnTo>
                <a:lnTo>
                  <a:pt x="90" y="25"/>
                </a:lnTo>
                <a:lnTo>
                  <a:pt x="104" y="23"/>
                </a:lnTo>
                <a:lnTo>
                  <a:pt x="117" y="22"/>
                </a:lnTo>
                <a:lnTo>
                  <a:pt x="129" y="20"/>
                </a:lnTo>
                <a:lnTo>
                  <a:pt x="143" y="19"/>
                </a:lnTo>
                <a:lnTo>
                  <a:pt x="143" y="19"/>
                </a:lnTo>
                <a:lnTo>
                  <a:pt x="170" y="20"/>
                </a:lnTo>
                <a:lnTo>
                  <a:pt x="198" y="19"/>
                </a:lnTo>
                <a:lnTo>
                  <a:pt x="198" y="19"/>
                </a:lnTo>
                <a:lnTo>
                  <a:pt x="250" y="14"/>
                </a:lnTo>
                <a:lnTo>
                  <a:pt x="302" y="9"/>
                </a:lnTo>
                <a:lnTo>
                  <a:pt x="355" y="8"/>
                </a:lnTo>
                <a:lnTo>
                  <a:pt x="381" y="9"/>
                </a:lnTo>
                <a:lnTo>
                  <a:pt x="407" y="11"/>
                </a:lnTo>
                <a:lnTo>
                  <a:pt x="407" y="11"/>
                </a:lnTo>
                <a:lnTo>
                  <a:pt x="406" y="41"/>
                </a:lnTo>
                <a:lnTo>
                  <a:pt x="406" y="73"/>
                </a:lnTo>
                <a:lnTo>
                  <a:pt x="406" y="73"/>
                </a:lnTo>
                <a:lnTo>
                  <a:pt x="407" y="103"/>
                </a:lnTo>
                <a:lnTo>
                  <a:pt x="407" y="133"/>
                </a:lnTo>
                <a:lnTo>
                  <a:pt x="407" y="133"/>
                </a:lnTo>
                <a:lnTo>
                  <a:pt x="406" y="175"/>
                </a:lnTo>
                <a:lnTo>
                  <a:pt x="406" y="175"/>
                </a:lnTo>
                <a:lnTo>
                  <a:pt x="361" y="176"/>
                </a:lnTo>
                <a:lnTo>
                  <a:pt x="361" y="176"/>
                </a:lnTo>
                <a:lnTo>
                  <a:pt x="338" y="179"/>
                </a:lnTo>
                <a:lnTo>
                  <a:pt x="316" y="181"/>
                </a:lnTo>
                <a:lnTo>
                  <a:pt x="316" y="181"/>
                </a:lnTo>
                <a:lnTo>
                  <a:pt x="289" y="183"/>
                </a:lnTo>
                <a:lnTo>
                  <a:pt x="261" y="183"/>
                </a:lnTo>
                <a:lnTo>
                  <a:pt x="233" y="183"/>
                </a:lnTo>
                <a:lnTo>
                  <a:pt x="206" y="181"/>
                </a:lnTo>
                <a:lnTo>
                  <a:pt x="206" y="181"/>
                </a:lnTo>
                <a:lnTo>
                  <a:pt x="180" y="181"/>
                </a:lnTo>
                <a:lnTo>
                  <a:pt x="155" y="181"/>
                </a:lnTo>
                <a:lnTo>
                  <a:pt x="103" y="186"/>
                </a:lnTo>
                <a:lnTo>
                  <a:pt x="103" y="186"/>
                </a:lnTo>
                <a:lnTo>
                  <a:pt x="72" y="186"/>
                </a:lnTo>
                <a:lnTo>
                  <a:pt x="42" y="186"/>
                </a:lnTo>
                <a:lnTo>
                  <a:pt x="42" y="186"/>
                </a:lnTo>
                <a:lnTo>
                  <a:pt x="28" y="186"/>
                </a:lnTo>
                <a:lnTo>
                  <a:pt x="15" y="186"/>
                </a:lnTo>
                <a:lnTo>
                  <a:pt x="15" y="186"/>
                </a:lnTo>
                <a:lnTo>
                  <a:pt x="15" y="186"/>
                </a:lnTo>
                <a:lnTo>
                  <a:pt x="15" y="186"/>
                </a:lnTo>
                <a:lnTo>
                  <a:pt x="15" y="177"/>
                </a:lnTo>
                <a:lnTo>
                  <a:pt x="15" y="168"/>
                </a:lnTo>
                <a:lnTo>
                  <a:pt x="13" y="150"/>
                </a:lnTo>
                <a:lnTo>
                  <a:pt x="13" y="150"/>
                </a:lnTo>
                <a:lnTo>
                  <a:pt x="13" y="103"/>
                </a:lnTo>
                <a:lnTo>
                  <a:pt x="13" y="103"/>
                </a:lnTo>
                <a:lnTo>
                  <a:pt x="12" y="62"/>
                </a:lnTo>
                <a:lnTo>
                  <a:pt x="12" y="62"/>
                </a:lnTo>
                <a:lnTo>
                  <a:pt x="12" y="47"/>
                </a:lnTo>
                <a:lnTo>
                  <a:pt x="12" y="40"/>
                </a:lnTo>
                <a:lnTo>
                  <a:pt x="9" y="33"/>
                </a:lnTo>
                <a:lnTo>
                  <a:pt x="9" y="33"/>
                </a:lnTo>
                <a:lnTo>
                  <a:pt x="8" y="33"/>
                </a:lnTo>
                <a:lnTo>
                  <a:pt x="8" y="34"/>
                </a:lnTo>
                <a:lnTo>
                  <a:pt x="8" y="34"/>
                </a:lnTo>
                <a:lnTo>
                  <a:pt x="8" y="44"/>
                </a:lnTo>
                <a:lnTo>
                  <a:pt x="8" y="53"/>
                </a:lnTo>
                <a:lnTo>
                  <a:pt x="8" y="74"/>
                </a:lnTo>
                <a:lnTo>
                  <a:pt x="8" y="74"/>
                </a:lnTo>
                <a:lnTo>
                  <a:pt x="8" y="113"/>
                </a:lnTo>
                <a:lnTo>
                  <a:pt x="8" y="113"/>
                </a:lnTo>
                <a:lnTo>
                  <a:pt x="8" y="150"/>
                </a:lnTo>
                <a:lnTo>
                  <a:pt x="8" y="169"/>
                </a:lnTo>
                <a:lnTo>
                  <a:pt x="11" y="187"/>
                </a:lnTo>
                <a:lnTo>
                  <a:pt x="11" y="187"/>
                </a:lnTo>
                <a:lnTo>
                  <a:pt x="2" y="190"/>
                </a:lnTo>
                <a:lnTo>
                  <a:pt x="2" y="190"/>
                </a:lnTo>
                <a:lnTo>
                  <a:pt x="2" y="190"/>
                </a:lnTo>
                <a:lnTo>
                  <a:pt x="2" y="190"/>
                </a:lnTo>
                <a:lnTo>
                  <a:pt x="11" y="188"/>
                </a:lnTo>
                <a:lnTo>
                  <a:pt x="11" y="188"/>
                </a:lnTo>
                <a:lnTo>
                  <a:pt x="11" y="190"/>
                </a:lnTo>
                <a:lnTo>
                  <a:pt x="11" y="190"/>
                </a:lnTo>
                <a:lnTo>
                  <a:pt x="11" y="190"/>
                </a:lnTo>
                <a:lnTo>
                  <a:pt x="12" y="190"/>
                </a:lnTo>
                <a:lnTo>
                  <a:pt x="13" y="188"/>
                </a:lnTo>
                <a:lnTo>
                  <a:pt x="13" y="188"/>
                </a:lnTo>
                <a:lnTo>
                  <a:pt x="30" y="190"/>
                </a:lnTo>
                <a:lnTo>
                  <a:pt x="30" y="190"/>
                </a:lnTo>
                <a:lnTo>
                  <a:pt x="56" y="190"/>
                </a:lnTo>
                <a:lnTo>
                  <a:pt x="56" y="190"/>
                </a:lnTo>
                <a:lnTo>
                  <a:pt x="81" y="190"/>
                </a:lnTo>
                <a:lnTo>
                  <a:pt x="106" y="188"/>
                </a:lnTo>
                <a:lnTo>
                  <a:pt x="106" y="188"/>
                </a:lnTo>
                <a:lnTo>
                  <a:pt x="159" y="187"/>
                </a:lnTo>
                <a:lnTo>
                  <a:pt x="187" y="187"/>
                </a:lnTo>
                <a:lnTo>
                  <a:pt x="213" y="187"/>
                </a:lnTo>
                <a:lnTo>
                  <a:pt x="213" y="187"/>
                </a:lnTo>
                <a:lnTo>
                  <a:pt x="238" y="188"/>
                </a:lnTo>
                <a:lnTo>
                  <a:pt x="264" y="188"/>
                </a:lnTo>
                <a:lnTo>
                  <a:pt x="313" y="186"/>
                </a:lnTo>
                <a:lnTo>
                  <a:pt x="313" y="186"/>
                </a:lnTo>
                <a:lnTo>
                  <a:pt x="338" y="184"/>
                </a:lnTo>
                <a:lnTo>
                  <a:pt x="363" y="181"/>
                </a:lnTo>
                <a:lnTo>
                  <a:pt x="363" y="181"/>
                </a:lnTo>
                <a:lnTo>
                  <a:pt x="374" y="180"/>
                </a:lnTo>
                <a:lnTo>
                  <a:pt x="383" y="180"/>
                </a:lnTo>
                <a:lnTo>
                  <a:pt x="406" y="180"/>
                </a:lnTo>
                <a:lnTo>
                  <a:pt x="406" y="180"/>
                </a:lnTo>
                <a:lnTo>
                  <a:pt x="406" y="192"/>
                </a:lnTo>
                <a:lnTo>
                  <a:pt x="406" y="192"/>
                </a:lnTo>
                <a:lnTo>
                  <a:pt x="406" y="192"/>
                </a:lnTo>
                <a:lnTo>
                  <a:pt x="407" y="192"/>
                </a:lnTo>
                <a:lnTo>
                  <a:pt x="408" y="190"/>
                </a:lnTo>
                <a:lnTo>
                  <a:pt x="408" y="190"/>
                </a:lnTo>
                <a:lnTo>
                  <a:pt x="408" y="180"/>
                </a:lnTo>
                <a:lnTo>
                  <a:pt x="408" y="180"/>
                </a:lnTo>
                <a:lnTo>
                  <a:pt x="410" y="180"/>
                </a:lnTo>
                <a:lnTo>
                  <a:pt x="410" y="180"/>
                </a:lnTo>
                <a:lnTo>
                  <a:pt x="412" y="179"/>
                </a:lnTo>
                <a:lnTo>
                  <a:pt x="414" y="176"/>
                </a:lnTo>
                <a:lnTo>
                  <a:pt x="414" y="176"/>
                </a:lnTo>
                <a:lnTo>
                  <a:pt x="414" y="175"/>
                </a:lnTo>
                <a:lnTo>
                  <a:pt x="414" y="175"/>
                </a:lnTo>
                <a:lnTo>
                  <a:pt x="412" y="173"/>
                </a:lnTo>
                <a:lnTo>
                  <a:pt x="412" y="173"/>
                </a:lnTo>
                <a:lnTo>
                  <a:pt x="410" y="175"/>
                </a:lnTo>
                <a:lnTo>
                  <a:pt x="410" y="175"/>
                </a:lnTo>
                <a:lnTo>
                  <a:pt x="408" y="175"/>
                </a:lnTo>
                <a:lnTo>
                  <a:pt x="408" y="175"/>
                </a:lnTo>
                <a:lnTo>
                  <a:pt x="410" y="125"/>
                </a:lnTo>
                <a:lnTo>
                  <a:pt x="408" y="75"/>
                </a:lnTo>
                <a:lnTo>
                  <a:pt x="408" y="75"/>
                </a:lnTo>
                <a:lnTo>
                  <a:pt x="408" y="42"/>
                </a:lnTo>
                <a:lnTo>
                  <a:pt x="408" y="11"/>
                </a:lnTo>
                <a:lnTo>
                  <a:pt x="408" y="11"/>
                </a:lnTo>
                <a:lnTo>
                  <a:pt x="417" y="11"/>
                </a:lnTo>
                <a:lnTo>
                  <a:pt x="417" y="11"/>
                </a:lnTo>
                <a:lnTo>
                  <a:pt x="418" y="11"/>
                </a:lnTo>
                <a:lnTo>
                  <a:pt x="419" y="9"/>
                </a:lnTo>
                <a:lnTo>
                  <a:pt x="421" y="7"/>
                </a:lnTo>
                <a:lnTo>
                  <a:pt x="419" y="7"/>
                </a:lnTo>
                <a:lnTo>
                  <a:pt x="419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TextBox 45"/>
          <p:cNvSpPr txBox="1"/>
          <p:nvPr/>
        </p:nvSpPr>
        <p:spPr>
          <a:xfrm>
            <a:off x="8343892" y="2026801"/>
            <a:ext cx="32247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 smtClean="0"/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路径绘图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一些高级功能的缺失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偶尔不稳定，不明原因地变慢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文档的内存管理</a:t>
            </a:r>
            <a:endParaRPr lang="zh-CN" alt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28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1" name="Rectangle 47"/>
          <p:cNvSpPr/>
          <p:nvPr/>
        </p:nvSpPr>
        <p:spPr>
          <a:xfrm>
            <a:off x="1288212" y="759990"/>
            <a:ext cx="1235916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优缺点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4" t="10143" r="1686" b="7164"/>
          <a:stretch>
            <a:fillRect/>
          </a:stretch>
        </p:blipFill>
        <p:spPr>
          <a:xfrm>
            <a:off x="2659422" y="1449407"/>
            <a:ext cx="7122176" cy="3999021"/>
          </a:xfrm>
          <a:prstGeom prst="rect">
            <a:avLst/>
          </a:prstGeom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 rot="2107153">
            <a:off x="1582108" y="1253429"/>
            <a:ext cx="875392" cy="556073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 noChangeAspect="1"/>
          </p:cNvGrpSpPr>
          <p:nvPr/>
        </p:nvGrpSpPr>
        <p:grpSpPr bwMode="auto">
          <a:xfrm rot="20784109">
            <a:off x="10437465" y="4336068"/>
            <a:ext cx="613188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>
            <a:grpSpLocks noChangeAspect="1"/>
          </p:cNvGrpSpPr>
          <p:nvPr/>
        </p:nvGrpSpPr>
        <p:grpSpPr bwMode="auto">
          <a:xfrm rot="20737309">
            <a:off x="5231769" y="4194827"/>
            <a:ext cx="2187081" cy="782135"/>
            <a:chOff x="3582" y="1042"/>
            <a:chExt cx="1661" cy="594"/>
          </a:xfrm>
          <a:solidFill>
            <a:schemeClr val="bg1"/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16" y="3405394"/>
            <a:ext cx="1575383" cy="1926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153" y="1285290"/>
            <a:ext cx="1340090" cy="126277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sp>
        <p:nvSpPr>
          <p:cNvPr id="119" name="文本框 118"/>
          <p:cNvSpPr txBox="1"/>
          <p:nvPr/>
        </p:nvSpPr>
        <p:spPr>
          <a:xfrm>
            <a:off x="4320339" y="2846703"/>
            <a:ext cx="37171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FFC000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应用案例</a:t>
            </a:r>
            <a:endParaRPr lang="zh-CN" altLang="en-US" sz="6600" dirty="0">
              <a:solidFill>
                <a:srgbClr val="FFC000"/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 descr="Sketch Fullscre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780" name="AutoShape 4" descr="Sketch Fullscre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782" name="AutoShape 6" descr="Sketch Fullscre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784" name="AutoShape 8" descr="Sketch Fullscre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786" name="AutoShape 10" descr="Sketch Fullscre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788" name="AutoShape 12" descr="Sketch Fullscre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790" name="AutoShape 14" descr="Sketch Fullscre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792" name="AutoShape 16" descr="Sketch Fullscre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794" name="AutoShape 18" descr="Sketch Fullscre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5795" name="Picture 19" descr="C:\Users\huang zhen yang\Desktop\hero-screenshot@2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05000" y="1215917"/>
            <a:ext cx="17805400" cy="6045201"/>
          </a:xfrm>
          <a:prstGeom prst="rect">
            <a:avLst/>
          </a:prstGeom>
          <a:noFill/>
        </p:spPr>
      </p:pic>
      <p:grpSp>
        <p:nvGrpSpPr>
          <p:cNvPr id="17" name="组合 16"/>
          <p:cNvGrpSpPr/>
          <p:nvPr/>
        </p:nvGrpSpPr>
        <p:grpSpPr>
          <a:xfrm>
            <a:off x="460375" y="350936"/>
            <a:ext cx="2736304" cy="864981"/>
            <a:chOff x="623392" y="979842"/>
            <a:chExt cx="2736304" cy="864981"/>
          </a:xfrm>
        </p:grpSpPr>
        <p:sp>
          <p:nvSpPr>
            <p:cNvPr id="15" name="Freeform 16"/>
            <p:cNvSpPr/>
            <p:nvPr/>
          </p:nvSpPr>
          <p:spPr bwMode="auto">
            <a:xfrm>
              <a:off x="623392" y="979842"/>
              <a:ext cx="2736304" cy="864981"/>
            </a:xfrm>
            <a:custGeom>
              <a:avLst/>
              <a:gdLst/>
              <a:ahLst/>
              <a:cxnLst>
                <a:cxn ang="0">
                  <a:pos x="408" y="5"/>
                </a:cxn>
                <a:cxn ang="0">
                  <a:pos x="408" y="0"/>
                </a:cxn>
                <a:cxn ang="0">
                  <a:pos x="407" y="5"/>
                </a:cxn>
                <a:cxn ang="0">
                  <a:pos x="357" y="4"/>
                </a:cxn>
                <a:cxn ang="0">
                  <a:pos x="210" y="12"/>
                </a:cxn>
                <a:cxn ang="0">
                  <a:pos x="159" y="15"/>
                </a:cxn>
                <a:cxn ang="0">
                  <a:pos x="107" y="19"/>
                </a:cxn>
                <a:cxn ang="0">
                  <a:pos x="57" y="25"/>
                </a:cxn>
                <a:cxn ang="0">
                  <a:pos x="22" y="30"/>
                </a:cxn>
                <a:cxn ang="0">
                  <a:pos x="0" y="27"/>
                </a:cxn>
                <a:cxn ang="0">
                  <a:pos x="6" y="31"/>
                </a:cxn>
                <a:cxn ang="0">
                  <a:pos x="15" y="33"/>
                </a:cxn>
                <a:cxn ang="0">
                  <a:pos x="39" y="30"/>
                </a:cxn>
                <a:cxn ang="0">
                  <a:pos x="90" y="25"/>
                </a:cxn>
                <a:cxn ang="0">
                  <a:pos x="129" y="20"/>
                </a:cxn>
                <a:cxn ang="0">
                  <a:pos x="170" y="20"/>
                </a:cxn>
                <a:cxn ang="0">
                  <a:pos x="250" y="14"/>
                </a:cxn>
                <a:cxn ang="0">
                  <a:pos x="381" y="9"/>
                </a:cxn>
                <a:cxn ang="0">
                  <a:pos x="406" y="41"/>
                </a:cxn>
                <a:cxn ang="0">
                  <a:pos x="407" y="103"/>
                </a:cxn>
                <a:cxn ang="0">
                  <a:pos x="406" y="175"/>
                </a:cxn>
                <a:cxn ang="0">
                  <a:pos x="361" y="176"/>
                </a:cxn>
                <a:cxn ang="0">
                  <a:pos x="316" y="181"/>
                </a:cxn>
                <a:cxn ang="0">
                  <a:pos x="233" y="183"/>
                </a:cxn>
                <a:cxn ang="0">
                  <a:pos x="180" y="181"/>
                </a:cxn>
                <a:cxn ang="0">
                  <a:pos x="103" y="186"/>
                </a:cxn>
                <a:cxn ang="0">
                  <a:pos x="42" y="186"/>
                </a:cxn>
                <a:cxn ang="0">
                  <a:pos x="15" y="186"/>
                </a:cxn>
                <a:cxn ang="0">
                  <a:pos x="15" y="177"/>
                </a:cxn>
                <a:cxn ang="0">
                  <a:pos x="13" y="150"/>
                </a:cxn>
                <a:cxn ang="0">
                  <a:pos x="12" y="62"/>
                </a:cxn>
                <a:cxn ang="0">
                  <a:pos x="12" y="40"/>
                </a:cxn>
                <a:cxn ang="0">
                  <a:pos x="8" y="33"/>
                </a:cxn>
                <a:cxn ang="0">
                  <a:pos x="8" y="44"/>
                </a:cxn>
                <a:cxn ang="0">
                  <a:pos x="8" y="74"/>
                </a:cxn>
                <a:cxn ang="0">
                  <a:pos x="8" y="150"/>
                </a:cxn>
                <a:cxn ang="0">
                  <a:pos x="11" y="187"/>
                </a:cxn>
                <a:cxn ang="0">
                  <a:pos x="2" y="190"/>
                </a:cxn>
                <a:cxn ang="0">
                  <a:pos x="11" y="188"/>
                </a:cxn>
                <a:cxn ang="0">
                  <a:pos x="11" y="190"/>
                </a:cxn>
                <a:cxn ang="0">
                  <a:pos x="13" y="188"/>
                </a:cxn>
                <a:cxn ang="0">
                  <a:pos x="56" y="190"/>
                </a:cxn>
                <a:cxn ang="0">
                  <a:pos x="106" y="188"/>
                </a:cxn>
                <a:cxn ang="0">
                  <a:pos x="187" y="187"/>
                </a:cxn>
                <a:cxn ang="0">
                  <a:pos x="238" y="188"/>
                </a:cxn>
                <a:cxn ang="0">
                  <a:pos x="313" y="186"/>
                </a:cxn>
                <a:cxn ang="0">
                  <a:pos x="363" y="181"/>
                </a:cxn>
                <a:cxn ang="0">
                  <a:pos x="406" y="180"/>
                </a:cxn>
                <a:cxn ang="0">
                  <a:pos x="406" y="192"/>
                </a:cxn>
                <a:cxn ang="0">
                  <a:pos x="408" y="190"/>
                </a:cxn>
                <a:cxn ang="0">
                  <a:pos x="408" y="180"/>
                </a:cxn>
                <a:cxn ang="0">
                  <a:pos x="412" y="179"/>
                </a:cxn>
                <a:cxn ang="0">
                  <a:pos x="414" y="175"/>
                </a:cxn>
                <a:cxn ang="0">
                  <a:pos x="412" y="173"/>
                </a:cxn>
                <a:cxn ang="0">
                  <a:pos x="408" y="175"/>
                </a:cxn>
                <a:cxn ang="0">
                  <a:pos x="408" y="75"/>
                </a:cxn>
                <a:cxn ang="0">
                  <a:pos x="408" y="11"/>
                </a:cxn>
                <a:cxn ang="0">
                  <a:pos x="417" y="11"/>
                </a:cxn>
                <a:cxn ang="0">
                  <a:pos x="421" y="7"/>
                </a:cxn>
              </a:cxnLst>
              <a:rect l="0" t="0" r="r" b="b"/>
              <a:pathLst>
                <a:path w="421" h="192">
                  <a:moveTo>
                    <a:pt x="419" y="7"/>
                  </a:moveTo>
                  <a:lnTo>
                    <a:pt x="419" y="7"/>
                  </a:lnTo>
                  <a:lnTo>
                    <a:pt x="408" y="5"/>
                  </a:lnTo>
                  <a:lnTo>
                    <a:pt x="408" y="5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07" y="1"/>
                  </a:lnTo>
                  <a:lnTo>
                    <a:pt x="407" y="1"/>
                  </a:lnTo>
                  <a:lnTo>
                    <a:pt x="407" y="5"/>
                  </a:lnTo>
                  <a:lnTo>
                    <a:pt x="407" y="5"/>
                  </a:lnTo>
                  <a:lnTo>
                    <a:pt x="382" y="4"/>
                  </a:lnTo>
                  <a:lnTo>
                    <a:pt x="357" y="4"/>
                  </a:lnTo>
                  <a:lnTo>
                    <a:pt x="309" y="5"/>
                  </a:lnTo>
                  <a:lnTo>
                    <a:pt x="260" y="8"/>
                  </a:lnTo>
                  <a:lnTo>
                    <a:pt x="210" y="12"/>
                  </a:lnTo>
                  <a:lnTo>
                    <a:pt x="210" y="12"/>
                  </a:lnTo>
                  <a:lnTo>
                    <a:pt x="185" y="15"/>
                  </a:lnTo>
                  <a:lnTo>
                    <a:pt x="159" y="15"/>
                  </a:lnTo>
                  <a:lnTo>
                    <a:pt x="133" y="16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82" y="22"/>
                  </a:lnTo>
                  <a:lnTo>
                    <a:pt x="57" y="25"/>
                  </a:lnTo>
                  <a:lnTo>
                    <a:pt x="57" y="25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2" y="30"/>
                  </a:lnTo>
                  <a:lnTo>
                    <a:pt x="15" y="3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6" y="31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27" y="31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66" y="26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104" y="23"/>
                  </a:lnTo>
                  <a:lnTo>
                    <a:pt x="117" y="22"/>
                  </a:lnTo>
                  <a:lnTo>
                    <a:pt x="129" y="20"/>
                  </a:lnTo>
                  <a:lnTo>
                    <a:pt x="143" y="19"/>
                  </a:lnTo>
                  <a:lnTo>
                    <a:pt x="143" y="19"/>
                  </a:lnTo>
                  <a:lnTo>
                    <a:pt x="170" y="20"/>
                  </a:lnTo>
                  <a:lnTo>
                    <a:pt x="198" y="19"/>
                  </a:lnTo>
                  <a:lnTo>
                    <a:pt x="198" y="19"/>
                  </a:lnTo>
                  <a:lnTo>
                    <a:pt x="250" y="14"/>
                  </a:lnTo>
                  <a:lnTo>
                    <a:pt x="302" y="9"/>
                  </a:lnTo>
                  <a:lnTo>
                    <a:pt x="355" y="8"/>
                  </a:lnTo>
                  <a:lnTo>
                    <a:pt x="381" y="9"/>
                  </a:lnTo>
                  <a:lnTo>
                    <a:pt x="407" y="11"/>
                  </a:lnTo>
                  <a:lnTo>
                    <a:pt x="407" y="11"/>
                  </a:lnTo>
                  <a:lnTo>
                    <a:pt x="406" y="41"/>
                  </a:lnTo>
                  <a:lnTo>
                    <a:pt x="406" y="73"/>
                  </a:lnTo>
                  <a:lnTo>
                    <a:pt x="406" y="73"/>
                  </a:lnTo>
                  <a:lnTo>
                    <a:pt x="407" y="103"/>
                  </a:lnTo>
                  <a:lnTo>
                    <a:pt x="407" y="133"/>
                  </a:lnTo>
                  <a:lnTo>
                    <a:pt x="407" y="133"/>
                  </a:lnTo>
                  <a:lnTo>
                    <a:pt x="406" y="175"/>
                  </a:lnTo>
                  <a:lnTo>
                    <a:pt x="406" y="175"/>
                  </a:lnTo>
                  <a:lnTo>
                    <a:pt x="361" y="176"/>
                  </a:lnTo>
                  <a:lnTo>
                    <a:pt x="361" y="176"/>
                  </a:lnTo>
                  <a:lnTo>
                    <a:pt x="338" y="179"/>
                  </a:lnTo>
                  <a:lnTo>
                    <a:pt x="316" y="181"/>
                  </a:lnTo>
                  <a:lnTo>
                    <a:pt x="316" y="181"/>
                  </a:lnTo>
                  <a:lnTo>
                    <a:pt x="289" y="183"/>
                  </a:lnTo>
                  <a:lnTo>
                    <a:pt x="261" y="183"/>
                  </a:lnTo>
                  <a:lnTo>
                    <a:pt x="233" y="183"/>
                  </a:lnTo>
                  <a:lnTo>
                    <a:pt x="206" y="181"/>
                  </a:lnTo>
                  <a:lnTo>
                    <a:pt x="206" y="181"/>
                  </a:lnTo>
                  <a:lnTo>
                    <a:pt x="180" y="181"/>
                  </a:lnTo>
                  <a:lnTo>
                    <a:pt x="155" y="181"/>
                  </a:lnTo>
                  <a:lnTo>
                    <a:pt x="103" y="186"/>
                  </a:lnTo>
                  <a:lnTo>
                    <a:pt x="103" y="186"/>
                  </a:lnTo>
                  <a:lnTo>
                    <a:pt x="72" y="186"/>
                  </a:lnTo>
                  <a:lnTo>
                    <a:pt x="42" y="186"/>
                  </a:lnTo>
                  <a:lnTo>
                    <a:pt x="42" y="186"/>
                  </a:lnTo>
                  <a:lnTo>
                    <a:pt x="28" y="186"/>
                  </a:lnTo>
                  <a:lnTo>
                    <a:pt x="15" y="186"/>
                  </a:lnTo>
                  <a:lnTo>
                    <a:pt x="15" y="186"/>
                  </a:lnTo>
                  <a:lnTo>
                    <a:pt x="15" y="186"/>
                  </a:lnTo>
                  <a:lnTo>
                    <a:pt x="15" y="186"/>
                  </a:lnTo>
                  <a:lnTo>
                    <a:pt x="15" y="177"/>
                  </a:lnTo>
                  <a:lnTo>
                    <a:pt x="15" y="168"/>
                  </a:lnTo>
                  <a:lnTo>
                    <a:pt x="13" y="150"/>
                  </a:lnTo>
                  <a:lnTo>
                    <a:pt x="13" y="150"/>
                  </a:lnTo>
                  <a:lnTo>
                    <a:pt x="13" y="103"/>
                  </a:lnTo>
                  <a:lnTo>
                    <a:pt x="13" y="103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2" y="47"/>
                  </a:lnTo>
                  <a:lnTo>
                    <a:pt x="12" y="40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44"/>
                  </a:lnTo>
                  <a:lnTo>
                    <a:pt x="8" y="53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50"/>
                  </a:lnTo>
                  <a:lnTo>
                    <a:pt x="8" y="169"/>
                  </a:lnTo>
                  <a:lnTo>
                    <a:pt x="11" y="187"/>
                  </a:lnTo>
                  <a:lnTo>
                    <a:pt x="11" y="187"/>
                  </a:lnTo>
                  <a:lnTo>
                    <a:pt x="2" y="190"/>
                  </a:lnTo>
                  <a:lnTo>
                    <a:pt x="2" y="190"/>
                  </a:lnTo>
                  <a:lnTo>
                    <a:pt x="2" y="190"/>
                  </a:lnTo>
                  <a:lnTo>
                    <a:pt x="2" y="190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1" y="190"/>
                  </a:lnTo>
                  <a:lnTo>
                    <a:pt x="11" y="190"/>
                  </a:lnTo>
                  <a:lnTo>
                    <a:pt x="11" y="190"/>
                  </a:lnTo>
                  <a:lnTo>
                    <a:pt x="12" y="190"/>
                  </a:lnTo>
                  <a:lnTo>
                    <a:pt x="13" y="188"/>
                  </a:lnTo>
                  <a:lnTo>
                    <a:pt x="13" y="188"/>
                  </a:lnTo>
                  <a:lnTo>
                    <a:pt x="30" y="190"/>
                  </a:lnTo>
                  <a:lnTo>
                    <a:pt x="30" y="190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81" y="190"/>
                  </a:lnTo>
                  <a:lnTo>
                    <a:pt x="106" y="188"/>
                  </a:lnTo>
                  <a:lnTo>
                    <a:pt x="106" y="188"/>
                  </a:lnTo>
                  <a:lnTo>
                    <a:pt x="159" y="187"/>
                  </a:lnTo>
                  <a:lnTo>
                    <a:pt x="187" y="187"/>
                  </a:lnTo>
                  <a:lnTo>
                    <a:pt x="213" y="187"/>
                  </a:lnTo>
                  <a:lnTo>
                    <a:pt x="213" y="187"/>
                  </a:lnTo>
                  <a:lnTo>
                    <a:pt x="238" y="188"/>
                  </a:lnTo>
                  <a:lnTo>
                    <a:pt x="264" y="188"/>
                  </a:lnTo>
                  <a:lnTo>
                    <a:pt x="313" y="186"/>
                  </a:lnTo>
                  <a:lnTo>
                    <a:pt x="313" y="186"/>
                  </a:lnTo>
                  <a:lnTo>
                    <a:pt x="338" y="184"/>
                  </a:lnTo>
                  <a:lnTo>
                    <a:pt x="363" y="181"/>
                  </a:lnTo>
                  <a:lnTo>
                    <a:pt x="363" y="181"/>
                  </a:lnTo>
                  <a:lnTo>
                    <a:pt x="374" y="180"/>
                  </a:lnTo>
                  <a:lnTo>
                    <a:pt x="383" y="180"/>
                  </a:lnTo>
                  <a:lnTo>
                    <a:pt x="406" y="180"/>
                  </a:lnTo>
                  <a:lnTo>
                    <a:pt x="406" y="180"/>
                  </a:lnTo>
                  <a:lnTo>
                    <a:pt x="406" y="192"/>
                  </a:lnTo>
                  <a:lnTo>
                    <a:pt x="406" y="192"/>
                  </a:lnTo>
                  <a:lnTo>
                    <a:pt x="406" y="192"/>
                  </a:lnTo>
                  <a:lnTo>
                    <a:pt x="407" y="192"/>
                  </a:lnTo>
                  <a:lnTo>
                    <a:pt x="408" y="190"/>
                  </a:lnTo>
                  <a:lnTo>
                    <a:pt x="408" y="190"/>
                  </a:lnTo>
                  <a:lnTo>
                    <a:pt x="408" y="180"/>
                  </a:lnTo>
                  <a:lnTo>
                    <a:pt x="408" y="180"/>
                  </a:lnTo>
                  <a:lnTo>
                    <a:pt x="410" y="180"/>
                  </a:lnTo>
                  <a:lnTo>
                    <a:pt x="410" y="180"/>
                  </a:lnTo>
                  <a:lnTo>
                    <a:pt x="412" y="179"/>
                  </a:lnTo>
                  <a:lnTo>
                    <a:pt x="414" y="176"/>
                  </a:lnTo>
                  <a:lnTo>
                    <a:pt x="414" y="176"/>
                  </a:lnTo>
                  <a:lnTo>
                    <a:pt x="414" y="175"/>
                  </a:lnTo>
                  <a:lnTo>
                    <a:pt x="414" y="175"/>
                  </a:lnTo>
                  <a:lnTo>
                    <a:pt x="412" y="173"/>
                  </a:lnTo>
                  <a:lnTo>
                    <a:pt x="412" y="173"/>
                  </a:lnTo>
                  <a:lnTo>
                    <a:pt x="410" y="175"/>
                  </a:lnTo>
                  <a:lnTo>
                    <a:pt x="410" y="175"/>
                  </a:lnTo>
                  <a:lnTo>
                    <a:pt x="408" y="175"/>
                  </a:lnTo>
                  <a:lnTo>
                    <a:pt x="408" y="175"/>
                  </a:lnTo>
                  <a:lnTo>
                    <a:pt x="410" y="125"/>
                  </a:lnTo>
                  <a:lnTo>
                    <a:pt x="408" y="75"/>
                  </a:lnTo>
                  <a:lnTo>
                    <a:pt x="408" y="75"/>
                  </a:lnTo>
                  <a:lnTo>
                    <a:pt x="408" y="42"/>
                  </a:lnTo>
                  <a:lnTo>
                    <a:pt x="408" y="11"/>
                  </a:lnTo>
                  <a:lnTo>
                    <a:pt x="408" y="11"/>
                  </a:lnTo>
                  <a:lnTo>
                    <a:pt x="417" y="11"/>
                  </a:lnTo>
                  <a:lnTo>
                    <a:pt x="417" y="11"/>
                  </a:lnTo>
                  <a:lnTo>
                    <a:pt x="418" y="11"/>
                  </a:lnTo>
                  <a:lnTo>
                    <a:pt x="419" y="9"/>
                  </a:lnTo>
                  <a:lnTo>
                    <a:pt x="421" y="7"/>
                  </a:lnTo>
                  <a:lnTo>
                    <a:pt x="419" y="7"/>
                  </a:lnTo>
                  <a:lnTo>
                    <a:pt x="41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1424" y="1007150"/>
              <a:ext cx="2448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</a:rPr>
                <a:t>比如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……</a:t>
              </a:r>
              <a:r>
                <a:rPr lang="zh-CN" altLang="en-US" sz="2800" dirty="0" smtClean="0">
                  <a:solidFill>
                    <a:schemeClr val="bg1"/>
                  </a:solidFill>
                </a:rPr>
                <a:t>安卓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0375" y="350936"/>
            <a:ext cx="2736304" cy="864981"/>
            <a:chOff x="623392" y="979842"/>
            <a:chExt cx="2736304" cy="864981"/>
          </a:xfrm>
        </p:grpSpPr>
        <p:sp>
          <p:nvSpPr>
            <p:cNvPr id="5" name="Freeform 16"/>
            <p:cNvSpPr/>
            <p:nvPr/>
          </p:nvSpPr>
          <p:spPr bwMode="auto">
            <a:xfrm>
              <a:off x="623392" y="979842"/>
              <a:ext cx="2736304" cy="864981"/>
            </a:xfrm>
            <a:custGeom>
              <a:avLst/>
              <a:gdLst/>
              <a:ahLst/>
              <a:cxnLst>
                <a:cxn ang="0">
                  <a:pos x="408" y="5"/>
                </a:cxn>
                <a:cxn ang="0">
                  <a:pos x="408" y="0"/>
                </a:cxn>
                <a:cxn ang="0">
                  <a:pos x="407" y="5"/>
                </a:cxn>
                <a:cxn ang="0">
                  <a:pos x="357" y="4"/>
                </a:cxn>
                <a:cxn ang="0">
                  <a:pos x="210" y="12"/>
                </a:cxn>
                <a:cxn ang="0">
                  <a:pos x="159" y="15"/>
                </a:cxn>
                <a:cxn ang="0">
                  <a:pos x="107" y="19"/>
                </a:cxn>
                <a:cxn ang="0">
                  <a:pos x="57" y="25"/>
                </a:cxn>
                <a:cxn ang="0">
                  <a:pos x="22" y="30"/>
                </a:cxn>
                <a:cxn ang="0">
                  <a:pos x="0" y="27"/>
                </a:cxn>
                <a:cxn ang="0">
                  <a:pos x="6" y="31"/>
                </a:cxn>
                <a:cxn ang="0">
                  <a:pos x="15" y="33"/>
                </a:cxn>
                <a:cxn ang="0">
                  <a:pos x="39" y="30"/>
                </a:cxn>
                <a:cxn ang="0">
                  <a:pos x="90" y="25"/>
                </a:cxn>
                <a:cxn ang="0">
                  <a:pos x="129" y="20"/>
                </a:cxn>
                <a:cxn ang="0">
                  <a:pos x="170" y="20"/>
                </a:cxn>
                <a:cxn ang="0">
                  <a:pos x="250" y="14"/>
                </a:cxn>
                <a:cxn ang="0">
                  <a:pos x="381" y="9"/>
                </a:cxn>
                <a:cxn ang="0">
                  <a:pos x="406" y="41"/>
                </a:cxn>
                <a:cxn ang="0">
                  <a:pos x="407" y="103"/>
                </a:cxn>
                <a:cxn ang="0">
                  <a:pos x="406" y="175"/>
                </a:cxn>
                <a:cxn ang="0">
                  <a:pos x="361" y="176"/>
                </a:cxn>
                <a:cxn ang="0">
                  <a:pos x="316" y="181"/>
                </a:cxn>
                <a:cxn ang="0">
                  <a:pos x="233" y="183"/>
                </a:cxn>
                <a:cxn ang="0">
                  <a:pos x="180" y="181"/>
                </a:cxn>
                <a:cxn ang="0">
                  <a:pos x="103" y="186"/>
                </a:cxn>
                <a:cxn ang="0">
                  <a:pos x="42" y="186"/>
                </a:cxn>
                <a:cxn ang="0">
                  <a:pos x="15" y="186"/>
                </a:cxn>
                <a:cxn ang="0">
                  <a:pos x="15" y="177"/>
                </a:cxn>
                <a:cxn ang="0">
                  <a:pos x="13" y="150"/>
                </a:cxn>
                <a:cxn ang="0">
                  <a:pos x="12" y="62"/>
                </a:cxn>
                <a:cxn ang="0">
                  <a:pos x="12" y="40"/>
                </a:cxn>
                <a:cxn ang="0">
                  <a:pos x="8" y="33"/>
                </a:cxn>
                <a:cxn ang="0">
                  <a:pos x="8" y="44"/>
                </a:cxn>
                <a:cxn ang="0">
                  <a:pos x="8" y="74"/>
                </a:cxn>
                <a:cxn ang="0">
                  <a:pos x="8" y="150"/>
                </a:cxn>
                <a:cxn ang="0">
                  <a:pos x="11" y="187"/>
                </a:cxn>
                <a:cxn ang="0">
                  <a:pos x="2" y="190"/>
                </a:cxn>
                <a:cxn ang="0">
                  <a:pos x="11" y="188"/>
                </a:cxn>
                <a:cxn ang="0">
                  <a:pos x="11" y="190"/>
                </a:cxn>
                <a:cxn ang="0">
                  <a:pos x="13" y="188"/>
                </a:cxn>
                <a:cxn ang="0">
                  <a:pos x="56" y="190"/>
                </a:cxn>
                <a:cxn ang="0">
                  <a:pos x="106" y="188"/>
                </a:cxn>
                <a:cxn ang="0">
                  <a:pos x="187" y="187"/>
                </a:cxn>
                <a:cxn ang="0">
                  <a:pos x="238" y="188"/>
                </a:cxn>
                <a:cxn ang="0">
                  <a:pos x="313" y="186"/>
                </a:cxn>
                <a:cxn ang="0">
                  <a:pos x="363" y="181"/>
                </a:cxn>
                <a:cxn ang="0">
                  <a:pos x="406" y="180"/>
                </a:cxn>
                <a:cxn ang="0">
                  <a:pos x="406" y="192"/>
                </a:cxn>
                <a:cxn ang="0">
                  <a:pos x="408" y="190"/>
                </a:cxn>
                <a:cxn ang="0">
                  <a:pos x="408" y="180"/>
                </a:cxn>
                <a:cxn ang="0">
                  <a:pos x="412" y="179"/>
                </a:cxn>
                <a:cxn ang="0">
                  <a:pos x="414" y="175"/>
                </a:cxn>
                <a:cxn ang="0">
                  <a:pos x="412" y="173"/>
                </a:cxn>
                <a:cxn ang="0">
                  <a:pos x="408" y="175"/>
                </a:cxn>
                <a:cxn ang="0">
                  <a:pos x="408" y="75"/>
                </a:cxn>
                <a:cxn ang="0">
                  <a:pos x="408" y="11"/>
                </a:cxn>
                <a:cxn ang="0">
                  <a:pos x="417" y="11"/>
                </a:cxn>
                <a:cxn ang="0">
                  <a:pos x="421" y="7"/>
                </a:cxn>
              </a:cxnLst>
              <a:rect l="0" t="0" r="r" b="b"/>
              <a:pathLst>
                <a:path w="421" h="192">
                  <a:moveTo>
                    <a:pt x="419" y="7"/>
                  </a:moveTo>
                  <a:lnTo>
                    <a:pt x="419" y="7"/>
                  </a:lnTo>
                  <a:lnTo>
                    <a:pt x="408" y="5"/>
                  </a:lnTo>
                  <a:lnTo>
                    <a:pt x="408" y="5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07" y="1"/>
                  </a:lnTo>
                  <a:lnTo>
                    <a:pt x="407" y="1"/>
                  </a:lnTo>
                  <a:lnTo>
                    <a:pt x="407" y="5"/>
                  </a:lnTo>
                  <a:lnTo>
                    <a:pt x="407" y="5"/>
                  </a:lnTo>
                  <a:lnTo>
                    <a:pt x="382" y="4"/>
                  </a:lnTo>
                  <a:lnTo>
                    <a:pt x="357" y="4"/>
                  </a:lnTo>
                  <a:lnTo>
                    <a:pt x="309" y="5"/>
                  </a:lnTo>
                  <a:lnTo>
                    <a:pt x="260" y="8"/>
                  </a:lnTo>
                  <a:lnTo>
                    <a:pt x="210" y="12"/>
                  </a:lnTo>
                  <a:lnTo>
                    <a:pt x="210" y="12"/>
                  </a:lnTo>
                  <a:lnTo>
                    <a:pt x="185" y="15"/>
                  </a:lnTo>
                  <a:lnTo>
                    <a:pt x="159" y="15"/>
                  </a:lnTo>
                  <a:lnTo>
                    <a:pt x="133" y="16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82" y="22"/>
                  </a:lnTo>
                  <a:lnTo>
                    <a:pt x="57" y="25"/>
                  </a:lnTo>
                  <a:lnTo>
                    <a:pt x="57" y="25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2" y="30"/>
                  </a:lnTo>
                  <a:lnTo>
                    <a:pt x="15" y="3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6" y="31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27" y="31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66" y="26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104" y="23"/>
                  </a:lnTo>
                  <a:lnTo>
                    <a:pt x="117" y="22"/>
                  </a:lnTo>
                  <a:lnTo>
                    <a:pt x="129" y="20"/>
                  </a:lnTo>
                  <a:lnTo>
                    <a:pt x="143" y="19"/>
                  </a:lnTo>
                  <a:lnTo>
                    <a:pt x="143" y="19"/>
                  </a:lnTo>
                  <a:lnTo>
                    <a:pt x="170" y="20"/>
                  </a:lnTo>
                  <a:lnTo>
                    <a:pt x="198" y="19"/>
                  </a:lnTo>
                  <a:lnTo>
                    <a:pt x="198" y="19"/>
                  </a:lnTo>
                  <a:lnTo>
                    <a:pt x="250" y="14"/>
                  </a:lnTo>
                  <a:lnTo>
                    <a:pt x="302" y="9"/>
                  </a:lnTo>
                  <a:lnTo>
                    <a:pt x="355" y="8"/>
                  </a:lnTo>
                  <a:lnTo>
                    <a:pt x="381" y="9"/>
                  </a:lnTo>
                  <a:lnTo>
                    <a:pt x="407" y="11"/>
                  </a:lnTo>
                  <a:lnTo>
                    <a:pt x="407" y="11"/>
                  </a:lnTo>
                  <a:lnTo>
                    <a:pt x="406" y="41"/>
                  </a:lnTo>
                  <a:lnTo>
                    <a:pt x="406" y="73"/>
                  </a:lnTo>
                  <a:lnTo>
                    <a:pt x="406" y="73"/>
                  </a:lnTo>
                  <a:lnTo>
                    <a:pt x="407" y="103"/>
                  </a:lnTo>
                  <a:lnTo>
                    <a:pt x="407" y="133"/>
                  </a:lnTo>
                  <a:lnTo>
                    <a:pt x="407" y="133"/>
                  </a:lnTo>
                  <a:lnTo>
                    <a:pt x="406" y="175"/>
                  </a:lnTo>
                  <a:lnTo>
                    <a:pt x="406" y="175"/>
                  </a:lnTo>
                  <a:lnTo>
                    <a:pt x="361" y="176"/>
                  </a:lnTo>
                  <a:lnTo>
                    <a:pt x="361" y="176"/>
                  </a:lnTo>
                  <a:lnTo>
                    <a:pt x="338" y="179"/>
                  </a:lnTo>
                  <a:lnTo>
                    <a:pt x="316" y="181"/>
                  </a:lnTo>
                  <a:lnTo>
                    <a:pt x="316" y="181"/>
                  </a:lnTo>
                  <a:lnTo>
                    <a:pt x="289" y="183"/>
                  </a:lnTo>
                  <a:lnTo>
                    <a:pt x="261" y="183"/>
                  </a:lnTo>
                  <a:lnTo>
                    <a:pt x="233" y="183"/>
                  </a:lnTo>
                  <a:lnTo>
                    <a:pt x="206" y="181"/>
                  </a:lnTo>
                  <a:lnTo>
                    <a:pt x="206" y="181"/>
                  </a:lnTo>
                  <a:lnTo>
                    <a:pt x="180" y="181"/>
                  </a:lnTo>
                  <a:lnTo>
                    <a:pt x="155" y="181"/>
                  </a:lnTo>
                  <a:lnTo>
                    <a:pt x="103" y="186"/>
                  </a:lnTo>
                  <a:lnTo>
                    <a:pt x="103" y="186"/>
                  </a:lnTo>
                  <a:lnTo>
                    <a:pt x="72" y="186"/>
                  </a:lnTo>
                  <a:lnTo>
                    <a:pt x="42" y="186"/>
                  </a:lnTo>
                  <a:lnTo>
                    <a:pt x="42" y="186"/>
                  </a:lnTo>
                  <a:lnTo>
                    <a:pt x="28" y="186"/>
                  </a:lnTo>
                  <a:lnTo>
                    <a:pt x="15" y="186"/>
                  </a:lnTo>
                  <a:lnTo>
                    <a:pt x="15" y="186"/>
                  </a:lnTo>
                  <a:lnTo>
                    <a:pt x="15" y="186"/>
                  </a:lnTo>
                  <a:lnTo>
                    <a:pt x="15" y="186"/>
                  </a:lnTo>
                  <a:lnTo>
                    <a:pt x="15" y="177"/>
                  </a:lnTo>
                  <a:lnTo>
                    <a:pt x="15" y="168"/>
                  </a:lnTo>
                  <a:lnTo>
                    <a:pt x="13" y="150"/>
                  </a:lnTo>
                  <a:lnTo>
                    <a:pt x="13" y="150"/>
                  </a:lnTo>
                  <a:lnTo>
                    <a:pt x="13" y="103"/>
                  </a:lnTo>
                  <a:lnTo>
                    <a:pt x="13" y="103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2" y="47"/>
                  </a:lnTo>
                  <a:lnTo>
                    <a:pt x="12" y="40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44"/>
                  </a:lnTo>
                  <a:lnTo>
                    <a:pt x="8" y="53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50"/>
                  </a:lnTo>
                  <a:lnTo>
                    <a:pt x="8" y="169"/>
                  </a:lnTo>
                  <a:lnTo>
                    <a:pt x="11" y="187"/>
                  </a:lnTo>
                  <a:lnTo>
                    <a:pt x="11" y="187"/>
                  </a:lnTo>
                  <a:lnTo>
                    <a:pt x="2" y="190"/>
                  </a:lnTo>
                  <a:lnTo>
                    <a:pt x="2" y="190"/>
                  </a:lnTo>
                  <a:lnTo>
                    <a:pt x="2" y="190"/>
                  </a:lnTo>
                  <a:lnTo>
                    <a:pt x="2" y="190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1" y="190"/>
                  </a:lnTo>
                  <a:lnTo>
                    <a:pt x="11" y="190"/>
                  </a:lnTo>
                  <a:lnTo>
                    <a:pt x="11" y="190"/>
                  </a:lnTo>
                  <a:lnTo>
                    <a:pt x="12" y="190"/>
                  </a:lnTo>
                  <a:lnTo>
                    <a:pt x="13" y="188"/>
                  </a:lnTo>
                  <a:lnTo>
                    <a:pt x="13" y="188"/>
                  </a:lnTo>
                  <a:lnTo>
                    <a:pt x="30" y="190"/>
                  </a:lnTo>
                  <a:lnTo>
                    <a:pt x="30" y="190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81" y="190"/>
                  </a:lnTo>
                  <a:lnTo>
                    <a:pt x="106" y="188"/>
                  </a:lnTo>
                  <a:lnTo>
                    <a:pt x="106" y="188"/>
                  </a:lnTo>
                  <a:lnTo>
                    <a:pt x="159" y="187"/>
                  </a:lnTo>
                  <a:lnTo>
                    <a:pt x="187" y="187"/>
                  </a:lnTo>
                  <a:lnTo>
                    <a:pt x="213" y="187"/>
                  </a:lnTo>
                  <a:lnTo>
                    <a:pt x="213" y="187"/>
                  </a:lnTo>
                  <a:lnTo>
                    <a:pt x="238" y="188"/>
                  </a:lnTo>
                  <a:lnTo>
                    <a:pt x="264" y="188"/>
                  </a:lnTo>
                  <a:lnTo>
                    <a:pt x="313" y="186"/>
                  </a:lnTo>
                  <a:lnTo>
                    <a:pt x="313" y="186"/>
                  </a:lnTo>
                  <a:lnTo>
                    <a:pt x="338" y="184"/>
                  </a:lnTo>
                  <a:lnTo>
                    <a:pt x="363" y="181"/>
                  </a:lnTo>
                  <a:lnTo>
                    <a:pt x="363" y="181"/>
                  </a:lnTo>
                  <a:lnTo>
                    <a:pt x="374" y="180"/>
                  </a:lnTo>
                  <a:lnTo>
                    <a:pt x="383" y="180"/>
                  </a:lnTo>
                  <a:lnTo>
                    <a:pt x="406" y="180"/>
                  </a:lnTo>
                  <a:lnTo>
                    <a:pt x="406" y="180"/>
                  </a:lnTo>
                  <a:lnTo>
                    <a:pt x="406" y="192"/>
                  </a:lnTo>
                  <a:lnTo>
                    <a:pt x="406" y="192"/>
                  </a:lnTo>
                  <a:lnTo>
                    <a:pt x="406" y="192"/>
                  </a:lnTo>
                  <a:lnTo>
                    <a:pt x="407" y="192"/>
                  </a:lnTo>
                  <a:lnTo>
                    <a:pt x="408" y="190"/>
                  </a:lnTo>
                  <a:lnTo>
                    <a:pt x="408" y="190"/>
                  </a:lnTo>
                  <a:lnTo>
                    <a:pt x="408" y="180"/>
                  </a:lnTo>
                  <a:lnTo>
                    <a:pt x="408" y="180"/>
                  </a:lnTo>
                  <a:lnTo>
                    <a:pt x="410" y="180"/>
                  </a:lnTo>
                  <a:lnTo>
                    <a:pt x="410" y="180"/>
                  </a:lnTo>
                  <a:lnTo>
                    <a:pt x="412" y="179"/>
                  </a:lnTo>
                  <a:lnTo>
                    <a:pt x="414" y="176"/>
                  </a:lnTo>
                  <a:lnTo>
                    <a:pt x="414" y="176"/>
                  </a:lnTo>
                  <a:lnTo>
                    <a:pt x="414" y="175"/>
                  </a:lnTo>
                  <a:lnTo>
                    <a:pt x="414" y="175"/>
                  </a:lnTo>
                  <a:lnTo>
                    <a:pt x="412" y="173"/>
                  </a:lnTo>
                  <a:lnTo>
                    <a:pt x="412" y="173"/>
                  </a:lnTo>
                  <a:lnTo>
                    <a:pt x="410" y="175"/>
                  </a:lnTo>
                  <a:lnTo>
                    <a:pt x="410" y="175"/>
                  </a:lnTo>
                  <a:lnTo>
                    <a:pt x="408" y="175"/>
                  </a:lnTo>
                  <a:lnTo>
                    <a:pt x="408" y="175"/>
                  </a:lnTo>
                  <a:lnTo>
                    <a:pt x="410" y="125"/>
                  </a:lnTo>
                  <a:lnTo>
                    <a:pt x="408" y="75"/>
                  </a:lnTo>
                  <a:lnTo>
                    <a:pt x="408" y="75"/>
                  </a:lnTo>
                  <a:lnTo>
                    <a:pt x="408" y="42"/>
                  </a:lnTo>
                  <a:lnTo>
                    <a:pt x="408" y="11"/>
                  </a:lnTo>
                  <a:lnTo>
                    <a:pt x="408" y="11"/>
                  </a:lnTo>
                  <a:lnTo>
                    <a:pt x="417" y="11"/>
                  </a:lnTo>
                  <a:lnTo>
                    <a:pt x="417" y="11"/>
                  </a:lnTo>
                  <a:lnTo>
                    <a:pt x="418" y="11"/>
                  </a:lnTo>
                  <a:lnTo>
                    <a:pt x="419" y="9"/>
                  </a:lnTo>
                  <a:lnTo>
                    <a:pt x="421" y="7"/>
                  </a:lnTo>
                  <a:lnTo>
                    <a:pt x="419" y="7"/>
                  </a:lnTo>
                  <a:lnTo>
                    <a:pt x="41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1424" y="1007150"/>
              <a:ext cx="24482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</a:rPr>
                <a:t>再比如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……</a:t>
              </a:r>
              <a:r>
                <a:rPr lang="en-US" altLang="zh-CN" sz="3200" dirty="0" smtClean="0">
                  <a:solidFill>
                    <a:schemeClr val="bg1"/>
                  </a:solidFill>
                </a:rPr>
                <a:t>web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4921" y="271489"/>
            <a:ext cx="1207079" cy="69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AutoShape 5" descr="http://jbcdn2.b0.upaiyun.com/2016/02/8dd2b0eca298628795a482cdfadbd0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831" name="AutoShape 7" descr="http://jbcdn2.b0.upaiyun.com/2016/02/8dd2b0eca298628795a482cdfadbd0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833" name="AutoShape 9" descr="http://jbcdn2.b0.upaiyun.com/2016/02/8dd2b0eca298628795a482cdfadbd0c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7834" name="Picture 10" descr="C:\Users\huang zhen yang\Desktop\WD]O8]9`E]A}N]C2HR@A6[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3881" y="1215917"/>
            <a:ext cx="9361040" cy="53297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75" y="2060848"/>
            <a:ext cx="1162341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/>
          <p:nvPr/>
        </p:nvGrpSpPr>
        <p:grpSpPr>
          <a:xfrm>
            <a:off x="460375" y="350936"/>
            <a:ext cx="3979442" cy="1133848"/>
            <a:chOff x="623392" y="979842"/>
            <a:chExt cx="3979442" cy="1133848"/>
          </a:xfrm>
        </p:grpSpPr>
        <p:sp>
          <p:nvSpPr>
            <p:cNvPr id="6" name="Freeform 16"/>
            <p:cNvSpPr/>
            <p:nvPr/>
          </p:nvSpPr>
          <p:spPr bwMode="auto">
            <a:xfrm>
              <a:off x="623392" y="979842"/>
              <a:ext cx="3979442" cy="1133848"/>
            </a:xfrm>
            <a:custGeom>
              <a:avLst/>
              <a:gdLst/>
              <a:ahLst/>
              <a:cxnLst>
                <a:cxn ang="0">
                  <a:pos x="408" y="5"/>
                </a:cxn>
                <a:cxn ang="0">
                  <a:pos x="408" y="0"/>
                </a:cxn>
                <a:cxn ang="0">
                  <a:pos x="407" y="5"/>
                </a:cxn>
                <a:cxn ang="0">
                  <a:pos x="357" y="4"/>
                </a:cxn>
                <a:cxn ang="0">
                  <a:pos x="210" y="12"/>
                </a:cxn>
                <a:cxn ang="0">
                  <a:pos x="159" y="15"/>
                </a:cxn>
                <a:cxn ang="0">
                  <a:pos x="107" y="19"/>
                </a:cxn>
                <a:cxn ang="0">
                  <a:pos x="57" y="25"/>
                </a:cxn>
                <a:cxn ang="0">
                  <a:pos x="22" y="30"/>
                </a:cxn>
                <a:cxn ang="0">
                  <a:pos x="0" y="27"/>
                </a:cxn>
                <a:cxn ang="0">
                  <a:pos x="6" y="31"/>
                </a:cxn>
                <a:cxn ang="0">
                  <a:pos x="15" y="33"/>
                </a:cxn>
                <a:cxn ang="0">
                  <a:pos x="39" y="30"/>
                </a:cxn>
                <a:cxn ang="0">
                  <a:pos x="90" y="25"/>
                </a:cxn>
                <a:cxn ang="0">
                  <a:pos x="129" y="20"/>
                </a:cxn>
                <a:cxn ang="0">
                  <a:pos x="170" y="20"/>
                </a:cxn>
                <a:cxn ang="0">
                  <a:pos x="250" y="14"/>
                </a:cxn>
                <a:cxn ang="0">
                  <a:pos x="381" y="9"/>
                </a:cxn>
                <a:cxn ang="0">
                  <a:pos x="406" y="41"/>
                </a:cxn>
                <a:cxn ang="0">
                  <a:pos x="407" y="103"/>
                </a:cxn>
                <a:cxn ang="0">
                  <a:pos x="406" y="175"/>
                </a:cxn>
                <a:cxn ang="0">
                  <a:pos x="361" y="176"/>
                </a:cxn>
                <a:cxn ang="0">
                  <a:pos x="316" y="181"/>
                </a:cxn>
                <a:cxn ang="0">
                  <a:pos x="233" y="183"/>
                </a:cxn>
                <a:cxn ang="0">
                  <a:pos x="180" y="181"/>
                </a:cxn>
                <a:cxn ang="0">
                  <a:pos x="103" y="186"/>
                </a:cxn>
                <a:cxn ang="0">
                  <a:pos x="42" y="186"/>
                </a:cxn>
                <a:cxn ang="0">
                  <a:pos x="15" y="186"/>
                </a:cxn>
                <a:cxn ang="0">
                  <a:pos x="15" y="177"/>
                </a:cxn>
                <a:cxn ang="0">
                  <a:pos x="13" y="150"/>
                </a:cxn>
                <a:cxn ang="0">
                  <a:pos x="12" y="62"/>
                </a:cxn>
                <a:cxn ang="0">
                  <a:pos x="12" y="40"/>
                </a:cxn>
                <a:cxn ang="0">
                  <a:pos x="8" y="33"/>
                </a:cxn>
                <a:cxn ang="0">
                  <a:pos x="8" y="44"/>
                </a:cxn>
                <a:cxn ang="0">
                  <a:pos x="8" y="74"/>
                </a:cxn>
                <a:cxn ang="0">
                  <a:pos x="8" y="150"/>
                </a:cxn>
                <a:cxn ang="0">
                  <a:pos x="11" y="187"/>
                </a:cxn>
                <a:cxn ang="0">
                  <a:pos x="2" y="190"/>
                </a:cxn>
                <a:cxn ang="0">
                  <a:pos x="11" y="188"/>
                </a:cxn>
                <a:cxn ang="0">
                  <a:pos x="11" y="190"/>
                </a:cxn>
                <a:cxn ang="0">
                  <a:pos x="13" y="188"/>
                </a:cxn>
                <a:cxn ang="0">
                  <a:pos x="56" y="190"/>
                </a:cxn>
                <a:cxn ang="0">
                  <a:pos x="106" y="188"/>
                </a:cxn>
                <a:cxn ang="0">
                  <a:pos x="187" y="187"/>
                </a:cxn>
                <a:cxn ang="0">
                  <a:pos x="238" y="188"/>
                </a:cxn>
                <a:cxn ang="0">
                  <a:pos x="313" y="186"/>
                </a:cxn>
                <a:cxn ang="0">
                  <a:pos x="363" y="181"/>
                </a:cxn>
                <a:cxn ang="0">
                  <a:pos x="406" y="180"/>
                </a:cxn>
                <a:cxn ang="0">
                  <a:pos x="406" y="192"/>
                </a:cxn>
                <a:cxn ang="0">
                  <a:pos x="408" y="190"/>
                </a:cxn>
                <a:cxn ang="0">
                  <a:pos x="408" y="180"/>
                </a:cxn>
                <a:cxn ang="0">
                  <a:pos x="412" y="179"/>
                </a:cxn>
                <a:cxn ang="0">
                  <a:pos x="414" y="175"/>
                </a:cxn>
                <a:cxn ang="0">
                  <a:pos x="412" y="173"/>
                </a:cxn>
                <a:cxn ang="0">
                  <a:pos x="408" y="175"/>
                </a:cxn>
                <a:cxn ang="0">
                  <a:pos x="408" y="75"/>
                </a:cxn>
                <a:cxn ang="0">
                  <a:pos x="408" y="11"/>
                </a:cxn>
                <a:cxn ang="0">
                  <a:pos x="417" y="11"/>
                </a:cxn>
                <a:cxn ang="0">
                  <a:pos x="421" y="7"/>
                </a:cxn>
              </a:cxnLst>
              <a:rect l="0" t="0" r="r" b="b"/>
              <a:pathLst>
                <a:path w="421" h="192">
                  <a:moveTo>
                    <a:pt x="419" y="7"/>
                  </a:moveTo>
                  <a:lnTo>
                    <a:pt x="419" y="7"/>
                  </a:lnTo>
                  <a:lnTo>
                    <a:pt x="408" y="5"/>
                  </a:lnTo>
                  <a:lnTo>
                    <a:pt x="408" y="5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07" y="1"/>
                  </a:lnTo>
                  <a:lnTo>
                    <a:pt x="407" y="1"/>
                  </a:lnTo>
                  <a:lnTo>
                    <a:pt x="407" y="5"/>
                  </a:lnTo>
                  <a:lnTo>
                    <a:pt x="407" y="5"/>
                  </a:lnTo>
                  <a:lnTo>
                    <a:pt x="382" y="4"/>
                  </a:lnTo>
                  <a:lnTo>
                    <a:pt x="357" y="4"/>
                  </a:lnTo>
                  <a:lnTo>
                    <a:pt x="309" y="5"/>
                  </a:lnTo>
                  <a:lnTo>
                    <a:pt x="260" y="8"/>
                  </a:lnTo>
                  <a:lnTo>
                    <a:pt x="210" y="12"/>
                  </a:lnTo>
                  <a:lnTo>
                    <a:pt x="210" y="12"/>
                  </a:lnTo>
                  <a:lnTo>
                    <a:pt x="185" y="15"/>
                  </a:lnTo>
                  <a:lnTo>
                    <a:pt x="159" y="15"/>
                  </a:lnTo>
                  <a:lnTo>
                    <a:pt x="133" y="16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82" y="22"/>
                  </a:lnTo>
                  <a:lnTo>
                    <a:pt x="57" y="25"/>
                  </a:lnTo>
                  <a:lnTo>
                    <a:pt x="57" y="25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2" y="30"/>
                  </a:lnTo>
                  <a:lnTo>
                    <a:pt x="15" y="3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6" y="31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27" y="31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66" y="26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104" y="23"/>
                  </a:lnTo>
                  <a:lnTo>
                    <a:pt x="117" y="22"/>
                  </a:lnTo>
                  <a:lnTo>
                    <a:pt x="129" y="20"/>
                  </a:lnTo>
                  <a:lnTo>
                    <a:pt x="143" y="19"/>
                  </a:lnTo>
                  <a:lnTo>
                    <a:pt x="143" y="19"/>
                  </a:lnTo>
                  <a:lnTo>
                    <a:pt x="170" y="20"/>
                  </a:lnTo>
                  <a:lnTo>
                    <a:pt x="198" y="19"/>
                  </a:lnTo>
                  <a:lnTo>
                    <a:pt x="198" y="19"/>
                  </a:lnTo>
                  <a:lnTo>
                    <a:pt x="250" y="14"/>
                  </a:lnTo>
                  <a:lnTo>
                    <a:pt x="302" y="9"/>
                  </a:lnTo>
                  <a:lnTo>
                    <a:pt x="355" y="8"/>
                  </a:lnTo>
                  <a:lnTo>
                    <a:pt x="381" y="9"/>
                  </a:lnTo>
                  <a:lnTo>
                    <a:pt x="407" y="11"/>
                  </a:lnTo>
                  <a:lnTo>
                    <a:pt x="407" y="11"/>
                  </a:lnTo>
                  <a:lnTo>
                    <a:pt x="406" y="41"/>
                  </a:lnTo>
                  <a:lnTo>
                    <a:pt x="406" y="73"/>
                  </a:lnTo>
                  <a:lnTo>
                    <a:pt x="406" y="73"/>
                  </a:lnTo>
                  <a:lnTo>
                    <a:pt x="407" y="103"/>
                  </a:lnTo>
                  <a:lnTo>
                    <a:pt x="407" y="133"/>
                  </a:lnTo>
                  <a:lnTo>
                    <a:pt x="407" y="133"/>
                  </a:lnTo>
                  <a:lnTo>
                    <a:pt x="406" y="175"/>
                  </a:lnTo>
                  <a:lnTo>
                    <a:pt x="406" y="175"/>
                  </a:lnTo>
                  <a:lnTo>
                    <a:pt x="361" y="176"/>
                  </a:lnTo>
                  <a:lnTo>
                    <a:pt x="361" y="176"/>
                  </a:lnTo>
                  <a:lnTo>
                    <a:pt x="338" y="179"/>
                  </a:lnTo>
                  <a:lnTo>
                    <a:pt x="316" y="181"/>
                  </a:lnTo>
                  <a:lnTo>
                    <a:pt x="316" y="181"/>
                  </a:lnTo>
                  <a:lnTo>
                    <a:pt x="289" y="183"/>
                  </a:lnTo>
                  <a:lnTo>
                    <a:pt x="261" y="183"/>
                  </a:lnTo>
                  <a:lnTo>
                    <a:pt x="233" y="183"/>
                  </a:lnTo>
                  <a:lnTo>
                    <a:pt x="206" y="181"/>
                  </a:lnTo>
                  <a:lnTo>
                    <a:pt x="206" y="181"/>
                  </a:lnTo>
                  <a:lnTo>
                    <a:pt x="180" y="181"/>
                  </a:lnTo>
                  <a:lnTo>
                    <a:pt x="155" y="181"/>
                  </a:lnTo>
                  <a:lnTo>
                    <a:pt x="103" y="186"/>
                  </a:lnTo>
                  <a:lnTo>
                    <a:pt x="103" y="186"/>
                  </a:lnTo>
                  <a:lnTo>
                    <a:pt x="72" y="186"/>
                  </a:lnTo>
                  <a:lnTo>
                    <a:pt x="42" y="186"/>
                  </a:lnTo>
                  <a:lnTo>
                    <a:pt x="42" y="186"/>
                  </a:lnTo>
                  <a:lnTo>
                    <a:pt x="28" y="186"/>
                  </a:lnTo>
                  <a:lnTo>
                    <a:pt x="15" y="186"/>
                  </a:lnTo>
                  <a:lnTo>
                    <a:pt x="15" y="186"/>
                  </a:lnTo>
                  <a:lnTo>
                    <a:pt x="15" y="186"/>
                  </a:lnTo>
                  <a:lnTo>
                    <a:pt x="15" y="186"/>
                  </a:lnTo>
                  <a:lnTo>
                    <a:pt x="15" y="177"/>
                  </a:lnTo>
                  <a:lnTo>
                    <a:pt x="15" y="168"/>
                  </a:lnTo>
                  <a:lnTo>
                    <a:pt x="13" y="150"/>
                  </a:lnTo>
                  <a:lnTo>
                    <a:pt x="13" y="150"/>
                  </a:lnTo>
                  <a:lnTo>
                    <a:pt x="13" y="103"/>
                  </a:lnTo>
                  <a:lnTo>
                    <a:pt x="13" y="103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2" y="47"/>
                  </a:lnTo>
                  <a:lnTo>
                    <a:pt x="12" y="40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44"/>
                  </a:lnTo>
                  <a:lnTo>
                    <a:pt x="8" y="53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50"/>
                  </a:lnTo>
                  <a:lnTo>
                    <a:pt x="8" y="169"/>
                  </a:lnTo>
                  <a:lnTo>
                    <a:pt x="11" y="187"/>
                  </a:lnTo>
                  <a:lnTo>
                    <a:pt x="11" y="187"/>
                  </a:lnTo>
                  <a:lnTo>
                    <a:pt x="2" y="190"/>
                  </a:lnTo>
                  <a:lnTo>
                    <a:pt x="2" y="190"/>
                  </a:lnTo>
                  <a:lnTo>
                    <a:pt x="2" y="190"/>
                  </a:lnTo>
                  <a:lnTo>
                    <a:pt x="2" y="190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1" y="190"/>
                  </a:lnTo>
                  <a:lnTo>
                    <a:pt x="11" y="190"/>
                  </a:lnTo>
                  <a:lnTo>
                    <a:pt x="11" y="190"/>
                  </a:lnTo>
                  <a:lnTo>
                    <a:pt x="12" y="190"/>
                  </a:lnTo>
                  <a:lnTo>
                    <a:pt x="13" y="188"/>
                  </a:lnTo>
                  <a:lnTo>
                    <a:pt x="13" y="188"/>
                  </a:lnTo>
                  <a:lnTo>
                    <a:pt x="30" y="190"/>
                  </a:lnTo>
                  <a:lnTo>
                    <a:pt x="30" y="190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81" y="190"/>
                  </a:lnTo>
                  <a:lnTo>
                    <a:pt x="106" y="188"/>
                  </a:lnTo>
                  <a:lnTo>
                    <a:pt x="106" y="188"/>
                  </a:lnTo>
                  <a:lnTo>
                    <a:pt x="159" y="187"/>
                  </a:lnTo>
                  <a:lnTo>
                    <a:pt x="187" y="187"/>
                  </a:lnTo>
                  <a:lnTo>
                    <a:pt x="213" y="187"/>
                  </a:lnTo>
                  <a:lnTo>
                    <a:pt x="213" y="187"/>
                  </a:lnTo>
                  <a:lnTo>
                    <a:pt x="238" y="188"/>
                  </a:lnTo>
                  <a:lnTo>
                    <a:pt x="264" y="188"/>
                  </a:lnTo>
                  <a:lnTo>
                    <a:pt x="313" y="186"/>
                  </a:lnTo>
                  <a:lnTo>
                    <a:pt x="313" y="186"/>
                  </a:lnTo>
                  <a:lnTo>
                    <a:pt x="338" y="184"/>
                  </a:lnTo>
                  <a:lnTo>
                    <a:pt x="363" y="181"/>
                  </a:lnTo>
                  <a:lnTo>
                    <a:pt x="363" y="181"/>
                  </a:lnTo>
                  <a:lnTo>
                    <a:pt x="374" y="180"/>
                  </a:lnTo>
                  <a:lnTo>
                    <a:pt x="383" y="180"/>
                  </a:lnTo>
                  <a:lnTo>
                    <a:pt x="406" y="180"/>
                  </a:lnTo>
                  <a:lnTo>
                    <a:pt x="406" y="180"/>
                  </a:lnTo>
                  <a:lnTo>
                    <a:pt x="406" y="192"/>
                  </a:lnTo>
                  <a:lnTo>
                    <a:pt x="406" y="192"/>
                  </a:lnTo>
                  <a:lnTo>
                    <a:pt x="406" y="192"/>
                  </a:lnTo>
                  <a:lnTo>
                    <a:pt x="407" y="192"/>
                  </a:lnTo>
                  <a:lnTo>
                    <a:pt x="408" y="190"/>
                  </a:lnTo>
                  <a:lnTo>
                    <a:pt x="408" y="190"/>
                  </a:lnTo>
                  <a:lnTo>
                    <a:pt x="408" y="180"/>
                  </a:lnTo>
                  <a:lnTo>
                    <a:pt x="408" y="180"/>
                  </a:lnTo>
                  <a:lnTo>
                    <a:pt x="410" y="180"/>
                  </a:lnTo>
                  <a:lnTo>
                    <a:pt x="410" y="180"/>
                  </a:lnTo>
                  <a:lnTo>
                    <a:pt x="412" y="179"/>
                  </a:lnTo>
                  <a:lnTo>
                    <a:pt x="414" y="176"/>
                  </a:lnTo>
                  <a:lnTo>
                    <a:pt x="414" y="176"/>
                  </a:lnTo>
                  <a:lnTo>
                    <a:pt x="414" y="175"/>
                  </a:lnTo>
                  <a:lnTo>
                    <a:pt x="414" y="175"/>
                  </a:lnTo>
                  <a:lnTo>
                    <a:pt x="412" y="173"/>
                  </a:lnTo>
                  <a:lnTo>
                    <a:pt x="412" y="173"/>
                  </a:lnTo>
                  <a:lnTo>
                    <a:pt x="410" y="175"/>
                  </a:lnTo>
                  <a:lnTo>
                    <a:pt x="410" y="175"/>
                  </a:lnTo>
                  <a:lnTo>
                    <a:pt x="408" y="175"/>
                  </a:lnTo>
                  <a:lnTo>
                    <a:pt x="408" y="175"/>
                  </a:lnTo>
                  <a:lnTo>
                    <a:pt x="410" y="125"/>
                  </a:lnTo>
                  <a:lnTo>
                    <a:pt x="408" y="75"/>
                  </a:lnTo>
                  <a:lnTo>
                    <a:pt x="408" y="75"/>
                  </a:lnTo>
                  <a:lnTo>
                    <a:pt x="408" y="42"/>
                  </a:lnTo>
                  <a:lnTo>
                    <a:pt x="408" y="11"/>
                  </a:lnTo>
                  <a:lnTo>
                    <a:pt x="408" y="11"/>
                  </a:lnTo>
                  <a:lnTo>
                    <a:pt x="417" y="11"/>
                  </a:lnTo>
                  <a:lnTo>
                    <a:pt x="417" y="11"/>
                  </a:lnTo>
                  <a:lnTo>
                    <a:pt x="418" y="11"/>
                  </a:lnTo>
                  <a:lnTo>
                    <a:pt x="419" y="9"/>
                  </a:lnTo>
                  <a:lnTo>
                    <a:pt x="421" y="7"/>
                  </a:lnTo>
                  <a:lnTo>
                    <a:pt x="419" y="7"/>
                  </a:lnTo>
                  <a:lnTo>
                    <a:pt x="41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1424" y="1159583"/>
              <a:ext cx="36914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</a:rPr>
                <a:t>这是已经用了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sketch</a:t>
              </a:r>
              <a:r>
                <a:rPr lang="zh-CN" altLang="en-US" sz="2800" dirty="0" smtClean="0">
                  <a:solidFill>
                    <a:schemeClr val="bg1"/>
                  </a:solidFill>
                </a:rPr>
                <a:t>进行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UI</a:t>
              </a:r>
              <a:r>
                <a:rPr lang="zh-CN" altLang="en-US" sz="2800" dirty="0" smtClean="0">
                  <a:solidFill>
                    <a:schemeClr val="bg1"/>
                  </a:solidFill>
                </a:rPr>
                <a:t>设计的大公司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79976" y="350936"/>
            <a:ext cx="3979442" cy="1133848"/>
            <a:chOff x="623392" y="979842"/>
            <a:chExt cx="3979442" cy="1133848"/>
          </a:xfrm>
        </p:grpSpPr>
        <p:sp>
          <p:nvSpPr>
            <p:cNvPr id="9" name="Freeform 16"/>
            <p:cNvSpPr/>
            <p:nvPr/>
          </p:nvSpPr>
          <p:spPr bwMode="auto">
            <a:xfrm>
              <a:off x="623392" y="979842"/>
              <a:ext cx="3979442" cy="1133848"/>
            </a:xfrm>
            <a:custGeom>
              <a:avLst/>
              <a:gdLst/>
              <a:ahLst/>
              <a:cxnLst>
                <a:cxn ang="0">
                  <a:pos x="408" y="5"/>
                </a:cxn>
                <a:cxn ang="0">
                  <a:pos x="408" y="0"/>
                </a:cxn>
                <a:cxn ang="0">
                  <a:pos x="407" y="5"/>
                </a:cxn>
                <a:cxn ang="0">
                  <a:pos x="357" y="4"/>
                </a:cxn>
                <a:cxn ang="0">
                  <a:pos x="210" y="12"/>
                </a:cxn>
                <a:cxn ang="0">
                  <a:pos x="159" y="15"/>
                </a:cxn>
                <a:cxn ang="0">
                  <a:pos x="107" y="19"/>
                </a:cxn>
                <a:cxn ang="0">
                  <a:pos x="57" y="25"/>
                </a:cxn>
                <a:cxn ang="0">
                  <a:pos x="22" y="30"/>
                </a:cxn>
                <a:cxn ang="0">
                  <a:pos x="0" y="27"/>
                </a:cxn>
                <a:cxn ang="0">
                  <a:pos x="6" y="31"/>
                </a:cxn>
                <a:cxn ang="0">
                  <a:pos x="15" y="33"/>
                </a:cxn>
                <a:cxn ang="0">
                  <a:pos x="39" y="30"/>
                </a:cxn>
                <a:cxn ang="0">
                  <a:pos x="90" y="25"/>
                </a:cxn>
                <a:cxn ang="0">
                  <a:pos x="129" y="20"/>
                </a:cxn>
                <a:cxn ang="0">
                  <a:pos x="170" y="20"/>
                </a:cxn>
                <a:cxn ang="0">
                  <a:pos x="250" y="14"/>
                </a:cxn>
                <a:cxn ang="0">
                  <a:pos x="381" y="9"/>
                </a:cxn>
                <a:cxn ang="0">
                  <a:pos x="406" y="41"/>
                </a:cxn>
                <a:cxn ang="0">
                  <a:pos x="407" y="103"/>
                </a:cxn>
                <a:cxn ang="0">
                  <a:pos x="406" y="175"/>
                </a:cxn>
                <a:cxn ang="0">
                  <a:pos x="361" y="176"/>
                </a:cxn>
                <a:cxn ang="0">
                  <a:pos x="316" y="181"/>
                </a:cxn>
                <a:cxn ang="0">
                  <a:pos x="233" y="183"/>
                </a:cxn>
                <a:cxn ang="0">
                  <a:pos x="180" y="181"/>
                </a:cxn>
                <a:cxn ang="0">
                  <a:pos x="103" y="186"/>
                </a:cxn>
                <a:cxn ang="0">
                  <a:pos x="42" y="186"/>
                </a:cxn>
                <a:cxn ang="0">
                  <a:pos x="15" y="186"/>
                </a:cxn>
                <a:cxn ang="0">
                  <a:pos x="15" y="177"/>
                </a:cxn>
                <a:cxn ang="0">
                  <a:pos x="13" y="150"/>
                </a:cxn>
                <a:cxn ang="0">
                  <a:pos x="12" y="62"/>
                </a:cxn>
                <a:cxn ang="0">
                  <a:pos x="12" y="40"/>
                </a:cxn>
                <a:cxn ang="0">
                  <a:pos x="8" y="33"/>
                </a:cxn>
                <a:cxn ang="0">
                  <a:pos x="8" y="44"/>
                </a:cxn>
                <a:cxn ang="0">
                  <a:pos x="8" y="74"/>
                </a:cxn>
                <a:cxn ang="0">
                  <a:pos x="8" y="150"/>
                </a:cxn>
                <a:cxn ang="0">
                  <a:pos x="11" y="187"/>
                </a:cxn>
                <a:cxn ang="0">
                  <a:pos x="2" y="190"/>
                </a:cxn>
                <a:cxn ang="0">
                  <a:pos x="11" y="188"/>
                </a:cxn>
                <a:cxn ang="0">
                  <a:pos x="11" y="190"/>
                </a:cxn>
                <a:cxn ang="0">
                  <a:pos x="13" y="188"/>
                </a:cxn>
                <a:cxn ang="0">
                  <a:pos x="56" y="190"/>
                </a:cxn>
                <a:cxn ang="0">
                  <a:pos x="106" y="188"/>
                </a:cxn>
                <a:cxn ang="0">
                  <a:pos x="187" y="187"/>
                </a:cxn>
                <a:cxn ang="0">
                  <a:pos x="238" y="188"/>
                </a:cxn>
                <a:cxn ang="0">
                  <a:pos x="313" y="186"/>
                </a:cxn>
                <a:cxn ang="0">
                  <a:pos x="363" y="181"/>
                </a:cxn>
                <a:cxn ang="0">
                  <a:pos x="406" y="180"/>
                </a:cxn>
                <a:cxn ang="0">
                  <a:pos x="406" y="192"/>
                </a:cxn>
                <a:cxn ang="0">
                  <a:pos x="408" y="190"/>
                </a:cxn>
                <a:cxn ang="0">
                  <a:pos x="408" y="180"/>
                </a:cxn>
                <a:cxn ang="0">
                  <a:pos x="412" y="179"/>
                </a:cxn>
                <a:cxn ang="0">
                  <a:pos x="414" y="175"/>
                </a:cxn>
                <a:cxn ang="0">
                  <a:pos x="412" y="173"/>
                </a:cxn>
                <a:cxn ang="0">
                  <a:pos x="408" y="175"/>
                </a:cxn>
                <a:cxn ang="0">
                  <a:pos x="408" y="75"/>
                </a:cxn>
                <a:cxn ang="0">
                  <a:pos x="408" y="11"/>
                </a:cxn>
                <a:cxn ang="0">
                  <a:pos x="417" y="11"/>
                </a:cxn>
                <a:cxn ang="0">
                  <a:pos x="421" y="7"/>
                </a:cxn>
              </a:cxnLst>
              <a:rect l="0" t="0" r="r" b="b"/>
              <a:pathLst>
                <a:path w="421" h="192">
                  <a:moveTo>
                    <a:pt x="419" y="7"/>
                  </a:moveTo>
                  <a:lnTo>
                    <a:pt x="419" y="7"/>
                  </a:lnTo>
                  <a:lnTo>
                    <a:pt x="408" y="5"/>
                  </a:lnTo>
                  <a:lnTo>
                    <a:pt x="408" y="5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07" y="1"/>
                  </a:lnTo>
                  <a:lnTo>
                    <a:pt x="407" y="1"/>
                  </a:lnTo>
                  <a:lnTo>
                    <a:pt x="407" y="5"/>
                  </a:lnTo>
                  <a:lnTo>
                    <a:pt x="407" y="5"/>
                  </a:lnTo>
                  <a:lnTo>
                    <a:pt x="382" y="4"/>
                  </a:lnTo>
                  <a:lnTo>
                    <a:pt x="357" y="4"/>
                  </a:lnTo>
                  <a:lnTo>
                    <a:pt x="309" y="5"/>
                  </a:lnTo>
                  <a:lnTo>
                    <a:pt x="260" y="8"/>
                  </a:lnTo>
                  <a:lnTo>
                    <a:pt x="210" y="12"/>
                  </a:lnTo>
                  <a:lnTo>
                    <a:pt x="210" y="12"/>
                  </a:lnTo>
                  <a:lnTo>
                    <a:pt x="185" y="15"/>
                  </a:lnTo>
                  <a:lnTo>
                    <a:pt x="159" y="15"/>
                  </a:lnTo>
                  <a:lnTo>
                    <a:pt x="133" y="16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82" y="22"/>
                  </a:lnTo>
                  <a:lnTo>
                    <a:pt x="57" y="25"/>
                  </a:lnTo>
                  <a:lnTo>
                    <a:pt x="57" y="25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2" y="30"/>
                  </a:lnTo>
                  <a:lnTo>
                    <a:pt x="15" y="3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6" y="31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27" y="31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66" y="26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104" y="23"/>
                  </a:lnTo>
                  <a:lnTo>
                    <a:pt x="117" y="22"/>
                  </a:lnTo>
                  <a:lnTo>
                    <a:pt x="129" y="20"/>
                  </a:lnTo>
                  <a:lnTo>
                    <a:pt x="143" y="19"/>
                  </a:lnTo>
                  <a:lnTo>
                    <a:pt x="143" y="19"/>
                  </a:lnTo>
                  <a:lnTo>
                    <a:pt x="170" y="20"/>
                  </a:lnTo>
                  <a:lnTo>
                    <a:pt x="198" y="19"/>
                  </a:lnTo>
                  <a:lnTo>
                    <a:pt x="198" y="19"/>
                  </a:lnTo>
                  <a:lnTo>
                    <a:pt x="250" y="14"/>
                  </a:lnTo>
                  <a:lnTo>
                    <a:pt x="302" y="9"/>
                  </a:lnTo>
                  <a:lnTo>
                    <a:pt x="355" y="8"/>
                  </a:lnTo>
                  <a:lnTo>
                    <a:pt x="381" y="9"/>
                  </a:lnTo>
                  <a:lnTo>
                    <a:pt x="407" y="11"/>
                  </a:lnTo>
                  <a:lnTo>
                    <a:pt x="407" y="11"/>
                  </a:lnTo>
                  <a:lnTo>
                    <a:pt x="406" y="41"/>
                  </a:lnTo>
                  <a:lnTo>
                    <a:pt x="406" y="73"/>
                  </a:lnTo>
                  <a:lnTo>
                    <a:pt x="406" y="73"/>
                  </a:lnTo>
                  <a:lnTo>
                    <a:pt x="407" y="103"/>
                  </a:lnTo>
                  <a:lnTo>
                    <a:pt x="407" y="133"/>
                  </a:lnTo>
                  <a:lnTo>
                    <a:pt x="407" y="133"/>
                  </a:lnTo>
                  <a:lnTo>
                    <a:pt x="406" y="175"/>
                  </a:lnTo>
                  <a:lnTo>
                    <a:pt x="406" y="175"/>
                  </a:lnTo>
                  <a:lnTo>
                    <a:pt x="361" y="176"/>
                  </a:lnTo>
                  <a:lnTo>
                    <a:pt x="361" y="176"/>
                  </a:lnTo>
                  <a:lnTo>
                    <a:pt x="338" y="179"/>
                  </a:lnTo>
                  <a:lnTo>
                    <a:pt x="316" y="181"/>
                  </a:lnTo>
                  <a:lnTo>
                    <a:pt x="316" y="181"/>
                  </a:lnTo>
                  <a:lnTo>
                    <a:pt x="289" y="183"/>
                  </a:lnTo>
                  <a:lnTo>
                    <a:pt x="261" y="183"/>
                  </a:lnTo>
                  <a:lnTo>
                    <a:pt x="233" y="183"/>
                  </a:lnTo>
                  <a:lnTo>
                    <a:pt x="206" y="181"/>
                  </a:lnTo>
                  <a:lnTo>
                    <a:pt x="206" y="181"/>
                  </a:lnTo>
                  <a:lnTo>
                    <a:pt x="180" y="181"/>
                  </a:lnTo>
                  <a:lnTo>
                    <a:pt x="155" y="181"/>
                  </a:lnTo>
                  <a:lnTo>
                    <a:pt x="103" y="186"/>
                  </a:lnTo>
                  <a:lnTo>
                    <a:pt x="103" y="186"/>
                  </a:lnTo>
                  <a:lnTo>
                    <a:pt x="72" y="186"/>
                  </a:lnTo>
                  <a:lnTo>
                    <a:pt x="42" y="186"/>
                  </a:lnTo>
                  <a:lnTo>
                    <a:pt x="42" y="186"/>
                  </a:lnTo>
                  <a:lnTo>
                    <a:pt x="28" y="186"/>
                  </a:lnTo>
                  <a:lnTo>
                    <a:pt x="15" y="186"/>
                  </a:lnTo>
                  <a:lnTo>
                    <a:pt x="15" y="186"/>
                  </a:lnTo>
                  <a:lnTo>
                    <a:pt x="15" y="186"/>
                  </a:lnTo>
                  <a:lnTo>
                    <a:pt x="15" y="186"/>
                  </a:lnTo>
                  <a:lnTo>
                    <a:pt x="15" y="177"/>
                  </a:lnTo>
                  <a:lnTo>
                    <a:pt x="15" y="168"/>
                  </a:lnTo>
                  <a:lnTo>
                    <a:pt x="13" y="150"/>
                  </a:lnTo>
                  <a:lnTo>
                    <a:pt x="13" y="150"/>
                  </a:lnTo>
                  <a:lnTo>
                    <a:pt x="13" y="103"/>
                  </a:lnTo>
                  <a:lnTo>
                    <a:pt x="13" y="103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2" y="47"/>
                  </a:lnTo>
                  <a:lnTo>
                    <a:pt x="12" y="40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44"/>
                  </a:lnTo>
                  <a:lnTo>
                    <a:pt x="8" y="53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50"/>
                  </a:lnTo>
                  <a:lnTo>
                    <a:pt x="8" y="169"/>
                  </a:lnTo>
                  <a:lnTo>
                    <a:pt x="11" y="187"/>
                  </a:lnTo>
                  <a:lnTo>
                    <a:pt x="11" y="187"/>
                  </a:lnTo>
                  <a:lnTo>
                    <a:pt x="2" y="190"/>
                  </a:lnTo>
                  <a:lnTo>
                    <a:pt x="2" y="190"/>
                  </a:lnTo>
                  <a:lnTo>
                    <a:pt x="2" y="190"/>
                  </a:lnTo>
                  <a:lnTo>
                    <a:pt x="2" y="190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1" y="190"/>
                  </a:lnTo>
                  <a:lnTo>
                    <a:pt x="11" y="190"/>
                  </a:lnTo>
                  <a:lnTo>
                    <a:pt x="11" y="190"/>
                  </a:lnTo>
                  <a:lnTo>
                    <a:pt x="12" y="190"/>
                  </a:lnTo>
                  <a:lnTo>
                    <a:pt x="13" y="188"/>
                  </a:lnTo>
                  <a:lnTo>
                    <a:pt x="13" y="188"/>
                  </a:lnTo>
                  <a:lnTo>
                    <a:pt x="30" y="190"/>
                  </a:lnTo>
                  <a:lnTo>
                    <a:pt x="30" y="190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81" y="190"/>
                  </a:lnTo>
                  <a:lnTo>
                    <a:pt x="106" y="188"/>
                  </a:lnTo>
                  <a:lnTo>
                    <a:pt x="106" y="188"/>
                  </a:lnTo>
                  <a:lnTo>
                    <a:pt x="159" y="187"/>
                  </a:lnTo>
                  <a:lnTo>
                    <a:pt x="187" y="187"/>
                  </a:lnTo>
                  <a:lnTo>
                    <a:pt x="213" y="187"/>
                  </a:lnTo>
                  <a:lnTo>
                    <a:pt x="213" y="187"/>
                  </a:lnTo>
                  <a:lnTo>
                    <a:pt x="238" y="188"/>
                  </a:lnTo>
                  <a:lnTo>
                    <a:pt x="264" y="188"/>
                  </a:lnTo>
                  <a:lnTo>
                    <a:pt x="313" y="186"/>
                  </a:lnTo>
                  <a:lnTo>
                    <a:pt x="313" y="186"/>
                  </a:lnTo>
                  <a:lnTo>
                    <a:pt x="338" y="184"/>
                  </a:lnTo>
                  <a:lnTo>
                    <a:pt x="363" y="181"/>
                  </a:lnTo>
                  <a:lnTo>
                    <a:pt x="363" y="181"/>
                  </a:lnTo>
                  <a:lnTo>
                    <a:pt x="374" y="180"/>
                  </a:lnTo>
                  <a:lnTo>
                    <a:pt x="383" y="180"/>
                  </a:lnTo>
                  <a:lnTo>
                    <a:pt x="406" y="180"/>
                  </a:lnTo>
                  <a:lnTo>
                    <a:pt x="406" y="180"/>
                  </a:lnTo>
                  <a:lnTo>
                    <a:pt x="406" y="192"/>
                  </a:lnTo>
                  <a:lnTo>
                    <a:pt x="406" y="192"/>
                  </a:lnTo>
                  <a:lnTo>
                    <a:pt x="406" y="192"/>
                  </a:lnTo>
                  <a:lnTo>
                    <a:pt x="407" y="192"/>
                  </a:lnTo>
                  <a:lnTo>
                    <a:pt x="408" y="190"/>
                  </a:lnTo>
                  <a:lnTo>
                    <a:pt x="408" y="190"/>
                  </a:lnTo>
                  <a:lnTo>
                    <a:pt x="408" y="180"/>
                  </a:lnTo>
                  <a:lnTo>
                    <a:pt x="408" y="180"/>
                  </a:lnTo>
                  <a:lnTo>
                    <a:pt x="410" y="180"/>
                  </a:lnTo>
                  <a:lnTo>
                    <a:pt x="410" y="180"/>
                  </a:lnTo>
                  <a:lnTo>
                    <a:pt x="412" y="179"/>
                  </a:lnTo>
                  <a:lnTo>
                    <a:pt x="414" y="176"/>
                  </a:lnTo>
                  <a:lnTo>
                    <a:pt x="414" y="176"/>
                  </a:lnTo>
                  <a:lnTo>
                    <a:pt x="414" y="175"/>
                  </a:lnTo>
                  <a:lnTo>
                    <a:pt x="414" y="175"/>
                  </a:lnTo>
                  <a:lnTo>
                    <a:pt x="412" y="173"/>
                  </a:lnTo>
                  <a:lnTo>
                    <a:pt x="412" y="173"/>
                  </a:lnTo>
                  <a:lnTo>
                    <a:pt x="410" y="175"/>
                  </a:lnTo>
                  <a:lnTo>
                    <a:pt x="410" y="175"/>
                  </a:lnTo>
                  <a:lnTo>
                    <a:pt x="408" y="175"/>
                  </a:lnTo>
                  <a:lnTo>
                    <a:pt x="408" y="175"/>
                  </a:lnTo>
                  <a:lnTo>
                    <a:pt x="410" y="125"/>
                  </a:lnTo>
                  <a:lnTo>
                    <a:pt x="408" y="75"/>
                  </a:lnTo>
                  <a:lnTo>
                    <a:pt x="408" y="75"/>
                  </a:lnTo>
                  <a:lnTo>
                    <a:pt x="408" y="42"/>
                  </a:lnTo>
                  <a:lnTo>
                    <a:pt x="408" y="11"/>
                  </a:lnTo>
                  <a:lnTo>
                    <a:pt x="408" y="11"/>
                  </a:lnTo>
                  <a:lnTo>
                    <a:pt x="417" y="11"/>
                  </a:lnTo>
                  <a:lnTo>
                    <a:pt x="417" y="11"/>
                  </a:lnTo>
                  <a:lnTo>
                    <a:pt x="418" y="11"/>
                  </a:lnTo>
                  <a:lnTo>
                    <a:pt x="419" y="9"/>
                  </a:lnTo>
                  <a:lnTo>
                    <a:pt x="421" y="7"/>
                  </a:lnTo>
                  <a:lnTo>
                    <a:pt x="419" y="7"/>
                  </a:lnTo>
                  <a:lnTo>
                    <a:pt x="41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1424" y="1159583"/>
              <a:ext cx="36914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</a:rPr>
                <a:t>他们都在用了，你还等什么？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503880" y="2317299"/>
            <a:ext cx="7171981" cy="2016086"/>
          </a:xfrm>
          <a:prstGeom prst="rect">
            <a:avLst/>
          </a:prstGeom>
        </p:spPr>
      </p:pic>
      <p:grpSp>
        <p:nvGrpSpPr>
          <p:cNvPr id="4" name="组合 5"/>
          <p:cNvGrpSpPr/>
          <p:nvPr/>
        </p:nvGrpSpPr>
        <p:grpSpPr>
          <a:xfrm rot="8869549">
            <a:off x="4788667" y="1391678"/>
            <a:ext cx="2984251" cy="1255288"/>
            <a:chOff x="4105117" y="764592"/>
            <a:chExt cx="2984251" cy="1255288"/>
          </a:xfrm>
        </p:grpSpPr>
        <p:sp>
          <p:nvSpPr>
            <p:cNvPr id="85" name="Freeform 34"/>
            <p:cNvSpPr>
              <a:spLocks noEditPoints="1"/>
            </p:cNvSpPr>
            <p:nvPr/>
          </p:nvSpPr>
          <p:spPr bwMode="auto">
            <a:xfrm flipH="1">
              <a:off x="4105117" y="764592"/>
              <a:ext cx="686851" cy="445337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4859515" y="1043962"/>
              <a:ext cx="2229853" cy="975918"/>
            </a:xfrm>
            <a:custGeom>
              <a:avLst/>
              <a:gdLst>
                <a:gd name="connsiteX0" fmla="*/ 0 w 2229853"/>
                <a:gd name="connsiteY0" fmla="*/ 0 h 1090863"/>
                <a:gd name="connsiteX1" fmla="*/ 914400 w 2229853"/>
                <a:gd name="connsiteY1" fmla="*/ 240632 h 1090863"/>
                <a:gd name="connsiteX2" fmla="*/ 1042737 w 2229853"/>
                <a:gd name="connsiteY2" fmla="*/ 850232 h 1090863"/>
                <a:gd name="connsiteX3" fmla="*/ 2229853 w 2229853"/>
                <a:gd name="connsiteY3" fmla="*/ 1090863 h 10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9853" h="109086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126333" y="2930854"/>
            <a:ext cx="592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感谢你的</a:t>
            </a:r>
            <a:r>
              <a:rPr lang="zh-CN" altLang="en-US" sz="5400" dirty="0" smtClean="0">
                <a:solidFill>
                  <a:srgbClr val="FFC000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耐心</a:t>
            </a:r>
            <a:r>
              <a:rPr lang="zh-CN" altLang="en-US" sz="5400" dirty="0" smtClean="0">
                <a:solidFill>
                  <a:schemeClr val="bg1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倾听</a:t>
            </a:r>
            <a:endParaRPr lang="zh-CN" altLang="en-US" sz="5400" dirty="0">
              <a:solidFill>
                <a:schemeClr val="bg1"/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6495">
            <a:off x="1273586" y="2889968"/>
            <a:ext cx="4645516" cy="185820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180967" y="1943082"/>
            <a:ext cx="28208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目</a:t>
            </a:r>
            <a:r>
              <a:rPr lang="zh-CN" altLang="en-US" sz="8800" dirty="0" smtClean="0">
                <a:solidFill>
                  <a:srgbClr val="FFC000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录</a:t>
            </a:r>
            <a:endParaRPr lang="zh-CN" altLang="en-US" sz="8800" dirty="0">
              <a:solidFill>
                <a:srgbClr val="FFC000"/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976" t="31098" r="32988" b="21647"/>
          <a:stretch>
            <a:fillRect/>
          </a:stretch>
        </p:blipFill>
        <p:spPr>
          <a:xfrm>
            <a:off x="6133514" y="1404863"/>
            <a:ext cx="829500" cy="768056"/>
          </a:xfrm>
          <a:prstGeom prst="rect">
            <a:avLst/>
          </a:prstGeom>
        </p:spPr>
      </p:pic>
      <p:sp>
        <p:nvSpPr>
          <p:cNvPr id="20" name="Rectangle 47"/>
          <p:cNvSpPr/>
          <p:nvPr/>
        </p:nvSpPr>
        <p:spPr>
          <a:xfrm>
            <a:off x="7093431" y="1522791"/>
            <a:ext cx="2678618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来源 下载地址</a:t>
            </a:r>
            <a:endParaRPr lang="en-US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976" t="31098" r="32988" b="21647"/>
          <a:stretch>
            <a:fillRect/>
          </a:stretch>
        </p:blipFill>
        <p:spPr>
          <a:xfrm>
            <a:off x="6133514" y="2328344"/>
            <a:ext cx="829500" cy="768056"/>
          </a:xfrm>
          <a:prstGeom prst="rect">
            <a:avLst/>
          </a:prstGeom>
        </p:spPr>
      </p:pic>
      <p:sp>
        <p:nvSpPr>
          <p:cNvPr id="22" name="Rectangle 47"/>
          <p:cNvSpPr/>
          <p:nvPr/>
        </p:nvSpPr>
        <p:spPr>
          <a:xfrm>
            <a:off x="7093431" y="2495968"/>
            <a:ext cx="3502562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主要功能 适用环境</a:t>
            </a:r>
            <a:endParaRPr lang="en-US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976" t="31098" r="32988" b="21647"/>
          <a:stretch>
            <a:fillRect/>
          </a:stretch>
        </p:blipFill>
        <p:spPr>
          <a:xfrm>
            <a:off x="6133514" y="3389632"/>
            <a:ext cx="829500" cy="768056"/>
          </a:xfrm>
          <a:prstGeom prst="rect">
            <a:avLst/>
          </a:prstGeom>
        </p:spPr>
      </p:pic>
      <p:sp>
        <p:nvSpPr>
          <p:cNvPr id="24" name="Rectangle 47"/>
          <p:cNvSpPr/>
          <p:nvPr/>
        </p:nvSpPr>
        <p:spPr>
          <a:xfrm>
            <a:off x="7188881" y="3547316"/>
            <a:ext cx="1647887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工具特点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976" t="31098" r="32988" b="21647"/>
          <a:stretch>
            <a:fillRect/>
          </a:stretch>
        </p:blipFill>
        <p:spPr>
          <a:xfrm>
            <a:off x="6133514" y="4313113"/>
            <a:ext cx="829500" cy="768056"/>
          </a:xfrm>
          <a:prstGeom prst="rect">
            <a:avLst/>
          </a:prstGeom>
        </p:spPr>
      </p:pic>
      <p:sp>
        <p:nvSpPr>
          <p:cNvPr id="26" name="Rectangle 47"/>
          <p:cNvSpPr/>
          <p:nvPr/>
        </p:nvSpPr>
        <p:spPr>
          <a:xfrm>
            <a:off x="7188881" y="4510554"/>
            <a:ext cx="1647887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应用案例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4" t="10143" r="1686" b="7164"/>
          <a:stretch>
            <a:fillRect/>
          </a:stretch>
        </p:blipFill>
        <p:spPr>
          <a:xfrm>
            <a:off x="2659422" y="1449407"/>
            <a:ext cx="7122176" cy="3999021"/>
          </a:xfrm>
          <a:prstGeom prst="rect">
            <a:avLst/>
          </a:prstGeom>
        </p:spPr>
      </p:pic>
      <p:grpSp>
        <p:nvGrpSpPr>
          <p:cNvPr id="87" name="Group 4"/>
          <p:cNvGrpSpPr>
            <a:grpSpLocks noChangeAspect="1"/>
          </p:cNvGrpSpPr>
          <p:nvPr/>
        </p:nvGrpSpPr>
        <p:grpSpPr bwMode="auto">
          <a:xfrm rot="2107153">
            <a:off x="1582108" y="1253429"/>
            <a:ext cx="875392" cy="556073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3" name="Group 15"/>
          <p:cNvGrpSpPr>
            <a:grpSpLocks noChangeAspect="1"/>
          </p:cNvGrpSpPr>
          <p:nvPr/>
        </p:nvGrpSpPr>
        <p:grpSpPr bwMode="auto">
          <a:xfrm rot="20784109">
            <a:off x="10437465" y="4336068"/>
            <a:ext cx="613188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8" name="Group 22"/>
          <p:cNvGrpSpPr>
            <a:grpSpLocks noChangeAspect="1"/>
          </p:cNvGrpSpPr>
          <p:nvPr/>
        </p:nvGrpSpPr>
        <p:grpSpPr bwMode="auto">
          <a:xfrm rot="20737309">
            <a:off x="5231769" y="4194827"/>
            <a:ext cx="2187081" cy="782135"/>
            <a:chOff x="3582" y="1042"/>
            <a:chExt cx="1661" cy="594"/>
          </a:xfrm>
          <a:solidFill>
            <a:schemeClr val="bg1"/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16" y="3405394"/>
            <a:ext cx="1575383" cy="1926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153" y="1285290"/>
            <a:ext cx="1340090" cy="1262777"/>
          </a:xfrm>
          <a:prstGeom prst="rect">
            <a:avLst/>
          </a:prstGeom>
        </p:spPr>
      </p:pic>
      <p:sp>
        <p:nvSpPr>
          <p:cNvPr id="119" name="文本框 118"/>
          <p:cNvSpPr txBox="1"/>
          <p:nvPr/>
        </p:nvSpPr>
        <p:spPr>
          <a:xfrm>
            <a:off x="3514031" y="2548067"/>
            <a:ext cx="528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来源 下载地址</a:t>
            </a:r>
            <a:endParaRPr lang="en-US" altLang="en-US" sz="54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 75"/>
          <p:cNvSpPr>
            <a:spLocks noEditPoints="1"/>
          </p:cNvSpPr>
          <p:nvPr/>
        </p:nvSpPr>
        <p:spPr bwMode="auto">
          <a:xfrm>
            <a:off x="6511681" y="2166003"/>
            <a:ext cx="1539875" cy="1528763"/>
          </a:xfrm>
          <a:custGeom>
            <a:avLst/>
            <a:gdLst>
              <a:gd name="T0" fmla="*/ 450 w 555"/>
              <a:gd name="T1" fmla="*/ 186 h 551"/>
              <a:gd name="T2" fmla="*/ 395 w 555"/>
              <a:gd name="T3" fmla="*/ 249 h 551"/>
              <a:gd name="T4" fmla="*/ 351 w 555"/>
              <a:gd name="T5" fmla="*/ 279 h 551"/>
              <a:gd name="T6" fmla="*/ 280 w 555"/>
              <a:gd name="T7" fmla="*/ 413 h 551"/>
              <a:gd name="T8" fmla="*/ 268 w 555"/>
              <a:gd name="T9" fmla="*/ 391 h 551"/>
              <a:gd name="T10" fmla="*/ 225 w 555"/>
              <a:gd name="T11" fmla="*/ 419 h 551"/>
              <a:gd name="T12" fmla="*/ 271 w 555"/>
              <a:gd name="T13" fmla="*/ 315 h 551"/>
              <a:gd name="T14" fmla="*/ 216 w 555"/>
              <a:gd name="T15" fmla="*/ 346 h 551"/>
              <a:gd name="T16" fmla="*/ 258 w 555"/>
              <a:gd name="T17" fmla="*/ 276 h 551"/>
              <a:gd name="T18" fmla="*/ 290 w 555"/>
              <a:gd name="T19" fmla="*/ 269 h 551"/>
              <a:gd name="T20" fmla="*/ 333 w 555"/>
              <a:gd name="T21" fmla="*/ 289 h 551"/>
              <a:gd name="T22" fmla="*/ 435 w 555"/>
              <a:gd name="T23" fmla="*/ 172 h 551"/>
              <a:gd name="T24" fmla="*/ 45 w 555"/>
              <a:gd name="T25" fmla="*/ 152 h 551"/>
              <a:gd name="T26" fmla="*/ 307 w 555"/>
              <a:gd name="T27" fmla="*/ 119 h 551"/>
              <a:gd name="T28" fmla="*/ 252 w 555"/>
              <a:gd name="T29" fmla="*/ 185 h 551"/>
              <a:gd name="T30" fmla="*/ 270 w 555"/>
              <a:gd name="T31" fmla="*/ 196 h 551"/>
              <a:gd name="T32" fmla="*/ 308 w 555"/>
              <a:gd name="T33" fmla="*/ 161 h 551"/>
              <a:gd name="T34" fmla="*/ 283 w 555"/>
              <a:gd name="T35" fmla="*/ 211 h 551"/>
              <a:gd name="T36" fmla="*/ 229 w 555"/>
              <a:gd name="T37" fmla="*/ 237 h 551"/>
              <a:gd name="T38" fmla="*/ 233 w 555"/>
              <a:gd name="T39" fmla="*/ 265 h 551"/>
              <a:gd name="T40" fmla="*/ 212 w 555"/>
              <a:gd name="T41" fmla="*/ 310 h 551"/>
              <a:gd name="T42" fmla="*/ 198 w 555"/>
              <a:gd name="T43" fmla="*/ 377 h 551"/>
              <a:gd name="T44" fmla="*/ 235 w 555"/>
              <a:gd name="T45" fmla="*/ 418 h 551"/>
              <a:gd name="T46" fmla="*/ 381 w 555"/>
              <a:gd name="T47" fmla="*/ 323 h 551"/>
              <a:gd name="T48" fmla="*/ 338 w 555"/>
              <a:gd name="T49" fmla="*/ 477 h 551"/>
              <a:gd name="T50" fmla="*/ 277 w 555"/>
              <a:gd name="T51" fmla="*/ 541 h 551"/>
              <a:gd name="T52" fmla="*/ 125 w 555"/>
              <a:gd name="T53" fmla="*/ 476 h 551"/>
              <a:gd name="T54" fmla="*/ 58 w 555"/>
              <a:gd name="T55" fmla="*/ 423 h 551"/>
              <a:gd name="T56" fmla="*/ 55 w 555"/>
              <a:gd name="T57" fmla="*/ 281 h 551"/>
              <a:gd name="T58" fmla="*/ 48 w 555"/>
              <a:gd name="T59" fmla="*/ 186 h 551"/>
              <a:gd name="T60" fmla="*/ 512 w 555"/>
              <a:gd name="T61" fmla="*/ 139 h 551"/>
              <a:gd name="T62" fmla="*/ 253 w 555"/>
              <a:gd name="T63" fmla="*/ 158 h 551"/>
              <a:gd name="T64" fmla="*/ 316 w 555"/>
              <a:gd name="T65" fmla="*/ 199 h 551"/>
              <a:gd name="T66" fmla="*/ 445 w 555"/>
              <a:gd name="T67" fmla="*/ 89 h 551"/>
              <a:gd name="T68" fmla="*/ 315 w 555"/>
              <a:gd name="T69" fmla="*/ 251 h 551"/>
              <a:gd name="T70" fmla="*/ 350 w 555"/>
              <a:gd name="T71" fmla="*/ 216 h 551"/>
              <a:gd name="T72" fmla="*/ 334 w 555"/>
              <a:gd name="T73" fmla="*/ 241 h 551"/>
              <a:gd name="T74" fmla="*/ 331 w 555"/>
              <a:gd name="T75" fmla="*/ 268 h 551"/>
              <a:gd name="T76" fmla="*/ 443 w 555"/>
              <a:gd name="T77" fmla="*/ 62 h 551"/>
              <a:gd name="T78" fmla="*/ 424 w 555"/>
              <a:gd name="T79" fmla="*/ 83 h 551"/>
              <a:gd name="T80" fmla="*/ 333 w 555"/>
              <a:gd name="T81" fmla="*/ 181 h 551"/>
              <a:gd name="T82" fmla="*/ 232 w 555"/>
              <a:gd name="T83" fmla="*/ 272 h 551"/>
              <a:gd name="T84" fmla="*/ 287 w 555"/>
              <a:gd name="T85" fmla="*/ 382 h 551"/>
              <a:gd name="T86" fmla="*/ 23 w 555"/>
              <a:gd name="T87" fmla="*/ 223 h 551"/>
              <a:gd name="T88" fmla="*/ 45 w 555"/>
              <a:gd name="T89" fmla="*/ 262 h 551"/>
              <a:gd name="T90" fmla="*/ 20 w 555"/>
              <a:gd name="T91" fmla="*/ 340 h 551"/>
              <a:gd name="T92" fmla="*/ 90 w 555"/>
              <a:gd name="T93" fmla="*/ 474 h 551"/>
              <a:gd name="T94" fmla="*/ 92 w 555"/>
              <a:gd name="T95" fmla="*/ 476 h 551"/>
              <a:gd name="T96" fmla="*/ 541 w 555"/>
              <a:gd name="T97" fmla="*/ 248 h 551"/>
              <a:gd name="T98" fmla="*/ 390 w 555"/>
              <a:gd name="T99" fmla="*/ 316 h 551"/>
              <a:gd name="T100" fmla="*/ 395 w 555"/>
              <a:gd name="T101" fmla="*/ 302 h 551"/>
              <a:gd name="T102" fmla="*/ 390 w 555"/>
              <a:gd name="T103" fmla="*/ 306 h 551"/>
              <a:gd name="T104" fmla="*/ 400 w 555"/>
              <a:gd name="T105" fmla="*/ 474 h 551"/>
              <a:gd name="T106" fmla="*/ 372 w 555"/>
              <a:gd name="T107" fmla="*/ 487 h 551"/>
              <a:gd name="T108" fmla="*/ 443 w 555"/>
              <a:gd name="T109" fmla="*/ 376 h 551"/>
              <a:gd name="T110" fmla="*/ 415 w 555"/>
              <a:gd name="T111" fmla="*/ 369 h 551"/>
              <a:gd name="T112" fmla="*/ 373 w 555"/>
              <a:gd name="T113" fmla="*/ 361 h 551"/>
              <a:gd name="T114" fmla="*/ 414 w 555"/>
              <a:gd name="T115" fmla="*/ 316 h 551"/>
              <a:gd name="T116" fmla="*/ 437 w 555"/>
              <a:gd name="T117" fmla="*/ 361 h 551"/>
              <a:gd name="T118" fmla="*/ 469 w 555"/>
              <a:gd name="T119" fmla="*/ 301 h 551"/>
              <a:gd name="T120" fmla="*/ 503 w 555"/>
              <a:gd name="T121" fmla="*/ 320 h 551"/>
              <a:gd name="T122" fmla="*/ 531 w 555"/>
              <a:gd name="T123" fmla="*/ 315 h 551"/>
              <a:gd name="T124" fmla="*/ 360 w 555"/>
              <a:gd name="T125" fmla="*/ 419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5" h="551">
                <a:moveTo>
                  <a:pt x="512" y="139"/>
                </a:moveTo>
                <a:cubicBezTo>
                  <a:pt x="511" y="137"/>
                  <a:pt x="508" y="140"/>
                  <a:pt x="509" y="142"/>
                </a:cubicBezTo>
                <a:cubicBezTo>
                  <a:pt x="514" y="151"/>
                  <a:pt x="519" y="160"/>
                  <a:pt x="523" y="169"/>
                </a:cubicBezTo>
                <a:cubicBezTo>
                  <a:pt x="522" y="170"/>
                  <a:pt x="522" y="170"/>
                  <a:pt x="522" y="170"/>
                </a:cubicBezTo>
                <a:cubicBezTo>
                  <a:pt x="497" y="194"/>
                  <a:pt x="472" y="216"/>
                  <a:pt x="446" y="238"/>
                </a:cubicBezTo>
                <a:cubicBezTo>
                  <a:pt x="434" y="248"/>
                  <a:pt x="422" y="258"/>
                  <a:pt x="410" y="268"/>
                </a:cubicBezTo>
                <a:cubicBezTo>
                  <a:pt x="402" y="274"/>
                  <a:pt x="367" y="310"/>
                  <a:pt x="392" y="279"/>
                </a:cubicBezTo>
                <a:cubicBezTo>
                  <a:pt x="411" y="254"/>
                  <a:pt x="436" y="234"/>
                  <a:pt x="460" y="213"/>
                </a:cubicBezTo>
                <a:cubicBezTo>
                  <a:pt x="467" y="206"/>
                  <a:pt x="475" y="200"/>
                  <a:pt x="482" y="192"/>
                </a:cubicBezTo>
                <a:cubicBezTo>
                  <a:pt x="491" y="185"/>
                  <a:pt x="500" y="176"/>
                  <a:pt x="508" y="167"/>
                </a:cubicBezTo>
                <a:cubicBezTo>
                  <a:pt x="509" y="167"/>
                  <a:pt x="510" y="166"/>
                  <a:pt x="510" y="165"/>
                </a:cubicBezTo>
                <a:cubicBezTo>
                  <a:pt x="511" y="163"/>
                  <a:pt x="513" y="161"/>
                  <a:pt x="514" y="159"/>
                </a:cubicBezTo>
                <a:cubicBezTo>
                  <a:pt x="515" y="158"/>
                  <a:pt x="513" y="156"/>
                  <a:pt x="512" y="157"/>
                </a:cubicBezTo>
                <a:cubicBezTo>
                  <a:pt x="474" y="184"/>
                  <a:pt x="440" y="215"/>
                  <a:pt x="405" y="245"/>
                </a:cubicBezTo>
                <a:cubicBezTo>
                  <a:pt x="441" y="214"/>
                  <a:pt x="473" y="179"/>
                  <a:pt x="509" y="148"/>
                </a:cubicBezTo>
                <a:cubicBezTo>
                  <a:pt x="510" y="147"/>
                  <a:pt x="509" y="145"/>
                  <a:pt x="507" y="146"/>
                </a:cubicBezTo>
                <a:cubicBezTo>
                  <a:pt x="487" y="158"/>
                  <a:pt x="468" y="172"/>
                  <a:pt x="450" y="186"/>
                </a:cubicBezTo>
                <a:cubicBezTo>
                  <a:pt x="466" y="171"/>
                  <a:pt x="480" y="155"/>
                  <a:pt x="494" y="138"/>
                </a:cubicBezTo>
                <a:cubicBezTo>
                  <a:pt x="495" y="136"/>
                  <a:pt x="494" y="135"/>
                  <a:pt x="492" y="136"/>
                </a:cubicBezTo>
                <a:cubicBezTo>
                  <a:pt x="453" y="170"/>
                  <a:pt x="405" y="196"/>
                  <a:pt x="377" y="241"/>
                </a:cubicBezTo>
                <a:cubicBezTo>
                  <a:pt x="377" y="242"/>
                  <a:pt x="378" y="243"/>
                  <a:pt x="379" y="242"/>
                </a:cubicBezTo>
                <a:cubicBezTo>
                  <a:pt x="403" y="203"/>
                  <a:pt x="441" y="180"/>
                  <a:pt x="476" y="152"/>
                </a:cubicBezTo>
                <a:cubicBezTo>
                  <a:pt x="480" y="149"/>
                  <a:pt x="485" y="144"/>
                  <a:pt x="486" y="143"/>
                </a:cubicBezTo>
                <a:cubicBezTo>
                  <a:pt x="486" y="144"/>
                  <a:pt x="484" y="146"/>
                  <a:pt x="480" y="150"/>
                </a:cubicBezTo>
                <a:cubicBezTo>
                  <a:pt x="471" y="160"/>
                  <a:pt x="463" y="170"/>
                  <a:pt x="454" y="179"/>
                </a:cubicBezTo>
                <a:cubicBezTo>
                  <a:pt x="443" y="190"/>
                  <a:pt x="432" y="200"/>
                  <a:pt x="421" y="211"/>
                </a:cubicBezTo>
                <a:cubicBezTo>
                  <a:pt x="408" y="222"/>
                  <a:pt x="395" y="234"/>
                  <a:pt x="383" y="246"/>
                </a:cubicBezTo>
                <a:cubicBezTo>
                  <a:pt x="381" y="248"/>
                  <a:pt x="383" y="250"/>
                  <a:pt x="385" y="249"/>
                </a:cubicBezTo>
                <a:cubicBezTo>
                  <a:pt x="396" y="238"/>
                  <a:pt x="408" y="228"/>
                  <a:pt x="419" y="217"/>
                </a:cubicBezTo>
                <a:cubicBezTo>
                  <a:pt x="423" y="214"/>
                  <a:pt x="427" y="210"/>
                  <a:pt x="431" y="207"/>
                </a:cubicBezTo>
                <a:cubicBezTo>
                  <a:pt x="451" y="189"/>
                  <a:pt x="472" y="173"/>
                  <a:pt x="494" y="158"/>
                </a:cubicBezTo>
                <a:cubicBezTo>
                  <a:pt x="513" y="145"/>
                  <a:pt x="489" y="161"/>
                  <a:pt x="486" y="165"/>
                </a:cubicBezTo>
                <a:cubicBezTo>
                  <a:pt x="476" y="173"/>
                  <a:pt x="467" y="182"/>
                  <a:pt x="458" y="191"/>
                </a:cubicBezTo>
                <a:cubicBezTo>
                  <a:pt x="437" y="211"/>
                  <a:pt x="417" y="230"/>
                  <a:pt x="395" y="249"/>
                </a:cubicBezTo>
                <a:cubicBezTo>
                  <a:pt x="394" y="250"/>
                  <a:pt x="396" y="252"/>
                  <a:pt x="397" y="251"/>
                </a:cubicBezTo>
                <a:cubicBezTo>
                  <a:pt x="418" y="235"/>
                  <a:pt x="438" y="218"/>
                  <a:pt x="459" y="202"/>
                </a:cubicBezTo>
                <a:cubicBezTo>
                  <a:pt x="468" y="195"/>
                  <a:pt x="476" y="188"/>
                  <a:pt x="485" y="181"/>
                </a:cubicBezTo>
                <a:cubicBezTo>
                  <a:pt x="481" y="186"/>
                  <a:pt x="477" y="190"/>
                  <a:pt x="473" y="195"/>
                </a:cubicBezTo>
                <a:cubicBezTo>
                  <a:pt x="452" y="212"/>
                  <a:pt x="432" y="231"/>
                  <a:pt x="412" y="249"/>
                </a:cubicBezTo>
                <a:cubicBezTo>
                  <a:pt x="401" y="260"/>
                  <a:pt x="390" y="270"/>
                  <a:pt x="378" y="279"/>
                </a:cubicBezTo>
                <a:cubicBezTo>
                  <a:pt x="359" y="295"/>
                  <a:pt x="388" y="268"/>
                  <a:pt x="392" y="265"/>
                </a:cubicBezTo>
                <a:cubicBezTo>
                  <a:pt x="393" y="263"/>
                  <a:pt x="391" y="261"/>
                  <a:pt x="390" y="262"/>
                </a:cubicBezTo>
                <a:cubicBezTo>
                  <a:pt x="383" y="266"/>
                  <a:pt x="377" y="270"/>
                  <a:pt x="371" y="275"/>
                </a:cubicBezTo>
                <a:cubicBezTo>
                  <a:pt x="358" y="285"/>
                  <a:pt x="380" y="263"/>
                  <a:pt x="383" y="260"/>
                </a:cubicBezTo>
                <a:cubicBezTo>
                  <a:pt x="384" y="259"/>
                  <a:pt x="382" y="256"/>
                  <a:pt x="381" y="258"/>
                </a:cubicBezTo>
                <a:cubicBezTo>
                  <a:pt x="372" y="264"/>
                  <a:pt x="346" y="289"/>
                  <a:pt x="367" y="262"/>
                </a:cubicBezTo>
                <a:cubicBezTo>
                  <a:pt x="368" y="261"/>
                  <a:pt x="366" y="259"/>
                  <a:pt x="364" y="260"/>
                </a:cubicBezTo>
                <a:cubicBezTo>
                  <a:pt x="359" y="265"/>
                  <a:pt x="355" y="269"/>
                  <a:pt x="351" y="274"/>
                </a:cubicBezTo>
                <a:cubicBezTo>
                  <a:pt x="349" y="275"/>
                  <a:pt x="352" y="278"/>
                  <a:pt x="353" y="276"/>
                </a:cubicBezTo>
                <a:cubicBezTo>
                  <a:pt x="353" y="275"/>
                  <a:pt x="354" y="275"/>
                  <a:pt x="354" y="274"/>
                </a:cubicBezTo>
                <a:cubicBezTo>
                  <a:pt x="353" y="276"/>
                  <a:pt x="352" y="277"/>
                  <a:pt x="351" y="279"/>
                </a:cubicBezTo>
                <a:cubicBezTo>
                  <a:pt x="351" y="280"/>
                  <a:pt x="352" y="282"/>
                  <a:pt x="354" y="281"/>
                </a:cubicBezTo>
                <a:cubicBezTo>
                  <a:pt x="360" y="277"/>
                  <a:pt x="363" y="275"/>
                  <a:pt x="369" y="270"/>
                </a:cubicBezTo>
                <a:cubicBezTo>
                  <a:pt x="386" y="257"/>
                  <a:pt x="362" y="279"/>
                  <a:pt x="359" y="284"/>
                </a:cubicBezTo>
                <a:cubicBezTo>
                  <a:pt x="358" y="285"/>
                  <a:pt x="359" y="288"/>
                  <a:pt x="361" y="287"/>
                </a:cubicBezTo>
                <a:cubicBezTo>
                  <a:pt x="369" y="281"/>
                  <a:pt x="376" y="274"/>
                  <a:pt x="385" y="269"/>
                </a:cubicBezTo>
                <a:cubicBezTo>
                  <a:pt x="377" y="274"/>
                  <a:pt x="370" y="283"/>
                  <a:pt x="364" y="291"/>
                </a:cubicBezTo>
                <a:cubicBezTo>
                  <a:pt x="363" y="293"/>
                  <a:pt x="365" y="295"/>
                  <a:pt x="367" y="293"/>
                </a:cubicBezTo>
                <a:cubicBezTo>
                  <a:pt x="379" y="283"/>
                  <a:pt x="391" y="273"/>
                  <a:pt x="403" y="262"/>
                </a:cubicBezTo>
                <a:cubicBezTo>
                  <a:pt x="392" y="273"/>
                  <a:pt x="383" y="284"/>
                  <a:pt x="374" y="297"/>
                </a:cubicBezTo>
                <a:cubicBezTo>
                  <a:pt x="373" y="299"/>
                  <a:pt x="375" y="300"/>
                  <a:pt x="377" y="299"/>
                </a:cubicBezTo>
                <a:cubicBezTo>
                  <a:pt x="401" y="279"/>
                  <a:pt x="425" y="260"/>
                  <a:pt x="449" y="239"/>
                </a:cubicBezTo>
                <a:cubicBezTo>
                  <a:pt x="439" y="249"/>
                  <a:pt x="429" y="259"/>
                  <a:pt x="418" y="268"/>
                </a:cubicBezTo>
                <a:cubicBezTo>
                  <a:pt x="402" y="281"/>
                  <a:pt x="383" y="295"/>
                  <a:pt x="371" y="312"/>
                </a:cubicBezTo>
                <a:cubicBezTo>
                  <a:pt x="370" y="311"/>
                  <a:pt x="368" y="310"/>
                  <a:pt x="367" y="312"/>
                </a:cubicBezTo>
                <a:cubicBezTo>
                  <a:pt x="344" y="344"/>
                  <a:pt x="316" y="373"/>
                  <a:pt x="294" y="406"/>
                </a:cubicBezTo>
                <a:cubicBezTo>
                  <a:pt x="288" y="412"/>
                  <a:pt x="282" y="419"/>
                  <a:pt x="276" y="425"/>
                </a:cubicBezTo>
                <a:cubicBezTo>
                  <a:pt x="261" y="441"/>
                  <a:pt x="277" y="417"/>
                  <a:pt x="280" y="413"/>
                </a:cubicBezTo>
                <a:cubicBezTo>
                  <a:pt x="288" y="399"/>
                  <a:pt x="298" y="387"/>
                  <a:pt x="309" y="375"/>
                </a:cubicBezTo>
                <a:cubicBezTo>
                  <a:pt x="322" y="359"/>
                  <a:pt x="337" y="344"/>
                  <a:pt x="350" y="327"/>
                </a:cubicBezTo>
                <a:cubicBezTo>
                  <a:pt x="351" y="326"/>
                  <a:pt x="348" y="324"/>
                  <a:pt x="347" y="325"/>
                </a:cubicBezTo>
                <a:cubicBezTo>
                  <a:pt x="311" y="361"/>
                  <a:pt x="284" y="403"/>
                  <a:pt x="248" y="439"/>
                </a:cubicBezTo>
                <a:cubicBezTo>
                  <a:pt x="252" y="435"/>
                  <a:pt x="255" y="428"/>
                  <a:pt x="258" y="422"/>
                </a:cubicBezTo>
                <a:cubicBezTo>
                  <a:pt x="269" y="410"/>
                  <a:pt x="280" y="397"/>
                  <a:pt x="291" y="383"/>
                </a:cubicBezTo>
                <a:cubicBezTo>
                  <a:pt x="297" y="376"/>
                  <a:pt x="302" y="369"/>
                  <a:pt x="307" y="362"/>
                </a:cubicBezTo>
                <a:cubicBezTo>
                  <a:pt x="313" y="355"/>
                  <a:pt x="318" y="348"/>
                  <a:pt x="323" y="342"/>
                </a:cubicBezTo>
                <a:cubicBezTo>
                  <a:pt x="324" y="341"/>
                  <a:pt x="324" y="340"/>
                  <a:pt x="325" y="339"/>
                </a:cubicBezTo>
                <a:cubicBezTo>
                  <a:pt x="328" y="336"/>
                  <a:pt x="331" y="332"/>
                  <a:pt x="334" y="329"/>
                </a:cubicBezTo>
                <a:cubicBezTo>
                  <a:pt x="335" y="327"/>
                  <a:pt x="333" y="324"/>
                  <a:pt x="331" y="326"/>
                </a:cubicBezTo>
                <a:cubicBezTo>
                  <a:pt x="329" y="329"/>
                  <a:pt x="326" y="333"/>
                  <a:pt x="323" y="336"/>
                </a:cubicBezTo>
                <a:cubicBezTo>
                  <a:pt x="323" y="337"/>
                  <a:pt x="322" y="337"/>
                  <a:pt x="322" y="338"/>
                </a:cubicBezTo>
                <a:cubicBezTo>
                  <a:pt x="299" y="366"/>
                  <a:pt x="271" y="391"/>
                  <a:pt x="253" y="422"/>
                </a:cubicBezTo>
                <a:cubicBezTo>
                  <a:pt x="250" y="426"/>
                  <a:pt x="246" y="429"/>
                  <a:pt x="243" y="432"/>
                </a:cubicBezTo>
                <a:cubicBezTo>
                  <a:pt x="240" y="435"/>
                  <a:pt x="242" y="429"/>
                  <a:pt x="245" y="423"/>
                </a:cubicBezTo>
                <a:cubicBezTo>
                  <a:pt x="253" y="413"/>
                  <a:pt x="261" y="402"/>
                  <a:pt x="268" y="391"/>
                </a:cubicBezTo>
                <a:cubicBezTo>
                  <a:pt x="283" y="371"/>
                  <a:pt x="300" y="353"/>
                  <a:pt x="315" y="333"/>
                </a:cubicBezTo>
                <a:cubicBezTo>
                  <a:pt x="315" y="333"/>
                  <a:pt x="315" y="333"/>
                  <a:pt x="315" y="333"/>
                </a:cubicBezTo>
                <a:cubicBezTo>
                  <a:pt x="315" y="333"/>
                  <a:pt x="315" y="333"/>
                  <a:pt x="315" y="333"/>
                </a:cubicBezTo>
                <a:cubicBezTo>
                  <a:pt x="316" y="331"/>
                  <a:pt x="318" y="329"/>
                  <a:pt x="319" y="327"/>
                </a:cubicBezTo>
                <a:cubicBezTo>
                  <a:pt x="320" y="325"/>
                  <a:pt x="317" y="324"/>
                  <a:pt x="316" y="325"/>
                </a:cubicBezTo>
                <a:cubicBezTo>
                  <a:pt x="294" y="356"/>
                  <a:pt x="261" y="382"/>
                  <a:pt x="244" y="416"/>
                </a:cubicBezTo>
                <a:cubicBezTo>
                  <a:pt x="239" y="422"/>
                  <a:pt x="234" y="427"/>
                  <a:pt x="233" y="431"/>
                </a:cubicBezTo>
                <a:cubicBezTo>
                  <a:pt x="235" y="424"/>
                  <a:pt x="238" y="416"/>
                  <a:pt x="241" y="409"/>
                </a:cubicBezTo>
                <a:cubicBezTo>
                  <a:pt x="248" y="401"/>
                  <a:pt x="254" y="392"/>
                  <a:pt x="260" y="383"/>
                </a:cubicBezTo>
                <a:cubicBezTo>
                  <a:pt x="264" y="378"/>
                  <a:pt x="268" y="373"/>
                  <a:pt x="272" y="367"/>
                </a:cubicBezTo>
                <a:cubicBezTo>
                  <a:pt x="284" y="353"/>
                  <a:pt x="297" y="339"/>
                  <a:pt x="308" y="325"/>
                </a:cubicBezTo>
                <a:cubicBezTo>
                  <a:pt x="309" y="323"/>
                  <a:pt x="306" y="321"/>
                  <a:pt x="305" y="323"/>
                </a:cubicBezTo>
                <a:cubicBezTo>
                  <a:pt x="291" y="337"/>
                  <a:pt x="279" y="352"/>
                  <a:pt x="267" y="368"/>
                </a:cubicBezTo>
                <a:cubicBezTo>
                  <a:pt x="264" y="372"/>
                  <a:pt x="261" y="376"/>
                  <a:pt x="258" y="380"/>
                </a:cubicBezTo>
                <a:cubicBezTo>
                  <a:pt x="254" y="386"/>
                  <a:pt x="249" y="392"/>
                  <a:pt x="245" y="399"/>
                </a:cubicBezTo>
                <a:cubicBezTo>
                  <a:pt x="241" y="404"/>
                  <a:pt x="237" y="410"/>
                  <a:pt x="233" y="415"/>
                </a:cubicBezTo>
                <a:cubicBezTo>
                  <a:pt x="230" y="422"/>
                  <a:pt x="228" y="424"/>
                  <a:pt x="225" y="419"/>
                </a:cubicBezTo>
                <a:cubicBezTo>
                  <a:pt x="226" y="415"/>
                  <a:pt x="227" y="411"/>
                  <a:pt x="228" y="408"/>
                </a:cubicBezTo>
                <a:cubicBezTo>
                  <a:pt x="237" y="398"/>
                  <a:pt x="245" y="387"/>
                  <a:pt x="252" y="376"/>
                </a:cubicBezTo>
                <a:cubicBezTo>
                  <a:pt x="259" y="368"/>
                  <a:pt x="265" y="359"/>
                  <a:pt x="271" y="350"/>
                </a:cubicBezTo>
                <a:cubicBezTo>
                  <a:pt x="273" y="348"/>
                  <a:pt x="275" y="345"/>
                  <a:pt x="277" y="343"/>
                </a:cubicBezTo>
                <a:cubicBezTo>
                  <a:pt x="282" y="337"/>
                  <a:pt x="286" y="331"/>
                  <a:pt x="290" y="326"/>
                </a:cubicBezTo>
                <a:cubicBezTo>
                  <a:pt x="292" y="324"/>
                  <a:pt x="289" y="322"/>
                  <a:pt x="288" y="324"/>
                </a:cubicBezTo>
                <a:cubicBezTo>
                  <a:pt x="282" y="330"/>
                  <a:pt x="277" y="337"/>
                  <a:pt x="271" y="344"/>
                </a:cubicBezTo>
                <a:cubicBezTo>
                  <a:pt x="256" y="362"/>
                  <a:pt x="236" y="382"/>
                  <a:pt x="226" y="404"/>
                </a:cubicBezTo>
                <a:cubicBezTo>
                  <a:pt x="224" y="407"/>
                  <a:pt x="222" y="409"/>
                  <a:pt x="220" y="411"/>
                </a:cubicBezTo>
                <a:cubicBezTo>
                  <a:pt x="215" y="417"/>
                  <a:pt x="212" y="422"/>
                  <a:pt x="214" y="412"/>
                </a:cubicBezTo>
                <a:cubicBezTo>
                  <a:pt x="215" y="411"/>
                  <a:pt x="215" y="409"/>
                  <a:pt x="216" y="408"/>
                </a:cubicBezTo>
                <a:cubicBezTo>
                  <a:pt x="238" y="380"/>
                  <a:pt x="257" y="350"/>
                  <a:pt x="279" y="323"/>
                </a:cubicBezTo>
                <a:cubicBezTo>
                  <a:pt x="280" y="321"/>
                  <a:pt x="278" y="319"/>
                  <a:pt x="276" y="320"/>
                </a:cubicBezTo>
                <a:cubicBezTo>
                  <a:pt x="264" y="334"/>
                  <a:pt x="249" y="349"/>
                  <a:pt x="237" y="365"/>
                </a:cubicBezTo>
                <a:cubicBezTo>
                  <a:pt x="237" y="364"/>
                  <a:pt x="238" y="364"/>
                  <a:pt x="238" y="363"/>
                </a:cubicBezTo>
                <a:cubicBezTo>
                  <a:pt x="250" y="347"/>
                  <a:pt x="262" y="332"/>
                  <a:pt x="273" y="317"/>
                </a:cubicBezTo>
                <a:cubicBezTo>
                  <a:pt x="275" y="315"/>
                  <a:pt x="272" y="313"/>
                  <a:pt x="271" y="315"/>
                </a:cubicBezTo>
                <a:cubicBezTo>
                  <a:pt x="249" y="342"/>
                  <a:pt x="229" y="370"/>
                  <a:pt x="207" y="398"/>
                </a:cubicBezTo>
                <a:cubicBezTo>
                  <a:pt x="224" y="376"/>
                  <a:pt x="243" y="347"/>
                  <a:pt x="262" y="321"/>
                </a:cubicBezTo>
                <a:cubicBezTo>
                  <a:pt x="265" y="319"/>
                  <a:pt x="266" y="317"/>
                  <a:pt x="266" y="316"/>
                </a:cubicBezTo>
                <a:cubicBezTo>
                  <a:pt x="268" y="313"/>
                  <a:pt x="270" y="311"/>
                  <a:pt x="272" y="308"/>
                </a:cubicBezTo>
                <a:cubicBezTo>
                  <a:pt x="273" y="306"/>
                  <a:pt x="271" y="304"/>
                  <a:pt x="269" y="306"/>
                </a:cubicBezTo>
                <a:cubicBezTo>
                  <a:pt x="249" y="329"/>
                  <a:pt x="230" y="354"/>
                  <a:pt x="211" y="379"/>
                </a:cubicBezTo>
                <a:cubicBezTo>
                  <a:pt x="204" y="389"/>
                  <a:pt x="203" y="389"/>
                  <a:pt x="209" y="379"/>
                </a:cubicBezTo>
                <a:cubicBezTo>
                  <a:pt x="213" y="371"/>
                  <a:pt x="218" y="363"/>
                  <a:pt x="223" y="356"/>
                </a:cubicBezTo>
                <a:cubicBezTo>
                  <a:pt x="233" y="340"/>
                  <a:pt x="244" y="326"/>
                  <a:pt x="255" y="311"/>
                </a:cubicBezTo>
                <a:cubicBezTo>
                  <a:pt x="256" y="310"/>
                  <a:pt x="254" y="307"/>
                  <a:pt x="252" y="309"/>
                </a:cubicBezTo>
                <a:cubicBezTo>
                  <a:pt x="251" y="310"/>
                  <a:pt x="250" y="312"/>
                  <a:pt x="249" y="313"/>
                </a:cubicBezTo>
                <a:cubicBezTo>
                  <a:pt x="249" y="313"/>
                  <a:pt x="248" y="313"/>
                  <a:pt x="248" y="314"/>
                </a:cubicBezTo>
                <a:cubicBezTo>
                  <a:pt x="246" y="316"/>
                  <a:pt x="245" y="318"/>
                  <a:pt x="243" y="320"/>
                </a:cubicBezTo>
                <a:cubicBezTo>
                  <a:pt x="243" y="320"/>
                  <a:pt x="243" y="320"/>
                  <a:pt x="243" y="320"/>
                </a:cubicBezTo>
                <a:cubicBezTo>
                  <a:pt x="243" y="320"/>
                  <a:pt x="243" y="320"/>
                  <a:pt x="243" y="320"/>
                </a:cubicBezTo>
                <a:cubicBezTo>
                  <a:pt x="234" y="330"/>
                  <a:pt x="226" y="341"/>
                  <a:pt x="218" y="352"/>
                </a:cubicBezTo>
                <a:cubicBezTo>
                  <a:pt x="213" y="357"/>
                  <a:pt x="214" y="352"/>
                  <a:pt x="216" y="346"/>
                </a:cubicBezTo>
                <a:cubicBezTo>
                  <a:pt x="217" y="345"/>
                  <a:pt x="217" y="345"/>
                  <a:pt x="218" y="345"/>
                </a:cubicBezTo>
                <a:cubicBezTo>
                  <a:pt x="219" y="344"/>
                  <a:pt x="219" y="342"/>
                  <a:pt x="218" y="342"/>
                </a:cubicBezTo>
                <a:cubicBezTo>
                  <a:pt x="218" y="341"/>
                  <a:pt x="218" y="340"/>
                  <a:pt x="219" y="340"/>
                </a:cubicBezTo>
                <a:cubicBezTo>
                  <a:pt x="223" y="335"/>
                  <a:pt x="229" y="323"/>
                  <a:pt x="231" y="320"/>
                </a:cubicBezTo>
                <a:cubicBezTo>
                  <a:pt x="232" y="319"/>
                  <a:pt x="231" y="318"/>
                  <a:pt x="230" y="318"/>
                </a:cubicBezTo>
                <a:cubicBezTo>
                  <a:pt x="234" y="312"/>
                  <a:pt x="237" y="305"/>
                  <a:pt x="238" y="298"/>
                </a:cubicBezTo>
                <a:cubicBezTo>
                  <a:pt x="239" y="297"/>
                  <a:pt x="237" y="295"/>
                  <a:pt x="236" y="296"/>
                </a:cubicBezTo>
                <a:cubicBezTo>
                  <a:pt x="235" y="296"/>
                  <a:pt x="235" y="297"/>
                  <a:pt x="234" y="297"/>
                </a:cubicBezTo>
                <a:cubicBezTo>
                  <a:pt x="237" y="294"/>
                  <a:pt x="239" y="290"/>
                  <a:pt x="240" y="286"/>
                </a:cubicBezTo>
                <a:cubicBezTo>
                  <a:pt x="241" y="285"/>
                  <a:pt x="240" y="284"/>
                  <a:pt x="240" y="283"/>
                </a:cubicBezTo>
                <a:cubicBezTo>
                  <a:pt x="240" y="284"/>
                  <a:pt x="241" y="284"/>
                  <a:pt x="241" y="283"/>
                </a:cubicBezTo>
                <a:cubicBezTo>
                  <a:pt x="247" y="277"/>
                  <a:pt x="253" y="271"/>
                  <a:pt x="258" y="265"/>
                </a:cubicBezTo>
                <a:cubicBezTo>
                  <a:pt x="259" y="266"/>
                  <a:pt x="260" y="266"/>
                  <a:pt x="260" y="265"/>
                </a:cubicBezTo>
                <a:cubicBezTo>
                  <a:pt x="261" y="264"/>
                  <a:pt x="262" y="262"/>
                  <a:pt x="262" y="261"/>
                </a:cubicBezTo>
                <a:cubicBezTo>
                  <a:pt x="266" y="257"/>
                  <a:pt x="269" y="254"/>
                  <a:pt x="272" y="250"/>
                </a:cubicBezTo>
                <a:cubicBezTo>
                  <a:pt x="266" y="258"/>
                  <a:pt x="261" y="266"/>
                  <a:pt x="256" y="274"/>
                </a:cubicBezTo>
                <a:cubicBezTo>
                  <a:pt x="254" y="276"/>
                  <a:pt x="257" y="277"/>
                  <a:pt x="258" y="276"/>
                </a:cubicBezTo>
                <a:cubicBezTo>
                  <a:pt x="264" y="271"/>
                  <a:pt x="270" y="265"/>
                  <a:pt x="275" y="259"/>
                </a:cubicBezTo>
                <a:cubicBezTo>
                  <a:pt x="275" y="259"/>
                  <a:pt x="275" y="259"/>
                  <a:pt x="275" y="259"/>
                </a:cubicBezTo>
                <a:cubicBezTo>
                  <a:pt x="270" y="267"/>
                  <a:pt x="265" y="275"/>
                  <a:pt x="260" y="282"/>
                </a:cubicBezTo>
                <a:cubicBezTo>
                  <a:pt x="259" y="284"/>
                  <a:pt x="261" y="286"/>
                  <a:pt x="263" y="284"/>
                </a:cubicBezTo>
                <a:cubicBezTo>
                  <a:pt x="267" y="280"/>
                  <a:pt x="271" y="276"/>
                  <a:pt x="275" y="272"/>
                </a:cubicBezTo>
                <a:cubicBezTo>
                  <a:pt x="273" y="279"/>
                  <a:pt x="270" y="284"/>
                  <a:pt x="267" y="290"/>
                </a:cubicBezTo>
                <a:cubicBezTo>
                  <a:pt x="266" y="292"/>
                  <a:pt x="269" y="294"/>
                  <a:pt x="270" y="292"/>
                </a:cubicBezTo>
                <a:cubicBezTo>
                  <a:pt x="272" y="290"/>
                  <a:pt x="273" y="288"/>
                  <a:pt x="274" y="286"/>
                </a:cubicBezTo>
                <a:cubicBezTo>
                  <a:pt x="275" y="286"/>
                  <a:pt x="276" y="286"/>
                  <a:pt x="277" y="285"/>
                </a:cubicBezTo>
                <a:cubicBezTo>
                  <a:pt x="278" y="283"/>
                  <a:pt x="279" y="281"/>
                  <a:pt x="280" y="279"/>
                </a:cubicBezTo>
                <a:cubicBezTo>
                  <a:pt x="281" y="278"/>
                  <a:pt x="280" y="277"/>
                  <a:pt x="279" y="276"/>
                </a:cubicBezTo>
                <a:cubicBezTo>
                  <a:pt x="283" y="268"/>
                  <a:pt x="285" y="260"/>
                  <a:pt x="287" y="251"/>
                </a:cubicBezTo>
                <a:cubicBezTo>
                  <a:pt x="289" y="250"/>
                  <a:pt x="291" y="249"/>
                  <a:pt x="294" y="248"/>
                </a:cubicBezTo>
                <a:cubicBezTo>
                  <a:pt x="293" y="250"/>
                  <a:pt x="293" y="251"/>
                  <a:pt x="292" y="252"/>
                </a:cubicBezTo>
                <a:cubicBezTo>
                  <a:pt x="291" y="254"/>
                  <a:pt x="292" y="255"/>
                  <a:pt x="294" y="255"/>
                </a:cubicBezTo>
                <a:cubicBezTo>
                  <a:pt x="292" y="259"/>
                  <a:pt x="290" y="263"/>
                  <a:pt x="287" y="267"/>
                </a:cubicBezTo>
                <a:cubicBezTo>
                  <a:pt x="286" y="269"/>
                  <a:pt x="289" y="271"/>
                  <a:pt x="290" y="269"/>
                </a:cubicBezTo>
                <a:cubicBezTo>
                  <a:pt x="297" y="263"/>
                  <a:pt x="302" y="256"/>
                  <a:pt x="308" y="249"/>
                </a:cubicBezTo>
                <a:cubicBezTo>
                  <a:pt x="307" y="251"/>
                  <a:pt x="306" y="253"/>
                  <a:pt x="305" y="255"/>
                </a:cubicBezTo>
                <a:cubicBezTo>
                  <a:pt x="302" y="262"/>
                  <a:pt x="298" y="268"/>
                  <a:pt x="294" y="274"/>
                </a:cubicBezTo>
                <a:cubicBezTo>
                  <a:pt x="293" y="276"/>
                  <a:pt x="296" y="278"/>
                  <a:pt x="297" y="276"/>
                </a:cubicBezTo>
                <a:cubicBezTo>
                  <a:pt x="298" y="275"/>
                  <a:pt x="305" y="267"/>
                  <a:pt x="311" y="261"/>
                </a:cubicBezTo>
                <a:cubicBezTo>
                  <a:pt x="313" y="260"/>
                  <a:pt x="315" y="258"/>
                  <a:pt x="317" y="257"/>
                </a:cubicBezTo>
                <a:cubicBezTo>
                  <a:pt x="317" y="257"/>
                  <a:pt x="317" y="258"/>
                  <a:pt x="317" y="259"/>
                </a:cubicBezTo>
                <a:cubicBezTo>
                  <a:pt x="313" y="268"/>
                  <a:pt x="305" y="277"/>
                  <a:pt x="299" y="285"/>
                </a:cubicBezTo>
                <a:cubicBezTo>
                  <a:pt x="297" y="287"/>
                  <a:pt x="300" y="289"/>
                  <a:pt x="302" y="288"/>
                </a:cubicBezTo>
                <a:cubicBezTo>
                  <a:pt x="304" y="285"/>
                  <a:pt x="307" y="282"/>
                  <a:pt x="309" y="280"/>
                </a:cubicBezTo>
                <a:cubicBezTo>
                  <a:pt x="304" y="286"/>
                  <a:pt x="299" y="293"/>
                  <a:pt x="294" y="299"/>
                </a:cubicBezTo>
                <a:cubicBezTo>
                  <a:pt x="293" y="301"/>
                  <a:pt x="296" y="303"/>
                  <a:pt x="297" y="301"/>
                </a:cubicBezTo>
                <a:cubicBezTo>
                  <a:pt x="300" y="299"/>
                  <a:pt x="320" y="271"/>
                  <a:pt x="311" y="288"/>
                </a:cubicBezTo>
                <a:cubicBezTo>
                  <a:pt x="310" y="289"/>
                  <a:pt x="313" y="292"/>
                  <a:pt x="314" y="290"/>
                </a:cubicBezTo>
                <a:cubicBezTo>
                  <a:pt x="319" y="285"/>
                  <a:pt x="324" y="275"/>
                  <a:pt x="325" y="286"/>
                </a:cubicBezTo>
                <a:cubicBezTo>
                  <a:pt x="325" y="288"/>
                  <a:pt x="326" y="289"/>
                  <a:pt x="328" y="288"/>
                </a:cubicBezTo>
                <a:cubicBezTo>
                  <a:pt x="332" y="285"/>
                  <a:pt x="333" y="283"/>
                  <a:pt x="333" y="289"/>
                </a:cubicBezTo>
                <a:cubicBezTo>
                  <a:pt x="333" y="290"/>
                  <a:pt x="335" y="291"/>
                  <a:pt x="336" y="290"/>
                </a:cubicBezTo>
                <a:cubicBezTo>
                  <a:pt x="341" y="284"/>
                  <a:pt x="346" y="279"/>
                  <a:pt x="351" y="273"/>
                </a:cubicBezTo>
                <a:cubicBezTo>
                  <a:pt x="352" y="271"/>
                  <a:pt x="351" y="269"/>
                  <a:pt x="349" y="270"/>
                </a:cubicBezTo>
                <a:cubicBezTo>
                  <a:pt x="338" y="273"/>
                  <a:pt x="338" y="269"/>
                  <a:pt x="348" y="257"/>
                </a:cubicBezTo>
                <a:cubicBezTo>
                  <a:pt x="350" y="255"/>
                  <a:pt x="348" y="253"/>
                  <a:pt x="346" y="254"/>
                </a:cubicBezTo>
                <a:cubicBezTo>
                  <a:pt x="340" y="260"/>
                  <a:pt x="333" y="271"/>
                  <a:pt x="343" y="256"/>
                </a:cubicBezTo>
                <a:cubicBezTo>
                  <a:pt x="352" y="243"/>
                  <a:pt x="364" y="231"/>
                  <a:pt x="375" y="218"/>
                </a:cubicBezTo>
                <a:cubicBezTo>
                  <a:pt x="376" y="216"/>
                  <a:pt x="374" y="214"/>
                  <a:pt x="372" y="215"/>
                </a:cubicBezTo>
                <a:cubicBezTo>
                  <a:pt x="371" y="216"/>
                  <a:pt x="371" y="217"/>
                  <a:pt x="370" y="217"/>
                </a:cubicBezTo>
                <a:cubicBezTo>
                  <a:pt x="397" y="190"/>
                  <a:pt x="424" y="163"/>
                  <a:pt x="453" y="138"/>
                </a:cubicBezTo>
                <a:cubicBezTo>
                  <a:pt x="463" y="130"/>
                  <a:pt x="472" y="123"/>
                  <a:pt x="482" y="115"/>
                </a:cubicBezTo>
                <a:cubicBezTo>
                  <a:pt x="484" y="114"/>
                  <a:pt x="471" y="126"/>
                  <a:pt x="469" y="127"/>
                </a:cubicBezTo>
                <a:cubicBezTo>
                  <a:pt x="456" y="142"/>
                  <a:pt x="442" y="158"/>
                  <a:pt x="428" y="173"/>
                </a:cubicBezTo>
                <a:cubicBezTo>
                  <a:pt x="404" y="193"/>
                  <a:pt x="382" y="214"/>
                  <a:pt x="361" y="237"/>
                </a:cubicBezTo>
                <a:cubicBezTo>
                  <a:pt x="359" y="239"/>
                  <a:pt x="361" y="241"/>
                  <a:pt x="363" y="240"/>
                </a:cubicBezTo>
                <a:cubicBezTo>
                  <a:pt x="388" y="220"/>
                  <a:pt x="409" y="198"/>
                  <a:pt x="430" y="176"/>
                </a:cubicBezTo>
                <a:cubicBezTo>
                  <a:pt x="432" y="174"/>
                  <a:pt x="434" y="173"/>
                  <a:pt x="435" y="172"/>
                </a:cubicBezTo>
                <a:cubicBezTo>
                  <a:pt x="445" y="164"/>
                  <a:pt x="454" y="157"/>
                  <a:pt x="464" y="150"/>
                </a:cubicBezTo>
                <a:cubicBezTo>
                  <a:pt x="469" y="147"/>
                  <a:pt x="474" y="144"/>
                  <a:pt x="479" y="141"/>
                </a:cubicBezTo>
                <a:cubicBezTo>
                  <a:pt x="483" y="140"/>
                  <a:pt x="486" y="138"/>
                  <a:pt x="487" y="134"/>
                </a:cubicBezTo>
                <a:cubicBezTo>
                  <a:pt x="488" y="135"/>
                  <a:pt x="489" y="136"/>
                  <a:pt x="490" y="135"/>
                </a:cubicBezTo>
                <a:cubicBezTo>
                  <a:pt x="491" y="134"/>
                  <a:pt x="493" y="133"/>
                  <a:pt x="494" y="132"/>
                </a:cubicBezTo>
                <a:cubicBezTo>
                  <a:pt x="496" y="130"/>
                  <a:pt x="494" y="127"/>
                  <a:pt x="492" y="128"/>
                </a:cubicBezTo>
                <a:cubicBezTo>
                  <a:pt x="476" y="138"/>
                  <a:pt x="459" y="149"/>
                  <a:pt x="444" y="161"/>
                </a:cubicBezTo>
                <a:cubicBezTo>
                  <a:pt x="459" y="144"/>
                  <a:pt x="474" y="126"/>
                  <a:pt x="490" y="110"/>
                </a:cubicBezTo>
                <a:cubicBezTo>
                  <a:pt x="490" y="109"/>
                  <a:pt x="490" y="109"/>
                  <a:pt x="490" y="109"/>
                </a:cubicBezTo>
                <a:cubicBezTo>
                  <a:pt x="496" y="117"/>
                  <a:pt x="502" y="125"/>
                  <a:pt x="507" y="133"/>
                </a:cubicBezTo>
                <a:cubicBezTo>
                  <a:pt x="507" y="134"/>
                  <a:pt x="509" y="133"/>
                  <a:pt x="508" y="132"/>
                </a:cubicBezTo>
                <a:cubicBezTo>
                  <a:pt x="492" y="103"/>
                  <a:pt x="471" y="78"/>
                  <a:pt x="446" y="58"/>
                </a:cubicBezTo>
                <a:cubicBezTo>
                  <a:pt x="447" y="56"/>
                  <a:pt x="445" y="55"/>
                  <a:pt x="443" y="56"/>
                </a:cubicBezTo>
                <a:cubicBezTo>
                  <a:pt x="443" y="56"/>
                  <a:pt x="443" y="56"/>
                  <a:pt x="443" y="56"/>
                </a:cubicBezTo>
                <a:cubicBezTo>
                  <a:pt x="398" y="21"/>
                  <a:pt x="343" y="1"/>
                  <a:pt x="284" y="1"/>
                </a:cubicBezTo>
                <a:cubicBezTo>
                  <a:pt x="185" y="0"/>
                  <a:pt x="83" y="59"/>
                  <a:pt x="41" y="149"/>
                </a:cubicBezTo>
                <a:cubicBezTo>
                  <a:pt x="39" y="152"/>
                  <a:pt x="43" y="155"/>
                  <a:pt x="45" y="152"/>
                </a:cubicBezTo>
                <a:cubicBezTo>
                  <a:pt x="100" y="67"/>
                  <a:pt x="182" y="12"/>
                  <a:pt x="284" y="11"/>
                </a:cubicBezTo>
                <a:cubicBezTo>
                  <a:pt x="340" y="10"/>
                  <a:pt x="394" y="27"/>
                  <a:pt x="438" y="58"/>
                </a:cubicBezTo>
                <a:cubicBezTo>
                  <a:pt x="425" y="66"/>
                  <a:pt x="414" y="77"/>
                  <a:pt x="404" y="88"/>
                </a:cubicBezTo>
                <a:cubicBezTo>
                  <a:pt x="406" y="85"/>
                  <a:pt x="408" y="81"/>
                  <a:pt x="410" y="77"/>
                </a:cubicBezTo>
                <a:cubicBezTo>
                  <a:pt x="411" y="76"/>
                  <a:pt x="409" y="74"/>
                  <a:pt x="408" y="75"/>
                </a:cubicBezTo>
                <a:cubicBezTo>
                  <a:pt x="386" y="91"/>
                  <a:pt x="365" y="111"/>
                  <a:pt x="351" y="135"/>
                </a:cubicBezTo>
                <a:cubicBezTo>
                  <a:pt x="342" y="139"/>
                  <a:pt x="335" y="144"/>
                  <a:pt x="329" y="150"/>
                </a:cubicBezTo>
                <a:cubicBezTo>
                  <a:pt x="333" y="144"/>
                  <a:pt x="335" y="138"/>
                  <a:pt x="338" y="132"/>
                </a:cubicBezTo>
                <a:cubicBezTo>
                  <a:pt x="338" y="130"/>
                  <a:pt x="336" y="129"/>
                  <a:pt x="334" y="130"/>
                </a:cubicBezTo>
                <a:cubicBezTo>
                  <a:pt x="326" y="137"/>
                  <a:pt x="319" y="144"/>
                  <a:pt x="311" y="152"/>
                </a:cubicBezTo>
                <a:cubicBezTo>
                  <a:pt x="315" y="148"/>
                  <a:pt x="321" y="139"/>
                  <a:pt x="324" y="131"/>
                </a:cubicBezTo>
                <a:cubicBezTo>
                  <a:pt x="324" y="129"/>
                  <a:pt x="322" y="128"/>
                  <a:pt x="321" y="129"/>
                </a:cubicBezTo>
                <a:cubicBezTo>
                  <a:pt x="314" y="135"/>
                  <a:pt x="307" y="142"/>
                  <a:pt x="302" y="149"/>
                </a:cubicBezTo>
                <a:cubicBezTo>
                  <a:pt x="308" y="141"/>
                  <a:pt x="313" y="134"/>
                  <a:pt x="316" y="125"/>
                </a:cubicBezTo>
                <a:cubicBezTo>
                  <a:pt x="316" y="123"/>
                  <a:pt x="314" y="122"/>
                  <a:pt x="313" y="123"/>
                </a:cubicBezTo>
                <a:cubicBezTo>
                  <a:pt x="304" y="130"/>
                  <a:pt x="294" y="140"/>
                  <a:pt x="288" y="148"/>
                </a:cubicBezTo>
                <a:cubicBezTo>
                  <a:pt x="295" y="139"/>
                  <a:pt x="302" y="130"/>
                  <a:pt x="307" y="119"/>
                </a:cubicBezTo>
                <a:cubicBezTo>
                  <a:pt x="308" y="118"/>
                  <a:pt x="307" y="117"/>
                  <a:pt x="306" y="117"/>
                </a:cubicBezTo>
                <a:cubicBezTo>
                  <a:pt x="304" y="118"/>
                  <a:pt x="302" y="119"/>
                  <a:pt x="301" y="119"/>
                </a:cubicBezTo>
                <a:cubicBezTo>
                  <a:pt x="301" y="118"/>
                  <a:pt x="299" y="117"/>
                  <a:pt x="298" y="118"/>
                </a:cubicBezTo>
                <a:cubicBezTo>
                  <a:pt x="296" y="120"/>
                  <a:pt x="295" y="122"/>
                  <a:pt x="293" y="124"/>
                </a:cubicBezTo>
                <a:cubicBezTo>
                  <a:pt x="289" y="126"/>
                  <a:pt x="285" y="129"/>
                  <a:pt x="281" y="131"/>
                </a:cubicBezTo>
                <a:cubicBezTo>
                  <a:pt x="281" y="130"/>
                  <a:pt x="281" y="130"/>
                  <a:pt x="281" y="129"/>
                </a:cubicBezTo>
                <a:cubicBezTo>
                  <a:pt x="286" y="123"/>
                  <a:pt x="291" y="116"/>
                  <a:pt x="296" y="109"/>
                </a:cubicBezTo>
                <a:cubicBezTo>
                  <a:pt x="297" y="108"/>
                  <a:pt x="295" y="106"/>
                  <a:pt x="293" y="107"/>
                </a:cubicBezTo>
                <a:cubicBezTo>
                  <a:pt x="292" y="108"/>
                  <a:pt x="291" y="109"/>
                  <a:pt x="290" y="110"/>
                </a:cubicBezTo>
                <a:cubicBezTo>
                  <a:pt x="292" y="107"/>
                  <a:pt x="294" y="104"/>
                  <a:pt x="296" y="101"/>
                </a:cubicBezTo>
                <a:cubicBezTo>
                  <a:pt x="297" y="100"/>
                  <a:pt x="295" y="98"/>
                  <a:pt x="294" y="99"/>
                </a:cubicBezTo>
                <a:cubicBezTo>
                  <a:pt x="279" y="112"/>
                  <a:pt x="268" y="126"/>
                  <a:pt x="259" y="142"/>
                </a:cubicBezTo>
                <a:cubicBezTo>
                  <a:pt x="253" y="151"/>
                  <a:pt x="248" y="159"/>
                  <a:pt x="245" y="169"/>
                </a:cubicBezTo>
                <a:cubicBezTo>
                  <a:pt x="245" y="171"/>
                  <a:pt x="246" y="172"/>
                  <a:pt x="248" y="171"/>
                </a:cubicBezTo>
                <a:cubicBezTo>
                  <a:pt x="252" y="169"/>
                  <a:pt x="256" y="167"/>
                  <a:pt x="259" y="164"/>
                </a:cubicBezTo>
                <a:cubicBezTo>
                  <a:pt x="256" y="170"/>
                  <a:pt x="252" y="176"/>
                  <a:pt x="250" y="183"/>
                </a:cubicBezTo>
                <a:cubicBezTo>
                  <a:pt x="249" y="185"/>
                  <a:pt x="251" y="186"/>
                  <a:pt x="252" y="185"/>
                </a:cubicBezTo>
                <a:cubicBezTo>
                  <a:pt x="255" y="184"/>
                  <a:pt x="258" y="182"/>
                  <a:pt x="260" y="180"/>
                </a:cubicBezTo>
                <a:cubicBezTo>
                  <a:pt x="259" y="182"/>
                  <a:pt x="258" y="185"/>
                  <a:pt x="257" y="187"/>
                </a:cubicBezTo>
                <a:cubicBezTo>
                  <a:pt x="256" y="189"/>
                  <a:pt x="258" y="191"/>
                  <a:pt x="259" y="189"/>
                </a:cubicBezTo>
                <a:cubicBezTo>
                  <a:pt x="264" y="185"/>
                  <a:pt x="268" y="181"/>
                  <a:pt x="272" y="177"/>
                </a:cubicBezTo>
                <a:cubicBezTo>
                  <a:pt x="269" y="181"/>
                  <a:pt x="267" y="185"/>
                  <a:pt x="265" y="188"/>
                </a:cubicBezTo>
                <a:cubicBezTo>
                  <a:pt x="264" y="190"/>
                  <a:pt x="266" y="192"/>
                  <a:pt x="267" y="191"/>
                </a:cubicBezTo>
                <a:cubicBezTo>
                  <a:pt x="272" y="186"/>
                  <a:pt x="277" y="179"/>
                  <a:pt x="280" y="175"/>
                </a:cubicBezTo>
                <a:cubicBezTo>
                  <a:pt x="274" y="183"/>
                  <a:pt x="268" y="192"/>
                  <a:pt x="264" y="201"/>
                </a:cubicBezTo>
                <a:cubicBezTo>
                  <a:pt x="263" y="203"/>
                  <a:pt x="265" y="205"/>
                  <a:pt x="266" y="203"/>
                </a:cubicBezTo>
                <a:cubicBezTo>
                  <a:pt x="271" y="198"/>
                  <a:pt x="275" y="194"/>
                  <a:pt x="279" y="188"/>
                </a:cubicBezTo>
                <a:cubicBezTo>
                  <a:pt x="275" y="194"/>
                  <a:pt x="270" y="199"/>
                  <a:pt x="266" y="206"/>
                </a:cubicBezTo>
                <a:cubicBezTo>
                  <a:pt x="265" y="207"/>
                  <a:pt x="267" y="208"/>
                  <a:pt x="268" y="207"/>
                </a:cubicBezTo>
                <a:cubicBezTo>
                  <a:pt x="271" y="204"/>
                  <a:pt x="274" y="200"/>
                  <a:pt x="276" y="196"/>
                </a:cubicBezTo>
                <a:cubicBezTo>
                  <a:pt x="277" y="195"/>
                  <a:pt x="276" y="194"/>
                  <a:pt x="275" y="194"/>
                </a:cubicBezTo>
                <a:cubicBezTo>
                  <a:pt x="279" y="190"/>
                  <a:pt x="284" y="183"/>
                  <a:pt x="284" y="183"/>
                </a:cubicBezTo>
                <a:cubicBezTo>
                  <a:pt x="284" y="182"/>
                  <a:pt x="282" y="180"/>
                  <a:pt x="281" y="181"/>
                </a:cubicBezTo>
                <a:cubicBezTo>
                  <a:pt x="277" y="185"/>
                  <a:pt x="271" y="194"/>
                  <a:pt x="270" y="196"/>
                </a:cubicBezTo>
                <a:cubicBezTo>
                  <a:pt x="274" y="187"/>
                  <a:pt x="281" y="178"/>
                  <a:pt x="287" y="170"/>
                </a:cubicBezTo>
                <a:cubicBezTo>
                  <a:pt x="288" y="168"/>
                  <a:pt x="286" y="166"/>
                  <a:pt x="284" y="168"/>
                </a:cubicBezTo>
                <a:cubicBezTo>
                  <a:pt x="280" y="172"/>
                  <a:pt x="274" y="179"/>
                  <a:pt x="272" y="183"/>
                </a:cubicBezTo>
                <a:cubicBezTo>
                  <a:pt x="278" y="173"/>
                  <a:pt x="285" y="164"/>
                  <a:pt x="292" y="155"/>
                </a:cubicBezTo>
                <a:cubicBezTo>
                  <a:pt x="293" y="153"/>
                  <a:pt x="290" y="151"/>
                  <a:pt x="289" y="153"/>
                </a:cubicBezTo>
                <a:cubicBezTo>
                  <a:pt x="287" y="155"/>
                  <a:pt x="285" y="157"/>
                  <a:pt x="283" y="160"/>
                </a:cubicBezTo>
                <a:cubicBezTo>
                  <a:pt x="282" y="160"/>
                  <a:pt x="281" y="161"/>
                  <a:pt x="280" y="162"/>
                </a:cubicBezTo>
                <a:cubicBezTo>
                  <a:pt x="277" y="166"/>
                  <a:pt x="274" y="170"/>
                  <a:pt x="270" y="174"/>
                </a:cubicBezTo>
                <a:cubicBezTo>
                  <a:pt x="265" y="179"/>
                  <a:pt x="259" y="189"/>
                  <a:pt x="266" y="176"/>
                </a:cubicBezTo>
                <a:cubicBezTo>
                  <a:pt x="267" y="175"/>
                  <a:pt x="267" y="174"/>
                  <a:pt x="268" y="173"/>
                </a:cubicBezTo>
                <a:cubicBezTo>
                  <a:pt x="274" y="167"/>
                  <a:pt x="279" y="160"/>
                  <a:pt x="284" y="153"/>
                </a:cubicBezTo>
                <a:cubicBezTo>
                  <a:pt x="293" y="146"/>
                  <a:pt x="301" y="138"/>
                  <a:pt x="309" y="131"/>
                </a:cubicBezTo>
                <a:cubicBezTo>
                  <a:pt x="304" y="135"/>
                  <a:pt x="299" y="148"/>
                  <a:pt x="295" y="153"/>
                </a:cubicBezTo>
                <a:cubicBezTo>
                  <a:pt x="294" y="155"/>
                  <a:pt x="297" y="156"/>
                  <a:pt x="298" y="155"/>
                </a:cubicBezTo>
                <a:cubicBezTo>
                  <a:pt x="305" y="149"/>
                  <a:pt x="311" y="143"/>
                  <a:pt x="317" y="137"/>
                </a:cubicBezTo>
                <a:cubicBezTo>
                  <a:pt x="313" y="141"/>
                  <a:pt x="309" y="153"/>
                  <a:pt x="306" y="159"/>
                </a:cubicBezTo>
                <a:cubicBezTo>
                  <a:pt x="305" y="161"/>
                  <a:pt x="307" y="162"/>
                  <a:pt x="308" y="161"/>
                </a:cubicBezTo>
                <a:cubicBezTo>
                  <a:pt x="314" y="155"/>
                  <a:pt x="319" y="149"/>
                  <a:pt x="325" y="143"/>
                </a:cubicBezTo>
                <a:cubicBezTo>
                  <a:pt x="339" y="129"/>
                  <a:pt x="327" y="147"/>
                  <a:pt x="325" y="150"/>
                </a:cubicBezTo>
                <a:cubicBezTo>
                  <a:pt x="317" y="163"/>
                  <a:pt x="305" y="174"/>
                  <a:pt x="297" y="186"/>
                </a:cubicBezTo>
                <a:cubicBezTo>
                  <a:pt x="295" y="188"/>
                  <a:pt x="298" y="190"/>
                  <a:pt x="299" y="188"/>
                </a:cubicBezTo>
                <a:cubicBezTo>
                  <a:pt x="311" y="178"/>
                  <a:pt x="320" y="165"/>
                  <a:pt x="331" y="153"/>
                </a:cubicBezTo>
                <a:cubicBezTo>
                  <a:pt x="333" y="152"/>
                  <a:pt x="334" y="150"/>
                  <a:pt x="336" y="148"/>
                </a:cubicBezTo>
                <a:cubicBezTo>
                  <a:pt x="339" y="143"/>
                  <a:pt x="343" y="141"/>
                  <a:pt x="348" y="141"/>
                </a:cubicBezTo>
                <a:cubicBezTo>
                  <a:pt x="347" y="143"/>
                  <a:pt x="345" y="144"/>
                  <a:pt x="345" y="146"/>
                </a:cubicBezTo>
                <a:cubicBezTo>
                  <a:pt x="344" y="147"/>
                  <a:pt x="345" y="148"/>
                  <a:pt x="345" y="149"/>
                </a:cubicBezTo>
                <a:cubicBezTo>
                  <a:pt x="341" y="154"/>
                  <a:pt x="336" y="160"/>
                  <a:pt x="332" y="166"/>
                </a:cubicBezTo>
                <a:cubicBezTo>
                  <a:pt x="320" y="176"/>
                  <a:pt x="309" y="188"/>
                  <a:pt x="299" y="201"/>
                </a:cubicBezTo>
                <a:cubicBezTo>
                  <a:pt x="299" y="201"/>
                  <a:pt x="299" y="201"/>
                  <a:pt x="299" y="201"/>
                </a:cubicBezTo>
                <a:cubicBezTo>
                  <a:pt x="280" y="219"/>
                  <a:pt x="263" y="239"/>
                  <a:pt x="245" y="258"/>
                </a:cubicBezTo>
                <a:cubicBezTo>
                  <a:pt x="250" y="251"/>
                  <a:pt x="255" y="244"/>
                  <a:pt x="261" y="238"/>
                </a:cubicBezTo>
                <a:cubicBezTo>
                  <a:pt x="264" y="233"/>
                  <a:pt x="268" y="229"/>
                  <a:pt x="272" y="224"/>
                </a:cubicBezTo>
                <a:cubicBezTo>
                  <a:pt x="274" y="222"/>
                  <a:pt x="276" y="220"/>
                  <a:pt x="278" y="217"/>
                </a:cubicBezTo>
                <a:cubicBezTo>
                  <a:pt x="282" y="215"/>
                  <a:pt x="284" y="213"/>
                  <a:pt x="283" y="211"/>
                </a:cubicBezTo>
                <a:cubicBezTo>
                  <a:pt x="285" y="209"/>
                  <a:pt x="287" y="207"/>
                  <a:pt x="289" y="204"/>
                </a:cubicBezTo>
                <a:cubicBezTo>
                  <a:pt x="291" y="203"/>
                  <a:pt x="288" y="200"/>
                  <a:pt x="287" y="202"/>
                </a:cubicBezTo>
                <a:cubicBezTo>
                  <a:pt x="283" y="206"/>
                  <a:pt x="279" y="210"/>
                  <a:pt x="276" y="214"/>
                </a:cubicBezTo>
                <a:cubicBezTo>
                  <a:pt x="267" y="224"/>
                  <a:pt x="259" y="234"/>
                  <a:pt x="250" y="243"/>
                </a:cubicBezTo>
                <a:cubicBezTo>
                  <a:pt x="234" y="260"/>
                  <a:pt x="249" y="240"/>
                  <a:pt x="254" y="233"/>
                </a:cubicBezTo>
                <a:cubicBezTo>
                  <a:pt x="260" y="226"/>
                  <a:pt x="266" y="219"/>
                  <a:pt x="271" y="212"/>
                </a:cubicBezTo>
                <a:cubicBezTo>
                  <a:pt x="272" y="210"/>
                  <a:pt x="270" y="208"/>
                  <a:pt x="268" y="210"/>
                </a:cubicBezTo>
                <a:cubicBezTo>
                  <a:pt x="263" y="216"/>
                  <a:pt x="259" y="221"/>
                  <a:pt x="254" y="228"/>
                </a:cubicBezTo>
                <a:cubicBezTo>
                  <a:pt x="249" y="233"/>
                  <a:pt x="244" y="240"/>
                  <a:pt x="241" y="242"/>
                </a:cubicBezTo>
                <a:cubicBezTo>
                  <a:pt x="234" y="250"/>
                  <a:pt x="234" y="250"/>
                  <a:pt x="239" y="243"/>
                </a:cubicBezTo>
                <a:cubicBezTo>
                  <a:pt x="242" y="238"/>
                  <a:pt x="246" y="233"/>
                  <a:pt x="250" y="228"/>
                </a:cubicBezTo>
                <a:cubicBezTo>
                  <a:pt x="252" y="227"/>
                  <a:pt x="253" y="226"/>
                  <a:pt x="253" y="225"/>
                </a:cubicBezTo>
                <a:cubicBezTo>
                  <a:pt x="255" y="223"/>
                  <a:pt x="257" y="221"/>
                  <a:pt x="258" y="219"/>
                </a:cubicBezTo>
                <a:cubicBezTo>
                  <a:pt x="260" y="217"/>
                  <a:pt x="257" y="215"/>
                  <a:pt x="256" y="217"/>
                </a:cubicBezTo>
                <a:cubicBezTo>
                  <a:pt x="250" y="222"/>
                  <a:pt x="244" y="227"/>
                  <a:pt x="238" y="233"/>
                </a:cubicBezTo>
                <a:cubicBezTo>
                  <a:pt x="227" y="243"/>
                  <a:pt x="225" y="243"/>
                  <a:pt x="227" y="239"/>
                </a:cubicBezTo>
                <a:cubicBezTo>
                  <a:pt x="228" y="239"/>
                  <a:pt x="229" y="239"/>
                  <a:pt x="229" y="237"/>
                </a:cubicBezTo>
                <a:cubicBezTo>
                  <a:pt x="229" y="238"/>
                  <a:pt x="231" y="234"/>
                  <a:pt x="233" y="230"/>
                </a:cubicBezTo>
                <a:cubicBezTo>
                  <a:pt x="237" y="225"/>
                  <a:pt x="240" y="220"/>
                  <a:pt x="242" y="218"/>
                </a:cubicBezTo>
                <a:cubicBezTo>
                  <a:pt x="244" y="216"/>
                  <a:pt x="242" y="214"/>
                  <a:pt x="240" y="215"/>
                </a:cubicBezTo>
                <a:cubicBezTo>
                  <a:pt x="233" y="221"/>
                  <a:pt x="227" y="226"/>
                  <a:pt x="226" y="233"/>
                </a:cubicBezTo>
                <a:cubicBezTo>
                  <a:pt x="223" y="238"/>
                  <a:pt x="221" y="242"/>
                  <a:pt x="219" y="247"/>
                </a:cubicBezTo>
                <a:cubicBezTo>
                  <a:pt x="218" y="249"/>
                  <a:pt x="220" y="250"/>
                  <a:pt x="221" y="249"/>
                </a:cubicBezTo>
                <a:cubicBezTo>
                  <a:pt x="226" y="246"/>
                  <a:pt x="230" y="244"/>
                  <a:pt x="235" y="240"/>
                </a:cubicBezTo>
                <a:cubicBezTo>
                  <a:pt x="237" y="239"/>
                  <a:pt x="238" y="237"/>
                  <a:pt x="240" y="236"/>
                </a:cubicBezTo>
                <a:cubicBezTo>
                  <a:pt x="236" y="242"/>
                  <a:pt x="232" y="248"/>
                  <a:pt x="229" y="255"/>
                </a:cubicBezTo>
                <a:cubicBezTo>
                  <a:pt x="228" y="257"/>
                  <a:pt x="231" y="258"/>
                  <a:pt x="232" y="257"/>
                </a:cubicBezTo>
                <a:cubicBezTo>
                  <a:pt x="235" y="254"/>
                  <a:pt x="238" y="250"/>
                  <a:pt x="241" y="247"/>
                </a:cubicBezTo>
                <a:cubicBezTo>
                  <a:pt x="240" y="250"/>
                  <a:pt x="238" y="254"/>
                  <a:pt x="236" y="257"/>
                </a:cubicBezTo>
                <a:cubicBezTo>
                  <a:pt x="235" y="259"/>
                  <a:pt x="237" y="261"/>
                  <a:pt x="239" y="259"/>
                </a:cubicBezTo>
                <a:cubicBezTo>
                  <a:pt x="241" y="257"/>
                  <a:pt x="243" y="255"/>
                  <a:pt x="245" y="253"/>
                </a:cubicBezTo>
                <a:cubicBezTo>
                  <a:pt x="242" y="258"/>
                  <a:pt x="238" y="263"/>
                  <a:pt x="235" y="269"/>
                </a:cubicBezTo>
                <a:cubicBezTo>
                  <a:pt x="235" y="268"/>
                  <a:pt x="235" y="267"/>
                  <a:pt x="236" y="267"/>
                </a:cubicBezTo>
                <a:cubicBezTo>
                  <a:pt x="237" y="265"/>
                  <a:pt x="235" y="263"/>
                  <a:pt x="233" y="265"/>
                </a:cubicBezTo>
                <a:cubicBezTo>
                  <a:pt x="226" y="270"/>
                  <a:pt x="219" y="277"/>
                  <a:pt x="212" y="284"/>
                </a:cubicBezTo>
                <a:cubicBezTo>
                  <a:pt x="214" y="281"/>
                  <a:pt x="215" y="278"/>
                  <a:pt x="216" y="274"/>
                </a:cubicBezTo>
                <a:cubicBezTo>
                  <a:pt x="217" y="273"/>
                  <a:pt x="215" y="272"/>
                  <a:pt x="214" y="273"/>
                </a:cubicBezTo>
                <a:cubicBezTo>
                  <a:pt x="208" y="279"/>
                  <a:pt x="201" y="286"/>
                  <a:pt x="196" y="293"/>
                </a:cubicBezTo>
                <a:cubicBezTo>
                  <a:pt x="195" y="293"/>
                  <a:pt x="196" y="295"/>
                  <a:pt x="197" y="294"/>
                </a:cubicBezTo>
                <a:cubicBezTo>
                  <a:pt x="202" y="289"/>
                  <a:pt x="206" y="284"/>
                  <a:pt x="211" y="280"/>
                </a:cubicBezTo>
                <a:cubicBezTo>
                  <a:pt x="207" y="287"/>
                  <a:pt x="203" y="293"/>
                  <a:pt x="198" y="299"/>
                </a:cubicBezTo>
                <a:cubicBezTo>
                  <a:pt x="196" y="300"/>
                  <a:pt x="198" y="303"/>
                  <a:pt x="200" y="301"/>
                </a:cubicBezTo>
                <a:cubicBezTo>
                  <a:pt x="209" y="293"/>
                  <a:pt x="217" y="284"/>
                  <a:pt x="226" y="275"/>
                </a:cubicBezTo>
                <a:cubicBezTo>
                  <a:pt x="218" y="287"/>
                  <a:pt x="207" y="297"/>
                  <a:pt x="199" y="308"/>
                </a:cubicBezTo>
                <a:cubicBezTo>
                  <a:pt x="198" y="309"/>
                  <a:pt x="199" y="312"/>
                  <a:pt x="201" y="311"/>
                </a:cubicBezTo>
                <a:cubicBezTo>
                  <a:pt x="201" y="311"/>
                  <a:pt x="201" y="311"/>
                  <a:pt x="201" y="310"/>
                </a:cubicBezTo>
                <a:cubicBezTo>
                  <a:pt x="201" y="310"/>
                  <a:pt x="201" y="310"/>
                  <a:pt x="201" y="310"/>
                </a:cubicBezTo>
                <a:cubicBezTo>
                  <a:pt x="201" y="310"/>
                  <a:pt x="201" y="310"/>
                  <a:pt x="201" y="310"/>
                </a:cubicBezTo>
                <a:cubicBezTo>
                  <a:pt x="214" y="302"/>
                  <a:pt x="224" y="291"/>
                  <a:pt x="236" y="281"/>
                </a:cubicBezTo>
                <a:cubicBezTo>
                  <a:pt x="234" y="285"/>
                  <a:pt x="232" y="288"/>
                  <a:pt x="229" y="292"/>
                </a:cubicBezTo>
                <a:cubicBezTo>
                  <a:pt x="223" y="298"/>
                  <a:pt x="218" y="304"/>
                  <a:pt x="212" y="310"/>
                </a:cubicBezTo>
                <a:cubicBezTo>
                  <a:pt x="211" y="312"/>
                  <a:pt x="213" y="315"/>
                  <a:pt x="215" y="313"/>
                </a:cubicBezTo>
                <a:cubicBezTo>
                  <a:pt x="220" y="308"/>
                  <a:pt x="225" y="302"/>
                  <a:pt x="230" y="297"/>
                </a:cubicBezTo>
                <a:cubicBezTo>
                  <a:pt x="226" y="303"/>
                  <a:pt x="221" y="309"/>
                  <a:pt x="217" y="315"/>
                </a:cubicBezTo>
                <a:cubicBezTo>
                  <a:pt x="215" y="317"/>
                  <a:pt x="218" y="319"/>
                  <a:pt x="220" y="317"/>
                </a:cubicBezTo>
                <a:cubicBezTo>
                  <a:pt x="224" y="312"/>
                  <a:pt x="228" y="307"/>
                  <a:pt x="233" y="303"/>
                </a:cubicBezTo>
                <a:cubicBezTo>
                  <a:pt x="232" y="305"/>
                  <a:pt x="232" y="306"/>
                  <a:pt x="231" y="308"/>
                </a:cubicBezTo>
                <a:cubicBezTo>
                  <a:pt x="230" y="307"/>
                  <a:pt x="229" y="308"/>
                  <a:pt x="229" y="309"/>
                </a:cubicBezTo>
                <a:cubicBezTo>
                  <a:pt x="228" y="312"/>
                  <a:pt x="227" y="315"/>
                  <a:pt x="226" y="319"/>
                </a:cubicBezTo>
                <a:cubicBezTo>
                  <a:pt x="225" y="320"/>
                  <a:pt x="226" y="320"/>
                  <a:pt x="226" y="321"/>
                </a:cubicBezTo>
                <a:cubicBezTo>
                  <a:pt x="225" y="322"/>
                  <a:pt x="224" y="324"/>
                  <a:pt x="223" y="325"/>
                </a:cubicBezTo>
                <a:cubicBezTo>
                  <a:pt x="222" y="325"/>
                  <a:pt x="221" y="327"/>
                  <a:pt x="219" y="331"/>
                </a:cubicBezTo>
                <a:cubicBezTo>
                  <a:pt x="219" y="332"/>
                  <a:pt x="218" y="332"/>
                  <a:pt x="218" y="333"/>
                </a:cubicBezTo>
                <a:cubicBezTo>
                  <a:pt x="215" y="337"/>
                  <a:pt x="212" y="341"/>
                  <a:pt x="210" y="345"/>
                </a:cubicBezTo>
                <a:cubicBezTo>
                  <a:pt x="209" y="346"/>
                  <a:pt x="210" y="347"/>
                  <a:pt x="211" y="347"/>
                </a:cubicBezTo>
                <a:cubicBezTo>
                  <a:pt x="209" y="351"/>
                  <a:pt x="208" y="356"/>
                  <a:pt x="209" y="360"/>
                </a:cubicBezTo>
                <a:cubicBezTo>
                  <a:pt x="209" y="361"/>
                  <a:pt x="209" y="362"/>
                  <a:pt x="210" y="362"/>
                </a:cubicBezTo>
                <a:cubicBezTo>
                  <a:pt x="206" y="367"/>
                  <a:pt x="202" y="372"/>
                  <a:pt x="198" y="377"/>
                </a:cubicBezTo>
                <a:cubicBezTo>
                  <a:pt x="196" y="379"/>
                  <a:pt x="199" y="382"/>
                  <a:pt x="200" y="380"/>
                </a:cubicBezTo>
                <a:cubicBezTo>
                  <a:pt x="205" y="374"/>
                  <a:pt x="211" y="367"/>
                  <a:pt x="216" y="361"/>
                </a:cubicBezTo>
                <a:cubicBezTo>
                  <a:pt x="209" y="372"/>
                  <a:pt x="203" y="383"/>
                  <a:pt x="198" y="394"/>
                </a:cubicBezTo>
                <a:cubicBezTo>
                  <a:pt x="198" y="396"/>
                  <a:pt x="200" y="397"/>
                  <a:pt x="201" y="396"/>
                </a:cubicBezTo>
                <a:cubicBezTo>
                  <a:pt x="206" y="391"/>
                  <a:pt x="210" y="386"/>
                  <a:pt x="214" y="381"/>
                </a:cubicBezTo>
                <a:cubicBezTo>
                  <a:pt x="209" y="389"/>
                  <a:pt x="205" y="397"/>
                  <a:pt x="201" y="405"/>
                </a:cubicBezTo>
                <a:cubicBezTo>
                  <a:pt x="200" y="407"/>
                  <a:pt x="202" y="409"/>
                  <a:pt x="204" y="407"/>
                </a:cubicBezTo>
                <a:cubicBezTo>
                  <a:pt x="207" y="403"/>
                  <a:pt x="210" y="399"/>
                  <a:pt x="213" y="395"/>
                </a:cubicBezTo>
                <a:cubicBezTo>
                  <a:pt x="209" y="403"/>
                  <a:pt x="206" y="410"/>
                  <a:pt x="203" y="418"/>
                </a:cubicBezTo>
                <a:cubicBezTo>
                  <a:pt x="202" y="420"/>
                  <a:pt x="205" y="421"/>
                  <a:pt x="206" y="420"/>
                </a:cubicBezTo>
                <a:cubicBezTo>
                  <a:pt x="207" y="418"/>
                  <a:pt x="209" y="416"/>
                  <a:pt x="210" y="414"/>
                </a:cubicBezTo>
                <a:cubicBezTo>
                  <a:pt x="210" y="417"/>
                  <a:pt x="209" y="420"/>
                  <a:pt x="209" y="423"/>
                </a:cubicBezTo>
                <a:cubicBezTo>
                  <a:pt x="208" y="424"/>
                  <a:pt x="210" y="426"/>
                  <a:pt x="212" y="424"/>
                </a:cubicBezTo>
                <a:cubicBezTo>
                  <a:pt x="216" y="421"/>
                  <a:pt x="220" y="417"/>
                  <a:pt x="224" y="413"/>
                </a:cubicBezTo>
                <a:cubicBezTo>
                  <a:pt x="222" y="418"/>
                  <a:pt x="221" y="423"/>
                  <a:pt x="221" y="429"/>
                </a:cubicBezTo>
                <a:cubicBezTo>
                  <a:pt x="221" y="430"/>
                  <a:pt x="223" y="431"/>
                  <a:pt x="224" y="430"/>
                </a:cubicBezTo>
                <a:cubicBezTo>
                  <a:pt x="228" y="426"/>
                  <a:pt x="231" y="422"/>
                  <a:pt x="235" y="418"/>
                </a:cubicBezTo>
                <a:cubicBezTo>
                  <a:pt x="232" y="424"/>
                  <a:pt x="230" y="431"/>
                  <a:pt x="228" y="438"/>
                </a:cubicBezTo>
                <a:cubicBezTo>
                  <a:pt x="228" y="439"/>
                  <a:pt x="230" y="441"/>
                  <a:pt x="231" y="439"/>
                </a:cubicBezTo>
                <a:cubicBezTo>
                  <a:pt x="233" y="437"/>
                  <a:pt x="236" y="434"/>
                  <a:pt x="238" y="432"/>
                </a:cubicBezTo>
                <a:cubicBezTo>
                  <a:pt x="237" y="434"/>
                  <a:pt x="237" y="436"/>
                  <a:pt x="236" y="439"/>
                </a:cubicBezTo>
                <a:cubicBezTo>
                  <a:pt x="236" y="440"/>
                  <a:pt x="238" y="442"/>
                  <a:pt x="239" y="440"/>
                </a:cubicBezTo>
                <a:cubicBezTo>
                  <a:pt x="242" y="438"/>
                  <a:pt x="245" y="435"/>
                  <a:pt x="248" y="432"/>
                </a:cubicBezTo>
                <a:cubicBezTo>
                  <a:pt x="245" y="436"/>
                  <a:pt x="243" y="441"/>
                  <a:pt x="242" y="446"/>
                </a:cubicBezTo>
                <a:cubicBezTo>
                  <a:pt x="241" y="447"/>
                  <a:pt x="243" y="448"/>
                  <a:pt x="245" y="447"/>
                </a:cubicBezTo>
                <a:cubicBezTo>
                  <a:pt x="255" y="437"/>
                  <a:pt x="265" y="426"/>
                  <a:pt x="275" y="415"/>
                </a:cubicBezTo>
                <a:cubicBezTo>
                  <a:pt x="270" y="422"/>
                  <a:pt x="266" y="430"/>
                  <a:pt x="263" y="439"/>
                </a:cubicBezTo>
                <a:cubicBezTo>
                  <a:pt x="263" y="440"/>
                  <a:pt x="265" y="442"/>
                  <a:pt x="266" y="440"/>
                </a:cubicBezTo>
                <a:cubicBezTo>
                  <a:pt x="272" y="435"/>
                  <a:pt x="277" y="429"/>
                  <a:pt x="283" y="423"/>
                </a:cubicBezTo>
                <a:cubicBezTo>
                  <a:pt x="279" y="428"/>
                  <a:pt x="276" y="433"/>
                  <a:pt x="274" y="438"/>
                </a:cubicBezTo>
                <a:cubicBezTo>
                  <a:pt x="273" y="440"/>
                  <a:pt x="275" y="442"/>
                  <a:pt x="276" y="441"/>
                </a:cubicBezTo>
                <a:cubicBezTo>
                  <a:pt x="294" y="430"/>
                  <a:pt x="307" y="414"/>
                  <a:pt x="320" y="398"/>
                </a:cubicBezTo>
                <a:cubicBezTo>
                  <a:pt x="339" y="372"/>
                  <a:pt x="360" y="346"/>
                  <a:pt x="381" y="321"/>
                </a:cubicBezTo>
                <a:cubicBezTo>
                  <a:pt x="381" y="322"/>
                  <a:pt x="381" y="322"/>
                  <a:pt x="381" y="323"/>
                </a:cubicBezTo>
                <a:cubicBezTo>
                  <a:pt x="379" y="326"/>
                  <a:pt x="377" y="329"/>
                  <a:pt x="376" y="330"/>
                </a:cubicBezTo>
                <a:cubicBezTo>
                  <a:pt x="365" y="346"/>
                  <a:pt x="353" y="360"/>
                  <a:pt x="341" y="375"/>
                </a:cubicBezTo>
                <a:cubicBezTo>
                  <a:pt x="323" y="396"/>
                  <a:pt x="306" y="418"/>
                  <a:pt x="293" y="443"/>
                </a:cubicBezTo>
                <a:cubicBezTo>
                  <a:pt x="292" y="445"/>
                  <a:pt x="294" y="447"/>
                  <a:pt x="296" y="445"/>
                </a:cubicBezTo>
                <a:cubicBezTo>
                  <a:pt x="305" y="436"/>
                  <a:pt x="313" y="427"/>
                  <a:pt x="322" y="418"/>
                </a:cubicBezTo>
                <a:cubicBezTo>
                  <a:pt x="320" y="422"/>
                  <a:pt x="318" y="426"/>
                  <a:pt x="317" y="431"/>
                </a:cubicBezTo>
                <a:cubicBezTo>
                  <a:pt x="316" y="432"/>
                  <a:pt x="318" y="434"/>
                  <a:pt x="320" y="433"/>
                </a:cubicBezTo>
                <a:cubicBezTo>
                  <a:pt x="327" y="428"/>
                  <a:pt x="333" y="423"/>
                  <a:pt x="340" y="418"/>
                </a:cubicBezTo>
                <a:cubicBezTo>
                  <a:pt x="331" y="429"/>
                  <a:pt x="324" y="442"/>
                  <a:pt x="320" y="457"/>
                </a:cubicBezTo>
                <a:cubicBezTo>
                  <a:pt x="320" y="459"/>
                  <a:pt x="322" y="460"/>
                  <a:pt x="323" y="459"/>
                </a:cubicBezTo>
                <a:cubicBezTo>
                  <a:pt x="326" y="456"/>
                  <a:pt x="329" y="454"/>
                  <a:pt x="331" y="452"/>
                </a:cubicBezTo>
                <a:cubicBezTo>
                  <a:pt x="330" y="454"/>
                  <a:pt x="329" y="456"/>
                  <a:pt x="327" y="459"/>
                </a:cubicBezTo>
                <a:cubicBezTo>
                  <a:pt x="326" y="461"/>
                  <a:pt x="329" y="462"/>
                  <a:pt x="330" y="461"/>
                </a:cubicBezTo>
                <a:cubicBezTo>
                  <a:pt x="338" y="455"/>
                  <a:pt x="346" y="448"/>
                  <a:pt x="353" y="441"/>
                </a:cubicBezTo>
                <a:cubicBezTo>
                  <a:pt x="344" y="453"/>
                  <a:pt x="336" y="466"/>
                  <a:pt x="328" y="479"/>
                </a:cubicBezTo>
                <a:cubicBezTo>
                  <a:pt x="328" y="481"/>
                  <a:pt x="329" y="483"/>
                  <a:pt x="331" y="482"/>
                </a:cubicBezTo>
                <a:cubicBezTo>
                  <a:pt x="333" y="480"/>
                  <a:pt x="336" y="478"/>
                  <a:pt x="338" y="477"/>
                </a:cubicBezTo>
                <a:cubicBezTo>
                  <a:pt x="337" y="479"/>
                  <a:pt x="336" y="481"/>
                  <a:pt x="335" y="483"/>
                </a:cubicBezTo>
                <a:cubicBezTo>
                  <a:pt x="335" y="485"/>
                  <a:pt x="336" y="486"/>
                  <a:pt x="337" y="485"/>
                </a:cubicBezTo>
                <a:cubicBezTo>
                  <a:pt x="342" y="484"/>
                  <a:pt x="347" y="482"/>
                  <a:pt x="351" y="480"/>
                </a:cubicBezTo>
                <a:cubicBezTo>
                  <a:pt x="349" y="484"/>
                  <a:pt x="347" y="489"/>
                  <a:pt x="345" y="493"/>
                </a:cubicBezTo>
                <a:cubicBezTo>
                  <a:pt x="345" y="495"/>
                  <a:pt x="347" y="496"/>
                  <a:pt x="348" y="496"/>
                </a:cubicBezTo>
                <a:cubicBezTo>
                  <a:pt x="352" y="494"/>
                  <a:pt x="355" y="492"/>
                  <a:pt x="358" y="490"/>
                </a:cubicBezTo>
                <a:cubicBezTo>
                  <a:pt x="354" y="495"/>
                  <a:pt x="350" y="501"/>
                  <a:pt x="347" y="507"/>
                </a:cubicBezTo>
                <a:cubicBezTo>
                  <a:pt x="346" y="508"/>
                  <a:pt x="348" y="510"/>
                  <a:pt x="349" y="509"/>
                </a:cubicBezTo>
                <a:cubicBezTo>
                  <a:pt x="353" y="507"/>
                  <a:pt x="356" y="505"/>
                  <a:pt x="359" y="503"/>
                </a:cubicBezTo>
                <a:cubicBezTo>
                  <a:pt x="355" y="507"/>
                  <a:pt x="351" y="512"/>
                  <a:pt x="348" y="517"/>
                </a:cubicBezTo>
                <a:cubicBezTo>
                  <a:pt x="347" y="518"/>
                  <a:pt x="349" y="521"/>
                  <a:pt x="350" y="520"/>
                </a:cubicBezTo>
                <a:cubicBezTo>
                  <a:pt x="352" y="518"/>
                  <a:pt x="354" y="517"/>
                  <a:pt x="356" y="516"/>
                </a:cubicBezTo>
                <a:cubicBezTo>
                  <a:pt x="355" y="517"/>
                  <a:pt x="353" y="519"/>
                  <a:pt x="352" y="520"/>
                </a:cubicBezTo>
                <a:cubicBezTo>
                  <a:pt x="352" y="522"/>
                  <a:pt x="353" y="524"/>
                  <a:pt x="354" y="523"/>
                </a:cubicBezTo>
                <a:cubicBezTo>
                  <a:pt x="361" y="521"/>
                  <a:pt x="368" y="518"/>
                  <a:pt x="374" y="514"/>
                </a:cubicBezTo>
                <a:cubicBezTo>
                  <a:pt x="370" y="519"/>
                  <a:pt x="366" y="523"/>
                  <a:pt x="362" y="528"/>
                </a:cubicBezTo>
                <a:cubicBezTo>
                  <a:pt x="334" y="536"/>
                  <a:pt x="305" y="540"/>
                  <a:pt x="277" y="541"/>
                </a:cubicBezTo>
                <a:cubicBezTo>
                  <a:pt x="234" y="542"/>
                  <a:pt x="191" y="534"/>
                  <a:pt x="152" y="516"/>
                </a:cubicBezTo>
                <a:cubicBezTo>
                  <a:pt x="153" y="516"/>
                  <a:pt x="153" y="516"/>
                  <a:pt x="153" y="516"/>
                </a:cubicBezTo>
                <a:cubicBezTo>
                  <a:pt x="154" y="515"/>
                  <a:pt x="154" y="514"/>
                  <a:pt x="155" y="513"/>
                </a:cubicBezTo>
                <a:cubicBezTo>
                  <a:pt x="155" y="513"/>
                  <a:pt x="156" y="513"/>
                  <a:pt x="156" y="512"/>
                </a:cubicBezTo>
                <a:cubicBezTo>
                  <a:pt x="159" y="507"/>
                  <a:pt x="158" y="509"/>
                  <a:pt x="160" y="502"/>
                </a:cubicBezTo>
                <a:cubicBezTo>
                  <a:pt x="161" y="500"/>
                  <a:pt x="157" y="499"/>
                  <a:pt x="156" y="501"/>
                </a:cubicBezTo>
                <a:cubicBezTo>
                  <a:pt x="155" y="502"/>
                  <a:pt x="155" y="503"/>
                  <a:pt x="154" y="504"/>
                </a:cubicBezTo>
                <a:cubicBezTo>
                  <a:pt x="155" y="497"/>
                  <a:pt x="155" y="492"/>
                  <a:pt x="153" y="485"/>
                </a:cubicBezTo>
                <a:cubicBezTo>
                  <a:pt x="153" y="484"/>
                  <a:pt x="150" y="483"/>
                  <a:pt x="149" y="485"/>
                </a:cubicBezTo>
                <a:cubicBezTo>
                  <a:pt x="148" y="486"/>
                  <a:pt x="147" y="488"/>
                  <a:pt x="146" y="489"/>
                </a:cubicBezTo>
                <a:cubicBezTo>
                  <a:pt x="147" y="486"/>
                  <a:pt x="147" y="483"/>
                  <a:pt x="146" y="479"/>
                </a:cubicBezTo>
                <a:cubicBezTo>
                  <a:pt x="146" y="477"/>
                  <a:pt x="144" y="476"/>
                  <a:pt x="142" y="478"/>
                </a:cubicBezTo>
                <a:cubicBezTo>
                  <a:pt x="140" y="480"/>
                  <a:pt x="139" y="483"/>
                  <a:pt x="137" y="485"/>
                </a:cubicBezTo>
                <a:cubicBezTo>
                  <a:pt x="139" y="479"/>
                  <a:pt x="137" y="474"/>
                  <a:pt x="135" y="468"/>
                </a:cubicBezTo>
                <a:cubicBezTo>
                  <a:pt x="134" y="467"/>
                  <a:pt x="132" y="466"/>
                  <a:pt x="131" y="467"/>
                </a:cubicBezTo>
                <a:cubicBezTo>
                  <a:pt x="129" y="469"/>
                  <a:pt x="128" y="471"/>
                  <a:pt x="126" y="473"/>
                </a:cubicBezTo>
                <a:cubicBezTo>
                  <a:pt x="126" y="474"/>
                  <a:pt x="125" y="475"/>
                  <a:pt x="125" y="476"/>
                </a:cubicBezTo>
                <a:cubicBezTo>
                  <a:pt x="126" y="471"/>
                  <a:pt x="127" y="466"/>
                  <a:pt x="127" y="460"/>
                </a:cubicBezTo>
                <a:cubicBezTo>
                  <a:pt x="127" y="458"/>
                  <a:pt x="124" y="457"/>
                  <a:pt x="123" y="458"/>
                </a:cubicBezTo>
                <a:cubicBezTo>
                  <a:pt x="120" y="461"/>
                  <a:pt x="117" y="465"/>
                  <a:pt x="114" y="469"/>
                </a:cubicBezTo>
                <a:cubicBezTo>
                  <a:pt x="115" y="463"/>
                  <a:pt x="115" y="458"/>
                  <a:pt x="113" y="451"/>
                </a:cubicBezTo>
                <a:cubicBezTo>
                  <a:pt x="113" y="450"/>
                  <a:pt x="111" y="449"/>
                  <a:pt x="110" y="450"/>
                </a:cubicBezTo>
                <a:cubicBezTo>
                  <a:pt x="106" y="453"/>
                  <a:pt x="102" y="456"/>
                  <a:pt x="99" y="459"/>
                </a:cubicBezTo>
                <a:cubicBezTo>
                  <a:pt x="100" y="457"/>
                  <a:pt x="100" y="454"/>
                  <a:pt x="100" y="451"/>
                </a:cubicBezTo>
                <a:cubicBezTo>
                  <a:pt x="101" y="449"/>
                  <a:pt x="98" y="448"/>
                  <a:pt x="97" y="449"/>
                </a:cubicBezTo>
                <a:cubicBezTo>
                  <a:pt x="94" y="452"/>
                  <a:pt x="88" y="458"/>
                  <a:pt x="88" y="460"/>
                </a:cubicBezTo>
                <a:cubicBezTo>
                  <a:pt x="89" y="453"/>
                  <a:pt x="90" y="447"/>
                  <a:pt x="90" y="439"/>
                </a:cubicBezTo>
                <a:cubicBezTo>
                  <a:pt x="90" y="438"/>
                  <a:pt x="88" y="437"/>
                  <a:pt x="87" y="438"/>
                </a:cubicBezTo>
                <a:cubicBezTo>
                  <a:pt x="82" y="441"/>
                  <a:pt x="78" y="444"/>
                  <a:pt x="74" y="449"/>
                </a:cubicBezTo>
                <a:cubicBezTo>
                  <a:pt x="78" y="444"/>
                  <a:pt x="80" y="441"/>
                  <a:pt x="81" y="432"/>
                </a:cubicBezTo>
                <a:cubicBezTo>
                  <a:pt x="81" y="431"/>
                  <a:pt x="79" y="430"/>
                  <a:pt x="78" y="431"/>
                </a:cubicBezTo>
                <a:cubicBezTo>
                  <a:pt x="65" y="442"/>
                  <a:pt x="70" y="441"/>
                  <a:pt x="72" y="426"/>
                </a:cubicBezTo>
                <a:cubicBezTo>
                  <a:pt x="72" y="425"/>
                  <a:pt x="71" y="423"/>
                  <a:pt x="69" y="424"/>
                </a:cubicBezTo>
                <a:cubicBezTo>
                  <a:pt x="59" y="431"/>
                  <a:pt x="60" y="438"/>
                  <a:pt x="58" y="423"/>
                </a:cubicBezTo>
                <a:cubicBezTo>
                  <a:pt x="58" y="422"/>
                  <a:pt x="57" y="421"/>
                  <a:pt x="56" y="421"/>
                </a:cubicBezTo>
                <a:cubicBezTo>
                  <a:pt x="47" y="421"/>
                  <a:pt x="52" y="412"/>
                  <a:pt x="52" y="405"/>
                </a:cubicBezTo>
                <a:cubicBezTo>
                  <a:pt x="52" y="403"/>
                  <a:pt x="50" y="403"/>
                  <a:pt x="49" y="404"/>
                </a:cubicBezTo>
                <a:cubicBezTo>
                  <a:pt x="46" y="407"/>
                  <a:pt x="43" y="410"/>
                  <a:pt x="42" y="410"/>
                </a:cubicBezTo>
                <a:cubicBezTo>
                  <a:pt x="42" y="409"/>
                  <a:pt x="42" y="409"/>
                  <a:pt x="41" y="408"/>
                </a:cubicBezTo>
                <a:cubicBezTo>
                  <a:pt x="41" y="407"/>
                  <a:pt x="41" y="404"/>
                  <a:pt x="41" y="402"/>
                </a:cubicBezTo>
                <a:cubicBezTo>
                  <a:pt x="41" y="401"/>
                  <a:pt x="41" y="400"/>
                  <a:pt x="40" y="400"/>
                </a:cubicBezTo>
                <a:cubicBezTo>
                  <a:pt x="39" y="400"/>
                  <a:pt x="38" y="400"/>
                  <a:pt x="38" y="400"/>
                </a:cubicBezTo>
                <a:cubicBezTo>
                  <a:pt x="38" y="400"/>
                  <a:pt x="37" y="400"/>
                  <a:pt x="37" y="400"/>
                </a:cubicBezTo>
                <a:cubicBezTo>
                  <a:pt x="32" y="388"/>
                  <a:pt x="28" y="376"/>
                  <a:pt x="25" y="363"/>
                </a:cubicBezTo>
                <a:cubicBezTo>
                  <a:pt x="26" y="363"/>
                  <a:pt x="26" y="363"/>
                  <a:pt x="26" y="362"/>
                </a:cubicBezTo>
                <a:cubicBezTo>
                  <a:pt x="26" y="351"/>
                  <a:pt x="30" y="342"/>
                  <a:pt x="32" y="331"/>
                </a:cubicBezTo>
                <a:cubicBezTo>
                  <a:pt x="32" y="330"/>
                  <a:pt x="31" y="329"/>
                  <a:pt x="30" y="329"/>
                </a:cubicBezTo>
                <a:cubicBezTo>
                  <a:pt x="31" y="328"/>
                  <a:pt x="31" y="327"/>
                  <a:pt x="32" y="327"/>
                </a:cubicBezTo>
                <a:cubicBezTo>
                  <a:pt x="36" y="320"/>
                  <a:pt x="36" y="318"/>
                  <a:pt x="38" y="311"/>
                </a:cubicBezTo>
                <a:cubicBezTo>
                  <a:pt x="38" y="310"/>
                  <a:pt x="38" y="310"/>
                  <a:pt x="38" y="310"/>
                </a:cubicBezTo>
                <a:cubicBezTo>
                  <a:pt x="44" y="301"/>
                  <a:pt x="50" y="292"/>
                  <a:pt x="55" y="281"/>
                </a:cubicBezTo>
                <a:cubicBezTo>
                  <a:pt x="55" y="280"/>
                  <a:pt x="55" y="279"/>
                  <a:pt x="54" y="279"/>
                </a:cubicBezTo>
                <a:cubicBezTo>
                  <a:pt x="56" y="274"/>
                  <a:pt x="58" y="269"/>
                  <a:pt x="59" y="263"/>
                </a:cubicBezTo>
                <a:cubicBezTo>
                  <a:pt x="60" y="261"/>
                  <a:pt x="58" y="260"/>
                  <a:pt x="56" y="261"/>
                </a:cubicBezTo>
                <a:cubicBezTo>
                  <a:pt x="52" y="263"/>
                  <a:pt x="48" y="266"/>
                  <a:pt x="44" y="269"/>
                </a:cubicBezTo>
                <a:cubicBezTo>
                  <a:pt x="49" y="261"/>
                  <a:pt x="53" y="254"/>
                  <a:pt x="56" y="245"/>
                </a:cubicBezTo>
                <a:cubicBezTo>
                  <a:pt x="56" y="243"/>
                  <a:pt x="54" y="242"/>
                  <a:pt x="53" y="243"/>
                </a:cubicBezTo>
                <a:cubicBezTo>
                  <a:pt x="48" y="246"/>
                  <a:pt x="44" y="249"/>
                  <a:pt x="41" y="253"/>
                </a:cubicBezTo>
                <a:cubicBezTo>
                  <a:pt x="44" y="247"/>
                  <a:pt x="46" y="241"/>
                  <a:pt x="48" y="234"/>
                </a:cubicBezTo>
                <a:cubicBezTo>
                  <a:pt x="48" y="233"/>
                  <a:pt x="46" y="231"/>
                  <a:pt x="45" y="232"/>
                </a:cubicBezTo>
                <a:cubicBezTo>
                  <a:pt x="38" y="237"/>
                  <a:pt x="32" y="243"/>
                  <a:pt x="27" y="249"/>
                </a:cubicBezTo>
                <a:cubicBezTo>
                  <a:pt x="34" y="240"/>
                  <a:pt x="41" y="230"/>
                  <a:pt x="46" y="219"/>
                </a:cubicBezTo>
                <a:cubicBezTo>
                  <a:pt x="47" y="217"/>
                  <a:pt x="46" y="215"/>
                  <a:pt x="44" y="216"/>
                </a:cubicBezTo>
                <a:cubicBezTo>
                  <a:pt x="41" y="218"/>
                  <a:pt x="39" y="219"/>
                  <a:pt x="37" y="221"/>
                </a:cubicBezTo>
                <a:cubicBezTo>
                  <a:pt x="40" y="215"/>
                  <a:pt x="43" y="209"/>
                  <a:pt x="44" y="201"/>
                </a:cubicBezTo>
                <a:cubicBezTo>
                  <a:pt x="45" y="200"/>
                  <a:pt x="43" y="198"/>
                  <a:pt x="41" y="200"/>
                </a:cubicBezTo>
                <a:cubicBezTo>
                  <a:pt x="41" y="200"/>
                  <a:pt x="41" y="200"/>
                  <a:pt x="40" y="201"/>
                </a:cubicBezTo>
                <a:cubicBezTo>
                  <a:pt x="43" y="196"/>
                  <a:pt x="46" y="191"/>
                  <a:pt x="48" y="186"/>
                </a:cubicBezTo>
                <a:cubicBezTo>
                  <a:pt x="48" y="185"/>
                  <a:pt x="46" y="184"/>
                  <a:pt x="45" y="185"/>
                </a:cubicBezTo>
                <a:cubicBezTo>
                  <a:pt x="44" y="186"/>
                  <a:pt x="43" y="187"/>
                  <a:pt x="41" y="188"/>
                </a:cubicBezTo>
                <a:cubicBezTo>
                  <a:pt x="44" y="183"/>
                  <a:pt x="47" y="178"/>
                  <a:pt x="49" y="173"/>
                </a:cubicBezTo>
                <a:cubicBezTo>
                  <a:pt x="49" y="171"/>
                  <a:pt x="47" y="170"/>
                  <a:pt x="46" y="171"/>
                </a:cubicBezTo>
                <a:cubicBezTo>
                  <a:pt x="45" y="172"/>
                  <a:pt x="43" y="173"/>
                  <a:pt x="41" y="175"/>
                </a:cubicBezTo>
                <a:cubicBezTo>
                  <a:pt x="45" y="170"/>
                  <a:pt x="46" y="166"/>
                  <a:pt x="48" y="160"/>
                </a:cubicBezTo>
                <a:cubicBezTo>
                  <a:pt x="49" y="159"/>
                  <a:pt x="47" y="158"/>
                  <a:pt x="46" y="159"/>
                </a:cubicBezTo>
                <a:cubicBezTo>
                  <a:pt x="42" y="163"/>
                  <a:pt x="42" y="163"/>
                  <a:pt x="41" y="165"/>
                </a:cubicBezTo>
                <a:cubicBezTo>
                  <a:pt x="41" y="163"/>
                  <a:pt x="37" y="161"/>
                  <a:pt x="36" y="163"/>
                </a:cubicBezTo>
                <a:cubicBezTo>
                  <a:pt x="24" y="185"/>
                  <a:pt x="16" y="208"/>
                  <a:pt x="12" y="232"/>
                </a:cubicBezTo>
                <a:cubicBezTo>
                  <a:pt x="11" y="233"/>
                  <a:pt x="10" y="234"/>
                  <a:pt x="9" y="235"/>
                </a:cubicBezTo>
                <a:cubicBezTo>
                  <a:pt x="8" y="236"/>
                  <a:pt x="9" y="238"/>
                  <a:pt x="11" y="238"/>
                </a:cubicBezTo>
                <a:cubicBezTo>
                  <a:pt x="0" y="301"/>
                  <a:pt x="12" y="369"/>
                  <a:pt x="39" y="424"/>
                </a:cubicBezTo>
                <a:cubicBezTo>
                  <a:pt x="83" y="512"/>
                  <a:pt x="183" y="551"/>
                  <a:pt x="277" y="551"/>
                </a:cubicBezTo>
                <a:cubicBezTo>
                  <a:pt x="372" y="551"/>
                  <a:pt x="465" y="507"/>
                  <a:pt x="513" y="423"/>
                </a:cubicBezTo>
                <a:cubicBezTo>
                  <a:pt x="537" y="380"/>
                  <a:pt x="546" y="330"/>
                  <a:pt x="551" y="282"/>
                </a:cubicBezTo>
                <a:cubicBezTo>
                  <a:pt x="555" y="233"/>
                  <a:pt x="548" y="176"/>
                  <a:pt x="512" y="139"/>
                </a:cubicBezTo>
                <a:close/>
                <a:moveTo>
                  <a:pt x="290" y="107"/>
                </a:moveTo>
                <a:cubicBezTo>
                  <a:pt x="288" y="109"/>
                  <a:pt x="284" y="114"/>
                  <a:pt x="280" y="120"/>
                </a:cubicBezTo>
                <a:cubicBezTo>
                  <a:pt x="278" y="122"/>
                  <a:pt x="275" y="125"/>
                  <a:pt x="272" y="128"/>
                </a:cubicBezTo>
                <a:cubicBezTo>
                  <a:pt x="277" y="120"/>
                  <a:pt x="284" y="113"/>
                  <a:pt x="290" y="107"/>
                </a:cubicBezTo>
                <a:close/>
                <a:moveTo>
                  <a:pt x="262" y="144"/>
                </a:moveTo>
                <a:cubicBezTo>
                  <a:pt x="266" y="139"/>
                  <a:pt x="271" y="134"/>
                  <a:pt x="276" y="130"/>
                </a:cubicBezTo>
                <a:cubicBezTo>
                  <a:pt x="275" y="130"/>
                  <a:pt x="275" y="130"/>
                  <a:pt x="275" y="131"/>
                </a:cubicBezTo>
                <a:cubicBezTo>
                  <a:pt x="272" y="134"/>
                  <a:pt x="270" y="136"/>
                  <a:pt x="268" y="139"/>
                </a:cubicBezTo>
                <a:cubicBezTo>
                  <a:pt x="263" y="144"/>
                  <a:pt x="262" y="145"/>
                  <a:pt x="262" y="144"/>
                </a:cubicBezTo>
                <a:close/>
                <a:moveTo>
                  <a:pt x="253" y="158"/>
                </a:moveTo>
                <a:cubicBezTo>
                  <a:pt x="254" y="156"/>
                  <a:pt x="255" y="154"/>
                  <a:pt x="256" y="152"/>
                </a:cubicBezTo>
                <a:cubicBezTo>
                  <a:pt x="257" y="152"/>
                  <a:pt x="258" y="152"/>
                  <a:pt x="258" y="152"/>
                </a:cubicBezTo>
                <a:cubicBezTo>
                  <a:pt x="264" y="147"/>
                  <a:pt x="269" y="142"/>
                  <a:pt x="274" y="137"/>
                </a:cubicBezTo>
                <a:cubicBezTo>
                  <a:pt x="274" y="137"/>
                  <a:pt x="275" y="138"/>
                  <a:pt x="276" y="137"/>
                </a:cubicBezTo>
                <a:cubicBezTo>
                  <a:pt x="279" y="136"/>
                  <a:pt x="282" y="134"/>
                  <a:pt x="284" y="133"/>
                </a:cubicBezTo>
                <a:cubicBezTo>
                  <a:pt x="278" y="140"/>
                  <a:pt x="271" y="147"/>
                  <a:pt x="266" y="155"/>
                </a:cubicBezTo>
                <a:cubicBezTo>
                  <a:pt x="259" y="161"/>
                  <a:pt x="247" y="173"/>
                  <a:pt x="253" y="158"/>
                </a:cubicBezTo>
                <a:close/>
                <a:moveTo>
                  <a:pt x="283" y="148"/>
                </a:moveTo>
                <a:cubicBezTo>
                  <a:pt x="282" y="148"/>
                  <a:pt x="281" y="149"/>
                  <a:pt x="280" y="151"/>
                </a:cubicBezTo>
                <a:cubicBezTo>
                  <a:pt x="275" y="157"/>
                  <a:pt x="270" y="164"/>
                  <a:pt x="266" y="171"/>
                </a:cubicBezTo>
                <a:cubicBezTo>
                  <a:pt x="255" y="182"/>
                  <a:pt x="261" y="167"/>
                  <a:pt x="264" y="163"/>
                </a:cubicBezTo>
                <a:cubicBezTo>
                  <a:pt x="265" y="161"/>
                  <a:pt x="267" y="159"/>
                  <a:pt x="268" y="157"/>
                </a:cubicBezTo>
                <a:cubicBezTo>
                  <a:pt x="278" y="147"/>
                  <a:pt x="287" y="136"/>
                  <a:pt x="297" y="125"/>
                </a:cubicBezTo>
                <a:cubicBezTo>
                  <a:pt x="303" y="124"/>
                  <a:pt x="302" y="126"/>
                  <a:pt x="296" y="132"/>
                </a:cubicBezTo>
                <a:cubicBezTo>
                  <a:pt x="294" y="136"/>
                  <a:pt x="291" y="139"/>
                  <a:pt x="289" y="142"/>
                </a:cubicBezTo>
                <a:cubicBezTo>
                  <a:pt x="288" y="142"/>
                  <a:pt x="288" y="142"/>
                  <a:pt x="288" y="142"/>
                </a:cubicBezTo>
                <a:cubicBezTo>
                  <a:pt x="286" y="144"/>
                  <a:pt x="284" y="146"/>
                  <a:pt x="283" y="148"/>
                </a:cubicBezTo>
                <a:close/>
                <a:moveTo>
                  <a:pt x="289" y="244"/>
                </a:moveTo>
                <a:cubicBezTo>
                  <a:pt x="290" y="243"/>
                  <a:pt x="290" y="242"/>
                  <a:pt x="290" y="242"/>
                </a:cubicBezTo>
                <a:cubicBezTo>
                  <a:pt x="291" y="240"/>
                  <a:pt x="289" y="238"/>
                  <a:pt x="288" y="239"/>
                </a:cubicBezTo>
                <a:cubicBezTo>
                  <a:pt x="279" y="249"/>
                  <a:pt x="271" y="259"/>
                  <a:pt x="262" y="268"/>
                </a:cubicBezTo>
                <a:cubicBezTo>
                  <a:pt x="270" y="260"/>
                  <a:pt x="277" y="249"/>
                  <a:pt x="283" y="238"/>
                </a:cubicBezTo>
                <a:cubicBezTo>
                  <a:pt x="283" y="238"/>
                  <a:pt x="283" y="238"/>
                  <a:pt x="283" y="238"/>
                </a:cubicBezTo>
                <a:cubicBezTo>
                  <a:pt x="295" y="225"/>
                  <a:pt x="306" y="213"/>
                  <a:pt x="316" y="199"/>
                </a:cubicBezTo>
                <a:cubicBezTo>
                  <a:pt x="310" y="208"/>
                  <a:pt x="305" y="217"/>
                  <a:pt x="301" y="226"/>
                </a:cubicBezTo>
                <a:cubicBezTo>
                  <a:pt x="300" y="228"/>
                  <a:pt x="302" y="230"/>
                  <a:pt x="304" y="228"/>
                </a:cubicBezTo>
                <a:cubicBezTo>
                  <a:pt x="304" y="228"/>
                  <a:pt x="305" y="228"/>
                  <a:pt x="305" y="228"/>
                </a:cubicBezTo>
                <a:cubicBezTo>
                  <a:pt x="302" y="232"/>
                  <a:pt x="300" y="236"/>
                  <a:pt x="298" y="240"/>
                </a:cubicBezTo>
                <a:cubicBezTo>
                  <a:pt x="295" y="241"/>
                  <a:pt x="292" y="242"/>
                  <a:pt x="289" y="244"/>
                </a:cubicBezTo>
                <a:close/>
                <a:moveTo>
                  <a:pt x="293" y="261"/>
                </a:moveTo>
                <a:cubicBezTo>
                  <a:pt x="296" y="259"/>
                  <a:pt x="298" y="255"/>
                  <a:pt x="299" y="251"/>
                </a:cubicBezTo>
                <a:cubicBezTo>
                  <a:pt x="303" y="248"/>
                  <a:pt x="307" y="245"/>
                  <a:pt x="311" y="242"/>
                </a:cubicBezTo>
                <a:cubicBezTo>
                  <a:pt x="305" y="248"/>
                  <a:pt x="299" y="255"/>
                  <a:pt x="293" y="261"/>
                </a:cubicBezTo>
                <a:close/>
                <a:moveTo>
                  <a:pt x="302" y="243"/>
                </a:moveTo>
                <a:cubicBezTo>
                  <a:pt x="302" y="242"/>
                  <a:pt x="302" y="242"/>
                  <a:pt x="302" y="241"/>
                </a:cubicBezTo>
                <a:cubicBezTo>
                  <a:pt x="302" y="241"/>
                  <a:pt x="302" y="240"/>
                  <a:pt x="302" y="240"/>
                </a:cubicBezTo>
                <a:cubicBezTo>
                  <a:pt x="305" y="233"/>
                  <a:pt x="309" y="227"/>
                  <a:pt x="313" y="221"/>
                </a:cubicBezTo>
                <a:cubicBezTo>
                  <a:pt x="340" y="197"/>
                  <a:pt x="363" y="170"/>
                  <a:pt x="384" y="141"/>
                </a:cubicBezTo>
                <a:cubicBezTo>
                  <a:pt x="394" y="133"/>
                  <a:pt x="403" y="125"/>
                  <a:pt x="412" y="117"/>
                </a:cubicBezTo>
                <a:cubicBezTo>
                  <a:pt x="418" y="111"/>
                  <a:pt x="424" y="105"/>
                  <a:pt x="430" y="100"/>
                </a:cubicBezTo>
                <a:cubicBezTo>
                  <a:pt x="433" y="97"/>
                  <a:pt x="454" y="73"/>
                  <a:pt x="445" y="89"/>
                </a:cubicBezTo>
                <a:cubicBezTo>
                  <a:pt x="440" y="97"/>
                  <a:pt x="434" y="105"/>
                  <a:pt x="428" y="112"/>
                </a:cubicBezTo>
                <a:cubicBezTo>
                  <a:pt x="423" y="116"/>
                  <a:pt x="417" y="121"/>
                  <a:pt x="412" y="125"/>
                </a:cubicBezTo>
                <a:cubicBezTo>
                  <a:pt x="404" y="133"/>
                  <a:pt x="396" y="141"/>
                  <a:pt x="388" y="150"/>
                </a:cubicBezTo>
                <a:cubicBezTo>
                  <a:pt x="384" y="154"/>
                  <a:pt x="380" y="158"/>
                  <a:pt x="376" y="162"/>
                </a:cubicBezTo>
                <a:cubicBezTo>
                  <a:pt x="374" y="164"/>
                  <a:pt x="372" y="166"/>
                  <a:pt x="370" y="168"/>
                </a:cubicBezTo>
                <a:cubicBezTo>
                  <a:pt x="366" y="170"/>
                  <a:pt x="365" y="172"/>
                  <a:pt x="365" y="174"/>
                </a:cubicBezTo>
                <a:cubicBezTo>
                  <a:pt x="363" y="176"/>
                  <a:pt x="361" y="178"/>
                  <a:pt x="360" y="180"/>
                </a:cubicBezTo>
                <a:cubicBezTo>
                  <a:pt x="359" y="181"/>
                  <a:pt x="359" y="181"/>
                  <a:pt x="359" y="182"/>
                </a:cubicBezTo>
                <a:cubicBezTo>
                  <a:pt x="346" y="196"/>
                  <a:pt x="333" y="210"/>
                  <a:pt x="322" y="226"/>
                </a:cubicBezTo>
                <a:cubicBezTo>
                  <a:pt x="321" y="227"/>
                  <a:pt x="320" y="228"/>
                  <a:pt x="318" y="230"/>
                </a:cubicBezTo>
                <a:cubicBezTo>
                  <a:pt x="315" y="233"/>
                  <a:pt x="307" y="238"/>
                  <a:pt x="302" y="243"/>
                </a:cubicBezTo>
                <a:close/>
                <a:moveTo>
                  <a:pt x="323" y="207"/>
                </a:moveTo>
                <a:cubicBezTo>
                  <a:pt x="334" y="192"/>
                  <a:pt x="347" y="178"/>
                  <a:pt x="359" y="165"/>
                </a:cubicBezTo>
                <a:cubicBezTo>
                  <a:pt x="363" y="161"/>
                  <a:pt x="367" y="157"/>
                  <a:pt x="370" y="153"/>
                </a:cubicBezTo>
                <a:cubicBezTo>
                  <a:pt x="360" y="167"/>
                  <a:pt x="349" y="179"/>
                  <a:pt x="338" y="192"/>
                </a:cubicBezTo>
                <a:cubicBezTo>
                  <a:pt x="333" y="197"/>
                  <a:pt x="328" y="202"/>
                  <a:pt x="323" y="207"/>
                </a:cubicBezTo>
                <a:close/>
                <a:moveTo>
                  <a:pt x="315" y="251"/>
                </a:moveTo>
                <a:cubicBezTo>
                  <a:pt x="315" y="251"/>
                  <a:pt x="315" y="251"/>
                  <a:pt x="315" y="250"/>
                </a:cubicBezTo>
                <a:cubicBezTo>
                  <a:pt x="317" y="245"/>
                  <a:pt x="320" y="241"/>
                  <a:pt x="322" y="235"/>
                </a:cubicBezTo>
                <a:cubicBezTo>
                  <a:pt x="322" y="235"/>
                  <a:pt x="322" y="234"/>
                  <a:pt x="321" y="234"/>
                </a:cubicBezTo>
                <a:cubicBezTo>
                  <a:pt x="322" y="232"/>
                  <a:pt x="324" y="230"/>
                  <a:pt x="325" y="228"/>
                </a:cubicBezTo>
                <a:cubicBezTo>
                  <a:pt x="347" y="206"/>
                  <a:pt x="367" y="182"/>
                  <a:pt x="388" y="160"/>
                </a:cubicBezTo>
                <a:cubicBezTo>
                  <a:pt x="391" y="159"/>
                  <a:pt x="393" y="157"/>
                  <a:pt x="392" y="156"/>
                </a:cubicBezTo>
                <a:cubicBezTo>
                  <a:pt x="394" y="154"/>
                  <a:pt x="396" y="153"/>
                  <a:pt x="398" y="151"/>
                </a:cubicBezTo>
                <a:cubicBezTo>
                  <a:pt x="399" y="150"/>
                  <a:pt x="398" y="148"/>
                  <a:pt x="397" y="148"/>
                </a:cubicBezTo>
                <a:cubicBezTo>
                  <a:pt x="407" y="138"/>
                  <a:pt x="418" y="128"/>
                  <a:pt x="427" y="117"/>
                </a:cubicBezTo>
                <a:cubicBezTo>
                  <a:pt x="428" y="117"/>
                  <a:pt x="428" y="117"/>
                  <a:pt x="428" y="117"/>
                </a:cubicBezTo>
                <a:cubicBezTo>
                  <a:pt x="430" y="115"/>
                  <a:pt x="453" y="101"/>
                  <a:pt x="455" y="98"/>
                </a:cubicBezTo>
                <a:cubicBezTo>
                  <a:pt x="441" y="120"/>
                  <a:pt x="423" y="139"/>
                  <a:pt x="405" y="158"/>
                </a:cubicBezTo>
                <a:cubicBezTo>
                  <a:pt x="390" y="172"/>
                  <a:pt x="375" y="187"/>
                  <a:pt x="362" y="202"/>
                </a:cubicBezTo>
                <a:cubicBezTo>
                  <a:pt x="360" y="204"/>
                  <a:pt x="358" y="206"/>
                  <a:pt x="356" y="208"/>
                </a:cubicBezTo>
                <a:cubicBezTo>
                  <a:pt x="356" y="208"/>
                  <a:pt x="356" y="208"/>
                  <a:pt x="356" y="208"/>
                </a:cubicBezTo>
                <a:cubicBezTo>
                  <a:pt x="354" y="210"/>
                  <a:pt x="352" y="212"/>
                  <a:pt x="350" y="214"/>
                </a:cubicBezTo>
                <a:cubicBezTo>
                  <a:pt x="350" y="215"/>
                  <a:pt x="350" y="216"/>
                  <a:pt x="350" y="216"/>
                </a:cubicBezTo>
                <a:cubicBezTo>
                  <a:pt x="345" y="222"/>
                  <a:pt x="340" y="227"/>
                  <a:pt x="335" y="233"/>
                </a:cubicBezTo>
                <a:cubicBezTo>
                  <a:pt x="332" y="237"/>
                  <a:pt x="328" y="241"/>
                  <a:pt x="325" y="244"/>
                </a:cubicBezTo>
                <a:cubicBezTo>
                  <a:pt x="324" y="243"/>
                  <a:pt x="323" y="243"/>
                  <a:pt x="322" y="244"/>
                </a:cubicBezTo>
                <a:cubicBezTo>
                  <a:pt x="320" y="246"/>
                  <a:pt x="317" y="249"/>
                  <a:pt x="315" y="251"/>
                </a:cubicBezTo>
                <a:close/>
                <a:moveTo>
                  <a:pt x="364" y="222"/>
                </a:moveTo>
                <a:cubicBezTo>
                  <a:pt x="355" y="229"/>
                  <a:pt x="347" y="237"/>
                  <a:pt x="339" y="244"/>
                </a:cubicBezTo>
                <a:cubicBezTo>
                  <a:pt x="317" y="264"/>
                  <a:pt x="329" y="252"/>
                  <a:pt x="342" y="237"/>
                </a:cubicBezTo>
                <a:cubicBezTo>
                  <a:pt x="360" y="215"/>
                  <a:pt x="381" y="195"/>
                  <a:pt x="399" y="174"/>
                </a:cubicBezTo>
                <a:cubicBezTo>
                  <a:pt x="400" y="172"/>
                  <a:pt x="398" y="170"/>
                  <a:pt x="397" y="170"/>
                </a:cubicBezTo>
                <a:cubicBezTo>
                  <a:pt x="398" y="169"/>
                  <a:pt x="399" y="169"/>
                  <a:pt x="400" y="168"/>
                </a:cubicBezTo>
                <a:cubicBezTo>
                  <a:pt x="401" y="166"/>
                  <a:pt x="403" y="164"/>
                  <a:pt x="405" y="163"/>
                </a:cubicBezTo>
                <a:cubicBezTo>
                  <a:pt x="423" y="146"/>
                  <a:pt x="442" y="129"/>
                  <a:pt x="461" y="113"/>
                </a:cubicBezTo>
                <a:cubicBezTo>
                  <a:pt x="425" y="144"/>
                  <a:pt x="392" y="182"/>
                  <a:pt x="363" y="219"/>
                </a:cubicBezTo>
                <a:cubicBezTo>
                  <a:pt x="362" y="220"/>
                  <a:pt x="363" y="222"/>
                  <a:pt x="364" y="222"/>
                </a:cubicBezTo>
                <a:close/>
                <a:moveTo>
                  <a:pt x="321" y="257"/>
                </a:moveTo>
                <a:cubicBezTo>
                  <a:pt x="322" y="256"/>
                  <a:pt x="323" y="254"/>
                  <a:pt x="323" y="252"/>
                </a:cubicBezTo>
                <a:cubicBezTo>
                  <a:pt x="327" y="248"/>
                  <a:pt x="330" y="245"/>
                  <a:pt x="334" y="241"/>
                </a:cubicBezTo>
                <a:cubicBezTo>
                  <a:pt x="329" y="246"/>
                  <a:pt x="325" y="252"/>
                  <a:pt x="321" y="257"/>
                </a:cubicBezTo>
                <a:close/>
                <a:moveTo>
                  <a:pt x="331" y="268"/>
                </a:moveTo>
                <a:cubicBezTo>
                  <a:pt x="330" y="270"/>
                  <a:pt x="332" y="272"/>
                  <a:pt x="334" y="271"/>
                </a:cubicBezTo>
                <a:cubicBezTo>
                  <a:pt x="335" y="270"/>
                  <a:pt x="336" y="269"/>
                  <a:pt x="336" y="268"/>
                </a:cubicBezTo>
                <a:cubicBezTo>
                  <a:pt x="336" y="269"/>
                  <a:pt x="335" y="271"/>
                  <a:pt x="334" y="273"/>
                </a:cubicBezTo>
                <a:cubicBezTo>
                  <a:pt x="333" y="275"/>
                  <a:pt x="335" y="276"/>
                  <a:pt x="336" y="276"/>
                </a:cubicBezTo>
                <a:cubicBezTo>
                  <a:pt x="352" y="273"/>
                  <a:pt x="336" y="279"/>
                  <a:pt x="336" y="281"/>
                </a:cubicBezTo>
                <a:cubicBezTo>
                  <a:pt x="336" y="279"/>
                  <a:pt x="335" y="278"/>
                  <a:pt x="333" y="279"/>
                </a:cubicBezTo>
                <a:cubicBezTo>
                  <a:pt x="328" y="283"/>
                  <a:pt x="326" y="281"/>
                  <a:pt x="327" y="276"/>
                </a:cubicBezTo>
                <a:cubicBezTo>
                  <a:pt x="327" y="274"/>
                  <a:pt x="325" y="274"/>
                  <a:pt x="324" y="275"/>
                </a:cubicBezTo>
                <a:cubicBezTo>
                  <a:pt x="311" y="286"/>
                  <a:pt x="320" y="281"/>
                  <a:pt x="323" y="270"/>
                </a:cubicBezTo>
                <a:cubicBezTo>
                  <a:pt x="323" y="268"/>
                  <a:pt x="321" y="266"/>
                  <a:pt x="320" y="268"/>
                </a:cubicBezTo>
                <a:cubicBezTo>
                  <a:pt x="320" y="268"/>
                  <a:pt x="319" y="268"/>
                  <a:pt x="319" y="268"/>
                </a:cubicBezTo>
                <a:cubicBezTo>
                  <a:pt x="320" y="267"/>
                  <a:pt x="321" y="266"/>
                  <a:pt x="321" y="264"/>
                </a:cubicBezTo>
                <a:cubicBezTo>
                  <a:pt x="322" y="264"/>
                  <a:pt x="322" y="264"/>
                  <a:pt x="322" y="263"/>
                </a:cubicBezTo>
                <a:cubicBezTo>
                  <a:pt x="337" y="251"/>
                  <a:pt x="356" y="235"/>
                  <a:pt x="367" y="222"/>
                </a:cubicBezTo>
                <a:cubicBezTo>
                  <a:pt x="354" y="237"/>
                  <a:pt x="341" y="251"/>
                  <a:pt x="331" y="268"/>
                </a:cubicBezTo>
                <a:close/>
                <a:moveTo>
                  <a:pt x="488" y="107"/>
                </a:moveTo>
                <a:cubicBezTo>
                  <a:pt x="488" y="107"/>
                  <a:pt x="488" y="107"/>
                  <a:pt x="488" y="107"/>
                </a:cubicBezTo>
                <a:cubicBezTo>
                  <a:pt x="445" y="138"/>
                  <a:pt x="407" y="175"/>
                  <a:pt x="370" y="212"/>
                </a:cubicBezTo>
                <a:cubicBezTo>
                  <a:pt x="385" y="197"/>
                  <a:pt x="406" y="174"/>
                  <a:pt x="424" y="156"/>
                </a:cubicBezTo>
                <a:cubicBezTo>
                  <a:pt x="439" y="140"/>
                  <a:pt x="457" y="126"/>
                  <a:pt x="469" y="107"/>
                </a:cubicBezTo>
                <a:cubicBezTo>
                  <a:pt x="470" y="105"/>
                  <a:pt x="467" y="104"/>
                  <a:pt x="466" y="105"/>
                </a:cubicBezTo>
                <a:cubicBezTo>
                  <a:pt x="454" y="114"/>
                  <a:pt x="443" y="124"/>
                  <a:pt x="431" y="134"/>
                </a:cubicBezTo>
                <a:cubicBezTo>
                  <a:pt x="443" y="121"/>
                  <a:pt x="453" y="108"/>
                  <a:pt x="463" y="93"/>
                </a:cubicBezTo>
                <a:cubicBezTo>
                  <a:pt x="464" y="92"/>
                  <a:pt x="462" y="90"/>
                  <a:pt x="460" y="91"/>
                </a:cubicBezTo>
                <a:cubicBezTo>
                  <a:pt x="452" y="95"/>
                  <a:pt x="445" y="100"/>
                  <a:pt x="438" y="105"/>
                </a:cubicBezTo>
                <a:cubicBezTo>
                  <a:pt x="444" y="97"/>
                  <a:pt x="450" y="88"/>
                  <a:pt x="455" y="78"/>
                </a:cubicBezTo>
                <a:cubicBezTo>
                  <a:pt x="456" y="77"/>
                  <a:pt x="454" y="75"/>
                  <a:pt x="452" y="76"/>
                </a:cubicBezTo>
                <a:cubicBezTo>
                  <a:pt x="441" y="84"/>
                  <a:pt x="431" y="93"/>
                  <a:pt x="421" y="103"/>
                </a:cubicBezTo>
                <a:cubicBezTo>
                  <a:pt x="412" y="112"/>
                  <a:pt x="397" y="122"/>
                  <a:pt x="387" y="132"/>
                </a:cubicBezTo>
                <a:cubicBezTo>
                  <a:pt x="386" y="132"/>
                  <a:pt x="386" y="132"/>
                  <a:pt x="386" y="132"/>
                </a:cubicBezTo>
                <a:cubicBezTo>
                  <a:pt x="385" y="133"/>
                  <a:pt x="384" y="134"/>
                  <a:pt x="383" y="135"/>
                </a:cubicBezTo>
                <a:cubicBezTo>
                  <a:pt x="402" y="110"/>
                  <a:pt x="426" y="89"/>
                  <a:pt x="443" y="62"/>
                </a:cubicBezTo>
                <a:cubicBezTo>
                  <a:pt x="460" y="75"/>
                  <a:pt x="475" y="90"/>
                  <a:pt x="488" y="107"/>
                </a:cubicBezTo>
                <a:close/>
                <a:moveTo>
                  <a:pt x="383" y="101"/>
                </a:moveTo>
                <a:cubicBezTo>
                  <a:pt x="388" y="95"/>
                  <a:pt x="394" y="90"/>
                  <a:pt x="399" y="86"/>
                </a:cubicBezTo>
                <a:cubicBezTo>
                  <a:pt x="415" y="73"/>
                  <a:pt x="387" y="106"/>
                  <a:pt x="391" y="101"/>
                </a:cubicBezTo>
                <a:cubicBezTo>
                  <a:pt x="390" y="102"/>
                  <a:pt x="390" y="102"/>
                  <a:pt x="389" y="103"/>
                </a:cubicBezTo>
                <a:cubicBezTo>
                  <a:pt x="379" y="114"/>
                  <a:pt x="369" y="124"/>
                  <a:pt x="359" y="134"/>
                </a:cubicBezTo>
                <a:cubicBezTo>
                  <a:pt x="358" y="134"/>
                  <a:pt x="358" y="135"/>
                  <a:pt x="358" y="135"/>
                </a:cubicBezTo>
                <a:cubicBezTo>
                  <a:pt x="358" y="134"/>
                  <a:pt x="357" y="132"/>
                  <a:pt x="356" y="133"/>
                </a:cubicBezTo>
                <a:cubicBezTo>
                  <a:pt x="363" y="121"/>
                  <a:pt x="373" y="111"/>
                  <a:pt x="383" y="101"/>
                </a:cubicBezTo>
                <a:close/>
                <a:moveTo>
                  <a:pt x="334" y="173"/>
                </a:moveTo>
                <a:cubicBezTo>
                  <a:pt x="341" y="164"/>
                  <a:pt x="347" y="155"/>
                  <a:pt x="352" y="146"/>
                </a:cubicBezTo>
                <a:cubicBezTo>
                  <a:pt x="354" y="145"/>
                  <a:pt x="355" y="143"/>
                  <a:pt x="356" y="142"/>
                </a:cubicBezTo>
                <a:cubicBezTo>
                  <a:pt x="358" y="140"/>
                  <a:pt x="361" y="138"/>
                  <a:pt x="364" y="135"/>
                </a:cubicBezTo>
                <a:cubicBezTo>
                  <a:pt x="363" y="136"/>
                  <a:pt x="362" y="137"/>
                  <a:pt x="362" y="138"/>
                </a:cubicBezTo>
                <a:cubicBezTo>
                  <a:pt x="361" y="140"/>
                  <a:pt x="363" y="142"/>
                  <a:pt x="364" y="140"/>
                </a:cubicBezTo>
                <a:cubicBezTo>
                  <a:pt x="390" y="115"/>
                  <a:pt x="408" y="81"/>
                  <a:pt x="439" y="61"/>
                </a:cubicBezTo>
                <a:cubicBezTo>
                  <a:pt x="438" y="62"/>
                  <a:pt x="422" y="85"/>
                  <a:pt x="424" y="83"/>
                </a:cubicBezTo>
                <a:cubicBezTo>
                  <a:pt x="417" y="91"/>
                  <a:pt x="410" y="99"/>
                  <a:pt x="402" y="107"/>
                </a:cubicBezTo>
                <a:cubicBezTo>
                  <a:pt x="402" y="108"/>
                  <a:pt x="402" y="108"/>
                  <a:pt x="401" y="109"/>
                </a:cubicBezTo>
                <a:cubicBezTo>
                  <a:pt x="401" y="108"/>
                  <a:pt x="399" y="107"/>
                  <a:pt x="398" y="108"/>
                </a:cubicBezTo>
                <a:cubicBezTo>
                  <a:pt x="394" y="113"/>
                  <a:pt x="389" y="117"/>
                  <a:pt x="385" y="122"/>
                </a:cubicBezTo>
                <a:cubicBezTo>
                  <a:pt x="384" y="123"/>
                  <a:pt x="383" y="124"/>
                  <a:pt x="382" y="125"/>
                </a:cubicBezTo>
                <a:cubicBezTo>
                  <a:pt x="367" y="139"/>
                  <a:pt x="352" y="154"/>
                  <a:pt x="339" y="169"/>
                </a:cubicBezTo>
                <a:cubicBezTo>
                  <a:pt x="337" y="171"/>
                  <a:pt x="335" y="173"/>
                  <a:pt x="333" y="174"/>
                </a:cubicBezTo>
                <a:cubicBezTo>
                  <a:pt x="334" y="174"/>
                  <a:pt x="334" y="173"/>
                  <a:pt x="334" y="173"/>
                </a:cubicBezTo>
                <a:close/>
                <a:moveTo>
                  <a:pt x="333" y="181"/>
                </a:moveTo>
                <a:cubicBezTo>
                  <a:pt x="337" y="177"/>
                  <a:pt x="340" y="173"/>
                  <a:pt x="343" y="169"/>
                </a:cubicBezTo>
                <a:cubicBezTo>
                  <a:pt x="352" y="162"/>
                  <a:pt x="360" y="155"/>
                  <a:pt x="367" y="146"/>
                </a:cubicBezTo>
                <a:cubicBezTo>
                  <a:pt x="373" y="140"/>
                  <a:pt x="379" y="134"/>
                  <a:pt x="385" y="127"/>
                </a:cubicBezTo>
                <a:cubicBezTo>
                  <a:pt x="380" y="133"/>
                  <a:pt x="375" y="140"/>
                  <a:pt x="371" y="146"/>
                </a:cubicBezTo>
                <a:cubicBezTo>
                  <a:pt x="370" y="147"/>
                  <a:pt x="370" y="147"/>
                  <a:pt x="371" y="148"/>
                </a:cubicBezTo>
                <a:cubicBezTo>
                  <a:pt x="349" y="170"/>
                  <a:pt x="328" y="192"/>
                  <a:pt x="311" y="217"/>
                </a:cubicBezTo>
                <a:cubicBezTo>
                  <a:pt x="310" y="219"/>
                  <a:pt x="309" y="220"/>
                  <a:pt x="308" y="221"/>
                </a:cubicBezTo>
                <a:cubicBezTo>
                  <a:pt x="316" y="213"/>
                  <a:pt x="326" y="191"/>
                  <a:pt x="333" y="181"/>
                </a:cubicBezTo>
                <a:close/>
                <a:moveTo>
                  <a:pt x="311" y="191"/>
                </a:moveTo>
                <a:cubicBezTo>
                  <a:pt x="316" y="186"/>
                  <a:pt x="320" y="181"/>
                  <a:pt x="325" y="177"/>
                </a:cubicBezTo>
                <a:cubicBezTo>
                  <a:pt x="324" y="179"/>
                  <a:pt x="323" y="180"/>
                  <a:pt x="322" y="182"/>
                </a:cubicBezTo>
                <a:cubicBezTo>
                  <a:pt x="321" y="182"/>
                  <a:pt x="321" y="183"/>
                  <a:pt x="322" y="183"/>
                </a:cubicBezTo>
                <a:cubicBezTo>
                  <a:pt x="312" y="194"/>
                  <a:pt x="303" y="204"/>
                  <a:pt x="294" y="215"/>
                </a:cubicBezTo>
                <a:cubicBezTo>
                  <a:pt x="299" y="207"/>
                  <a:pt x="305" y="199"/>
                  <a:pt x="311" y="191"/>
                </a:cubicBezTo>
                <a:close/>
                <a:moveTo>
                  <a:pt x="280" y="236"/>
                </a:moveTo>
                <a:cubicBezTo>
                  <a:pt x="289" y="225"/>
                  <a:pt x="300" y="213"/>
                  <a:pt x="310" y="202"/>
                </a:cubicBezTo>
                <a:cubicBezTo>
                  <a:pt x="299" y="216"/>
                  <a:pt x="287" y="229"/>
                  <a:pt x="274" y="243"/>
                </a:cubicBezTo>
                <a:cubicBezTo>
                  <a:pt x="271" y="246"/>
                  <a:pt x="267" y="250"/>
                  <a:pt x="264" y="254"/>
                </a:cubicBezTo>
                <a:cubicBezTo>
                  <a:pt x="260" y="258"/>
                  <a:pt x="255" y="263"/>
                  <a:pt x="251" y="267"/>
                </a:cubicBezTo>
                <a:cubicBezTo>
                  <a:pt x="236" y="284"/>
                  <a:pt x="253" y="265"/>
                  <a:pt x="256" y="260"/>
                </a:cubicBezTo>
                <a:cubicBezTo>
                  <a:pt x="264" y="249"/>
                  <a:pt x="272" y="238"/>
                  <a:pt x="281" y="228"/>
                </a:cubicBezTo>
                <a:cubicBezTo>
                  <a:pt x="280" y="230"/>
                  <a:pt x="278" y="232"/>
                  <a:pt x="277" y="234"/>
                </a:cubicBezTo>
                <a:cubicBezTo>
                  <a:pt x="276" y="236"/>
                  <a:pt x="279" y="238"/>
                  <a:pt x="280" y="236"/>
                </a:cubicBezTo>
                <a:close/>
                <a:moveTo>
                  <a:pt x="215" y="294"/>
                </a:moveTo>
                <a:cubicBezTo>
                  <a:pt x="221" y="287"/>
                  <a:pt x="227" y="280"/>
                  <a:pt x="232" y="272"/>
                </a:cubicBezTo>
                <a:cubicBezTo>
                  <a:pt x="232" y="274"/>
                  <a:pt x="234" y="275"/>
                  <a:pt x="235" y="274"/>
                </a:cubicBezTo>
                <a:cubicBezTo>
                  <a:pt x="246" y="263"/>
                  <a:pt x="256" y="252"/>
                  <a:pt x="265" y="241"/>
                </a:cubicBezTo>
                <a:cubicBezTo>
                  <a:pt x="266" y="240"/>
                  <a:pt x="267" y="239"/>
                  <a:pt x="269" y="238"/>
                </a:cubicBezTo>
                <a:cubicBezTo>
                  <a:pt x="259" y="249"/>
                  <a:pt x="251" y="262"/>
                  <a:pt x="243" y="274"/>
                </a:cubicBezTo>
                <a:cubicBezTo>
                  <a:pt x="242" y="273"/>
                  <a:pt x="241" y="273"/>
                  <a:pt x="240" y="273"/>
                </a:cubicBezTo>
                <a:cubicBezTo>
                  <a:pt x="231" y="280"/>
                  <a:pt x="223" y="287"/>
                  <a:pt x="215" y="294"/>
                </a:cubicBezTo>
                <a:close/>
                <a:moveTo>
                  <a:pt x="225" y="391"/>
                </a:moveTo>
                <a:cubicBezTo>
                  <a:pt x="226" y="388"/>
                  <a:pt x="228" y="385"/>
                  <a:pt x="230" y="382"/>
                </a:cubicBezTo>
                <a:cubicBezTo>
                  <a:pt x="236" y="373"/>
                  <a:pt x="243" y="364"/>
                  <a:pt x="250" y="355"/>
                </a:cubicBezTo>
                <a:cubicBezTo>
                  <a:pt x="242" y="367"/>
                  <a:pt x="233" y="379"/>
                  <a:pt x="225" y="391"/>
                </a:cubicBezTo>
                <a:close/>
                <a:moveTo>
                  <a:pt x="257" y="364"/>
                </a:moveTo>
                <a:cubicBezTo>
                  <a:pt x="249" y="375"/>
                  <a:pt x="241" y="386"/>
                  <a:pt x="233" y="396"/>
                </a:cubicBezTo>
                <a:cubicBezTo>
                  <a:pt x="239" y="385"/>
                  <a:pt x="248" y="374"/>
                  <a:pt x="257" y="364"/>
                </a:cubicBezTo>
                <a:close/>
                <a:moveTo>
                  <a:pt x="287" y="382"/>
                </a:moveTo>
                <a:cubicBezTo>
                  <a:pt x="289" y="380"/>
                  <a:pt x="291" y="377"/>
                  <a:pt x="293" y="375"/>
                </a:cubicBezTo>
                <a:cubicBezTo>
                  <a:pt x="284" y="386"/>
                  <a:pt x="275" y="398"/>
                  <a:pt x="265" y="409"/>
                </a:cubicBezTo>
                <a:cubicBezTo>
                  <a:pt x="272" y="399"/>
                  <a:pt x="279" y="391"/>
                  <a:pt x="287" y="382"/>
                </a:cubicBezTo>
                <a:close/>
                <a:moveTo>
                  <a:pt x="39" y="171"/>
                </a:moveTo>
                <a:cubicBezTo>
                  <a:pt x="39" y="171"/>
                  <a:pt x="40" y="171"/>
                  <a:pt x="40" y="170"/>
                </a:cubicBezTo>
                <a:cubicBezTo>
                  <a:pt x="44" y="165"/>
                  <a:pt x="44" y="166"/>
                  <a:pt x="38" y="175"/>
                </a:cubicBezTo>
                <a:cubicBezTo>
                  <a:pt x="38" y="175"/>
                  <a:pt x="37" y="176"/>
                  <a:pt x="36" y="177"/>
                </a:cubicBezTo>
                <a:cubicBezTo>
                  <a:pt x="37" y="175"/>
                  <a:pt x="38" y="173"/>
                  <a:pt x="39" y="171"/>
                </a:cubicBezTo>
                <a:close/>
                <a:moveTo>
                  <a:pt x="32" y="190"/>
                </a:moveTo>
                <a:cubicBezTo>
                  <a:pt x="37" y="185"/>
                  <a:pt x="42" y="181"/>
                  <a:pt x="40" y="185"/>
                </a:cubicBezTo>
                <a:cubicBezTo>
                  <a:pt x="38" y="190"/>
                  <a:pt x="35" y="194"/>
                  <a:pt x="31" y="198"/>
                </a:cubicBezTo>
                <a:cubicBezTo>
                  <a:pt x="31" y="199"/>
                  <a:pt x="30" y="199"/>
                  <a:pt x="29" y="200"/>
                </a:cubicBezTo>
                <a:cubicBezTo>
                  <a:pt x="30" y="197"/>
                  <a:pt x="31" y="193"/>
                  <a:pt x="32" y="190"/>
                </a:cubicBezTo>
                <a:close/>
                <a:moveTo>
                  <a:pt x="27" y="208"/>
                </a:moveTo>
                <a:cubicBezTo>
                  <a:pt x="28" y="207"/>
                  <a:pt x="29" y="205"/>
                  <a:pt x="30" y="204"/>
                </a:cubicBezTo>
                <a:cubicBezTo>
                  <a:pt x="31" y="202"/>
                  <a:pt x="47" y="182"/>
                  <a:pt x="38" y="198"/>
                </a:cubicBezTo>
                <a:cubicBezTo>
                  <a:pt x="35" y="205"/>
                  <a:pt x="30" y="210"/>
                  <a:pt x="25" y="216"/>
                </a:cubicBezTo>
                <a:cubicBezTo>
                  <a:pt x="25" y="216"/>
                  <a:pt x="25" y="216"/>
                  <a:pt x="25" y="217"/>
                </a:cubicBezTo>
                <a:cubicBezTo>
                  <a:pt x="26" y="214"/>
                  <a:pt x="26" y="211"/>
                  <a:pt x="27" y="208"/>
                </a:cubicBezTo>
                <a:close/>
                <a:moveTo>
                  <a:pt x="23" y="223"/>
                </a:moveTo>
                <a:cubicBezTo>
                  <a:pt x="33" y="211"/>
                  <a:pt x="45" y="199"/>
                  <a:pt x="35" y="218"/>
                </a:cubicBezTo>
                <a:cubicBezTo>
                  <a:pt x="31" y="226"/>
                  <a:pt x="25" y="233"/>
                  <a:pt x="20" y="240"/>
                </a:cubicBezTo>
                <a:cubicBezTo>
                  <a:pt x="21" y="234"/>
                  <a:pt x="22" y="229"/>
                  <a:pt x="23" y="223"/>
                </a:cubicBezTo>
                <a:close/>
                <a:moveTo>
                  <a:pt x="19" y="248"/>
                </a:moveTo>
                <a:cubicBezTo>
                  <a:pt x="25" y="240"/>
                  <a:pt x="30" y="232"/>
                  <a:pt x="36" y="225"/>
                </a:cubicBezTo>
                <a:cubicBezTo>
                  <a:pt x="45" y="216"/>
                  <a:pt x="32" y="239"/>
                  <a:pt x="32" y="238"/>
                </a:cubicBezTo>
                <a:cubicBezTo>
                  <a:pt x="27" y="245"/>
                  <a:pt x="22" y="252"/>
                  <a:pt x="17" y="259"/>
                </a:cubicBezTo>
                <a:cubicBezTo>
                  <a:pt x="18" y="255"/>
                  <a:pt x="18" y="252"/>
                  <a:pt x="19" y="248"/>
                </a:cubicBezTo>
                <a:close/>
                <a:moveTo>
                  <a:pt x="17" y="267"/>
                </a:moveTo>
                <a:cubicBezTo>
                  <a:pt x="20" y="263"/>
                  <a:pt x="24" y="260"/>
                  <a:pt x="27" y="256"/>
                </a:cubicBezTo>
                <a:cubicBezTo>
                  <a:pt x="17" y="267"/>
                  <a:pt x="46" y="233"/>
                  <a:pt x="39" y="248"/>
                </a:cubicBezTo>
                <a:cubicBezTo>
                  <a:pt x="34" y="261"/>
                  <a:pt x="24" y="272"/>
                  <a:pt x="17" y="283"/>
                </a:cubicBezTo>
                <a:cubicBezTo>
                  <a:pt x="16" y="285"/>
                  <a:pt x="19" y="287"/>
                  <a:pt x="20" y="285"/>
                </a:cubicBezTo>
                <a:cubicBezTo>
                  <a:pt x="22" y="283"/>
                  <a:pt x="23" y="280"/>
                  <a:pt x="25" y="278"/>
                </a:cubicBezTo>
                <a:cubicBezTo>
                  <a:pt x="27" y="278"/>
                  <a:pt x="28" y="276"/>
                  <a:pt x="29" y="273"/>
                </a:cubicBezTo>
                <a:cubicBezTo>
                  <a:pt x="32" y="269"/>
                  <a:pt x="35" y="264"/>
                  <a:pt x="38" y="260"/>
                </a:cubicBezTo>
                <a:cubicBezTo>
                  <a:pt x="43" y="255"/>
                  <a:pt x="51" y="250"/>
                  <a:pt x="45" y="262"/>
                </a:cubicBezTo>
                <a:cubicBezTo>
                  <a:pt x="37" y="275"/>
                  <a:pt x="25" y="286"/>
                  <a:pt x="16" y="297"/>
                </a:cubicBezTo>
                <a:cubicBezTo>
                  <a:pt x="16" y="287"/>
                  <a:pt x="16" y="277"/>
                  <a:pt x="17" y="267"/>
                </a:cubicBezTo>
                <a:close/>
                <a:moveTo>
                  <a:pt x="18" y="328"/>
                </a:moveTo>
                <a:cubicBezTo>
                  <a:pt x="17" y="320"/>
                  <a:pt x="16" y="311"/>
                  <a:pt x="16" y="303"/>
                </a:cubicBezTo>
                <a:cubicBezTo>
                  <a:pt x="27" y="290"/>
                  <a:pt x="38" y="277"/>
                  <a:pt x="52" y="267"/>
                </a:cubicBezTo>
                <a:cubicBezTo>
                  <a:pt x="58" y="263"/>
                  <a:pt x="51" y="276"/>
                  <a:pt x="48" y="283"/>
                </a:cubicBezTo>
                <a:cubicBezTo>
                  <a:pt x="36" y="293"/>
                  <a:pt x="26" y="305"/>
                  <a:pt x="18" y="320"/>
                </a:cubicBezTo>
                <a:cubicBezTo>
                  <a:pt x="17" y="321"/>
                  <a:pt x="20" y="324"/>
                  <a:pt x="21" y="322"/>
                </a:cubicBezTo>
                <a:cubicBezTo>
                  <a:pt x="28" y="314"/>
                  <a:pt x="35" y="307"/>
                  <a:pt x="41" y="299"/>
                </a:cubicBezTo>
                <a:cubicBezTo>
                  <a:pt x="38" y="304"/>
                  <a:pt x="34" y="308"/>
                  <a:pt x="30" y="313"/>
                </a:cubicBezTo>
                <a:cubicBezTo>
                  <a:pt x="26" y="318"/>
                  <a:pt x="22" y="322"/>
                  <a:pt x="18" y="328"/>
                </a:cubicBezTo>
                <a:cubicBezTo>
                  <a:pt x="18" y="328"/>
                  <a:pt x="18" y="328"/>
                  <a:pt x="18" y="328"/>
                </a:cubicBezTo>
                <a:close/>
                <a:moveTo>
                  <a:pt x="22" y="353"/>
                </a:moveTo>
                <a:cubicBezTo>
                  <a:pt x="21" y="345"/>
                  <a:pt x="19" y="337"/>
                  <a:pt x="18" y="330"/>
                </a:cubicBezTo>
                <a:cubicBezTo>
                  <a:pt x="19" y="331"/>
                  <a:pt x="20" y="331"/>
                  <a:pt x="21" y="330"/>
                </a:cubicBezTo>
                <a:cubicBezTo>
                  <a:pt x="24" y="327"/>
                  <a:pt x="26" y="324"/>
                  <a:pt x="29" y="321"/>
                </a:cubicBezTo>
                <a:cubicBezTo>
                  <a:pt x="26" y="328"/>
                  <a:pt x="21" y="339"/>
                  <a:pt x="20" y="340"/>
                </a:cubicBezTo>
                <a:cubicBezTo>
                  <a:pt x="19" y="342"/>
                  <a:pt x="22" y="344"/>
                  <a:pt x="23" y="342"/>
                </a:cubicBezTo>
                <a:cubicBezTo>
                  <a:pt x="30" y="335"/>
                  <a:pt x="27" y="337"/>
                  <a:pt x="24" y="346"/>
                </a:cubicBezTo>
                <a:cubicBezTo>
                  <a:pt x="23" y="349"/>
                  <a:pt x="22" y="351"/>
                  <a:pt x="22" y="353"/>
                </a:cubicBezTo>
                <a:close/>
                <a:moveTo>
                  <a:pt x="47" y="419"/>
                </a:moveTo>
                <a:cubicBezTo>
                  <a:pt x="46" y="417"/>
                  <a:pt x="45" y="415"/>
                  <a:pt x="44" y="413"/>
                </a:cubicBezTo>
                <a:cubicBezTo>
                  <a:pt x="48" y="410"/>
                  <a:pt x="49" y="412"/>
                  <a:pt x="47" y="419"/>
                </a:cubicBezTo>
                <a:close/>
                <a:moveTo>
                  <a:pt x="51" y="425"/>
                </a:moveTo>
                <a:cubicBezTo>
                  <a:pt x="54" y="426"/>
                  <a:pt x="55" y="429"/>
                  <a:pt x="55" y="433"/>
                </a:cubicBezTo>
                <a:cubicBezTo>
                  <a:pt x="53" y="430"/>
                  <a:pt x="52" y="428"/>
                  <a:pt x="51" y="425"/>
                </a:cubicBezTo>
                <a:close/>
                <a:moveTo>
                  <a:pt x="59" y="439"/>
                </a:moveTo>
                <a:cubicBezTo>
                  <a:pt x="73" y="420"/>
                  <a:pt x="65" y="439"/>
                  <a:pt x="64" y="445"/>
                </a:cubicBezTo>
                <a:cubicBezTo>
                  <a:pt x="62" y="443"/>
                  <a:pt x="61" y="441"/>
                  <a:pt x="59" y="439"/>
                </a:cubicBezTo>
                <a:close/>
                <a:moveTo>
                  <a:pt x="66" y="448"/>
                </a:moveTo>
                <a:cubicBezTo>
                  <a:pt x="66" y="448"/>
                  <a:pt x="66" y="448"/>
                  <a:pt x="67" y="447"/>
                </a:cubicBezTo>
                <a:cubicBezTo>
                  <a:pt x="73" y="441"/>
                  <a:pt x="84" y="424"/>
                  <a:pt x="71" y="454"/>
                </a:cubicBezTo>
                <a:cubicBezTo>
                  <a:pt x="69" y="452"/>
                  <a:pt x="67" y="450"/>
                  <a:pt x="66" y="448"/>
                </a:cubicBezTo>
                <a:close/>
                <a:moveTo>
                  <a:pt x="90" y="474"/>
                </a:moveTo>
                <a:cubicBezTo>
                  <a:pt x="84" y="469"/>
                  <a:pt x="78" y="463"/>
                  <a:pt x="73" y="457"/>
                </a:cubicBezTo>
                <a:cubicBezTo>
                  <a:pt x="73" y="457"/>
                  <a:pt x="73" y="457"/>
                  <a:pt x="74" y="457"/>
                </a:cubicBezTo>
                <a:cubicBezTo>
                  <a:pt x="85" y="442"/>
                  <a:pt x="85" y="453"/>
                  <a:pt x="83" y="466"/>
                </a:cubicBezTo>
                <a:cubicBezTo>
                  <a:pt x="82" y="468"/>
                  <a:pt x="85" y="470"/>
                  <a:pt x="86" y="468"/>
                </a:cubicBezTo>
                <a:cubicBezTo>
                  <a:pt x="103" y="443"/>
                  <a:pt x="92" y="467"/>
                  <a:pt x="90" y="474"/>
                </a:cubicBezTo>
                <a:cubicBezTo>
                  <a:pt x="90" y="474"/>
                  <a:pt x="90" y="474"/>
                  <a:pt x="90" y="474"/>
                </a:cubicBezTo>
                <a:close/>
                <a:moveTo>
                  <a:pt x="92" y="476"/>
                </a:moveTo>
                <a:cubicBezTo>
                  <a:pt x="93" y="476"/>
                  <a:pt x="93" y="476"/>
                  <a:pt x="93" y="476"/>
                </a:cubicBezTo>
                <a:cubicBezTo>
                  <a:pt x="95" y="472"/>
                  <a:pt x="97" y="469"/>
                  <a:pt x="100" y="465"/>
                </a:cubicBezTo>
                <a:cubicBezTo>
                  <a:pt x="109" y="469"/>
                  <a:pt x="111" y="475"/>
                  <a:pt x="106" y="482"/>
                </a:cubicBezTo>
                <a:cubicBezTo>
                  <a:pt x="105" y="484"/>
                  <a:pt x="108" y="486"/>
                  <a:pt x="109" y="484"/>
                </a:cubicBezTo>
                <a:cubicBezTo>
                  <a:pt x="113" y="477"/>
                  <a:pt x="117" y="472"/>
                  <a:pt x="121" y="466"/>
                </a:cubicBezTo>
                <a:cubicBezTo>
                  <a:pt x="121" y="472"/>
                  <a:pt x="120" y="478"/>
                  <a:pt x="118" y="483"/>
                </a:cubicBezTo>
                <a:cubicBezTo>
                  <a:pt x="118" y="484"/>
                  <a:pt x="117" y="484"/>
                  <a:pt x="117" y="485"/>
                </a:cubicBezTo>
                <a:cubicBezTo>
                  <a:pt x="116" y="487"/>
                  <a:pt x="115" y="489"/>
                  <a:pt x="114" y="492"/>
                </a:cubicBezTo>
                <a:cubicBezTo>
                  <a:pt x="113" y="493"/>
                  <a:pt x="114" y="493"/>
                  <a:pt x="114" y="494"/>
                </a:cubicBezTo>
                <a:cubicBezTo>
                  <a:pt x="106" y="489"/>
                  <a:pt x="99" y="483"/>
                  <a:pt x="92" y="476"/>
                </a:cubicBezTo>
                <a:close/>
                <a:moveTo>
                  <a:pt x="115" y="495"/>
                </a:moveTo>
                <a:cubicBezTo>
                  <a:pt x="116" y="495"/>
                  <a:pt x="117" y="495"/>
                  <a:pt x="117" y="494"/>
                </a:cubicBezTo>
                <a:cubicBezTo>
                  <a:pt x="117" y="494"/>
                  <a:pt x="133" y="472"/>
                  <a:pt x="134" y="480"/>
                </a:cubicBezTo>
                <a:cubicBezTo>
                  <a:pt x="134" y="487"/>
                  <a:pt x="130" y="496"/>
                  <a:pt x="128" y="503"/>
                </a:cubicBezTo>
                <a:cubicBezTo>
                  <a:pt x="123" y="500"/>
                  <a:pt x="119" y="498"/>
                  <a:pt x="115" y="495"/>
                </a:cubicBezTo>
                <a:close/>
                <a:moveTo>
                  <a:pt x="137" y="508"/>
                </a:moveTo>
                <a:cubicBezTo>
                  <a:pt x="135" y="507"/>
                  <a:pt x="133" y="506"/>
                  <a:pt x="131" y="505"/>
                </a:cubicBezTo>
                <a:cubicBezTo>
                  <a:pt x="134" y="498"/>
                  <a:pt x="137" y="492"/>
                  <a:pt x="141" y="486"/>
                </a:cubicBezTo>
                <a:cubicBezTo>
                  <a:pt x="145" y="480"/>
                  <a:pt x="138" y="506"/>
                  <a:pt x="137" y="508"/>
                </a:cubicBezTo>
                <a:cubicBezTo>
                  <a:pt x="137" y="508"/>
                  <a:pt x="137" y="508"/>
                  <a:pt x="137" y="508"/>
                </a:cubicBezTo>
                <a:close/>
                <a:moveTo>
                  <a:pt x="149" y="514"/>
                </a:moveTo>
                <a:cubicBezTo>
                  <a:pt x="146" y="513"/>
                  <a:pt x="144" y="512"/>
                  <a:pt x="141" y="510"/>
                </a:cubicBezTo>
                <a:cubicBezTo>
                  <a:pt x="141" y="510"/>
                  <a:pt x="141" y="510"/>
                  <a:pt x="141" y="510"/>
                </a:cubicBezTo>
                <a:cubicBezTo>
                  <a:pt x="144" y="505"/>
                  <a:pt x="146" y="499"/>
                  <a:pt x="149" y="494"/>
                </a:cubicBezTo>
                <a:cubicBezTo>
                  <a:pt x="152" y="500"/>
                  <a:pt x="152" y="507"/>
                  <a:pt x="149" y="514"/>
                </a:cubicBezTo>
                <a:cubicBezTo>
                  <a:pt x="149" y="514"/>
                  <a:pt x="149" y="514"/>
                  <a:pt x="149" y="514"/>
                </a:cubicBezTo>
                <a:close/>
                <a:moveTo>
                  <a:pt x="541" y="248"/>
                </a:moveTo>
                <a:cubicBezTo>
                  <a:pt x="541" y="248"/>
                  <a:pt x="541" y="248"/>
                  <a:pt x="541" y="248"/>
                </a:cubicBezTo>
                <a:cubicBezTo>
                  <a:pt x="518" y="261"/>
                  <a:pt x="500" y="281"/>
                  <a:pt x="477" y="294"/>
                </a:cubicBezTo>
                <a:cubicBezTo>
                  <a:pt x="476" y="292"/>
                  <a:pt x="476" y="290"/>
                  <a:pt x="476" y="288"/>
                </a:cubicBezTo>
                <a:cubicBezTo>
                  <a:pt x="480" y="284"/>
                  <a:pt x="484" y="280"/>
                  <a:pt x="488" y="276"/>
                </a:cubicBezTo>
                <a:cubicBezTo>
                  <a:pt x="494" y="270"/>
                  <a:pt x="500" y="265"/>
                  <a:pt x="507" y="259"/>
                </a:cubicBezTo>
                <a:cubicBezTo>
                  <a:pt x="518" y="249"/>
                  <a:pt x="529" y="240"/>
                  <a:pt x="539" y="230"/>
                </a:cubicBezTo>
                <a:cubicBezTo>
                  <a:pt x="540" y="236"/>
                  <a:pt x="541" y="242"/>
                  <a:pt x="541" y="248"/>
                </a:cubicBezTo>
                <a:close/>
                <a:moveTo>
                  <a:pt x="538" y="225"/>
                </a:moveTo>
                <a:cubicBezTo>
                  <a:pt x="527" y="231"/>
                  <a:pt x="517" y="238"/>
                  <a:pt x="506" y="247"/>
                </a:cubicBezTo>
                <a:cubicBezTo>
                  <a:pt x="517" y="236"/>
                  <a:pt x="526" y="224"/>
                  <a:pt x="533" y="211"/>
                </a:cubicBezTo>
                <a:cubicBezTo>
                  <a:pt x="534" y="209"/>
                  <a:pt x="532" y="208"/>
                  <a:pt x="531" y="209"/>
                </a:cubicBezTo>
                <a:cubicBezTo>
                  <a:pt x="507" y="227"/>
                  <a:pt x="488" y="250"/>
                  <a:pt x="464" y="270"/>
                </a:cubicBezTo>
                <a:cubicBezTo>
                  <a:pt x="464" y="270"/>
                  <a:pt x="463" y="271"/>
                  <a:pt x="462" y="272"/>
                </a:cubicBezTo>
                <a:cubicBezTo>
                  <a:pt x="486" y="250"/>
                  <a:pt x="510" y="227"/>
                  <a:pt x="530" y="200"/>
                </a:cubicBezTo>
                <a:cubicBezTo>
                  <a:pt x="531" y="199"/>
                  <a:pt x="529" y="197"/>
                  <a:pt x="527" y="198"/>
                </a:cubicBezTo>
                <a:cubicBezTo>
                  <a:pt x="504" y="217"/>
                  <a:pt x="481" y="237"/>
                  <a:pt x="459" y="257"/>
                </a:cubicBezTo>
                <a:cubicBezTo>
                  <a:pt x="437" y="277"/>
                  <a:pt x="408" y="296"/>
                  <a:pt x="390" y="316"/>
                </a:cubicBezTo>
                <a:cubicBezTo>
                  <a:pt x="432" y="269"/>
                  <a:pt x="485" y="232"/>
                  <a:pt x="529" y="187"/>
                </a:cubicBezTo>
                <a:cubicBezTo>
                  <a:pt x="533" y="199"/>
                  <a:pt x="536" y="212"/>
                  <a:pt x="538" y="225"/>
                </a:cubicBezTo>
                <a:close/>
                <a:moveTo>
                  <a:pt x="445" y="302"/>
                </a:moveTo>
                <a:cubicBezTo>
                  <a:pt x="437" y="309"/>
                  <a:pt x="429" y="316"/>
                  <a:pt x="421" y="323"/>
                </a:cubicBezTo>
                <a:cubicBezTo>
                  <a:pt x="432" y="310"/>
                  <a:pt x="446" y="300"/>
                  <a:pt x="455" y="285"/>
                </a:cubicBezTo>
                <a:cubicBezTo>
                  <a:pt x="456" y="283"/>
                  <a:pt x="454" y="282"/>
                  <a:pt x="453" y="282"/>
                </a:cubicBezTo>
                <a:cubicBezTo>
                  <a:pt x="473" y="265"/>
                  <a:pt x="494" y="247"/>
                  <a:pt x="513" y="228"/>
                </a:cubicBezTo>
                <a:cubicBezTo>
                  <a:pt x="516" y="226"/>
                  <a:pt x="533" y="206"/>
                  <a:pt x="523" y="222"/>
                </a:cubicBezTo>
                <a:cubicBezTo>
                  <a:pt x="517" y="232"/>
                  <a:pt x="507" y="242"/>
                  <a:pt x="498" y="250"/>
                </a:cubicBezTo>
                <a:cubicBezTo>
                  <a:pt x="481" y="267"/>
                  <a:pt x="462" y="282"/>
                  <a:pt x="445" y="300"/>
                </a:cubicBezTo>
                <a:cubicBezTo>
                  <a:pt x="445" y="301"/>
                  <a:pt x="445" y="302"/>
                  <a:pt x="445" y="302"/>
                </a:cubicBezTo>
                <a:close/>
                <a:moveTo>
                  <a:pt x="395" y="302"/>
                </a:moveTo>
                <a:cubicBezTo>
                  <a:pt x="436" y="268"/>
                  <a:pt x="473" y="230"/>
                  <a:pt x="515" y="197"/>
                </a:cubicBezTo>
                <a:cubicBezTo>
                  <a:pt x="496" y="213"/>
                  <a:pt x="474" y="234"/>
                  <a:pt x="455" y="251"/>
                </a:cubicBezTo>
                <a:cubicBezTo>
                  <a:pt x="435" y="268"/>
                  <a:pt x="415" y="286"/>
                  <a:pt x="397" y="304"/>
                </a:cubicBezTo>
                <a:cubicBezTo>
                  <a:pt x="397" y="304"/>
                  <a:pt x="397" y="304"/>
                  <a:pt x="397" y="304"/>
                </a:cubicBezTo>
                <a:cubicBezTo>
                  <a:pt x="397" y="303"/>
                  <a:pt x="396" y="302"/>
                  <a:pt x="395" y="302"/>
                </a:cubicBezTo>
                <a:close/>
                <a:moveTo>
                  <a:pt x="340" y="352"/>
                </a:moveTo>
                <a:cubicBezTo>
                  <a:pt x="337" y="356"/>
                  <a:pt x="334" y="359"/>
                  <a:pt x="331" y="363"/>
                </a:cubicBezTo>
                <a:cubicBezTo>
                  <a:pt x="327" y="368"/>
                  <a:pt x="322" y="374"/>
                  <a:pt x="318" y="379"/>
                </a:cubicBezTo>
                <a:cubicBezTo>
                  <a:pt x="325" y="370"/>
                  <a:pt x="333" y="361"/>
                  <a:pt x="340" y="352"/>
                </a:cubicBezTo>
                <a:close/>
                <a:moveTo>
                  <a:pt x="302" y="414"/>
                </a:moveTo>
                <a:cubicBezTo>
                  <a:pt x="299" y="418"/>
                  <a:pt x="280" y="435"/>
                  <a:pt x="281" y="433"/>
                </a:cubicBezTo>
                <a:cubicBezTo>
                  <a:pt x="285" y="424"/>
                  <a:pt x="291" y="416"/>
                  <a:pt x="296" y="408"/>
                </a:cubicBezTo>
                <a:cubicBezTo>
                  <a:pt x="320" y="382"/>
                  <a:pt x="342" y="356"/>
                  <a:pt x="361" y="328"/>
                </a:cubicBezTo>
                <a:cubicBezTo>
                  <a:pt x="362" y="328"/>
                  <a:pt x="362" y="328"/>
                  <a:pt x="363" y="328"/>
                </a:cubicBezTo>
                <a:cubicBezTo>
                  <a:pt x="379" y="300"/>
                  <a:pt x="406" y="281"/>
                  <a:pt x="431" y="261"/>
                </a:cubicBezTo>
                <a:cubicBezTo>
                  <a:pt x="459" y="237"/>
                  <a:pt x="485" y="211"/>
                  <a:pt x="511" y="185"/>
                </a:cubicBezTo>
                <a:cubicBezTo>
                  <a:pt x="517" y="182"/>
                  <a:pt x="519" y="180"/>
                  <a:pt x="517" y="179"/>
                </a:cubicBezTo>
                <a:cubicBezTo>
                  <a:pt x="520" y="177"/>
                  <a:pt x="522" y="174"/>
                  <a:pt x="524" y="172"/>
                </a:cubicBezTo>
                <a:cubicBezTo>
                  <a:pt x="525" y="176"/>
                  <a:pt x="527" y="179"/>
                  <a:pt x="528" y="183"/>
                </a:cubicBezTo>
                <a:cubicBezTo>
                  <a:pt x="471" y="225"/>
                  <a:pt x="424" y="278"/>
                  <a:pt x="368" y="321"/>
                </a:cubicBezTo>
                <a:cubicBezTo>
                  <a:pt x="368" y="322"/>
                  <a:pt x="368" y="323"/>
                  <a:pt x="369" y="322"/>
                </a:cubicBezTo>
                <a:cubicBezTo>
                  <a:pt x="376" y="317"/>
                  <a:pt x="383" y="312"/>
                  <a:pt x="390" y="306"/>
                </a:cubicBezTo>
                <a:cubicBezTo>
                  <a:pt x="358" y="339"/>
                  <a:pt x="332" y="378"/>
                  <a:pt x="302" y="414"/>
                </a:cubicBezTo>
                <a:close/>
                <a:moveTo>
                  <a:pt x="505" y="418"/>
                </a:moveTo>
                <a:cubicBezTo>
                  <a:pt x="476" y="471"/>
                  <a:pt x="428" y="505"/>
                  <a:pt x="374" y="524"/>
                </a:cubicBezTo>
                <a:cubicBezTo>
                  <a:pt x="385" y="515"/>
                  <a:pt x="396" y="505"/>
                  <a:pt x="406" y="495"/>
                </a:cubicBezTo>
                <a:cubicBezTo>
                  <a:pt x="408" y="494"/>
                  <a:pt x="406" y="492"/>
                  <a:pt x="404" y="493"/>
                </a:cubicBezTo>
                <a:cubicBezTo>
                  <a:pt x="398" y="498"/>
                  <a:pt x="393" y="503"/>
                  <a:pt x="387" y="509"/>
                </a:cubicBezTo>
                <a:cubicBezTo>
                  <a:pt x="387" y="509"/>
                  <a:pt x="387" y="509"/>
                  <a:pt x="387" y="509"/>
                </a:cubicBezTo>
                <a:cubicBezTo>
                  <a:pt x="381" y="514"/>
                  <a:pt x="375" y="518"/>
                  <a:pt x="370" y="523"/>
                </a:cubicBezTo>
                <a:cubicBezTo>
                  <a:pt x="370" y="523"/>
                  <a:pt x="370" y="522"/>
                  <a:pt x="372" y="521"/>
                </a:cubicBezTo>
                <a:cubicBezTo>
                  <a:pt x="372" y="521"/>
                  <a:pt x="372" y="520"/>
                  <a:pt x="372" y="520"/>
                </a:cubicBezTo>
                <a:cubicBezTo>
                  <a:pt x="377" y="515"/>
                  <a:pt x="381" y="510"/>
                  <a:pt x="386" y="505"/>
                </a:cubicBezTo>
                <a:cubicBezTo>
                  <a:pt x="394" y="498"/>
                  <a:pt x="402" y="491"/>
                  <a:pt x="409" y="483"/>
                </a:cubicBezTo>
                <a:cubicBezTo>
                  <a:pt x="410" y="481"/>
                  <a:pt x="408" y="479"/>
                  <a:pt x="406" y="480"/>
                </a:cubicBezTo>
                <a:cubicBezTo>
                  <a:pt x="400" y="487"/>
                  <a:pt x="393" y="493"/>
                  <a:pt x="387" y="500"/>
                </a:cubicBezTo>
                <a:cubicBezTo>
                  <a:pt x="375" y="509"/>
                  <a:pt x="352" y="526"/>
                  <a:pt x="366" y="508"/>
                </a:cubicBezTo>
                <a:cubicBezTo>
                  <a:pt x="371" y="503"/>
                  <a:pt x="377" y="498"/>
                  <a:pt x="382" y="493"/>
                </a:cubicBezTo>
                <a:cubicBezTo>
                  <a:pt x="388" y="487"/>
                  <a:pt x="394" y="480"/>
                  <a:pt x="400" y="474"/>
                </a:cubicBezTo>
                <a:cubicBezTo>
                  <a:pt x="401" y="473"/>
                  <a:pt x="402" y="472"/>
                  <a:pt x="403" y="470"/>
                </a:cubicBezTo>
                <a:cubicBezTo>
                  <a:pt x="404" y="470"/>
                  <a:pt x="405" y="469"/>
                  <a:pt x="406" y="468"/>
                </a:cubicBezTo>
                <a:cubicBezTo>
                  <a:pt x="409" y="466"/>
                  <a:pt x="411" y="465"/>
                  <a:pt x="411" y="463"/>
                </a:cubicBezTo>
                <a:cubicBezTo>
                  <a:pt x="413" y="461"/>
                  <a:pt x="415" y="459"/>
                  <a:pt x="417" y="456"/>
                </a:cubicBezTo>
                <a:cubicBezTo>
                  <a:pt x="418" y="455"/>
                  <a:pt x="416" y="452"/>
                  <a:pt x="414" y="454"/>
                </a:cubicBezTo>
                <a:cubicBezTo>
                  <a:pt x="407" y="461"/>
                  <a:pt x="399" y="469"/>
                  <a:pt x="392" y="477"/>
                </a:cubicBezTo>
                <a:cubicBezTo>
                  <a:pt x="386" y="483"/>
                  <a:pt x="379" y="489"/>
                  <a:pt x="373" y="495"/>
                </a:cubicBezTo>
                <a:cubicBezTo>
                  <a:pt x="368" y="500"/>
                  <a:pt x="363" y="504"/>
                  <a:pt x="361" y="505"/>
                </a:cubicBezTo>
                <a:cubicBezTo>
                  <a:pt x="365" y="501"/>
                  <a:pt x="369" y="496"/>
                  <a:pt x="373" y="492"/>
                </a:cubicBezTo>
                <a:cubicBezTo>
                  <a:pt x="389" y="478"/>
                  <a:pt x="403" y="463"/>
                  <a:pt x="417" y="448"/>
                </a:cubicBezTo>
                <a:cubicBezTo>
                  <a:pt x="417" y="448"/>
                  <a:pt x="417" y="448"/>
                  <a:pt x="417" y="448"/>
                </a:cubicBezTo>
                <a:cubicBezTo>
                  <a:pt x="419" y="446"/>
                  <a:pt x="421" y="444"/>
                  <a:pt x="423" y="442"/>
                </a:cubicBezTo>
                <a:cubicBezTo>
                  <a:pt x="424" y="440"/>
                  <a:pt x="422" y="437"/>
                  <a:pt x="420" y="439"/>
                </a:cubicBezTo>
                <a:cubicBezTo>
                  <a:pt x="418" y="441"/>
                  <a:pt x="416" y="444"/>
                  <a:pt x="414" y="446"/>
                </a:cubicBezTo>
                <a:cubicBezTo>
                  <a:pt x="410" y="450"/>
                  <a:pt x="406" y="454"/>
                  <a:pt x="402" y="458"/>
                </a:cubicBezTo>
                <a:cubicBezTo>
                  <a:pt x="396" y="465"/>
                  <a:pt x="389" y="471"/>
                  <a:pt x="383" y="477"/>
                </a:cubicBezTo>
                <a:cubicBezTo>
                  <a:pt x="379" y="480"/>
                  <a:pt x="376" y="484"/>
                  <a:pt x="372" y="487"/>
                </a:cubicBezTo>
                <a:cubicBezTo>
                  <a:pt x="367" y="492"/>
                  <a:pt x="361" y="497"/>
                  <a:pt x="354" y="502"/>
                </a:cubicBezTo>
                <a:cubicBezTo>
                  <a:pt x="360" y="498"/>
                  <a:pt x="365" y="489"/>
                  <a:pt x="371" y="481"/>
                </a:cubicBezTo>
                <a:cubicBezTo>
                  <a:pt x="396" y="463"/>
                  <a:pt x="417" y="440"/>
                  <a:pt x="436" y="417"/>
                </a:cubicBezTo>
                <a:cubicBezTo>
                  <a:pt x="438" y="415"/>
                  <a:pt x="435" y="412"/>
                  <a:pt x="434" y="414"/>
                </a:cubicBezTo>
                <a:cubicBezTo>
                  <a:pt x="410" y="436"/>
                  <a:pt x="385" y="457"/>
                  <a:pt x="365" y="481"/>
                </a:cubicBezTo>
                <a:cubicBezTo>
                  <a:pt x="361" y="484"/>
                  <a:pt x="348" y="494"/>
                  <a:pt x="353" y="485"/>
                </a:cubicBezTo>
                <a:cubicBezTo>
                  <a:pt x="354" y="483"/>
                  <a:pt x="355" y="481"/>
                  <a:pt x="356" y="479"/>
                </a:cubicBezTo>
                <a:cubicBezTo>
                  <a:pt x="357" y="477"/>
                  <a:pt x="359" y="476"/>
                  <a:pt x="360" y="475"/>
                </a:cubicBezTo>
                <a:cubicBezTo>
                  <a:pt x="381" y="463"/>
                  <a:pt x="398" y="444"/>
                  <a:pt x="415" y="425"/>
                </a:cubicBezTo>
                <a:cubicBezTo>
                  <a:pt x="428" y="415"/>
                  <a:pt x="441" y="404"/>
                  <a:pt x="450" y="389"/>
                </a:cubicBezTo>
                <a:cubicBezTo>
                  <a:pt x="452" y="387"/>
                  <a:pt x="449" y="385"/>
                  <a:pt x="447" y="387"/>
                </a:cubicBezTo>
                <a:cubicBezTo>
                  <a:pt x="434" y="398"/>
                  <a:pt x="422" y="411"/>
                  <a:pt x="411" y="424"/>
                </a:cubicBezTo>
                <a:cubicBezTo>
                  <a:pt x="409" y="425"/>
                  <a:pt x="408" y="426"/>
                  <a:pt x="406" y="427"/>
                </a:cubicBezTo>
                <a:cubicBezTo>
                  <a:pt x="416" y="416"/>
                  <a:pt x="425" y="404"/>
                  <a:pt x="435" y="392"/>
                </a:cubicBezTo>
                <a:cubicBezTo>
                  <a:pt x="437" y="391"/>
                  <a:pt x="438" y="389"/>
                  <a:pt x="438" y="388"/>
                </a:cubicBezTo>
                <a:cubicBezTo>
                  <a:pt x="441" y="385"/>
                  <a:pt x="443" y="382"/>
                  <a:pt x="445" y="379"/>
                </a:cubicBezTo>
                <a:cubicBezTo>
                  <a:pt x="447" y="377"/>
                  <a:pt x="444" y="374"/>
                  <a:pt x="443" y="376"/>
                </a:cubicBezTo>
                <a:cubicBezTo>
                  <a:pt x="422" y="399"/>
                  <a:pt x="401" y="422"/>
                  <a:pt x="380" y="446"/>
                </a:cubicBezTo>
                <a:cubicBezTo>
                  <a:pt x="379" y="447"/>
                  <a:pt x="378" y="448"/>
                  <a:pt x="377" y="449"/>
                </a:cubicBezTo>
                <a:cubicBezTo>
                  <a:pt x="368" y="457"/>
                  <a:pt x="360" y="465"/>
                  <a:pt x="354" y="475"/>
                </a:cubicBezTo>
                <a:cubicBezTo>
                  <a:pt x="341" y="483"/>
                  <a:pt x="340" y="479"/>
                  <a:pt x="344" y="472"/>
                </a:cubicBezTo>
                <a:cubicBezTo>
                  <a:pt x="358" y="461"/>
                  <a:pt x="370" y="449"/>
                  <a:pt x="383" y="436"/>
                </a:cubicBezTo>
                <a:cubicBezTo>
                  <a:pt x="391" y="428"/>
                  <a:pt x="399" y="419"/>
                  <a:pt x="407" y="410"/>
                </a:cubicBezTo>
                <a:cubicBezTo>
                  <a:pt x="408" y="409"/>
                  <a:pt x="412" y="404"/>
                  <a:pt x="416" y="399"/>
                </a:cubicBezTo>
                <a:cubicBezTo>
                  <a:pt x="421" y="394"/>
                  <a:pt x="426" y="390"/>
                  <a:pt x="431" y="385"/>
                </a:cubicBezTo>
                <a:cubicBezTo>
                  <a:pt x="432" y="383"/>
                  <a:pt x="430" y="380"/>
                  <a:pt x="428" y="382"/>
                </a:cubicBezTo>
                <a:cubicBezTo>
                  <a:pt x="426" y="384"/>
                  <a:pt x="423" y="387"/>
                  <a:pt x="421" y="389"/>
                </a:cubicBezTo>
                <a:cubicBezTo>
                  <a:pt x="420" y="390"/>
                  <a:pt x="419" y="391"/>
                  <a:pt x="418" y="392"/>
                </a:cubicBezTo>
                <a:cubicBezTo>
                  <a:pt x="394" y="416"/>
                  <a:pt x="364" y="435"/>
                  <a:pt x="346" y="464"/>
                </a:cubicBezTo>
                <a:cubicBezTo>
                  <a:pt x="341" y="467"/>
                  <a:pt x="337" y="471"/>
                  <a:pt x="336" y="474"/>
                </a:cubicBezTo>
                <a:cubicBezTo>
                  <a:pt x="345" y="456"/>
                  <a:pt x="358" y="440"/>
                  <a:pt x="371" y="425"/>
                </a:cubicBezTo>
                <a:cubicBezTo>
                  <a:pt x="372" y="424"/>
                  <a:pt x="373" y="423"/>
                  <a:pt x="374" y="422"/>
                </a:cubicBezTo>
                <a:cubicBezTo>
                  <a:pt x="390" y="406"/>
                  <a:pt x="404" y="389"/>
                  <a:pt x="418" y="372"/>
                </a:cubicBezTo>
                <a:cubicBezTo>
                  <a:pt x="420" y="370"/>
                  <a:pt x="417" y="368"/>
                  <a:pt x="415" y="369"/>
                </a:cubicBezTo>
                <a:cubicBezTo>
                  <a:pt x="401" y="386"/>
                  <a:pt x="385" y="403"/>
                  <a:pt x="371" y="420"/>
                </a:cubicBezTo>
                <a:cubicBezTo>
                  <a:pt x="370" y="421"/>
                  <a:pt x="369" y="422"/>
                  <a:pt x="368" y="423"/>
                </a:cubicBezTo>
                <a:cubicBezTo>
                  <a:pt x="359" y="432"/>
                  <a:pt x="340" y="443"/>
                  <a:pt x="334" y="454"/>
                </a:cubicBezTo>
                <a:cubicBezTo>
                  <a:pt x="336" y="450"/>
                  <a:pt x="338" y="446"/>
                  <a:pt x="341" y="443"/>
                </a:cubicBezTo>
                <a:cubicBezTo>
                  <a:pt x="367" y="418"/>
                  <a:pt x="393" y="392"/>
                  <a:pt x="410" y="360"/>
                </a:cubicBezTo>
                <a:cubicBezTo>
                  <a:pt x="411" y="358"/>
                  <a:pt x="409" y="357"/>
                  <a:pt x="407" y="358"/>
                </a:cubicBezTo>
                <a:cubicBezTo>
                  <a:pt x="392" y="372"/>
                  <a:pt x="381" y="390"/>
                  <a:pt x="367" y="406"/>
                </a:cubicBezTo>
                <a:cubicBezTo>
                  <a:pt x="358" y="417"/>
                  <a:pt x="349" y="427"/>
                  <a:pt x="341" y="438"/>
                </a:cubicBezTo>
                <a:cubicBezTo>
                  <a:pt x="338" y="440"/>
                  <a:pt x="335" y="443"/>
                  <a:pt x="332" y="446"/>
                </a:cubicBezTo>
                <a:cubicBezTo>
                  <a:pt x="314" y="463"/>
                  <a:pt x="339" y="425"/>
                  <a:pt x="342" y="420"/>
                </a:cubicBezTo>
                <a:cubicBezTo>
                  <a:pt x="360" y="395"/>
                  <a:pt x="383" y="375"/>
                  <a:pt x="402" y="352"/>
                </a:cubicBezTo>
                <a:cubicBezTo>
                  <a:pt x="404" y="350"/>
                  <a:pt x="401" y="347"/>
                  <a:pt x="399" y="349"/>
                </a:cubicBezTo>
                <a:cubicBezTo>
                  <a:pt x="373" y="374"/>
                  <a:pt x="353" y="404"/>
                  <a:pt x="324" y="426"/>
                </a:cubicBezTo>
                <a:cubicBezTo>
                  <a:pt x="325" y="425"/>
                  <a:pt x="331" y="410"/>
                  <a:pt x="332" y="407"/>
                </a:cubicBezTo>
                <a:cubicBezTo>
                  <a:pt x="332" y="407"/>
                  <a:pt x="332" y="407"/>
                  <a:pt x="333" y="407"/>
                </a:cubicBezTo>
                <a:cubicBezTo>
                  <a:pt x="338" y="401"/>
                  <a:pt x="343" y="395"/>
                  <a:pt x="348" y="390"/>
                </a:cubicBezTo>
                <a:cubicBezTo>
                  <a:pt x="356" y="380"/>
                  <a:pt x="364" y="371"/>
                  <a:pt x="373" y="361"/>
                </a:cubicBezTo>
                <a:cubicBezTo>
                  <a:pt x="373" y="360"/>
                  <a:pt x="375" y="358"/>
                  <a:pt x="376" y="356"/>
                </a:cubicBezTo>
                <a:cubicBezTo>
                  <a:pt x="381" y="350"/>
                  <a:pt x="386" y="345"/>
                  <a:pt x="391" y="339"/>
                </a:cubicBezTo>
                <a:cubicBezTo>
                  <a:pt x="392" y="337"/>
                  <a:pt x="390" y="334"/>
                  <a:pt x="388" y="336"/>
                </a:cubicBezTo>
                <a:cubicBezTo>
                  <a:pt x="384" y="341"/>
                  <a:pt x="381" y="345"/>
                  <a:pt x="377" y="350"/>
                </a:cubicBezTo>
                <a:cubicBezTo>
                  <a:pt x="361" y="368"/>
                  <a:pt x="343" y="384"/>
                  <a:pt x="330" y="404"/>
                </a:cubicBezTo>
                <a:cubicBezTo>
                  <a:pt x="324" y="410"/>
                  <a:pt x="319" y="416"/>
                  <a:pt x="313" y="422"/>
                </a:cubicBezTo>
                <a:cubicBezTo>
                  <a:pt x="301" y="436"/>
                  <a:pt x="296" y="443"/>
                  <a:pt x="309" y="423"/>
                </a:cubicBezTo>
                <a:cubicBezTo>
                  <a:pt x="332" y="387"/>
                  <a:pt x="363" y="357"/>
                  <a:pt x="386" y="321"/>
                </a:cubicBezTo>
                <a:cubicBezTo>
                  <a:pt x="432" y="288"/>
                  <a:pt x="472" y="248"/>
                  <a:pt x="516" y="212"/>
                </a:cubicBezTo>
                <a:cubicBezTo>
                  <a:pt x="524" y="205"/>
                  <a:pt x="525" y="204"/>
                  <a:pt x="517" y="212"/>
                </a:cubicBezTo>
                <a:cubicBezTo>
                  <a:pt x="512" y="219"/>
                  <a:pt x="506" y="225"/>
                  <a:pt x="500" y="231"/>
                </a:cubicBezTo>
                <a:cubicBezTo>
                  <a:pt x="490" y="242"/>
                  <a:pt x="479" y="252"/>
                  <a:pt x="468" y="262"/>
                </a:cubicBezTo>
                <a:cubicBezTo>
                  <a:pt x="449" y="280"/>
                  <a:pt x="428" y="297"/>
                  <a:pt x="409" y="315"/>
                </a:cubicBezTo>
                <a:cubicBezTo>
                  <a:pt x="404" y="317"/>
                  <a:pt x="402" y="319"/>
                  <a:pt x="403" y="321"/>
                </a:cubicBezTo>
                <a:cubicBezTo>
                  <a:pt x="400" y="323"/>
                  <a:pt x="398" y="325"/>
                  <a:pt x="396" y="327"/>
                </a:cubicBezTo>
                <a:cubicBezTo>
                  <a:pt x="395" y="329"/>
                  <a:pt x="397" y="331"/>
                  <a:pt x="399" y="330"/>
                </a:cubicBezTo>
                <a:cubicBezTo>
                  <a:pt x="404" y="325"/>
                  <a:pt x="409" y="320"/>
                  <a:pt x="414" y="316"/>
                </a:cubicBezTo>
                <a:cubicBezTo>
                  <a:pt x="414" y="316"/>
                  <a:pt x="415" y="316"/>
                  <a:pt x="416" y="315"/>
                </a:cubicBezTo>
                <a:cubicBezTo>
                  <a:pt x="418" y="314"/>
                  <a:pt x="420" y="312"/>
                  <a:pt x="421" y="310"/>
                </a:cubicBezTo>
                <a:cubicBezTo>
                  <a:pt x="421" y="310"/>
                  <a:pt x="421" y="310"/>
                  <a:pt x="421" y="310"/>
                </a:cubicBezTo>
                <a:cubicBezTo>
                  <a:pt x="429" y="304"/>
                  <a:pt x="437" y="297"/>
                  <a:pt x="445" y="292"/>
                </a:cubicBezTo>
                <a:cubicBezTo>
                  <a:pt x="433" y="306"/>
                  <a:pt x="418" y="317"/>
                  <a:pt x="408" y="333"/>
                </a:cubicBezTo>
                <a:cubicBezTo>
                  <a:pt x="407" y="335"/>
                  <a:pt x="409" y="337"/>
                  <a:pt x="411" y="336"/>
                </a:cubicBezTo>
                <a:cubicBezTo>
                  <a:pt x="416" y="332"/>
                  <a:pt x="421" y="328"/>
                  <a:pt x="426" y="324"/>
                </a:cubicBezTo>
                <a:cubicBezTo>
                  <a:pt x="423" y="327"/>
                  <a:pt x="421" y="331"/>
                  <a:pt x="418" y="334"/>
                </a:cubicBezTo>
                <a:cubicBezTo>
                  <a:pt x="417" y="336"/>
                  <a:pt x="419" y="338"/>
                  <a:pt x="421" y="337"/>
                </a:cubicBezTo>
                <a:cubicBezTo>
                  <a:pt x="428" y="333"/>
                  <a:pt x="434" y="329"/>
                  <a:pt x="441" y="324"/>
                </a:cubicBezTo>
                <a:cubicBezTo>
                  <a:pt x="435" y="330"/>
                  <a:pt x="429" y="336"/>
                  <a:pt x="424" y="342"/>
                </a:cubicBezTo>
                <a:cubicBezTo>
                  <a:pt x="423" y="344"/>
                  <a:pt x="425" y="346"/>
                  <a:pt x="426" y="345"/>
                </a:cubicBezTo>
                <a:cubicBezTo>
                  <a:pt x="429" y="345"/>
                  <a:pt x="431" y="343"/>
                  <a:pt x="434" y="342"/>
                </a:cubicBezTo>
                <a:cubicBezTo>
                  <a:pt x="428" y="349"/>
                  <a:pt x="423" y="356"/>
                  <a:pt x="421" y="365"/>
                </a:cubicBezTo>
                <a:cubicBezTo>
                  <a:pt x="420" y="366"/>
                  <a:pt x="422" y="368"/>
                  <a:pt x="423" y="367"/>
                </a:cubicBezTo>
                <a:cubicBezTo>
                  <a:pt x="427" y="365"/>
                  <a:pt x="431" y="363"/>
                  <a:pt x="435" y="360"/>
                </a:cubicBezTo>
                <a:cubicBezTo>
                  <a:pt x="435" y="361"/>
                  <a:pt x="436" y="362"/>
                  <a:pt x="437" y="361"/>
                </a:cubicBezTo>
                <a:cubicBezTo>
                  <a:pt x="443" y="357"/>
                  <a:pt x="449" y="354"/>
                  <a:pt x="455" y="350"/>
                </a:cubicBezTo>
                <a:cubicBezTo>
                  <a:pt x="450" y="354"/>
                  <a:pt x="447" y="359"/>
                  <a:pt x="447" y="364"/>
                </a:cubicBezTo>
                <a:cubicBezTo>
                  <a:pt x="447" y="365"/>
                  <a:pt x="448" y="365"/>
                  <a:pt x="448" y="364"/>
                </a:cubicBezTo>
                <a:cubicBezTo>
                  <a:pt x="449" y="357"/>
                  <a:pt x="459" y="350"/>
                  <a:pt x="463" y="346"/>
                </a:cubicBezTo>
                <a:cubicBezTo>
                  <a:pt x="469" y="340"/>
                  <a:pt x="476" y="335"/>
                  <a:pt x="482" y="329"/>
                </a:cubicBezTo>
                <a:cubicBezTo>
                  <a:pt x="483" y="327"/>
                  <a:pt x="481" y="325"/>
                  <a:pt x="479" y="326"/>
                </a:cubicBezTo>
                <a:cubicBezTo>
                  <a:pt x="472" y="332"/>
                  <a:pt x="465" y="338"/>
                  <a:pt x="458" y="344"/>
                </a:cubicBezTo>
                <a:cubicBezTo>
                  <a:pt x="462" y="339"/>
                  <a:pt x="467" y="335"/>
                  <a:pt x="471" y="330"/>
                </a:cubicBezTo>
                <a:cubicBezTo>
                  <a:pt x="472" y="328"/>
                  <a:pt x="470" y="325"/>
                  <a:pt x="468" y="327"/>
                </a:cubicBezTo>
                <a:cubicBezTo>
                  <a:pt x="455" y="339"/>
                  <a:pt x="442" y="352"/>
                  <a:pt x="426" y="361"/>
                </a:cubicBezTo>
                <a:cubicBezTo>
                  <a:pt x="431" y="349"/>
                  <a:pt x="441" y="340"/>
                  <a:pt x="451" y="333"/>
                </a:cubicBezTo>
                <a:cubicBezTo>
                  <a:pt x="457" y="328"/>
                  <a:pt x="463" y="323"/>
                  <a:pt x="469" y="319"/>
                </a:cubicBezTo>
                <a:cubicBezTo>
                  <a:pt x="471" y="317"/>
                  <a:pt x="469" y="314"/>
                  <a:pt x="467" y="315"/>
                </a:cubicBezTo>
                <a:cubicBezTo>
                  <a:pt x="461" y="320"/>
                  <a:pt x="455" y="324"/>
                  <a:pt x="449" y="329"/>
                </a:cubicBezTo>
                <a:cubicBezTo>
                  <a:pt x="443" y="333"/>
                  <a:pt x="438" y="336"/>
                  <a:pt x="432" y="339"/>
                </a:cubicBezTo>
                <a:cubicBezTo>
                  <a:pt x="444" y="325"/>
                  <a:pt x="459" y="316"/>
                  <a:pt x="472" y="304"/>
                </a:cubicBezTo>
                <a:cubicBezTo>
                  <a:pt x="474" y="302"/>
                  <a:pt x="471" y="299"/>
                  <a:pt x="469" y="301"/>
                </a:cubicBezTo>
                <a:cubicBezTo>
                  <a:pt x="455" y="309"/>
                  <a:pt x="442" y="319"/>
                  <a:pt x="428" y="328"/>
                </a:cubicBezTo>
                <a:cubicBezTo>
                  <a:pt x="438" y="316"/>
                  <a:pt x="450" y="307"/>
                  <a:pt x="459" y="296"/>
                </a:cubicBezTo>
                <a:cubicBezTo>
                  <a:pt x="460" y="295"/>
                  <a:pt x="460" y="294"/>
                  <a:pt x="459" y="293"/>
                </a:cubicBezTo>
                <a:cubicBezTo>
                  <a:pt x="482" y="273"/>
                  <a:pt x="504" y="251"/>
                  <a:pt x="529" y="234"/>
                </a:cubicBezTo>
                <a:cubicBezTo>
                  <a:pt x="506" y="251"/>
                  <a:pt x="481" y="277"/>
                  <a:pt x="463" y="299"/>
                </a:cubicBezTo>
                <a:cubicBezTo>
                  <a:pt x="462" y="300"/>
                  <a:pt x="464" y="302"/>
                  <a:pt x="465" y="302"/>
                </a:cubicBezTo>
                <a:cubicBezTo>
                  <a:pt x="491" y="294"/>
                  <a:pt x="510" y="274"/>
                  <a:pt x="531" y="258"/>
                </a:cubicBezTo>
                <a:cubicBezTo>
                  <a:pt x="547" y="247"/>
                  <a:pt x="515" y="274"/>
                  <a:pt x="511" y="277"/>
                </a:cubicBezTo>
                <a:cubicBezTo>
                  <a:pt x="499" y="288"/>
                  <a:pt x="485" y="297"/>
                  <a:pt x="474" y="309"/>
                </a:cubicBezTo>
                <a:cubicBezTo>
                  <a:pt x="472" y="310"/>
                  <a:pt x="474" y="313"/>
                  <a:pt x="476" y="312"/>
                </a:cubicBezTo>
                <a:cubicBezTo>
                  <a:pt x="486" y="306"/>
                  <a:pt x="495" y="299"/>
                  <a:pt x="505" y="293"/>
                </a:cubicBezTo>
                <a:cubicBezTo>
                  <a:pt x="512" y="288"/>
                  <a:pt x="523" y="283"/>
                  <a:pt x="528" y="277"/>
                </a:cubicBezTo>
                <a:cubicBezTo>
                  <a:pt x="515" y="293"/>
                  <a:pt x="496" y="303"/>
                  <a:pt x="484" y="321"/>
                </a:cubicBezTo>
                <a:cubicBezTo>
                  <a:pt x="483" y="322"/>
                  <a:pt x="484" y="324"/>
                  <a:pt x="486" y="323"/>
                </a:cubicBezTo>
                <a:cubicBezTo>
                  <a:pt x="498" y="319"/>
                  <a:pt x="508" y="312"/>
                  <a:pt x="518" y="304"/>
                </a:cubicBezTo>
                <a:cubicBezTo>
                  <a:pt x="523" y="300"/>
                  <a:pt x="544" y="279"/>
                  <a:pt x="528" y="297"/>
                </a:cubicBezTo>
                <a:cubicBezTo>
                  <a:pt x="521" y="305"/>
                  <a:pt x="512" y="313"/>
                  <a:pt x="503" y="320"/>
                </a:cubicBezTo>
                <a:cubicBezTo>
                  <a:pt x="501" y="322"/>
                  <a:pt x="504" y="325"/>
                  <a:pt x="506" y="323"/>
                </a:cubicBezTo>
                <a:cubicBezTo>
                  <a:pt x="512" y="318"/>
                  <a:pt x="518" y="313"/>
                  <a:pt x="524" y="309"/>
                </a:cubicBezTo>
                <a:cubicBezTo>
                  <a:pt x="532" y="303"/>
                  <a:pt x="533" y="303"/>
                  <a:pt x="527" y="309"/>
                </a:cubicBezTo>
                <a:cubicBezTo>
                  <a:pt x="522" y="314"/>
                  <a:pt x="517" y="319"/>
                  <a:pt x="513" y="325"/>
                </a:cubicBezTo>
                <a:cubicBezTo>
                  <a:pt x="512" y="327"/>
                  <a:pt x="514" y="329"/>
                  <a:pt x="516" y="328"/>
                </a:cubicBezTo>
                <a:cubicBezTo>
                  <a:pt x="517" y="328"/>
                  <a:pt x="518" y="327"/>
                  <a:pt x="519" y="326"/>
                </a:cubicBezTo>
                <a:cubicBezTo>
                  <a:pt x="516" y="331"/>
                  <a:pt x="512" y="336"/>
                  <a:pt x="510" y="341"/>
                </a:cubicBezTo>
                <a:cubicBezTo>
                  <a:pt x="509" y="343"/>
                  <a:pt x="510" y="345"/>
                  <a:pt x="512" y="344"/>
                </a:cubicBezTo>
                <a:cubicBezTo>
                  <a:pt x="523" y="342"/>
                  <a:pt x="515" y="349"/>
                  <a:pt x="512" y="356"/>
                </a:cubicBezTo>
                <a:cubicBezTo>
                  <a:pt x="511" y="358"/>
                  <a:pt x="513" y="360"/>
                  <a:pt x="515" y="359"/>
                </a:cubicBezTo>
                <a:cubicBezTo>
                  <a:pt x="518" y="357"/>
                  <a:pt x="522" y="355"/>
                  <a:pt x="525" y="353"/>
                </a:cubicBezTo>
                <a:cubicBezTo>
                  <a:pt x="527" y="352"/>
                  <a:pt x="526" y="349"/>
                  <a:pt x="523" y="349"/>
                </a:cubicBezTo>
                <a:cubicBezTo>
                  <a:pt x="520" y="351"/>
                  <a:pt x="520" y="351"/>
                  <a:pt x="520" y="351"/>
                </a:cubicBezTo>
                <a:cubicBezTo>
                  <a:pt x="522" y="346"/>
                  <a:pt x="524" y="340"/>
                  <a:pt x="525" y="340"/>
                </a:cubicBezTo>
                <a:cubicBezTo>
                  <a:pt x="525" y="338"/>
                  <a:pt x="524" y="336"/>
                  <a:pt x="522" y="337"/>
                </a:cubicBezTo>
                <a:cubicBezTo>
                  <a:pt x="506" y="343"/>
                  <a:pt x="529" y="322"/>
                  <a:pt x="533" y="317"/>
                </a:cubicBezTo>
                <a:cubicBezTo>
                  <a:pt x="535" y="316"/>
                  <a:pt x="533" y="313"/>
                  <a:pt x="531" y="315"/>
                </a:cubicBezTo>
                <a:cubicBezTo>
                  <a:pt x="508" y="333"/>
                  <a:pt x="533" y="307"/>
                  <a:pt x="538" y="300"/>
                </a:cubicBezTo>
                <a:cubicBezTo>
                  <a:pt x="539" y="298"/>
                  <a:pt x="537" y="296"/>
                  <a:pt x="536" y="297"/>
                </a:cubicBezTo>
                <a:cubicBezTo>
                  <a:pt x="533" y="298"/>
                  <a:pt x="531" y="300"/>
                  <a:pt x="529" y="301"/>
                </a:cubicBezTo>
                <a:cubicBezTo>
                  <a:pt x="533" y="296"/>
                  <a:pt x="538" y="292"/>
                  <a:pt x="542" y="286"/>
                </a:cubicBezTo>
                <a:cubicBezTo>
                  <a:pt x="542" y="286"/>
                  <a:pt x="542" y="286"/>
                  <a:pt x="542" y="286"/>
                </a:cubicBezTo>
                <a:cubicBezTo>
                  <a:pt x="540" y="332"/>
                  <a:pt x="527" y="378"/>
                  <a:pt x="505" y="418"/>
                </a:cubicBezTo>
                <a:close/>
                <a:moveTo>
                  <a:pt x="380" y="469"/>
                </a:moveTo>
                <a:cubicBezTo>
                  <a:pt x="391" y="458"/>
                  <a:pt x="403" y="447"/>
                  <a:pt x="414" y="436"/>
                </a:cubicBezTo>
                <a:cubicBezTo>
                  <a:pt x="405" y="447"/>
                  <a:pt x="395" y="457"/>
                  <a:pt x="384" y="466"/>
                </a:cubicBezTo>
                <a:cubicBezTo>
                  <a:pt x="383" y="467"/>
                  <a:pt x="382" y="468"/>
                  <a:pt x="380" y="469"/>
                </a:cubicBezTo>
                <a:close/>
                <a:moveTo>
                  <a:pt x="354" y="457"/>
                </a:moveTo>
                <a:cubicBezTo>
                  <a:pt x="355" y="456"/>
                  <a:pt x="355" y="456"/>
                  <a:pt x="356" y="455"/>
                </a:cubicBezTo>
                <a:cubicBezTo>
                  <a:pt x="363" y="445"/>
                  <a:pt x="373" y="437"/>
                  <a:pt x="382" y="429"/>
                </a:cubicBezTo>
                <a:cubicBezTo>
                  <a:pt x="386" y="425"/>
                  <a:pt x="391" y="421"/>
                  <a:pt x="396" y="416"/>
                </a:cubicBezTo>
                <a:cubicBezTo>
                  <a:pt x="386" y="426"/>
                  <a:pt x="377" y="436"/>
                  <a:pt x="368" y="446"/>
                </a:cubicBezTo>
                <a:cubicBezTo>
                  <a:pt x="365" y="449"/>
                  <a:pt x="360" y="453"/>
                  <a:pt x="354" y="457"/>
                </a:cubicBezTo>
                <a:close/>
                <a:moveTo>
                  <a:pt x="360" y="419"/>
                </a:moveTo>
                <a:cubicBezTo>
                  <a:pt x="368" y="409"/>
                  <a:pt x="377" y="400"/>
                  <a:pt x="385" y="390"/>
                </a:cubicBezTo>
                <a:cubicBezTo>
                  <a:pt x="388" y="385"/>
                  <a:pt x="411" y="353"/>
                  <a:pt x="399" y="371"/>
                </a:cubicBezTo>
                <a:cubicBezTo>
                  <a:pt x="389" y="388"/>
                  <a:pt x="376" y="402"/>
                  <a:pt x="362" y="416"/>
                </a:cubicBezTo>
                <a:cubicBezTo>
                  <a:pt x="362" y="417"/>
                  <a:pt x="361" y="418"/>
                  <a:pt x="360" y="419"/>
                </a:cubicBezTo>
                <a:close/>
                <a:moveTo>
                  <a:pt x="542" y="285"/>
                </a:moveTo>
                <a:cubicBezTo>
                  <a:pt x="542" y="284"/>
                  <a:pt x="540" y="283"/>
                  <a:pt x="539" y="284"/>
                </a:cubicBezTo>
                <a:cubicBezTo>
                  <a:pt x="524" y="293"/>
                  <a:pt x="512" y="305"/>
                  <a:pt x="497" y="314"/>
                </a:cubicBezTo>
                <a:cubicBezTo>
                  <a:pt x="494" y="311"/>
                  <a:pt x="496" y="308"/>
                  <a:pt x="501" y="306"/>
                </a:cubicBezTo>
                <a:cubicBezTo>
                  <a:pt x="505" y="302"/>
                  <a:pt x="509" y="299"/>
                  <a:pt x="513" y="296"/>
                </a:cubicBezTo>
                <a:cubicBezTo>
                  <a:pt x="521" y="289"/>
                  <a:pt x="529" y="282"/>
                  <a:pt x="536" y="274"/>
                </a:cubicBezTo>
                <a:cubicBezTo>
                  <a:pt x="537" y="272"/>
                  <a:pt x="535" y="270"/>
                  <a:pt x="533" y="271"/>
                </a:cubicBezTo>
                <a:cubicBezTo>
                  <a:pt x="523" y="277"/>
                  <a:pt x="513" y="283"/>
                  <a:pt x="503" y="290"/>
                </a:cubicBezTo>
                <a:cubicBezTo>
                  <a:pt x="499" y="292"/>
                  <a:pt x="471" y="315"/>
                  <a:pt x="488" y="300"/>
                </a:cubicBezTo>
                <a:cubicBezTo>
                  <a:pt x="506" y="284"/>
                  <a:pt x="526" y="271"/>
                  <a:pt x="542" y="253"/>
                </a:cubicBezTo>
                <a:cubicBezTo>
                  <a:pt x="542" y="264"/>
                  <a:pt x="542" y="274"/>
                  <a:pt x="542" y="285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4743613" y="2031761"/>
            <a:ext cx="13618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S</a:t>
            </a:r>
            <a:endParaRPr lang="zh-CN" altLang="en-US" sz="11500" b="1" dirty="0">
              <a:solidFill>
                <a:srgbClr val="FFC000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249" name="Freeform 75"/>
          <p:cNvSpPr>
            <a:spLocks noEditPoints="1"/>
          </p:cNvSpPr>
          <p:nvPr/>
        </p:nvSpPr>
        <p:spPr bwMode="auto">
          <a:xfrm>
            <a:off x="4370822" y="2166003"/>
            <a:ext cx="1539875" cy="1528763"/>
          </a:xfrm>
          <a:custGeom>
            <a:avLst/>
            <a:gdLst>
              <a:gd name="T0" fmla="*/ 450 w 555"/>
              <a:gd name="T1" fmla="*/ 186 h 551"/>
              <a:gd name="T2" fmla="*/ 395 w 555"/>
              <a:gd name="T3" fmla="*/ 249 h 551"/>
              <a:gd name="T4" fmla="*/ 351 w 555"/>
              <a:gd name="T5" fmla="*/ 279 h 551"/>
              <a:gd name="T6" fmla="*/ 280 w 555"/>
              <a:gd name="T7" fmla="*/ 413 h 551"/>
              <a:gd name="T8" fmla="*/ 268 w 555"/>
              <a:gd name="T9" fmla="*/ 391 h 551"/>
              <a:gd name="T10" fmla="*/ 225 w 555"/>
              <a:gd name="T11" fmla="*/ 419 h 551"/>
              <a:gd name="T12" fmla="*/ 271 w 555"/>
              <a:gd name="T13" fmla="*/ 315 h 551"/>
              <a:gd name="T14" fmla="*/ 216 w 555"/>
              <a:gd name="T15" fmla="*/ 346 h 551"/>
              <a:gd name="T16" fmla="*/ 258 w 555"/>
              <a:gd name="T17" fmla="*/ 276 h 551"/>
              <a:gd name="T18" fmla="*/ 290 w 555"/>
              <a:gd name="T19" fmla="*/ 269 h 551"/>
              <a:gd name="T20" fmla="*/ 333 w 555"/>
              <a:gd name="T21" fmla="*/ 289 h 551"/>
              <a:gd name="T22" fmla="*/ 435 w 555"/>
              <a:gd name="T23" fmla="*/ 172 h 551"/>
              <a:gd name="T24" fmla="*/ 45 w 555"/>
              <a:gd name="T25" fmla="*/ 152 h 551"/>
              <a:gd name="T26" fmla="*/ 307 w 555"/>
              <a:gd name="T27" fmla="*/ 119 h 551"/>
              <a:gd name="T28" fmla="*/ 252 w 555"/>
              <a:gd name="T29" fmla="*/ 185 h 551"/>
              <a:gd name="T30" fmla="*/ 270 w 555"/>
              <a:gd name="T31" fmla="*/ 196 h 551"/>
              <a:gd name="T32" fmla="*/ 308 w 555"/>
              <a:gd name="T33" fmla="*/ 161 h 551"/>
              <a:gd name="T34" fmla="*/ 283 w 555"/>
              <a:gd name="T35" fmla="*/ 211 h 551"/>
              <a:gd name="T36" fmla="*/ 229 w 555"/>
              <a:gd name="T37" fmla="*/ 237 h 551"/>
              <a:gd name="T38" fmla="*/ 233 w 555"/>
              <a:gd name="T39" fmla="*/ 265 h 551"/>
              <a:gd name="T40" fmla="*/ 212 w 555"/>
              <a:gd name="T41" fmla="*/ 310 h 551"/>
              <a:gd name="T42" fmla="*/ 198 w 555"/>
              <a:gd name="T43" fmla="*/ 377 h 551"/>
              <a:gd name="T44" fmla="*/ 235 w 555"/>
              <a:gd name="T45" fmla="*/ 418 h 551"/>
              <a:gd name="T46" fmla="*/ 381 w 555"/>
              <a:gd name="T47" fmla="*/ 323 h 551"/>
              <a:gd name="T48" fmla="*/ 338 w 555"/>
              <a:gd name="T49" fmla="*/ 477 h 551"/>
              <a:gd name="T50" fmla="*/ 277 w 555"/>
              <a:gd name="T51" fmla="*/ 541 h 551"/>
              <a:gd name="T52" fmla="*/ 125 w 555"/>
              <a:gd name="T53" fmla="*/ 476 h 551"/>
              <a:gd name="T54" fmla="*/ 58 w 555"/>
              <a:gd name="T55" fmla="*/ 423 h 551"/>
              <a:gd name="T56" fmla="*/ 55 w 555"/>
              <a:gd name="T57" fmla="*/ 281 h 551"/>
              <a:gd name="T58" fmla="*/ 48 w 555"/>
              <a:gd name="T59" fmla="*/ 186 h 551"/>
              <a:gd name="T60" fmla="*/ 512 w 555"/>
              <a:gd name="T61" fmla="*/ 139 h 551"/>
              <a:gd name="T62" fmla="*/ 253 w 555"/>
              <a:gd name="T63" fmla="*/ 158 h 551"/>
              <a:gd name="T64" fmla="*/ 316 w 555"/>
              <a:gd name="T65" fmla="*/ 199 h 551"/>
              <a:gd name="T66" fmla="*/ 445 w 555"/>
              <a:gd name="T67" fmla="*/ 89 h 551"/>
              <a:gd name="T68" fmla="*/ 315 w 555"/>
              <a:gd name="T69" fmla="*/ 251 h 551"/>
              <a:gd name="T70" fmla="*/ 350 w 555"/>
              <a:gd name="T71" fmla="*/ 216 h 551"/>
              <a:gd name="T72" fmla="*/ 334 w 555"/>
              <a:gd name="T73" fmla="*/ 241 h 551"/>
              <a:gd name="T74" fmla="*/ 331 w 555"/>
              <a:gd name="T75" fmla="*/ 268 h 551"/>
              <a:gd name="T76" fmla="*/ 443 w 555"/>
              <a:gd name="T77" fmla="*/ 62 h 551"/>
              <a:gd name="T78" fmla="*/ 424 w 555"/>
              <a:gd name="T79" fmla="*/ 83 h 551"/>
              <a:gd name="T80" fmla="*/ 333 w 555"/>
              <a:gd name="T81" fmla="*/ 181 h 551"/>
              <a:gd name="T82" fmla="*/ 232 w 555"/>
              <a:gd name="T83" fmla="*/ 272 h 551"/>
              <a:gd name="T84" fmla="*/ 287 w 555"/>
              <a:gd name="T85" fmla="*/ 382 h 551"/>
              <a:gd name="T86" fmla="*/ 23 w 555"/>
              <a:gd name="T87" fmla="*/ 223 h 551"/>
              <a:gd name="T88" fmla="*/ 45 w 555"/>
              <a:gd name="T89" fmla="*/ 262 h 551"/>
              <a:gd name="T90" fmla="*/ 20 w 555"/>
              <a:gd name="T91" fmla="*/ 340 h 551"/>
              <a:gd name="T92" fmla="*/ 90 w 555"/>
              <a:gd name="T93" fmla="*/ 474 h 551"/>
              <a:gd name="T94" fmla="*/ 92 w 555"/>
              <a:gd name="T95" fmla="*/ 476 h 551"/>
              <a:gd name="T96" fmla="*/ 541 w 555"/>
              <a:gd name="T97" fmla="*/ 248 h 551"/>
              <a:gd name="T98" fmla="*/ 390 w 555"/>
              <a:gd name="T99" fmla="*/ 316 h 551"/>
              <a:gd name="T100" fmla="*/ 395 w 555"/>
              <a:gd name="T101" fmla="*/ 302 h 551"/>
              <a:gd name="T102" fmla="*/ 390 w 555"/>
              <a:gd name="T103" fmla="*/ 306 h 551"/>
              <a:gd name="T104" fmla="*/ 400 w 555"/>
              <a:gd name="T105" fmla="*/ 474 h 551"/>
              <a:gd name="T106" fmla="*/ 372 w 555"/>
              <a:gd name="T107" fmla="*/ 487 h 551"/>
              <a:gd name="T108" fmla="*/ 443 w 555"/>
              <a:gd name="T109" fmla="*/ 376 h 551"/>
              <a:gd name="T110" fmla="*/ 415 w 555"/>
              <a:gd name="T111" fmla="*/ 369 h 551"/>
              <a:gd name="T112" fmla="*/ 373 w 555"/>
              <a:gd name="T113" fmla="*/ 361 h 551"/>
              <a:gd name="T114" fmla="*/ 414 w 555"/>
              <a:gd name="T115" fmla="*/ 316 h 551"/>
              <a:gd name="T116" fmla="*/ 437 w 555"/>
              <a:gd name="T117" fmla="*/ 361 h 551"/>
              <a:gd name="T118" fmla="*/ 469 w 555"/>
              <a:gd name="T119" fmla="*/ 301 h 551"/>
              <a:gd name="T120" fmla="*/ 503 w 555"/>
              <a:gd name="T121" fmla="*/ 320 h 551"/>
              <a:gd name="T122" fmla="*/ 531 w 555"/>
              <a:gd name="T123" fmla="*/ 315 h 551"/>
              <a:gd name="T124" fmla="*/ 360 w 555"/>
              <a:gd name="T125" fmla="*/ 419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5" h="551">
                <a:moveTo>
                  <a:pt x="512" y="139"/>
                </a:moveTo>
                <a:cubicBezTo>
                  <a:pt x="511" y="137"/>
                  <a:pt x="508" y="140"/>
                  <a:pt x="509" y="142"/>
                </a:cubicBezTo>
                <a:cubicBezTo>
                  <a:pt x="514" y="151"/>
                  <a:pt x="519" y="160"/>
                  <a:pt x="523" y="169"/>
                </a:cubicBezTo>
                <a:cubicBezTo>
                  <a:pt x="522" y="170"/>
                  <a:pt x="522" y="170"/>
                  <a:pt x="522" y="170"/>
                </a:cubicBezTo>
                <a:cubicBezTo>
                  <a:pt x="497" y="194"/>
                  <a:pt x="472" y="216"/>
                  <a:pt x="446" y="238"/>
                </a:cubicBezTo>
                <a:cubicBezTo>
                  <a:pt x="434" y="248"/>
                  <a:pt x="422" y="258"/>
                  <a:pt x="410" y="268"/>
                </a:cubicBezTo>
                <a:cubicBezTo>
                  <a:pt x="402" y="274"/>
                  <a:pt x="367" y="310"/>
                  <a:pt x="392" y="279"/>
                </a:cubicBezTo>
                <a:cubicBezTo>
                  <a:pt x="411" y="254"/>
                  <a:pt x="436" y="234"/>
                  <a:pt x="460" y="213"/>
                </a:cubicBezTo>
                <a:cubicBezTo>
                  <a:pt x="467" y="206"/>
                  <a:pt x="475" y="200"/>
                  <a:pt x="482" y="192"/>
                </a:cubicBezTo>
                <a:cubicBezTo>
                  <a:pt x="491" y="185"/>
                  <a:pt x="500" y="176"/>
                  <a:pt x="508" y="167"/>
                </a:cubicBezTo>
                <a:cubicBezTo>
                  <a:pt x="509" y="167"/>
                  <a:pt x="510" y="166"/>
                  <a:pt x="510" y="165"/>
                </a:cubicBezTo>
                <a:cubicBezTo>
                  <a:pt x="511" y="163"/>
                  <a:pt x="513" y="161"/>
                  <a:pt x="514" y="159"/>
                </a:cubicBezTo>
                <a:cubicBezTo>
                  <a:pt x="515" y="158"/>
                  <a:pt x="513" y="156"/>
                  <a:pt x="512" y="157"/>
                </a:cubicBezTo>
                <a:cubicBezTo>
                  <a:pt x="474" y="184"/>
                  <a:pt x="440" y="215"/>
                  <a:pt x="405" y="245"/>
                </a:cubicBezTo>
                <a:cubicBezTo>
                  <a:pt x="441" y="214"/>
                  <a:pt x="473" y="179"/>
                  <a:pt x="509" y="148"/>
                </a:cubicBezTo>
                <a:cubicBezTo>
                  <a:pt x="510" y="147"/>
                  <a:pt x="509" y="145"/>
                  <a:pt x="507" y="146"/>
                </a:cubicBezTo>
                <a:cubicBezTo>
                  <a:pt x="487" y="158"/>
                  <a:pt x="468" y="172"/>
                  <a:pt x="450" y="186"/>
                </a:cubicBezTo>
                <a:cubicBezTo>
                  <a:pt x="466" y="171"/>
                  <a:pt x="480" y="155"/>
                  <a:pt x="494" y="138"/>
                </a:cubicBezTo>
                <a:cubicBezTo>
                  <a:pt x="495" y="136"/>
                  <a:pt x="494" y="135"/>
                  <a:pt x="492" y="136"/>
                </a:cubicBezTo>
                <a:cubicBezTo>
                  <a:pt x="453" y="170"/>
                  <a:pt x="405" y="196"/>
                  <a:pt x="377" y="241"/>
                </a:cubicBezTo>
                <a:cubicBezTo>
                  <a:pt x="377" y="242"/>
                  <a:pt x="378" y="243"/>
                  <a:pt x="379" y="242"/>
                </a:cubicBezTo>
                <a:cubicBezTo>
                  <a:pt x="403" y="203"/>
                  <a:pt x="441" y="180"/>
                  <a:pt x="476" y="152"/>
                </a:cubicBezTo>
                <a:cubicBezTo>
                  <a:pt x="480" y="149"/>
                  <a:pt x="485" y="144"/>
                  <a:pt x="486" y="143"/>
                </a:cubicBezTo>
                <a:cubicBezTo>
                  <a:pt x="486" y="144"/>
                  <a:pt x="484" y="146"/>
                  <a:pt x="480" y="150"/>
                </a:cubicBezTo>
                <a:cubicBezTo>
                  <a:pt x="471" y="160"/>
                  <a:pt x="463" y="170"/>
                  <a:pt x="454" y="179"/>
                </a:cubicBezTo>
                <a:cubicBezTo>
                  <a:pt x="443" y="190"/>
                  <a:pt x="432" y="200"/>
                  <a:pt x="421" y="211"/>
                </a:cubicBezTo>
                <a:cubicBezTo>
                  <a:pt x="408" y="222"/>
                  <a:pt x="395" y="234"/>
                  <a:pt x="383" y="246"/>
                </a:cubicBezTo>
                <a:cubicBezTo>
                  <a:pt x="381" y="248"/>
                  <a:pt x="383" y="250"/>
                  <a:pt x="385" y="249"/>
                </a:cubicBezTo>
                <a:cubicBezTo>
                  <a:pt x="396" y="238"/>
                  <a:pt x="408" y="228"/>
                  <a:pt x="419" y="217"/>
                </a:cubicBezTo>
                <a:cubicBezTo>
                  <a:pt x="423" y="214"/>
                  <a:pt x="427" y="210"/>
                  <a:pt x="431" y="207"/>
                </a:cubicBezTo>
                <a:cubicBezTo>
                  <a:pt x="451" y="189"/>
                  <a:pt x="472" y="173"/>
                  <a:pt x="494" y="158"/>
                </a:cubicBezTo>
                <a:cubicBezTo>
                  <a:pt x="513" y="145"/>
                  <a:pt x="489" y="161"/>
                  <a:pt x="486" y="165"/>
                </a:cubicBezTo>
                <a:cubicBezTo>
                  <a:pt x="476" y="173"/>
                  <a:pt x="467" y="182"/>
                  <a:pt x="458" y="191"/>
                </a:cubicBezTo>
                <a:cubicBezTo>
                  <a:pt x="437" y="211"/>
                  <a:pt x="417" y="230"/>
                  <a:pt x="395" y="249"/>
                </a:cubicBezTo>
                <a:cubicBezTo>
                  <a:pt x="394" y="250"/>
                  <a:pt x="396" y="252"/>
                  <a:pt x="397" y="251"/>
                </a:cubicBezTo>
                <a:cubicBezTo>
                  <a:pt x="418" y="235"/>
                  <a:pt x="438" y="218"/>
                  <a:pt x="459" y="202"/>
                </a:cubicBezTo>
                <a:cubicBezTo>
                  <a:pt x="468" y="195"/>
                  <a:pt x="476" y="188"/>
                  <a:pt x="485" y="181"/>
                </a:cubicBezTo>
                <a:cubicBezTo>
                  <a:pt x="481" y="186"/>
                  <a:pt x="477" y="190"/>
                  <a:pt x="473" y="195"/>
                </a:cubicBezTo>
                <a:cubicBezTo>
                  <a:pt x="452" y="212"/>
                  <a:pt x="432" y="231"/>
                  <a:pt x="412" y="249"/>
                </a:cubicBezTo>
                <a:cubicBezTo>
                  <a:pt x="401" y="260"/>
                  <a:pt x="390" y="270"/>
                  <a:pt x="378" y="279"/>
                </a:cubicBezTo>
                <a:cubicBezTo>
                  <a:pt x="359" y="295"/>
                  <a:pt x="388" y="268"/>
                  <a:pt x="392" y="265"/>
                </a:cubicBezTo>
                <a:cubicBezTo>
                  <a:pt x="393" y="263"/>
                  <a:pt x="391" y="261"/>
                  <a:pt x="390" y="262"/>
                </a:cubicBezTo>
                <a:cubicBezTo>
                  <a:pt x="383" y="266"/>
                  <a:pt x="377" y="270"/>
                  <a:pt x="371" y="275"/>
                </a:cubicBezTo>
                <a:cubicBezTo>
                  <a:pt x="358" y="285"/>
                  <a:pt x="380" y="263"/>
                  <a:pt x="383" y="260"/>
                </a:cubicBezTo>
                <a:cubicBezTo>
                  <a:pt x="384" y="259"/>
                  <a:pt x="382" y="256"/>
                  <a:pt x="381" y="258"/>
                </a:cubicBezTo>
                <a:cubicBezTo>
                  <a:pt x="372" y="264"/>
                  <a:pt x="346" y="289"/>
                  <a:pt x="367" y="262"/>
                </a:cubicBezTo>
                <a:cubicBezTo>
                  <a:pt x="368" y="261"/>
                  <a:pt x="366" y="259"/>
                  <a:pt x="364" y="260"/>
                </a:cubicBezTo>
                <a:cubicBezTo>
                  <a:pt x="359" y="265"/>
                  <a:pt x="355" y="269"/>
                  <a:pt x="351" y="274"/>
                </a:cubicBezTo>
                <a:cubicBezTo>
                  <a:pt x="349" y="275"/>
                  <a:pt x="352" y="278"/>
                  <a:pt x="353" y="276"/>
                </a:cubicBezTo>
                <a:cubicBezTo>
                  <a:pt x="353" y="275"/>
                  <a:pt x="354" y="275"/>
                  <a:pt x="354" y="274"/>
                </a:cubicBezTo>
                <a:cubicBezTo>
                  <a:pt x="353" y="276"/>
                  <a:pt x="352" y="277"/>
                  <a:pt x="351" y="279"/>
                </a:cubicBezTo>
                <a:cubicBezTo>
                  <a:pt x="351" y="280"/>
                  <a:pt x="352" y="282"/>
                  <a:pt x="354" y="281"/>
                </a:cubicBezTo>
                <a:cubicBezTo>
                  <a:pt x="360" y="277"/>
                  <a:pt x="363" y="275"/>
                  <a:pt x="369" y="270"/>
                </a:cubicBezTo>
                <a:cubicBezTo>
                  <a:pt x="386" y="257"/>
                  <a:pt x="362" y="279"/>
                  <a:pt x="359" y="284"/>
                </a:cubicBezTo>
                <a:cubicBezTo>
                  <a:pt x="358" y="285"/>
                  <a:pt x="359" y="288"/>
                  <a:pt x="361" y="287"/>
                </a:cubicBezTo>
                <a:cubicBezTo>
                  <a:pt x="369" y="281"/>
                  <a:pt x="376" y="274"/>
                  <a:pt x="385" y="269"/>
                </a:cubicBezTo>
                <a:cubicBezTo>
                  <a:pt x="377" y="274"/>
                  <a:pt x="370" y="283"/>
                  <a:pt x="364" y="291"/>
                </a:cubicBezTo>
                <a:cubicBezTo>
                  <a:pt x="363" y="293"/>
                  <a:pt x="365" y="295"/>
                  <a:pt x="367" y="293"/>
                </a:cubicBezTo>
                <a:cubicBezTo>
                  <a:pt x="379" y="283"/>
                  <a:pt x="391" y="273"/>
                  <a:pt x="403" y="262"/>
                </a:cubicBezTo>
                <a:cubicBezTo>
                  <a:pt x="392" y="273"/>
                  <a:pt x="383" y="284"/>
                  <a:pt x="374" y="297"/>
                </a:cubicBezTo>
                <a:cubicBezTo>
                  <a:pt x="373" y="299"/>
                  <a:pt x="375" y="300"/>
                  <a:pt x="377" y="299"/>
                </a:cubicBezTo>
                <a:cubicBezTo>
                  <a:pt x="401" y="279"/>
                  <a:pt x="425" y="260"/>
                  <a:pt x="449" y="239"/>
                </a:cubicBezTo>
                <a:cubicBezTo>
                  <a:pt x="439" y="249"/>
                  <a:pt x="429" y="259"/>
                  <a:pt x="418" y="268"/>
                </a:cubicBezTo>
                <a:cubicBezTo>
                  <a:pt x="402" y="281"/>
                  <a:pt x="383" y="295"/>
                  <a:pt x="371" y="312"/>
                </a:cubicBezTo>
                <a:cubicBezTo>
                  <a:pt x="370" y="311"/>
                  <a:pt x="368" y="310"/>
                  <a:pt x="367" y="312"/>
                </a:cubicBezTo>
                <a:cubicBezTo>
                  <a:pt x="344" y="344"/>
                  <a:pt x="316" y="373"/>
                  <a:pt x="294" y="406"/>
                </a:cubicBezTo>
                <a:cubicBezTo>
                  <a:pt x="288" y="412"/>
                  <a:pt x="282" y="419"/>
                  <a:pt x="276" y="425"/>
                </a:cubicBezTo>
                <a:cubicBezTo>
                  <a:pt x="261" y="441"/>
                  <a:pt x="277" y="417"/>
                  <a:pt x="280" y="413"/>
                </a:cubicBezTo>
                <a:cubicBezTo>
                  <a:pt x="288" y="399"/>
                  <a:pt x="298" y="387"/>
                  <a:pt x="309" y="375"/>
                </a:cubicBezTo>
                <a:cubicBezTo>
                  <a:pt x="322" y="359"/>
                  <a:pt x="337" y="344"/>
                  <a:pt x="350" y="327"/>
                </a:cubicBezTo>
                <a:cubicBezTo>
                  <a:pt x="351" y="326"/>
                  <a:pt x="348" y="324"/>
                  <a:pt x="347" y="325"/>
                </a:cubicBezTo>
                <a:cubicBezTo>
                  <a:pt x="311" y="361"/>
                  <a:pt x="284" y="403"/>
                  <a:pt x="248" y="439"/>
                </a:cubicBezTo>
                <a:cubicBezTo>
                  <a:pt x="252" y="435"/>
                  <a:pt x="255" y="428"/>
                  <a:pt x="258" y="422"/>
                </a:cubicBezTo>
                <a:cubicBezTo>
                  <a:pt x="269" y="410"/>
                  <a:pt x="280" y="397"/>
                  <a:pt x="291" y="383"/>
                </a:cubicBezTo>
                <a:cubicBezTo>
                  <a:pt x="297" y="376"/>
                  <a:pt x="302" y="369"/>
                  <a:pt x="307" y="362"/>
                </a:cubicBezTo>
                <a:cubicBezTo>
                  <a:pt x="313" y="355"/>
                  <a:pt x="318" y="348"/>
                  <a:pt x="323" y="342"/>
                </a:cubicBezTo>
                <a:cubicBezTo>
                  <a:pt x="324" y="341"/>
                  <a:pt x="324" y="340"/>
                  <a:pt x="325" y="339"/>
                </a:cubicBezTo>
                <a:cubicBezTo>
                  <a:pt x="328" y="336"/>
                  <a:pt x="331" y="332"/>
                  <a:pt x="334" y="329"/>
                </a:cubicBezTo>
                <a:cubicBezTo>
                  <a:pt x="335" y="327"/>
                  <a:pt x="333" y="324"/>
                  <a:pt x="331" y="326"/>
                </a:cubicBezTo>
                <a:cubicBezTo>
                  <a:pt x="329" y="329"/>
                  <a:pt x="326" y="333"/>
                  <a:pt x="323" y="336"/>
                </a:cubicBezTo>
                <a:cubicBezTo>
                  <a:pt x="323" y="337"/>
                  <a:pt x="322" y="337"/>
                  <a:pt x="322" y="338"/>
                </a:cubicBezTo>
                <a:cubicBezTo>
                  <a:pt x="299" y="366"/>
                  <a:pt x="271" y="391"/>
                  <a:pt x="253" y="422"/>
                </a:cubicBezTo>
                <a:cubicBezTo>
                  <a:pt x="250" y="426"/>
                  <a:pt x="246" y="429"/>
                  <a:pt x="243" y="432"/>
                </a:cubicBezTo>
                <a:cubicBezTo>
                  <a:pt x="240" y="435"/>
                  <a:pt x="242" y="429"/>
                  <a:pt x="245" y="423"/>
                </a:cubicBezTo>
                <a:cubicBezTo>
                  <a:pt x="253" y="413"/>
                  <a:pt x="261" y="402"/>
                  <a:pt x="268" y="391"/>
                </a:cubicBezTo>
                <a:cubicBezTo>
                  <a:pt x="283" y="371"/>
                  <a:pt x="300" y="353"/>
                  <a:pt x="315" y="333"/>
                </a:cubicBezTo>
                <a:cubicBezTo>
                  <a:pt x="315" y="333"/>
                  <a:pt x="315" y="333"/>
                  <a:pt x="315" y="333"/>
                </a:cubicBezTo>
                <a:cubicBezTo>
                  <a:pt x="315" y="333"/>
                  <a:pt x="315" y="333"/>
                  <a:pt x="315" y="333"/>
                </a:cubicBezTo>
                <a:cubicBezTo>
                  <a:pt x="316" y="331"/>
                  <a:pt x="318" y="329"/>
                  <a:pt x="319" y="327"/>
                </a:cubicBezTo>
                <a:cubicBezTo>
                  <a:pt x="320" y="325"/>
                  <a:pt x="317" y="324"/>
                  <a:pt x="316" y="325"/>
                </a:cubicBezTo>
                <a:cubicBezTo>
                  <a:pt x="294" y="356"/>
                  <a:pt x="261" y="382"/>
                  <a:pt x="244" y="416"/>
                </a:cubicBezTo>
                <a:cubicBezTo>
                  <a:pt x="239" y="422"/>
                  <a:pt x="234" y="427"/>
                  <a:pt x="233" y="431"/>
                </a:cubicBezTo>
                <a:cubicBezTo>
                  <a:pt x="235" y="424"/>
                  <a:pt x="238" y="416"/>
                  <a:pt x="241" y="409"/>
                </a:cubicBezTo>
                <a:cubicBezTo>
                  <a:pt x="248" y="401"/>
                  <a:pt x="254" y="392"/>
                  <a:pt x="260" y="383"/>
                </a:cubicBezTo>
                <a:cubicBezTo>
                  <a:pt x="264" y="378"/>
                  <a:pt x="268" y="373"/>
                  <a:pt x="272" y="367"/>
                </a:cubicBezTo>
                <a:cubicBezTo>
                  <a:pt x="284" y="353"/>
                  <a:pt x="297" y="339"/>
                  <a:pt x="308" y="325"/>
                </a:cubicBezTo>
                <a:cubicBezTo>
                  <a:pt x="309" y="323"/>
                  <a:pt x="306" y="321"/>
                  <a:pt x="305" y="323"/>
                </a:cubicBezTo>
                <a:cubicBezTo>
                  <a:pt x="291" y="337"/>
                  <a:pt x="279" y="352"/>
                  <a:pt x="267" y="368"/>
                </a:cubicBezTo>
                <a:cubicBezTo>
                  <a:pt x="264" y="372"/>
                  <a:pt x="261" y="376"/>
                  <a:pt x="258" y="380"/>
                </a:cubicBezTo>
                <a:cubicBezTo>
                  <a:pt x="254" y="386"/>
                  <a:pt x="249" y="392"/>
                  <a:pt x="245" y="399"/>
                </a:cubicBezTo>
                <a:cubicBezTo>
                  <a:pt x="241" y="404"/>
                  <a:pt x="237" y="410"/>
                  <a:pt x="233" y="415"/>
                </a:cubicBezTo>
                <a:cubicBezTo>
                  <a:pt x="230" y="422"/>
                  <a:pt x="228" y="424"/>
                  <a:pt x="225" y="419"/>
                </a:cubicBezTo>
                <a:cubicBezTo>
                  <a:pt x="226" y="415"/>
                  <a:pt x="227" y="411"/>
                  <a:pt x="228" y="408"/>
                </a:cubicBezTo>
                <a:cubicBezTo>
                  <a:pt x="237" y="398"/>
                  <a:pt x="245" y="387"/>
                  <a:pt x="252" y="376"/>
                </a:cubicBezTo>
                <a:cubicBezTo>
                  <a:pt x="259" y="368"/>
                  <a:pt x="265" y="359"/>
                  <a:pt x="271" y="350"/>
                </a:cubicBezTo>
                <a:cubicBezTo>
                  <a:pt x="273" y="348"/>
                  <a:pt x="275" y="345"/>
                  <a:pt x="277" y="343"/>
                </a:cubicBezTo>
                <a:cubicBezTo>
                  <a:pt x="282" y="337"/>
                  <a:pt x="286" y="331"/>
                  <a:pt x="290" y="326"/>
                </a:cubicBezTo>
                <a:cubicBezTo>
                  <a:pt x="292" y="324"/>
                  <a:pt x="289" y="322"/>
                  <a:pt x="288" y="324"/>
                </a:cubicBezTo>
                <a:cubicBezTo>
                  <a:pt x="282" y="330"/>
                  <a:pt x="277" y="337"/>
                  <a:pt x="271" y="344"/>
                </a:cubicBezTo>
                <a:cubicBezTo>
                  <a:pt x="256" y="362"/>
                  <a:pt x="236" y="382"/>
                  <a:pt x="226" y="404"/>
                </a:cubicBezTo>
                <a:cubicBezTo>
                  <a:pt x="224" y="407"/>
                  <a:pt x="222" y="409"/>
                  <a:pt x="220" y="411"/>
                </a:cubicBezTo>
                <a:cubicBezTo>
                  <a:pt x="215" y="417"/>
                  <a:pt x="212" y="422"/>
                  <a:pt x="214" y="412"/>
                </a:cubicBezTo>
                <a:cubicBezTo>
                  <a:pt x="215" y="411"/>
                  <a:pt x="215" y="409"/>
                  <a:pt x="216" y="408"/>
                </a:cubicBezTo>
                <a:cubicBezTo>
                  <a:pt x="238" y="380"/>
                  <a:pt x="257" y="350"/>
                  <a:pt x="279" y="323"/>
                </a:cubicBezTo>
                <a:cubicBezTo>
                  <a:pt x="280" y="321"/>
                  <a:pt x="278" y="319"/>
                  <a:pt x="276" y="320"/>
                </a:cubicBezTo>
                <a:cubicBezTo>
                  <a:pt x="264" y="334"/>
                  <a:pt x="249" y="349"/>
                  <a:pt x="237" y="365"/>
                </a:cubicBezTo>
                <a:cubicBezTo>
                  <a:pt x="237" y="364"/>
                  <a:pt x="238" y="364"/>
                  <a:pt x="238" y="363"/>
                </a:cubicBezTo>
                <a:cubicBezTo>
                  <a:pt x="250" y="347"/>
                  <a:pt x="262" y="332"/>
                  <a:pt x="273" y="317"/>
                </a:cubicBezTo>
                <a:cubicBezTo>
                  <a:pt x="275" y="315"/>
                  <a:pt x="272" y="313"/>
                  <a:pt x="271" y="315"/>
                </a:cubicBezTo>
                <a:cubicBezTo>
                  <a:pt x="249" y="342"/>
                  <a:pt x="229" y="370"/>
                  <a:pt x="207" y="398"/>
                </a:cubicBezTo>
                <a:cubicBezTo>
                  <a:pt x="224" y="376"/>
                  <a:pt x="243" y="347"/>
                  <a:pt x="262" y="321"/>
                </a:cubicBezTo>
                <a:cubicBezTo>
                  <a:pt x="265" y="319"/>
                  <a:pt x="266" y="317"/>
                  <a:pt x="266" y="316"/>
                </a:cubicBezTo>
                <a:cubicBezTo>
                  <a:pt x="268" y="313"/>
                  <a:pt x="270" y="311"/>
                  <a:pt x="272" y="308"/>
                </a:cubicBezTo>
                <a:cubicBezTo>
                  <a:pt x="273" y="306"/>
                  <a:pt x="271" y="304"/>
                  <a:pt x="269" y="306"/>
                </a:cubicBezTo>
                <a:cubicBezTo>
                  <a:pt x="249" y="329"/>
                  <a:pt x="230" y="354"/>
                  <a:pt x="211" y="379"/>
                </a:cubicBezTo>
                <a:cubicBezTo>
                  <a:pt x="204" y="389"/>
                  <a:pt x="203" y="389"/>
                  <a:pt x="209" y="379"/>
                </a:cubicBezTo>
                <a:cubicBezTo>
                  <a:pt x="213" y="371"/>
                  <a:pt x="218" y="363"/>
                  <a:pt x="223" y="356"/>
                </a:cubicBezTo>
                <a:cubicBezTo>
                  <a:pt x="233" y="340"/>
                  <a:pt x="244" y="326"/>
                  <a:pt x="255" y="311"/>
                </a:cubicBezTo>
                <a:cubicBezTo>
                  <a:pt x="256" y="310"/>
                  <a:pt x="254" y="307"/>
                  <a:pt x="252" y="309"/>
                </a:cubicBezTo>
                <a:cubicBezTo>
                  <a:pt x="251" y="310"/>
                  <a:pt x="250" y="312"/>
                  <a:pt x="249" y="313"/>
                </a:cubicBezTo>
                <a:cubicBezTo>
                  <a:pt x="249" y="313"/>
                  <a:pt x="248" y="313"/>
                  <a:pt x="248" y="314"/>
                </a:cubicBezTo>
                <a:cubicBezTo>
                  <a:pt x="246" y="316"/>
                  <a:pt x="245" y="318"/>
                  <a:pt x="243" y="320"/>
                </a:cubicBezTo>
                <a:cubicBezTo>
                  <a:pt x="243" y="320"/>
                  <a:pt x="243" y="320"/>
                  <a:pt x="243" y="320"/>
                </a:cubicBezTo>
                <a:cubicBezTo>
                  <a:pt x="243" y="320"/>
                  <a:pt x="243" y="320"/>
                  <a:pt x="243" y="320"/>
                </a:cubicBezTo>
                <a:cubicBezTo>
                  <a:pt x="234" y="330"/>
                  <a:pt x="226" y="341"/>
                  <a:pt x="218" y="352"/>
                </a:cubicBezTo>
                <a:cubicBezTo>
                  <a:pt x="213" y="357"/>
                  <a:pt x="214" y="352"/>
                  <a:pt x="216" y="346"/>
                </a:cubicBezTo>
                <a:cubicBezTo>
                  <a:pt x="217" y="345"/>
                  <a:pt x="217" y="345"/>
                  <a:pt x="218" y="345"/>
                </a:cubicBezTo>
                <a:cubicBezTo>
                  <a:pt x="219" y="344"/>
                  <a:pt x="219" y="342"/>
                  <a:pt x="218" y="342"/>
                </a:cubicBezTo>
                <a:cubicBezTo>
                  <a:pt x="218" y="341"/>
                  <a:pt x="218" y="340"/>
                  <a:pt x="219" y="340"/>
                </a:cubicBezTo>
                <a:cubicBezTo>
                  <a:pt x="223" y="335"/>
                  <a:pt x="229" y="323"/>
                  <a:pt x="231" y="320"/>
                </a:cubicBezTo>
                <a:cubicBezTo>
                  <a:pt x="232" y="319"/>
                  <a:pt x="231" y="318"/>
                  <a:pt x="230" y="318"/>
                </a:cubicBezTo>
                <a:cubicBezTo>
                  <a:pt x="234" y="312"/>
                  <a:pt x="237" y="305"/>
                  <a:pt x="238" y="298"/>
                </a:cubicBezTo>
                <a:cubicBezTo>
                  <a:pt x="239" y="297"/>
                  <a:pt x="237" y="295"/>
                  <a:pt x="236" y="296"/>
                </a:cubicBezTo>
                <a:cubicBezTo>
                  <a:pt x="235" y="296"/>
                  <a:pt x="235" y="297"/>
                  <a:pt x="234" y="297"/>
                </a:cubicBezTo>
                <a:cubicBezTo>
                  <a:pt x="237" y="294"/>
                  <a:pt x="239" y="290"/>
                  <a:pt x="240" y="286"/>
                </a:cubicBezTo>
                <a:cubicBezTo>
                  <a:pt x="241" y="285"/>
                  <a:pt x="240" y="284"/>
                  <a:pt x="240" y="283"/>
                </a:cubicBezTo>
                <a:cubicBezTo>
                  <a:pt x="240" y="284"/>
                  <a:pt x="241" y="284"/>
                  <a:pt x="241" y="283"/>
                </a:cubicBezTo>
                <a:cubicBezTo>
                  <a:pt x="247" y="277"/>
                  <a:pt x="253" y="271"/>
                  <a:pt x="258" y="265"/>
                </a:cubicBezTo>
                <a:cubicBezTo>
                  <a:pt x="259" y="266"/>
                  <a:pt x="260" y="266"/>
                  <a:pt x="260" y="265"/>
                </a:cubicBezTo>
                <a:cubicBezTo>
                  <a:pt x="261" y="264"/>
                  <a:pt x="262" y="262"/>
                  <a:pt x="262" y="261"/>
                </a:cubicBezTo>
                <a:cubicBezTo>
                  <a:pt x="266" y="257"/>
                  <a:pt x="269" y="254"/>
                  <a:pt x="272" y="250"/>
                </a:cubicBezTo>
                <a:cubicBezTo>
                  <a:pt x="266" y="258"/>
                  <a:pt x="261" y="266"/>
                  <a:pt x="256" y="274"/>
                </a:cubicBezTo>
                <a:cubicBezTo>
                  <a:pt x="254" y="276"/>
                  <a:pt x="257" y="277"/>
                  <a:pt x="258" y="276"/>
                </a:cubicBezTo>
                <a:cubicBezTo>
                  <a:pt x="264" y="271"/>
                  <a:pt x="270" y="265"/>
                  <a:pt x="275" y="259"/>
                </a:cubicBezTo>
                <a:cubicBezTo>
                  <a:pt x="275" y="259"/>
                  <a:pt x="275" y="259"/>
                  <a:pt x="275" y="259"/>
                </a:cubicBezTo>
                <a:cubicBezTo>
                  <a:pt x="270" y="267"/>
                  <a:pt x="265" y="275"/>
                  <a:pt x="260" y="282"/>
                </a:cubicBezTo>
                <a:cubicBezTo>
                  <a:pt x="259" y="284"/>
                  <a:pt x="261" y="286"/>
                  <a:pt x="263" y="284"/>
                </a:cubicBezTo>
                <a:cubicBezTo>
                  <a:pt x="267" y="280"/>
                  <a:pt x="271" y="276"/>
                  <a:pt x="275" y="272"/>
                </a:cubicBezTo>
                <a:cubicBezTo>
                  <a:pt x="273" y="279"/>
                  <a:pt x="270" y="284"/>
                  <a:pt x="267" y="290"/>
                </a:cubicBezTo>
                <a:cubicBezTo>
                  <a:pt x="266" y="292"/>
                  <a:pt x="269" y="294"/>
                  <a:pt x="270" y="292"/>
                </a:cubicBezTo>
                <a:cubicBezTo>
                  <a:pt x="272" y="290"/>
                  <a:pt x="273" y="288"/>
                  <a:pt x="274" y="286"/>
                </a:cubicBezTo>
                <a:cubicBezTo>
                  <a:pt x="275" y="286"/>
                  <a:pt x="276" y="286"/>
                  <a:pt x="277" y="285"/>
                </a:cubicBezTo>
                <a:cubicBezTo>
                  <a:pt x="278" y="283"/>
                  <a:pt x="279" y="281"/>
                  <a:pt x="280" y="279"/>
                </a:cubicBezTo>
                <a:cubicBezTo>
                  <a:pt x="281" y="278"/>
                  <a:pt x="280" y="277"/>
                  <a:pt x="279" y="276"/>
                </a:cubicBezTo>
                <a:cubicBezTo>
                  <a:pt x="283" y="268"/>
                  <a:pt x="285" y="260"/>
                  <a:pt x="287" y="251"/>
                </a:cubicBezTo>
                <a:cubicBezTo>
                  <a:pt x="289" y="250"/>
                  <a:pt x="291" y="249"/>
                  <a:pt x="294" y="248"/>
                </a:cubicBezTo>
                <a:cubicBezTo>
                  <a:pt x="293" y="250"/>
                  <a:pt x="293" y="251"/>
                  <a:pt x="292" y="252"/>
                </a:cubicBezTo>
                <a:cubicBezTo>
                  <a:pt x="291" y="254"/>
                  <a:pt x="292" y="255"/>
                  <a:pt x="294" y="255"/>
                </a:cubicBezTo>
                <a:cubicBezTo>
                  <a:pt x="292" y="259"/>
                  <a:pt x="290" y="263"/>
                  <a:pt x="287" y="267"/>
                </a:cubicBezTo>
                <a:cubicBezTo>
                  <a:pt x="286" y="269"/>
                  <a:pt x="289" y="271"/>
                  <a:pt x="290" y="269"/>
                </a:cubicBezTo>
                <a:cubicBezTo>
                  <a:pt x="297" y="263"/>
                  <a:pt x="302" y="256"/>
                  <a:pt x="308" y="249"/>
                </a:cubicBezTo>
                <a:cubicBezTo>
                  <a:pt x="307" y="251"/>
                  <a:pt x="306" y="253"/>
                  <a:pt x="305" y="255"/>
                </a:cubicBezTo>
                <a:cubicBezTo>
                  <a:pt x="302" y="262"/>
                  <a:pt x="298" y="268"/>
                  <a:pt x="294" y="274"/>
                </a:cubicBezTo>
                <a:cubicBezTo>
                  <a:pt x="293" y="276"/>
                  <a:pt x="296" y="278"/>
                  <a:pt x="297" y="276"/>
                </a:cubicBezTo>
                <a:cubicBezTo>
                  <a:pt x="298" y="275"/>
                  <a:pt x="305" y="267"/>
                  <a:pt x="311" y="261"/>
                </a:cubicBezTo>
                <a:cubicBezTo>
                  <a:pt x="313" y="260"/>
                  <a:pt x="315" y="258"/>
                  <a:pt x="317" y="257"/>
                </a:cubicBezTo>
                <a:cubicBezTo>
                  <a:pt x="317" y="257"/>
                  <a:pt x="317" y="258"/>
                  <a:pt x="317" y="259"/>
                </a:cubicBezTo>
                <a:cubicBezTo>
                  <a:pt x="313" y="268"/>
                  <a:pt x="305" y="277"/>
                  <a:pt x="299" y="285"/>
                </a:cubicBezTo>
                <a:cubicBezTo>
                  <a:pt x="297" y="287"/>
                  <a:pt x="300" y="289"/>
                  <a:pt x="302" y="288"/>
                </a:cubicBezTo>
                <a:cubicBezTo>
                  <a:pt x="304" y="285"/>
                  <a:pt x="307" y="282"/>
                  <a:pt x="309" y="280"/>
                </a:cubicBezTo>
                <a:cubicBezTo>
                  <a:pt x="304" y="286"/>
                  <a:pt x="299" y="293"/>
                  <a:pt x="294" y="299"/>
                </a:cubicBezTo>
                <a:cubicBezTo>
                  <a:pt x="293" y="301"/>
                  <a:pt x="296" y="303"/>
                  <a:pt x="297" y="301"/>
                </a:cubicBezTo>
                <a:cubicBezTo>
                  <a:pt x="300" y="299"/>
                  <a:pt x="320" y="271"/>
                  <a:pt x="311" y="288"/>
                </a:cubicBezTo>
                <a:cubicBezTo>
                  <a:pt x="310" y="289"/>
                  <a:pt x="313" y="292"/>
                  <a:pt x="314" y="290"/>
                </a:cubicBezTo>
                <a:cubicBezTo>
                  <a:pt x="319" y="285"/>
                  <a:pt x="324" y="275"/>
                  <a:pt x="325" y="286"/>
                </a:cubicBezTo>
                <a:cubicBezTo>
                  <a:pt x="325" y="288"/>
                  <a:pt x="326" y="289"/>
                  <a:pt x="328" y="288"/>
                </a:cubicBezTo>
                <a:cubicBezTo>
                  <a:pt x="332" y="285"/>
                  <a:pt x="333" y="283"/>
                  <a:pt x="333" y="289"/>
                </a:cubicBezTo>
                <a:cubicBezTo>
                  <a:pt x="333" y="290"/>
                  <a:pt x="335" y="291"/>
                  <a:pt x="336" y="290"/>
                </a:cubicBezTo>
                <a:cubicBezTo>
                  <a:pt x="341" y="284"/>
                  <a:pt x="346" y="279"/>
                  <a:pt x="351" y="273"/>
                </a:cubicBezTo>
                <a:cubicBezTo>
                  <a:pt x="352" y="271"/>
                  <a:pt x="351" y="269"/>
                  <a:pt x="349" y="270"/>
                </a:cubicBezTo>
                <a:cubicBezTo>
                  <a:pt x="338" y="273"/>
                  <a:pt x="338" y="269"/>
                  <a:pt x="348" y="257"/>
                </a:cubicBezTo>
                <a:cubicBezTo>
                  <a:pt x="350" y="255"/>
                  <a:pt x="348" y="253"/>
                  <a:pt x="346" y="254"/>
                </a:cubicBezTo>
                <a:cubicBezTo>
                  <a:pt x="340" y="260"/>
                  <a:pt x="333" y="271"/>
                  <a:pt x="343" y="256"/>
                </a:cubicBezTo>
                <a:cubicBezTo>
                  <a:pt x="352" y="243"/>
                  <a:pt x="364" y="231"/>
                  <a:pt x="375" y="218"/>
                </a:cubicBezTo>
                <a:cubicBezTo>
                  <a:pt x="376" y="216"/>
                  <a:pt x="374" y="214"/>
                  <a:pt x="372" y="215"/>
                </a:cubicBezTo>
                <a:cubicBezTo>
                  <a:pt x="371" y="216"/>
                  <a:pt x="371" y="217"/>
                  <a:pt x="370" y="217"/>
                </a:cubicBezTo>
                <a:cubicBezTo>
                  <a:pt x="397" y="190"/>
                  <a:pt x="424" y="163"/>
                  <a:pt x="453" y="138"/>
                </a:cubicBezTo>
                <a:cubicBezTo>
                  <a:pt x="463" y="130"/>
                  <a:pt x="472" y="123"/>
                  <a:pt x="482" y="115"/>
                </a:cubicBezTo>
                <a:cubicBezTo>
                  <a:pt x="484" y="114"/>
                  <a:pt x="471" y="126"/>
                  <a:pt x="469" y="127"/>
                </a:cubicBezTo>
                <a:cubicBezTo>
                  <a:pt x="456" y="142"/>
                  <a:pt x="442" y="158"/>
                  <a:pt x="428" y="173"/>
                </a:cubicBezTo>
                <a:cubicBezTo>
                  <a:pt x="404" y="193"/>
                  <a:pt x="382" y="214"/>
                  <a:pt x="361" y="237"/>
                </a:cubicBezTo>
                <a:cubicBezTo>
                  <a:pt x="359" y="239"/>
                  <a:pt x="361" y="241"/>
                  <a:pt x="363" y="240"/>
                </a:cubicBezTo>
                <a:cubicBezTo>
                  <a:pt x="388" y="220"/>
                  <a:pt x="409" y="198"/>
                  <a:pt x="430" y="176"/>
                </a:cubicBezTo>
                <a:cubicBezTo>
                  <a:pt x="432" y="174"/>
                  <a:pt x="434" y="173"/>
                  <a:pt x="435" y="172"/>
                </a:cubicBezTo>
                <a:cubicBezTo>
                  <a:pt x="445" y="164"/>
                  <a:pt x="454" y="157"/>
                  <a:pt x="464" y="150"/>
                </a:cubicBezTo>
                <a:cubicBezTo>
                  <a:pt x="469" y="147"/>
                  <a:pt x="474" y="144"/>
                  <a:pt x="479" y="141"/>
                </a:cubicBezTo>
                <a:cubicBezTo>
                  <a:pt x="483" y="140"/>
                  <a:pt x="486" y="138"/>
                  <a:pt x="487" y="134"/>
                </a:cubicBezTo>
                <a:cubicBezTo>
                  <a:pt x="488" y="135"/>
                  <a:pt x="489" y="136"/>
                  <a:pt x="490" y="135"/>
                </a:cubicBezTo>
                <a:cubicBezTo>
                  <a:pt x="491" y="134"/>
                  <a:pt x="493" y="133"/>
                  <a:pt x="494" y="132"/>
                </a:cubicBezTo>
                <a:cubicBezTo>
                  <a:pt x="496" y="130"/>
                  <a:pt x="494" y="127"/>
                  <a:pt x="492" y="128"/>
                </a:cubicBezTo>
                <a:cubicBezTo>
                  <a:pt x="476" y="138"/>
                  <a:pt x="459" y="149"/>
                  <a:pt x="444" y="161"/>
                </a:cubicBezTo>
                <a:cubicBezTo>
                  <a:pt x="459" y="144"/>
                  <a:pt x="474" y="126"/>
                  <a:pt x="490" y="110"/>
                </a:cubicBezTo>
                <a:cubicBezTo>
                  <a:pt x="490" y="109"/>
                  <a:pt x="490" y="109"/>
                  <a:pt x="490" y="109"/>
                </a:cubicBezTo>
                <a:cubicBezTo>
                  <a:pt x="496" y="117"/>
                  <a:pt x="502" y="125"/>
                  <a:pt x="507" y="133"/>
                </a:cubicBezTo>
                <a:cubicBezTo>
                  <a:pt x="507" y="134"/>
                  <a:pt x="509" y="133"/>
                  <a:pt x="508" y="132"/>
                </a:cubicBezTo>
                <a:cubicBezTo>
                  <a:pt x="492" y="103"/>
                  <a:pt x="471" y="78"/>
                  <a:pt x="446" y="58"/>
                </a:cubicBezTo>
                <a:cubicBezTo>
                  <a:pt x="447" y="56"/>
                  <a:pt x="445" y="55"/>
                  <a:pt x="443" y="56"/>
                </a:cubicBezTo>
                <a:cubicBezTo>
                  <a:pt x="443" y="56"/>
                  <a:pt x="443" y="56"/>
                  <a:pt x="443" y="56"/>
                </a:cubicBezTo>
                <a:cubicBezTo>
                  <a:pt x="398" y="21"/>
                  <a:pt x="343" y="1"/>
                  <a:pt x="284" y="1"/>
                </a:cubicBezTo>
                <a:cubicBezTo>
                  <a:pt x="185" y="0"/>
                  <a:pt x="83" y="59"/>
                  <a:pt x="41" y="149"/>
                </a:cubicBezTo>
                <a:cubicBezTo>
                  <a:pt x="39" y="152"/>
                  <a:pt x="43" y="155"/>
                  <a:pt x="45" y="152"/>
                </a:cubicBezTo>
                <a:cubicBezTo>
                  <a:pt x="100" y="67"/>
                  <a:pt x="182" y="12"/>
                  <a:pt x="284" y="11"/>
                </a:cubicBezTo>
                <a:cubicBezTo>
                  <a:pt x="340" y="10"/>
                  <a:pt x="394" y="27"/>
                  <a:pt x="438" y="58"/>
                </a:cubicBezTo>
                <a:cubicBezTo>
                  <a:pt x="425" y="66"/>
                  <a:pt x="414" y="77"/>
                  <a:pt x="404" y="88"/>
                </a:cubicBezTo>
                <a:cubicBezTo>
                  <a:pt x="406" y="85"/>
                  <a:pt x="408" y="81"/>
                  <a:pt x="410" y="77"/>
                </a:cubicBezTo>
                <a:cubicBezTo>
                  <a:pt x="411" y="76"/>
                  <a:pt x="409" y="74"/>
                  <a:pt x="408" y="75"/>
                </a:cubicBezTo>
                <a:cubicBezTo>
                  <a:pt x="386" y="91"/>
                  <a:pt x="365" y="111"/>
                  <a:pt x="351" y="135"/>
                </a:cubicBezTo>
                <a:cubicBezTo>
                  <a:pt x="342" y="139"/>
                  <a:pt x="335" y="144"/>
                  <a:pt x="329" y="150"/>
                </a:cubicBezTo>
                <a:cubicBezTo>
                  <a:pt x="333" y="144"/>
                  <a:pt x="335" y="138"/>
                  <a:pt x="338" y="132"/>
                </a:cubicBezTo>
                <a:cubicBezTo>
                  <a:pt x="338" y="130"/>
                  <a:pt x="336" y="129"/>
                  <a:pt x="334" y="130"/>
                </a:cubicBezTo>
                <a:cubicBezTo>
                  <a:pt x="326" y="137"/>
                  <a:pt x="319" y="144"/>
                  <a:pt x="311" y="152"/>
                </a:cubicBezTo>
                <a:cubicBezTo>
                  <a:pt x="315" y="148"/>
                  <a:pt x="321" y="139"/>
                  <a:pt x="324" y="131"/>
                </a:cubicBezTo>
                <a:cubicBezTo>
                  <a:pt x="324" y="129"/>
                  <a:pt x="322" y="128"/>
                  <a:pt x="321" y="129"/>
                </a:cubicBezTo>
                <a:cubicBezTo>
                  <a:pt x="314" y="135"/>
                  <a:pt x="307" y="142"/>
                  <a:pt x="302" y="149"/>
                </a:cubicBezTo>
                <a:cubicBezTo>
                  <a:pt x="308" y="141"/>
                  <a:pt x="313" y="134"/>
                  <a:pt x="316" y="125"/>
                </a:cubicBezTo>
                <a:cubicBezTo>
                  <a:pt x="316" y="123"/>
                  <a:pt x="314" y="122"/>
                  <a:pt x="313" y="123"/>
                </a:cubicBezTo>
                <a:cubicBezTo>
                  <a:pt x="304" y="130"/>
                  <a:pt x="294" y="140"/>
                  <a:pt x="288" y="148"/>
                </a:cubicBezTo>
                <a:cubicBezTo>
                  <a:pt x="295" y="139"/>
                  <a:pt x="302" y="130"/>
                  <a:pt x="307" y="119"/>
                </a:cubicBezTo>
                <a:cubicBezTo>
                  <a:pt x="308" y="118"/>
                  <a:pt x="307" y="117"/>
                  <a:pt x="306" y="117"/>
                </a:cubicBezTo>
                <a:cubicBezTo>
                  <a:pt x="304" y="118"/>
                  <a:pt x="302" y="119"/>
                  <a:pt x="301" y="119"/>
                </a:cubicBezTo>
                <a:cubicBezTo>
                  <a:pt x="301" y="118"/>
                  <a:pt x="299" y="117"/>
                  <a:pt x="298" y="118"/>
                </a:cubicBezTo>
                <a:cubicBezTo>
                  <a:pt x="296" y="120"/>
                  <a:pt x="295" y="122"/>
                  <a:pt x="293" y="124"/>
                </a:cubicBezTo>
                <a:cubicBezTo>
                  <a:pt x="289" y="126"/>
                  <a:pt x="285" y="129"/>
                  <a:pt x="281" y="131"/>
                </a:cubicBezTo>
                <a:cubicBezTo>
                  <a:pt x="281" y="130"/>
                  <a:pt x="281" y="130"/>
                  <a:pt x="281" y="129"/>
                </a:cubicBezTo>
                <a:cubicBezTo>
                  <a:pt x="286" y="123"/>
                  <a:pt x="291" y="116"/>
                  <a:pt x="296" y="109"/>
                </a:cubicBezTo>
                <a:cubicBezTo>
                  <a:pt x="297" y="108"/>
                  <a:pt x="295" y="106"/>
                  <a:pt x="293" y="107"/>
                </a:cubicBezTo>
                <a:cubicBezTo>
                  <a:pt x="292" y="108"/>
                  <a:pt x="291" y="109"/>
                  <a:pt x="290" y="110"/>
                </a:cubicBezTo>
                <a:cubicBezTo>
                  <a:pt x="292" y="107"/>
                  <a:pt x="294" y="104"/>
                  <a:pt x="296" y="101"/>
                </a:cubicBezTo>
                <a:cubicBezTo>
                  <a:pt x="297" y="100"/>
                  <a:pt x="295" y="98"/>
                  <a:pt x="294" y="99"/>
                </a:cubicBezTo>
                <a:cubicBezTo>
                  <a:pt x="279" y="112"/>
                  <a:pt x="268" y="126"/>
                  <a:pt x="259" y="142"/>
                </a:cubicBezTo>
                <a:cubicBezTo>
                  <a:pt x="253" y="151"/>
                  <a:pt x="248" y="159"/>
                  <a:pt x="245" y="169"/>
                </a:cubicBezTo>
                <a:cubicBezTo>
                  <a:pt x="245" y="171"/>
                  <a:pt x="246" y="172"/>
                  <a:pt x="248" y="171"/>
                </a:cubicBezTo>
                <a:cubicBezTo>
                  <a:pt x="252" y="169"/>
                  <a:pt x="256" y="167"/>
                  <a:pt x="259" y="164"/>
                </a:cubicBezTo>
                <a:cubicBezTo>
                  <a:pt x="256" y="170"/>
                  <a:pt x="252" y="176"/>
                  <a:pt x="250" y="183"/>
                </a:cubicBezTo>
                <a:cubicBezTo>
                  <a:pt x="249" y="185"/>
                  <a:pt x="251" y="186"/>
                  <a:pt x="252" y="185"/>
                </a:cubicBezTo>
                <a:cubicBezTo>
                  <a:pt x="255" y="184"/>
                  <a:pt x="258" y="182"/>
                  <a:pt x="260" y="180"/>
                </a:cubicBezTo>
                <a:cubicBezTo>
                  <a:pt x="259" y="182"/>
                  <a:pt x="258" y="185"/>
                  <a:pt x="257" y="187"/>
                </a:cubicBezTo>
                <a:cubicBezTo>
                  <a:pt x="256" y="189"/>
                  <a:pt x="258" y="191"/>
                  <a:pt x="259" y="189"/>
                </a:cubicBezTo>
                <a:cubicBezTo>
                  <a:pt x="264" y="185"/>
                  <a:pt x="268" y="181"/>
                  <a:pt x="272" y="177"/>
                </a:cubicBezTo>
                <a:cubicBezTo>
                  <a:pt x="269" y="181"/>
                  <a:pt x="267" y="185"/>
                  <a:pt x="265" y="188"/>
                </a:cubicBezTo>
                <a:cubicBezTo>
                  <a:pt x="264" y="190"/>
                  <a:pt x="266" y="192"/>
                  <a:pt x="267" y="191"/>
                </a:cubicBezTo>
                <a:cubicBezTo>
                  <a:pt x="272" y="186"/>
                  <a:pt x="277" y="179"/>
                  <a:pt x="280" y="175"/>
                </a:cubicBezTo>
                <a:cubicBezTo>
                  <a:pt x="274" y="183"/>
                  <a:pt x="268" y="192"/>
                  <a:pt x="264" y="201"/>
                </a:cubicBezTo>
                <a:cubicBezTo>
                  <a:pt x="263" y="203"/>
                  <a:pt x="265" y="205"/>
                  <a:pt x="266" y="203"/>
                </a:cubicBezTo>
                <a:cubicBezTo>
                  <a:pt x="271" y="198"/>
                  <a:pt x="275" y="194"/>
                  <a:pt x="279" y="188"/>
                </a:cubicBezTo>
                <a:cubicBezTo>
                  <a:pt x="275" y="194"/>
                  <a:pt x="270" y="199"/>
                  <a:pt x="266" y="206"/>
                </a:cubicBezTo>
                <a:cubicBezTo>
                  <a:pt x="265" y="207"/>
                  <a:pt x="267" y="208"/>
                  <a:pt x="268" y="207"/>
                </a:cubicBezTo>
                <a:cubicBezTo>
                  <a:pt x="271" y="204"/>
                  <a:pt x="274" y="200"/>
                  <a:pt x="276" y="196"/>
                </a:cubicBezTo>
                <a:cubicBezTo>
                  <a:pt x="277" y="195"/>
                  <a:pt x="276" y="194"/>
                  <a:pt x="275" y="194"/>
                </a:cubicBezTo>
                <a:cubicBezTo>
                  <a:pt x="279" y="190"/>
                  <a:pt x="284" y="183"/>
                  <a:pt x="284" y="183"/>
                </a:cubicBezTo>
                <a:cubicBezTo>
                  <a:pt x="284" y="182"/>
                  <a:pt x="282" y="180"/>
                  <a:pt x="281" y="181"/>
                </a:cubicBezTo>
                <a:cubicBezTo>
                  <a:pt x="277" y="185"/>
                  <a:pt x="271" y="194"/>
                  <a:pt x="270" y="196"/>
                </a:cubicBezTo>
                <a:cubicBezTo>
                  <a:pt x="274" y="187"/>
                  <a:pt x="281" y="178"/>
                  <a:pt x="287" y="170"/>
                </a:cubicBezTo>
                <a:cubicBezTo>
                  <a:pt x="288" y="168"/>
                  <a:pt x="286" y="166"/>
                  <a:pt x="284" y="168"/>
                </a:cubicBezTo>
                <a:cubicBezTo>
                  <a:pt x="280" y="172"/>
                  <a:pt x="274" y="179"/>
                  <a:pt x="272" y="183"/>
                </a:cubicBezTo>
                <a:cubicBezTo>
                  <a:pt x="278" y="173"/>
                  <a:pt x="285" y="164"/>
                  <a:pt x="292" y="155"/>
                </a:cubicBezTo>
                <a:cubicBezTo>
                  <a:pt x="293" y="153"/>
                  <a:pt x="290" y="151"/>
                  <a:pt x="289" y="153"/>
                </a:cubicBezTo>
                <a:cubicBezTo>
                  <a:pt x="287" y="155"/>
                  <a:pt x="285" y="157"/>
                  <a:pt x="283" y="160"/>
                </a:cubicBezTo>
                <a:cubicBezTo>
                  <a:pt x="282" y="160"/>
                  <a:pt x="281" y="161"/>
                  <a:pt x="280" y="162"/>
                </a:cubicBezTo>
                <a:cubicBezTo>
                  <a:pt x="277" y="166"/>
                  <a:pt x="274" y="170"/>
                  <a:pt x="270" y="174"/>
                </a:cubicBezTo>
                <a:cubicBezTo>
                  <a:pt x="265" y="179"/>
                  <a:pt x="259" y="189"/>
                  <a:pt x="266" y="176"/>
                </a:cubicBezTo>
                <a:cubicBezTo>
                  <a:pt x="267" y="175"/>
                  <a:pt x="267" y="174"/>
                  <a:pt x="268" y="173"/>
                </a:cubicBezTo>
                <a:cubicBezTo>
                  <a:pt x="274" y="167"/>
                  <a:pt x="279" y="160"/>
                  <a:pt x="284" y="153"/>
                </a:cubicBezTo>
                <a:cubicBezTo>
                  <a:pt x="293" y="146"/>
                  <a:pt x="301" y="138"/>
                  <a:pt x="309" y="131"/>
                </a:cubicBezTo>
                <a:cubicBezTo>
                  <a:pt x="304" y="135"/>
                  <a:pt x="299" y="148"/>
                  <a:pt x="295" y="153"/>
                </a:cubicBezTo>
                <a:cubicBezTo>
                  <a:pt x="294" y="155"/>
                  <a:pt x="297" y="156"/>
                  <a:pt x="298" y="155"/>
                </a:cubicBezTo>
                <a:cubicBezTo>
                  <a:pt x="305" y="149"/>
                  <a:pt x="311" y="143"/>
                  <a:pt x="317" y="137"/>
                </a:cubicBezTo>
                <a:cubicBezTo>
                  <a:pt x="313" y="141"/>
                  <a:pt x="309" y="153"/>
                  <a:pt x="306" y="159"/>
                </a:cubicBezTo>
                <a:cubicBezTo>
                  <a:pt x="305" y="161"/>
                  <a:pt x="307" y="162"/>
                  <a:pt x="308" y="161"/>
                </a:cubicBezTo>
                <a:cubicBezTo>
                  <a:pt x="314" y="155"/>
                  <a:pt x="319" y="149"/>
                  <a:pt x="325" y="143"/>
                </a:cubicBezTo>
                <a:cubicBezTo>
                  <a:pt x="339" y="129"/>
                  <a:pt x="327" y="147"/>
                  <a:pt x="325" y="150"/>
                </a:cubicBezTo>
                <a:cubicBezTo>
                  <a:pt x="317" y="163"/>
                  <a:pt x="305" y="174"/>
                  <a:pt x="297" y="186"/>
                </a:cubicBezTo>
                <a:cubicBezTo>
                  <a:pt x="295" y="188"/>
                  <a:pt x="298" y="190"/>
                  <a:pt x="299" y="188"/>
                </a:cubicBezTo>
                <a:cubicBezTo>
                  <a:pt x="311" y="178"/>
                  <a:pt x="320" y="165"/>
                  <a:pt x="331" y="153"/>
                </a:cubicBezTo>
                <a:cubicBezTo>
                  <a:pt x="333" y="152"/>
                  <a:pt x="334" y="150"/>
                  <a:pt x="336" y="148"/>
                </a:cubicBezTo>
                <a:cubicBezTo>
                  <a:pt x="339" y="143"/>
                  <a:pt x="343" y="141"/>
                  <a:pt x="348" y="141"/>
                </a:cubicBezTo>
                <a:cubicBezTo>
                  <a:pt x="347" y="143"/>
                  <a:pt x="345" y="144"/>
                  <a:pt x="345" y="146"/>
                </a:cubicBezTo>
                <a:cubicBezTo>
                  <a:pt x="344" y="147"/>
                  <a:pt x="345" y="148"/>
                  <a:pt x="345" y="149"/>
                </a:cubicBezTo>
                <a:cubicBezTo>
                  <a:pt x="341" y="154"/>
                  <a:pt x="336" y="160"/>
                  <a:pt x="332" y="166"/>
                </a:cubicBezTo>
                <a:cubicBezTo>
                  <a:pt x="320" y="176"/>
                  <a:pt x="309" y="188"/>
                  <a:pt x="299" y="201"/>
                </a:cubicBezTo>
                <a:cubicBezTo>
                  <a:pt x="299" y="201"/>
                  <a:pt x="299" y="201"/>
                  <a:pt x="299" y="201"/>
                </a:cubicBezTo>
                <a:cubicBezTo>
                  <a:pt x="280" y="219"/>
                  <a:pt x="263" y="239"/>
                  <a:pt x="245" y="258"/>
                </a:cubicBezTo>
                <a:cubicBezTo>
                  <a:pt x="250" y="251"/>
                  <a:pt x="255" y="244"/>
                  <a:pt x="261" y="238"/>
                </a:cubicBezTo>
                <a:cubicBezTo>
                  <a:pt x="264" y="233"/>
                  <a:pt x="268" y="229"/>
                  <a:pt x="272" y="224"/>
                </a:cubicBezTo>
                <a:cubicBezTo>
                  <a:pt x="274" y="222"/>
                  <a:pt x="276" y="220"/>
                  <a:pt x="278" y="217"/>
                </a:cubicBezTo>
                <a:cubicBezTo>
                  <a:pt x="282" y="215"/>
                  <a:pt x="284" y="213"/>
                  <a:pt x="283" y="211"/>
                </a:cubicBezTo>
                <a:cubicBezTo>
                  <a:pt x="285" y="209"/>
                  <a:pt x="287" y="207"/>
                  <a:pt x="289" y="204"/>
                </a:cubicBezTo>
                <a:cubicBezTo>
                  <a:pt x="291" y="203"/>
                  <a:pt x="288" y="200"/>
                  <a:pt x="287" y="202"/>
                </a:cubicBezTo>
                <a:cubicBezTo>
                  <a:pt x="283" y="206"/>
                  <a:pt x="279" y="210"/>
                  <a:pt x="276" y="214"/>
                </a:cubicBezTo>
                <a:cubicBezTo>
                  <a:pt x="267" y="224"/>
                  <a:pt x="259" y="234"/>
                  <a:pt x="250" y="243"/>
                </a:cubicBezTo>
                <a:cubicBezTo>
                  <a:pt x="234" y="260"/>
                  <a:pt x="249" y="240"/>
                  <a:pt x="254" y="233"/>
                </a:cubicBezTo>
                <a:cubicBezTo>
                  <a:pt x="260" y="226"/>
                  <a:pt x="266" y="219"/>
                  <a:pt x="271" y="212"/>
                </a:cubicBezTo>
                <a:cubicBezTo>
                  <a:pt x="272" y="210"/>
                  <a:pt x="270" y="208"/>
                  <a:pt x="268" y="210"/>
                </a:cubicBezTo>
                <a:cubicBezTo>
                  <a:pt x="263" y="216"/>
                  <a:pt x="259" y="221"/>
                  <a:pt x="254" y="228"/>
                </a:cubicBezTo>
                <a:cubicBezTo>
                  <a:pt x="249" y="233"/>
                  <a:pt x="244" y="240"/>
                  <a:pt x="241" y="242"/>
                </a:cubicBezTo>
                <a:cubicBezTo>
                  <a:pt x="234" y="250"/>
                  <a:pt x="234" y="250"/>
                  <a:pt x="239" y="243"/>
                </a:cubicBezTo>
                <a:cubicBezTo>
                  <a:pt x="242" y="238"/>
                  <a:pt x="246" y="233"/>
                  <a:pt x="250" y="228"/>
                </a:cubicBezTo>
                <a:cubicBezTo>
                  <a:pt x="252" y="227"/>
                  <a:pt x="253" y="226"/>
                  <a:pt x="253" y="225"/>
                </a:cubicBezTo>
                <a:cubicBezTo>
                  <a:pt x="255" y="223"/>
                  <a:pt x="257" y="221"/>
                  <a:pt x="258" y="219"/>
                </a:cubicBezTo>
                <a:cubicBezTo>
                  <a:pt x="260" y="217"/>
                  <a:pt x="257" y="215"/>
                  <a:pt x="256" y="217"/>
                </a:cubicBezTo>
                <a:cubicBezTo>
                  <a:pt x="250" y="222"/>
                  <a:pt x="244" y="227"/>
                  <a:pt x="238" y="233"/>
                </a:cubicBezTo>
                <a:cubicBezTo>
                  <a:pt x="227" y="243"/>
                  <a:pt x="225" y="243"/>
                  <a:pt x="227" y="239"/>
                </a:cubicBezTo>
                <a:cubicBezTo>
                  <a:pt x="228" y="239"/>
                  <a:pt x="229" y="239"/>
                  <a:pt x="229" y="237"/>
                </a:cubicBezTo>
                <a:cubicBezTo>
                  <a:pt x="229" y="238"/>
                  <a:pt x="231" y="234"/>
                  <a:pt x="233" y="230"/>
                </a:cubicBezTo>
                <a:cubicBezTo>
                  <a:pt x="237" y="225"/>
                  <a:pt x="240" y="220"/>
                  <a:pt x="242" y="218"/>
                </a:cubicBezTo>
                <a:cubicBezTo>
                  <a:pt x="244" y="216"/>
                  <a:pt x="242" y="214"/>
                  <a:pt x="240" y="215"/>
                </a:cubicBezTo>
                <a:cubicBezTo>
                  <a:pt x="233" y="221"/>
                  <a:pt x="227" y="226"/>
                  <a:pt x="226" y="233"/>
                </a:cubicBezTo>
                <a:cubicBezTo>
                  <a:pt x="223" y="238"/>
                  <a:pt x="221" y="242"/>
                  <a:pt x="219" y="247"/>
                </a:cubicBezTo>
                <a:cubicBezTo>
                  <a:pt x="218" y="249"/>
                  <a:pt x="220" y="250"/>
                  <a:pt x="221" y="249"/>
                </a:cubicBezTo>
                <a:cubicBezTo>
                  <a:pt x="226" y="246"/>
                  <a:pt x="230" y="244"/>
                  <a:pt x="235" y="240"/>
                </a:cubicBezTo>
                <a:cubicBezTo>
                  <a:pt x="237" y="239"/>
                  <a:pt x="238" y="237"/>
                  <a:pt x="240" y="236"/>
                </a:cubicBezTo>
                <a:cubicBezTo>
                  <a:pt x="236" y="242"/>
                  <a:pt x="232" y="248"/>
                  <a:pt x="229" y="255"/>
                </a:cubicBezTo>
                <a:cubicBezTo>
                  <a:pt x="228" y="257"/>
                  <a:pt x="231" y="258"/>
                  <a:pt x="232" y="257"/>
                </a:cubicBezTo>
                <a:cubicBezTo>
                  <a:pt x="235" y="254"/>
                  <a:pt x="238" y="250"/>
                  <a:pt x="241" y="247"/>
                </a:cubicBezTo>
                <a:cubicBezTo>
                  <a:pt x="240" y="250"/>
                  <a:pt x="238" y="254"/>
                  <a:pt x="236" y="257"/>
                </a:cubicBezTo>
                <a:cubicBezTo>
                  <a:pt x="235" y="259"/>
                  <a:pt x="237" y="261"/>
                  <a:pt x="239" y="259"/>
                </a:cubicBezTo>
                <a:cubicBezTo>
                  <a:pt x="241" y="257"/>
                  <a:pt x="243" y="255"/>
                  <a:pt x="245" y="253"/>
                </a:cubicBezTo>
                <a:cubicBezTo>
                  <a:pt x="242" y="258"/>
                  <a:pt x="238" y="263"/>
                  <a:pt x="235" y="269"/>
                </a:cubicBezTo>
                <a:cubicBezTo>
                  <a:pt x="235" y="268"/>
                  <a:pt x="235" y="267"/>
                  <a:pt x="236" y="267"/>
                </a:cubicBezTo>
                <a:cubicBezTo>
                  <a:pt x="237" y="265"/>
                  <a:pt x="235" y="263"/>
                  <a:pt x="233" y="265"/>
                </a:cubicBezTo>
                <a:cubicBezTo>
                  <a:pt x="226" y="270"/>
                  <a:pt x="219" y="277"/>
                  <a:pt x="212" y="284"/>
                </a:cubicBezTo>
                <a:cubicBezTo>
                  <a:pt x="214" y="281"/>
                  <a:pt x="215" y="278"/>
                  <a:pt x="216" y="274"/>
                </a:cubicBezTo>
                <a:cubicBezTo>
                  <a:pt x="217" y="273"/>
                  <a:pt x="215" y="272"/>
                  <a:pt x="214" y="273"/>
                </a:cubicBezTo>
                <a:cubicBezTo>
                  <a:pt x="208" y="279"/>
                  <a:pt x="201" y="286"/>
                  <a:pt x="196" y="293"/>
                </a:cubicBezTo>
                <a:cubicBezTo>
                  <a:pt x="195" y="293"/>
                  <a:pt x="196" y="295"/>
                  <a:pt x="197" y="294"/>
                </a:cubicBezTo>
                <a:cubicBezTo>
                  <a:pt x="202" y="289"/>
                  <a:pt x="206" y="284"/>
                  <a:pt x="211" y="280"/>
                </a:cubicBezTo>
                <a:cubicBezTo>
                  <a:pt x="207" y="287"/>
                  <a:pt x="203" y="293"/>
                  <a:pt x="198" y="299"/>
                </a:cubicBezTo>
                <a:cubicBezTo>
                  <a:pt x="196" y="300"/>
                  <a:pt x="198" y="303"/>
                  <a:pt x="200" y="301"/>
                </a:cubicBezTo>
                <a:cubicBezTo>
                  <a:pt x="209" y="293"/>
                  <a:pt x="217" y="284"/>
                  <a:pt x="226" y="275"/>
                </a:cubicBezTo>
                <a:cubicBezTo>
                  <a:pt x="218" y="287"/>
                  <a:pt x="207" y="297"/>
                  <a:pt x="199" y="308"/>
                </a:cubicBezTo>
                <a:cubicBezTo>
                  <a:pt x="198" y="309"/>
                  <a:pt x="199" y="312"/>
                  <a:pt x="201" y="311"/>
                </a:cubicBezTo>
                <a:cubicBezTo>
                  <a:pt x="201" y="311"/>
                  <a:pt x="201" y="311"/>
                  <a:pt x="201" y="310"/>
                </a:cubicBezTo>
                <a:cubicBezTo>
                  <a:pt x="201" y="310"/>
                  <a:pt x="201" y="310"/>
                  <a:pt x="201" y="310"/>
                </a:cubicBezTo>
                <a:cubicBezTo>
                  <a:pt x="201" y="310"/>
                  <a:pt x="201" y="310"/>
                  <a:pt x="201" y="310"/>
                </a:cubicBezTo>
                <a:cubicBezTo>
                  <a:pt x="214" y="302"/>
                  <a:pt x="224" y="291"/>
                  <a:pt x="236" y="281"/>
                </a:cubicBezTo>
                <a:cubicBezTo>
                  <a:pt x="234" y="285"/>
                  <a:pt x="232" y="288"/>
                  <a:pt x="229" y="292"/>
                </a:cubicBezTo>
                <a:cubicBezTo>
                  <a:pt x="223" y="298"/>
                  <a:pt x="218" y="304"/>
                  <a:pt x="212" y="310"/>
                </a:cubicBezTo>
                <a:cubicBezTo>
                  <a:pt x="211" y="312"/>
                  <a:pt x="213" y="315"/>
                  <a:pt x="215" y="313"/>
                </a:cubicBezTo>
                <a:cubicBezTo>
                  <a:pt x="220" y="308"/>
                  <a:pt x="225" y="302"/>
                  <a:pt x="230" y="297"/>
                </a:cubicBezTo>
                <a:cubicBezTo>
                  <a:pt x="226" y="303"/>
                  <a:pt x="221" y="309"/>
                  <a:pt x="217" y="315"/>
                </a:cubicBezTo>
                <a:cubicBezTo>
                  <a:pt x="215" y="317"/>
                  <a:pt x="218" y="319"/>
                  <a:pt x="220" y="317"/>
                </a:cubicBezTo>
                <a:cubicBezTo>
                  <a:pt x="224" y="312"/>
                  <a:pt x="228" y="307"/>
                  <a:pt x="233" y="303"/>
                </a:cubicBezTo>
                <a:cubicBezTo>
                  <a:pt x="232" y="305"/>
                  <a:pt x="232" y="306"/>
                  <a:pt x="231" y="308"/>
                </a:cubicBezTo>
                <a:cubicBezTo>
                  <a:pt x="230" y="307"/>
                  <a:pt x="229" y="308"/>
                  <a:pt x="229" y="309"/>
                </a:cubicBezTo>
                <a:cubicBezTo>
                  <a:pt x="228" y="312"/>
                  <a:pt x="227" y="315"/>
                  <a:pt x="226" y="319"/>
                </a:cubicBezTo>
                <a:cubicBezTo>
                  <a:pt x="225" y="320"/>
                  <a:pt x="226" y="320"/>
                  <a:pt x="226" y="321"/>
                </a:cubicBezTo>
                <a:cubicBezTo>
                  <a:pt x="225" y="322"/>
                  <a:pt x="224" y="324"/>
                  <a:pt x="223" y="325"/>
                </a:cubicBezTo>
                <a:cubicBezTo>
                  <a:pt x="222" y="325"/>
                  <a:pt x="221" y="327"/>
                  <a:pt x="219" y="331"/>
                </a:cubicBezTo>
                <a:cubicBezTo>
                  <a:pt x="219" y="332"/>
                  <a:pt x="218" y="332"/>
                  <a:pt x="218" y="333"/>
                </a:cubicBezTo>
                <a:cubicBezTo>
                  <a:pt x="215" y="337"/>
                  <a:pt x="212" y="341"/>
                  <a:pt x="210" y="345"/>
                </a:cubicBezTo>
                <a:cubicBezTo>
                  <a:pt x="209" y="346"/>
                  <a:pt x="210" y="347"/>
                  <a:pt x="211" y="347"/>
                </a:cubicBezTo>
                <a:cubicBezTo>
                  <a:pt x="209" y="351"/>
                  <a:pt x="208" y="356"/>
                  <a:pt x="209" y="360"/>
                </a:cubicBezTo>
                <a:cubicBezTo>
                  <a:pt x="209" y="361"/>
                  <a:pt x="209" y="362"/>
                  <a:pt x="210" y="362"/>
                </a:cubicBezTo>
                <a:cubicBezTo>
                  <a:pt x="206" y="367"/>
                  <a:pt x="202" y="372"/>
                  <a:pt x="198" y="377"/>
                </a:cubicBezTo>
                <a:cubicBezTo>
                  <a:pt x="196" y="379"/>
                  <a:pt x="199" y="382"/>
                  <a:pt x="200" y="380"/>
                </a:cubicBezTo>
                <a:cubicBezTo>
                  <a:pt x="205" y="374"/>
                  <a:pt x="211" y="367"/>
                  <a:pt x="216" y="361"/>
                </a:cubicBezTo>
                <a:cubicBezTo>
                  <a:pt x="209" y="372"/>
                  <a:pt x="203" y="383"/>
                  <a:pt x="198" y="394"/>
                </a:cubicBezTo>
                <a:cubicBezTo>
                  <a:pt x="198" y="396"/>
                  <a:pt x="200" y="397"/>
                  <a:pt x="201" y="396"/>
                </a:cubicBezTo>
                <a:cubicBezTo>
                  <a:pt x="206" y="391"/>
                  <a:pt x="210" y="386"/>
                  <a:pt x="214" y="381"/>
                </a:cubicBezTo>
                <a:cubicBezTo>
                  <a:pt x="209" y="389"/>
                  <a:pt x="205" y="397"/>
                  <a:pt x="201" y="405"/>
                </a:cubicBezTo>
                <a:cubicBezTo>
                  <a:pt x="200" y="407"/>
                  <a:pt x="202" y="409"/>
                  <a:pt x="204" y="407"/>
                </a:cubicBezTo>
                <a:cubicBezTo>
                  <a:pt x="207" y="403"/>
                  <a:pt x="210" y="399"/>
                  <a:pt x="213" y="395"/>
                </a:cubicBezTo>
                <a:cubicBezTo>
                  <a:pt x="209" y="403"/>
                  <a:pt x="206" y="410"/>
                  <a:pt x="203" y="418"/>
                </a:cubicBezTo>
                <a:cubicBezTo>
                  <a:pt x="202" y="420"/>
                  <a:pt x="205" y="421"/>
                  <a:pt x="206" y="420"/>
                </a:cubicBezTo>
                <a:cubicBezTo>
                  <a:pt x="207" y="418"/>
                  <a:pt x="209" y="416"/>
                  <a:pt x="210" y="414"/>
                </a:cubicBezTo>
                <a:cubicBezTo>
                  <a:pt x="210" y="417"/>
                  <a:pt x="209" y="420"/>
                  <a:pt x="209" y="423"/>
                </a:cubicBezTo>
                <a:cubicBezTo>
                  <a:pt x="208" y="424"/>
                  <a:pt x="210" y="426"/>
                  <a:pt x="212" y="424"/>
                </a:cubicBezTo>
                <a:cubicBezTo>
                  <a:pt x="216" y="421"/>
                  <a:pt x="220" y="417"/>
                  <a:pt x="224" y="413"/>
                </a:cubicBezTo>
                <a:cubicBezTo>
                  <a:pt x="222" y="418"/>
                  <a:pt x="221" y="423"/>
                  <a:pt x="221" y="429"/>
                </a:cubicBezTo>
                <a:cubicBezTo>
                  <a:pt x="221" y="430"/>
                  <a:pt x="223" y="431"/>
                  <a:pt x="224" y="430"/>
                </a:cubicBezTo>
                <a:cubicBezTo>
                  <a:pt x="228" y="426"/>
                  <a:pt x="231" y="422"/>
                  <a:pt x="235" y="418"/>
                </a:cubicBezTo>
                <a:cubicBezTo>
                  <a:pt x="232" y="424"/>
                  <a:pt x="230" y="431"/>
                  <a:pt x="228" y="438"/>
                </a:cubicBezTo>
                <a:cubicBezTo>
                  <a:pt x="228" y="439"/>
                  <a:pt x="230" y="441"/>
                  <a:pt x="231" y="439"/>
                </a:cubicBezTo>
                <a:cubicBezTo>
                  <a:pt x="233" y="437"/>
                  <a:pt x="236" y="434"/>
                  <a:pt x="238" y="432"/>
                </a:cubicBezTo>
                <a:cubicBezTo>
                  <a:pt x="237" y="434"/>
                  <a:pt x="237" y="436"/>
                  <a:pt x="236" y="439"/>
                </a:cubicBezTo>
                <a:cubicBezTo>
                  <a:pt x="236" y="440"/>
                  <a:pt x="238" y="442"/>
                  <a:pt x="239" y="440"/>
                </a:cubicBezTo>
                <a:cubicBezTo>
                  <a:pt x="242" y="438"/>
                  <a:pt x="245" y="435"/>
                  <a:pt x="248" y="432"/>
                </a:cubicBezTo>
                <a:cubicBezTo>
                  <a:pt x="245" y="436"/>
                  <a:pt x="243" y="441"/>
                  <a:pt x="242" y="446"/>
                </a:cubicBezTo>
                <a:cubicBezTo>
                  <a:pt x="241" y="447"/>
                  <a:pt x="243" y="448"/>
                  <a:pt x="245" y="447"/>
                </a:cubicBezTo>
                <a:cubicBezTo>
                  <a:pt x="255" y="437"/>
                  <a:pt x="265" y="426"/>
                  <a:pt x="275" y="415"/>
                </a:cubicBezTo>
                <a:cubicBezTo>
                  <a:pt x="270" y="422"/>
                  <a:pt x="266" y="430"/>
                  <a:pt x="263" y="439"/>
                </a:cubicBezTo>
                <a:cubicBezTo>
                  <a:pt x="263" y="440"/>
                  <a:pt x="265" y="442"/>
                  <a:pt x="266" y="440"/>
                </a:cubicBezTo>
                <a:cubicBezTo>
                  <a:pt x="272" y="435"/>
                  <a:pt x="277" y="429"/>
                  <a:pt x="283" y="423"/>
                </a:cubicBezTo>
                <a:cubicBezTo>
                  <a:pt x="279" y="428"/>
                  <a:pt x="276" y="433"/>
                  <a:pt x="274" y="438"/>
                </a:cubicBezTo>
                <a:cubicBezTo>
                  <a:pt x="273" y="440"/>
                  <a:pt x="275" y="442"/>
                  <a:pt x="276" y="441"/>
                </a:cubicBezTo>
                <a:cubicBezTo>
                  <a:pt x="294" y="430"/>
                  <a:pt x="307" y="414"/>
                  <a:pt x="320" y="398"/>
                </a:cubicBezTo>
                <a:cubicBezTo>
                  <a:pt x="339" y="372"/>
                  <a:pt x="360" y="346"/>
                  <a:pt x="381" y="321"/>
                </a:cubicBezTo>
                <a:cubicBezTo>
                  <a:pt x="381" y="322"/>
                  <a:pt x="381" y="322"/>
                  <a:pt x="381" y="323"/>
                </a:cubicBezTo>
                <a:cubicBezTo>
                  <a:pt x="379" y="326"/>
                  <a:pt x="377" y="329"/>
                  <a:pt x="376" y="330"/>
                </a:cubicBezTo>
                <a:cubicBezTo>
                  <a:pt x="365" y="346"/>
                  <a:pt x="353" y="360"/>
                  <a:pt x="341" y="375"/>
                </a:cubicBezTo>
                <a:cubicBezTo>
                  <a:pt x="323" y="396"/>
                  <a:pt x="306" y="418"/>
                  <a:pt x="293" y="443"/>
                </a:cubicBezTo>
                <a:cubicBezTo>
                  <a:pt x="292" y="445"/>
                  <a:pt x="294" y="447"/>
                  <a:pt x="296" y="445"/>
                </a:cubicBezTo>
                <a:cubicBezTo>
                  <a:pt x="305" y="436"/>
                  <a:pt x="313" y="427"/>
                  <a:pt x="322" y="418"/>
                </a:cubicBezTo>
                <a:cubicBezTo>
                  <a:pt x="320" y="422"/>
                  <a:pt x="318" y="426"/>
                  <a:pt x="317" y="431"/>
                </a:cubicBezTo>
                <a:cubicBezTo>
                  <a:pt x="316" y="432"/>
                  <a:pt x="318" y="434"/>
                  <a:pt x="320" y="433"/>
                </a:cubicBezTo>
                <a:cubicBezTo>
                  <a:pt x="327" y="428"/>
                  <a:pt x="333" y="423"/>
                  <a:pt x="340" y="418"/>
                </a:cubicBezTo>
                <a:cubicBezTo>
                  <a:pt x="331" y="429"/>
                  <a:pt x="324" y="442"/>
                  <a:pt x="320" y="457"/>
                </a:cubicBezTo>
                <a:cubicBezTo>
                  <a:pt x="320" y="459"/>
                  <a:pt x="322" y="460"/>
                  <a:pt x="323" y="459"/>
                </a:cubicBezTo>
                <a:cubicBezTo>
                  <a:pt x="326" y="456"/>
                  <a:pt x="329" y="454"/>
                  <a:pt x="331" y="452"/>
                </a:cubicBezTo>
                <a:cubicBezTo>
                  <a:pt x="330" y="454"/>
                  <a:pt x="329" y="456"/>
                  <a:pt x="327" y="459"/>
                </a:cubicBezTo>
                <a:cubicBezTo>
                  <a:pt x="326" y="461"/>
                  <a:pt x="329" y="462"/>
                  <a:pt x="330" y="461"/>
                </a:cubicBezTo>
                <a:cubicBezTo>
                  <a:pt x="338" y="455"/>
                  <a:pt x="346" y="448"/>
                  <a:pt x="353" y="441"/>
                </a:cubicBezTo>
                <a:cubicBezTo>
                  <a:pt x="344" y="453"/>
                  <a:pt x="336" y="466"/>
                  <a:pt x="328" y="479"/>
                </a:cubicBezTo>
                <a:cubicBezTo>
                  <a:pt x="328" y="481"/>
                  <a:pt x="329" y="483"/>
                  <a:pt x="331" y="482"/>
                </a:cubicBezTo>
                <a:cubicBezTo>
                  <a:pt x="333" y="480"/>
                  <a:pt x="336" y="478"/>
                  <a:pt x="338" y="477"/>
                </a:cubicBezTo>
                <a:cubicBezTo>
                  <a:pt x="337" y="479"/>
                  <a:pt x="336" y="481"/>
                  <a:pt x="335" y="483"/>
                </a:cubicBezTo>
                <a:cubicBezTo>
                  <a:pt x="335" y="485"/>
                  <a:pt x="336" y="486"/>
                  <a:pt x="337" y="485"/>
                </a:cubicBezTo>
                <a:cubicBezTo>
                  <a:pt x="342" y="484"/>
                  <a:pt x="347" y="482"/>
                  <a:pt x="351" y="480"/>
                </a:cubicBezTo>
                <a:cubicBezTo>
                  <a:pt x="349" y="484"/>
                  <a:pt x="347" y="489"/>
                  <a:pt x="345" y="493"/>
                </a:cubicBezTo>
                <a:cubicBezTo>
                  <a:pt x="345" y="495"/>
                  <a:pt x="347" y="496"/>
                  <a:pt x="348" y="496"/>
                </a:cubicBezTo>
                <a:cubicBezTo>
                  <a:pt x="352" y="494"/>
                  <a:pt x="355" y="492"/>
                  <a:pt x="358" y="490"/>
                </a:cubicBezTo>
                <a:cubicBezTo>
                  <a:pt x="354" y="495"/>
                  <a:pt x="350" y="501"/>
                  <a:pt x="347" y="507"/>
                </a:cubicBezTo>
                <a:cubicBezTo>
                  <a:pt x="346" y="508"/>
                  <a:pt x="348" y="510"/>
                  <a:pt x="349" y="509"/>
                </a:cubicBezTo>
                <a:cubicBezTo>
                  <a:pt x="353" y="507"/>
                  <a:pt x="356" y="505"/>
                  <a:pt x="359" y="503"/>
                </a:cubicBezTo>
                <a:cubicBezTo>
                  <a:pt x="355" y="507"/>
                  <a:pt x="351" y="512"/>
                  <a:pt x="348" y="517"/>
                </a:cubicBezTo>
                <a:cubicBezTo>
                  <a:pt x="347" y="518"/>
                  <a:pt x="349" y="521"/>
                  <a:pt x="350" y="520"/>
                </a:cubicBezTo>
                <a:cubicBezTo>
                  <a:pt x="352" y="518"/>
                  <a:pt x="354" y="517"/>
                  <a:pt x="356" y="516"/>
                </a:cubicBezTo>
                <a:cubicBezTo>
                  <a:pt x="355" y="517"/>
                  <a:pt x="353" y="519"/>
                  <a:pt x="352" y="520"/>
                </a:cubicBezTo>
                <a:cubicBezTo>
                  <a:pt x="352" y="522"/>
                  <a:pt x="353" y="524"/>
                  <a:pt x="354" y="523"/>
                </a:cubicBezTo>
                <a:cubicBezTo>
                  <a:pt x="361" y="521"/>
                  <a:pt x="368" y="518"/>
                  <a:pt x="374" y="514"/>
                </a:cubicBezTo>
                <a:cubicBezTo>
                  <a:pt x="370" y="519"/>
                  <a:pt x="366" y="523"/>
                  <a:pt x="362" y="528"/>
                </a:cubicBezTo>
                <a:cubicBezTo>
                  <a:pt x="334" y="536"/>
                  <a:pt x="305" y="540"/>
                  <a:pt x="277" y="541"/>
                </a:cubicBezTo>
                <a:cubicBezTo>
                  <a:pt x="234" y="542"/>
                  <a:pt x="191" y="534"/>
                  <a:pt x="152" y="516"/>
                </a:cubicBezTo>
                <a:cubicBezTo>
                  <a:pt x="153" y="516"/>
                  <a:pt x="153" y="516"/>
                  <a:pt x="153" y="516"/>
                </a:cubicBezTo>
                <a:cubicBezTo>
                  <a:pt x="154" y="515"/>
                  <a:pt x="154" y="514"/>
                  <a:pt x="155" y="513"/>
                </a:cubicBezTo>
                <a:cubicBezTo>
                  <a:pt x="155" y="513"/>
                  <a:pt x="156" y="513"/>
                  <a:pt x="156" y="512"/>
                </a:cubicBezTo>
                <a:cubicBezTo>
                  <a:pt x="159" y="507"/>
                  <a:pt x="158" y="509"/>
                  <a:pt x="160" y="502"/>
                </a:cubicBezTo>
                <a:cubicBezTo>
                  <a:pt x="161" y="500"/>
                  <a:pt x="157" y="499"/>
                  <a:pt x="156" y="501"/>
                </a:cubicBezTo>
                <a:cubicBezTo>
                  <a:pt x="155" y="502"/>
                  <a:pt x="155" y="503"/>
                  <a:pt x="154" y="504"/>
                </a:cubicBezTo>
                <a:cubicBezTo>
                  <a:pt x="155" y="497"/>
                  <a:pt x="155" y="492"/>
                  <a:pt x="153" y="485"/>
                </a:cubicBezTo>
                <a:cubicBezTo>
                  <a:pt x="153" y="484"/>
                  <a:pt x="150" y="483"/>
                  <a:pt x="149" y="485"/>
                </a:cubicBezTo>
                <a:cubicBezTo>
                  <a:pt x="148" y="486"/>
                  <a:pt x="147" y="488"/>
                  <a:pt x="146" y="489"/>
                </a:cubicBezTo>
                <a:cubicBezTo>
                  <a:pt x="147" y="486"/>
                  <a:pt x="147" y="483"/>
                  <a:pt x="146" y="479"/>
                </a:cubicBezTo>
                <a:cubicBezTo>
                  <a:pt x="146" y="477"/>
                  <a:pt x="144" y="476"/>
                  <a:pt x="142" y="478"/>
                </a:cubicBezTo>
                <a:cubicBezTo>
                  <a:pt x="140" y="480"/>
                  <a:pt x="139" y="483"/>
                  <a:pt x="137" y="485"/>
                </a:cubicBezTo>
                <a:cubicBezTo>
                  <a:pt x="139" y="479"/>
                  <a:pt x="137" y="474"/>
                  <a:pt x="135" y="468"/>
                </a:cubicBezTo>
                <a:cubicBezTo>
                  <a:pt x="134" y="467"/>
                  <a:pt x="132" y="466"/>
                  <a:pt x="131" y="467"/>
                </a:cubicBezTo>
                <a:cubicBezTo>
                  <a:pt x="129" y="469"/>
                  <a:pt x="128" y="471"/>
                  <a:pt x="126" y="473"/>
                </a:cubicBezTo>
                <a:cubicBezTo>
                  <a:pt x="126" y="474"/>
                  <a:pt x="125" y="475"/>
                  <a:pt x="125" y="476"/>
                </a:cubicBezTo>
                <a:cubicBezTo>
                  <a:pt x="126" y="471"/>
                  <a:pt x="127" y="466"/>
                  <a:pt x="127" y="460"/>
                </a:cubicBezTo>
                <a:cubicBezTo>
                  <a:pt x="127" y="458"/>
                  <a:pt x="124" y="457"/>
                  <a:pt x="123" y="458"/>
                </a:cubicBezTo>
                <a:cubicBezTo>
                  <a:pt x="120" y="461"/>
                  <a:pt x="117" y="465"/>
                  <a:pt x="114" y="469"/>
                </a:cubicBezTo>
                <a:cubicBezTo>
                  <a:pt x="115" y="463"/>
                  <a:pt x="115" y="458"/>
                  <a:pt x="113" y="451"/>
                </a:cubicBezTo>
                <a:cubicBezTo>
                  <a:pt x="113" y="450"/>
                  <a:pt x="111" y="449"/>
                  <a:pt x="110" y="450"/>
                </a:cubicBezTo>
                <a:cubicBezTo>
                  <a:pt x="106" y="453"/>
                  <a:pt x="102" y="456"/>
                  <a:pt x="99" y="459"/>
                </a:cubicBezTo>
                <a:cubicBezTo>
                  <a:pt x="100" y="457"/>
                  <a:pt x="100" y="454"/>
                  <a:pt x="100" y="451"/>
                </a:cubicBezTo>
                <a:cubicBezTo>
                  <a:pt x="101" y="449"/>
                  <a:pt x="98" y="448"/>
                  <a:pt x="97" y="449"/>
                </a:cubicBezTo>
                <a:cubicBezTo>
                  <a:pt x="94" y="452"/>
                  <a:pt x="88" y="458"/>
                  <a:pt x="88" y="460"/>
                </a:cubicBezTo>
                <a:cubicBezTo>
                  <a:pt x="89" y="453"/>
                  <a:pt x="90" y="447"/>
                  <a:pt x="90" y="439"/>
                </a:cubicBezTo>
                <a:cubicBezTo>
                  <a:pt x="90" y="438"/>
                  <a:pt x="88" y="437"/>
                  <a:pt x="87" y="438"/>
                </a:cubicBezTo>
                <a:cubicBezTo>
                  <a:pt x="82" y="441"/>
                  <a:pt x="78" y="444"/>
                  <a:pt x="74" y="449"/>
                </a:cubicBezTo>
                <a:cubicBezTo>
                  <a:pt x="78" y="444"/>
                  <a:pt x="80" y="441"/>
                  <a:pt x="81" y="432"/>
                </a:cubicBezTo>
                <a:cubicBezTo>
                  <a:pt x="81" y="431"/>
                  <a:pt x="79" y="430"/>
                  <a:pt x="78" y="431"/>
                </a:cubicBezTo>
                <a:cubicBezTo>
                  <a:pt x="65" y="442"/>
                  <a:pt x="70" y="441"/>
                  <a:pt x="72" y="426"/>
                </a:cubicBezTo>
                <a:cubicBezTo>
                  <a:pt x="72" y="425"/>
                  <a:pt x="71" y="423"/>
                  <a:pt x="69" y="424"/>
                </a:cubicBezTo>
                <a:cubicBezTo>
                  <a:pt x="59" y="431"/>
                  <a:pt x="60" y="438"/>
                  <a:pt x="58" y="423"/>
                </a:cubicBezTo>
                <a:cubicBezTo>
                  <a:pt x="58" y="422"/>
                  <a:pt x="57" y="421"/>
                  <a:pt x="56" y="421"/>
                </a:cubicBezTo>
                <a:cubicBezTo>
                  <a:pt x="47" y="421"/>
                  <a:pt x="52" y="412"/>
                  <a:pt x="52" y="405"/>
                </a:cubicBezTo>
                <a:cubicBezTo>
                  <a:pt x="52" y="403"/>
                  <a:pt x="50" y="403"/>
                  <a:pt x="49" y="404"/>
                </a:cubicBezTo>
                <a:cubicBezTo>
                  <a:pt x="46" y="407"/>
                  <a:pt x="43" y="410"/>
                  <a:pt x="42" y="410"/>
                </a:cubicBezTo>
                <a:cubicBezTo>
                  <a:pt x="42" y="409"/>
                  <a:pt x="42" y="409"/>
                  <a:pt x="41" y="408"/>
                </a:cubicBezTo>
                <a:cubicBezTo>
                  <a:pt x="41" y="407"/>
                  <a:pt x="41" y="404"/>
                  <a:pt x="41" y="402"/>
                </a:cubicBezTo>
                <a:cubicBezTo>
                  <a:pt x="41" y="401"/>
                  <a:pt x="41" y="400"/>
                  <a:pt x="40" y="400"/>
                </a:cubicBezTo>
                <a:cubicBezTo>
                  <a:pt x="39" y="400"/>
                  <a:pt x="38" y="400"/>
                  <a:pt x="38" y="400"/>
                </a:cubicBezTo>
                <a:cubicBezTo>
                  <a:pt x="38" y="400"/>
                  <a:pt x="37" y="400"/>
                  <a:pt x="37" y="400"/>
                </a:cubicBezTo>
                <a:cubicBezTo>
                  <a:pt x="32" y="388"/>
                  <a:pt x="28" y="376"/>
                  <a:pt x="25" y="363"/>
                </a:cubicBezTo>
                <a:cubicBezTo>
                  <a:pt x="26" y="363"/>
                  <a:pt x="26" y="363"/>
                  <a:pt x="26" y="362"/>
                </a:cubicBezTo>
                <a:cubicBezTo>
                  <a:pt x="26" y="351"/>
                  <a:pt x="30" y="342"/>
                  <a:pt x="32" y="331"/>
                </a:cubicBezTo>
                <a:cubicBezTo>
                  <a:pt x="32" y="330"/>
                  <a:pt x="31" y="329"/>
                  <a:pt x="30" y="329"/>
                </a:cubicBezTo>
                <a:cubicBezTo>
                  <a:pt x="31" y="328"/>
                  <a:pt x="31" y="327"/>
                  <a:pt x="32" y="327"/>
                </a:cubicBezTo>
                <a:cubicBezTo>
                  <a:pt x="36" y="320"/>
                  <a:pt x="36" y="318"/>
                  <a:pt x="38" y="311"/>
                </a:cubicBezTo>
                <a:cubicBezTo>
                  <a:pt x="38" y="310"/>
                  <a:pt x="38" y="310"/>
                  <a:pt x="38" y="310"/>
                </a:cubicBezTo>
                <a:cubicBezTo>
                  <a:pt x="44" y="301"/>
                  <a:pt x="50" y="292"/>
                  <a:pt x="55" y="281"/>
                </a:cubicBezTo>
                <a:cubicBezTo>
                  <a:pt x="55" y="280"/>
                  <a:pt x="55" y="279"/>
                  <a:pt x="54" y="279"/>
                </a:cubicBezTo>
                <a:cubicBezTo>
                  <a:pt x="56" y="274"/>
                  <a:pt x="58" y="269"/>
                  <a:pt x="59" y="263"/>
                </a:cubicBezTo>
                <a:cubicBezTo>
                  <a:pt x="60" y="261"/>
                  <a:pt x="58" y="260"/>
                  <a:pt x="56" y="261"/>
                </a:cubicBezTo>
                <a:cubicBezTo>
                  <a:pt x="52" y="263"/>
                  <a:pt x="48" y="266"/>
                  <a:pt x="44" y="269"/>
                </a:cubicBezTo>
                <a:cubicBezTo>
                  <a:pt x="49" y="261"/>
                  <a:pt x="53" y="254"/>
                  <a:pt x="56" y="245"/>
                </a:cubicBezTo>
                <a:cubicBezTo>
                  <a:pt x="56" y="243"/>
                  <a:pt x="54" y="242"/>
                  <a:pt x="53" y="243"/>
                </a:cubicBezTo>
                <a:cubicBezTo>
                  <a:pt x="48" y="246"/>
                  <a:pt x="44" y="249"/>
                  <a:pt x="41" y="253"/>
                </a:cubicBezTo>
                <a:cubicBezTo>
                  <a:pt x="44" y="247"/>
                  <a:pt x="46" y="241"/>
                  <a:pt x="48" y="234"/>
                </a:cubicBezTo>
                <a:cubicBezTo>
                  <a:pt x="48" y="233"/>
                  <a:pt x="46" y="231"/>
                  <a:pt x="45" y="232"/>
                </a:cubicBezTo>
                <a:cubicBezTo>
                  <a:pt x="38" y="237"/>
                  <a:pt x="32" y="243"/>
                  <a:pt x="27" y="249"/>
                </a:cubicBezTo>
                <a:cubicBezTo>
                  <a:pt x="34" y="240"/>
                  <a:pt x="41" y="230"/>
                  <a:pt x="46" y="219"/>
                </a:cubicBezTo>
                <a:cubicBezTo>
                  <a:pt x="47" y="217"/>
                  <a:pt x="46" y="215"/>
                  <a:pt x="44" y="216"/>
                </a:cubicBezTo>
                <a:cubicBezTo>
                  <a:pt x="41" y="218"/>
                  <a:pt x="39" y="219"/>
                  <a:pt x="37" y="221"/>
                </a:cubicBezTo>
                <a:cubicBezTo>
                  <a:pt x="40" y="215"/>
                  <a:pt x="43" y="209"/>
                  <a:pt x="44" y="201"/>
                </a:cubicBezTo>
                <a:cubicBezTo>
                  <a:pt x="45" y="200"/>
                  <a:pt x="43" y="198"/>
                  <a:pt x="41" y="200"/>
                </a:cubicBezTo>
                <a:cubicBezTo>
                  <a:pt x="41" y="200"/>
                  <a:pt x="41" y="200"/>
                  <a:pt x="40" y="201"/>
                </a:cubicBezTo>
                <a:cubicBezTo>
                  <a:pt x="43" y="196"/>
                  <a:pt x="46" y="191"/>
                  <a:pt x="48" y="186"/>
                </a:cubicBezTo>
                <a:cubicBezTo>
                  <a:pt x="48" y="185"/>
                  <a:pt x="46" y="184"/>
                  <a:pt x="45" y="185"/>
                </a:cubicBezTo>
                <a:cubicBezTo>
                  <a:pt x="44" y="186"/>
                  <a:pt x="43" y="187"/>
                  <a:pt x="41" y="188"/>
                </a:cubicBezTo>
                <a:cubicBezTo>
                  <a:pt x="44" y="183"/>
                  <a:pt x="47" y="178"/>
                  <a:pt x="49" y="173"/>
                </a:cubicBezTo>
                <a:cubicBezTo>
                  <a:pt x="49" y="171"/>
                  <a:pt x="47" y="170"/>
                  <a:pt x="46" y="171"/>
                </a:cubicBezTo>
                <a:cubicBezTo>
                  <a:pt x="45" y="172"/>
                  <a:pt x="43" y="173"/>
                  <a:pt x="41" y="175"/>
                </a:cubicBezTo>
                <a:cubicBezTo>
                  <a:pt x="45" y="170"/>
                  <a:pt x="46" y="166"/>
                  <a:pt x="48" y="160"/>
                </a:cubicBezTo>
                <a:cubicBezTo>
                  <a:pt x="49" y="159"/>
                  <a:pt x="47" y="158"/>
                  <a:pt x="46" y="159"/>
                </a:cubicBezTo>
                <a:cubicBezTo>
                  <a:pt x="42" y="163"/>
                  <a:pt x="42" y="163"/>
                  <a:pt x="41" y="165"/>
                </a:cubicBezTo>
                <a:cubicBezTo>
                  <a:pt x="41" y="163"/>
                  <a:pt x="37" y="161"/>
                  <a:pt x="36" y="163"/>
                </a:cubicBezTo>
                <a:cubicBezTo>
                  <a:pt x="24" y="185"/>
                  <a:pt x="16" y="208"/>
                  <a:pt x="12" y="232"/>
                </a:cubicBezTo>
                <a:cubicBezTo>
                  <a:pt x="11" y="233"/>
                  <a:pt x="10" y="234"/>
                  <a:pt x="9" y="235"/>
                </a:cubicBezTo>
                <a:cubicBezTo>
                  <a:pt x="8" y="236"/>
                  <a:pt x="9" y="238"/>
                  <a:pt x="11" y="238"/>
                </a:cubicBezTo>
                <a:cubicBezTo>
                  <a:pt x="0" y="301"/>
                  <a:pt x="12" y="369"/>
                  <a:pt x="39" y="424"/>
                </a:cubicBezTo>
                <a:cubicBezTo>
                  <a:pt x="83" y="512"/>
                  <a:pt x="183" y="551"/>
                  <a:pt x="277" y="551"/>
                </a:cubicBezTo>
                <a:cubicBezTo>
                  <a:pt x="372" y="551"/>
                  <a:pt x="465" y="507"/>
                  <a:pt x="513" y="423"/>
                </a:cubicBezTo>
                <a:cubicBezTo>
                  <a:pt x="537" y="380"/>
                  <a:pt x="546" y="330"/>
                  <a:pt x="551" y="282"/>
                </a:cubicBezTo>
                <a:cubicBezTo>
                  <a:pt x="555" y="233"/>
                  <a:pt x="548" y="176"/>
                  <a:pt x="512" y="139"/>
                </a:cubicBezTo>
                <a:close/>
                <a:moveTo>
                  <a:pt x="290" y="107"/>
                </a:moveTo>
                <a:cubicBezTo>
                  <a:pt x="288" y="109"/>
                  <a:pt x="284" y="114"/>
                  <a:pt x="280" y="120"/>
                </a:cubicBezTo>
                <a:cubicBezTo>
                  <a:pt x="278" y="122"/>
                  <a:pt x="275" y="125"/>
                  <a:pt x="272" y="128"/>
                </a:cubicBezTo>
                <a:cubicBezTo>
                  <a:pt x="277" y="120"/>
                  <a:pt x="284" y="113"/>
                  <a:pt x="290" y="107"/>
                </a:cubicBezTo>
                <a:close/>
                <a:moveTo>
                  <a:pt x="262" y="144"/>
                </a:moveTo>
                <a:cubicBezTo>
                  <a:pt x="266" y="139"/>
                  <a:pt x="271" y="134"/>
                  <a:pt x="276" y="130"/>
                </a:cubicBezTo>
                <a:cubicBezTo>
                  <a:pt x="275" y="130"/>
                  <a:pt x="275" y="130"/>
                  <a:pt x="275" y="131"/>
                </a:cubicBezTo>
                <a:cubicBezTo>
                  <a:pt x="272" y="134"/>
                  <a:pt x="270" y="136"/>
                  <a:pt x="268" y="139"/>
                </a:cubicBezTo>
                <a:cubicBezTo>
                  <a:pt x="263" y="144"/>
                  <a:pt x="262" y="145"/>
                  <a:pt x="262" y="144"/>
                </a:cubicBezTo>
                <a:close/>
                <a:moveTo>
                  <a:pt x="253" y="158"/>
                </a:moveTo>
                <a:cubicBezTo>
                  <a:pt x="254" y="156"/>
                  <a:pt x="255" y="154"/>
                  <a:pt x="256" y="152"/>
                </a:cubicBezTo>
                <a:cubicBezTo>
                  <a:pt x="257" y="152"/>
                  <a:pt x="258" y="152"/>
                  <a:pt x="258" y="152"/>
                </a:cubicBezTo>
                <a:cubicBezTo>
                  <a:pt x="264" y="147"/>
                  <a:pt x="269" y="142"/>
                  <a:pt x="274" y="137"/>
                </a:cubicBezTo>
                <a:cubicBezTo>
                  <a:pt x="274" y="137"/>
                  <a:pt x="275" y="138"/>
                  <a:pt x="276" y="137"/>
                </a:cubicBezTo>
                <a:cubicBezTo>
                  <a:pt x="279" y="136"/>
                  <a:pt x="282" y="134"/>
                  <a:pt x="284" y="133"/>
                </a:cubicBezTo>
                <a:cubicBezTo>
                  <a:pt x="278" y="140"/>
                  <a:pt x="271" y="147"/>
                  <a:pt x="266" y="155"/>
                </a:cubicBezTo>
                <a:cubicBezTo>
                  <a:pt x="259" y="161"/>
                  <a:pt x="247" y="173"/>
                  <a:pt x="253" y="158"/>
                </a:cubicBezTo>
                <a:close/>
                <a:moveTo>
                  <a:pt x="283" y="148"/>
                </a:moveTo>
                <a:cubicBezTo>
                  <a:pt x="282" y="148"/>
                  <a:pt x="281" y="149"/>
                  <a:pt x="280" y="151"/>
                </a:cubicBezTo>
                <a:cubicBezTo>
                  <a:pt x="275" y="157"/>
                  <a:pt x="270" y="164"/>
                  <a:pt x="266" y="171"/>
                </a:cubicBezTo>
                <a:cubicBezTo>
                  <a:pt x="255" y="182"/>
                  <a:pt x="261" y="167"/>
                  <a:pt x="264" y="163"/>
                </a:cubicBezTo>
                <a:cubicBezTo>
                  <a:pt x="265" y="161"/>
                  <a:pt x="267" y="159"/>
                  <a:pt x="268" y="157"/>
                </a:cubicBezTo>
                <a:cubicBezTo>
                  <a:pt x="278" y="147"/>
                  <a:pt x="287" y="136"/>
                  <a:pt x="297" y="125"/>
                </a:cubicBezTo>
                <a:cubicBezTo>
                  <a:pt x="303" y="124"/>
                  <a:pt x="302" y="126"/>
                  <a:pt x="296" y="132"/>
                </a:cubicBezTo>
                <a:cubicBezTo>
                  <a:pt x="294" y="136"/>
                  <a:pt x="291" y="139"/>
                  <a:pt x="289" y="142"/>
                </a:cubicBezTo>
                <a:cubicBezTo>
                  <a:pt x="288" y="142"/>
                  <a:pt x="288" y="142"/>
                  <a:pt x="288" y="142"/>
                </a:cubicBezTo>
                <a:cubicBezTo>
                  <a:pt x="286" y="144"/>
                  <a:pt x="284" y="146"/>
                  <a:pt x="283" y="148"/>
                </a:cubicBezTo>
                <a:close/>
                <a:moveTo>
                  <a:pt x="289" y="244"/>
                </a:moveTo>
                <a:cubicBezTo>
                  <a:pt x="290" y="243"/>
                  <a:pt x="290" y="242"/>
                  <a:pt x="290" y="242"/>
                </a:cubicBezTo>
                <a:cubicBezTo>
                  <a:pt x="291" y="240"/>
                  <a:pt x="289" y="238"/>
                  <a:pt x="288" y="239"/>
                </a:cubicBezTo>
                <a:cubicBezTo>
                  <a:pt x="279" y="249"/>
                  <a:pt x="271" y="259"/>
                  <a:pt x="262" y="268"/>
                </a:cubicBezTo>
                <a:cubicBezTo>
                  <a:pt x="270" y="260"/>
                  <a:pt x="277" y="249"/>
                  <a:pt x="283" y="238"/>
                </a:cubicBezTo>
                <a:cubicBezTo>
                  <a:pt x="283" y="238"/>
                  <a:pt x="283" y="238"/>
                  <a:pt x="283" y="238"/>
                </a:cubicBezTo>
                <a:cubicBezTo>
                  <a:pt x="295" y="225"/>
                  <a:pt x="306" y="213"/>
                  <a:pt x="316" y="199"/>
                </a:cubicBezTo>
                <a:cubicBezTo>
                  <a:pt x="310" y="208"/>
                  <a:pt x="305" y="217"/>
                  <a:pt x="301" y="226"/>
                </a:cubicBezTo>
                <a:cubicBezTo>
                  <a:pt x="300" y="228"/>
                  <a:pt x="302" y="230"/>
                  <a:pt x="304" y="228"/>
                </a:cubicBezTo>
                <a:cubicBezTo>
                  <a:pt x="304" y="228"/>
                  <a:pt x="305" y="228"/>
                  <a:pt x="305" y="228"/>
                </a:cubicBezTo>
                <a:cubicBezTo>
                  <a:pt x="302" y="232"/>
                  <a:pt x="300" y="236"/>
                  <a:pt x="298" y="240"/>
                </a:cubicBezTo>
                <a:cubicBezTo>
                  <a:pt x="295" y="241"/>
                  <a:pt x="292" y="242"/>
                  <a:pt x="289" y="244"/>
                </a:cubicBezTo>
                <a:close/>
                <a:moveTo>
                  <a:pt x="293" y="261"/>
                </a:moveTo>
                <a:cubicBezTo>
                  <a:pt x="296" y="259"/>
                  <a:pt x="298" y="255"/>
                  <a:pt x="299" y="251"/>
                </a:cubicBezTo>
                <a:cubicBezTo>
                  <a:pt x="303" y="248"/>
                  <a:pt x="307" y="245"/>
                  <a:pt x="311" y="242"/>
                </a:cubicBezTo>
                <a:cubicBezTo>
                  <a:pt x="305" y="248"/>
                  <a:pt x="299" y="255"/>
                  <a:pt x="293" y="261"/>
                </a:cubicBezTo>
                <a:close/>
                <a:moveTo>
                  <a:pt x="302" y="243"/>
                </a:moveTo>
                <a:cubicBezTo>
                  <a:pt x="302" y="242"/>
                  <a:pt x="302" y="242"/>
                  <a:pt x="302" y="241"/>
                </a:cubicBezTo>
                <a:cubicBezTo>
                  <a:pt x="302" y="241"/>
                  <a:pt x="302" y="240"/>
                  <a:pt x="302" y="240"/>
                </a:cubicBezTo>
                <a:cubicBezTo>
                  <a:pt x="305" y="233"/>
                  <a:pt x="309" y="227"/>
                  <a:pt x="313" y="221"/>
                </a:cubicBezTo>
                <a:cubicBezTo>
                  <a:pt x="340" y="197"/>
                  <a:pt x="363" y="170"/>
                  <a:pt x="384" y="141"/>
                </a:cubicBezTo>
                <a:cubicBezTo>
                  <a:pt x="394" y="133"/>
                  <a:pt x="403" y="125"/>
                  <a:pt x="412" y="117"/>
                </a:cubicBezTo>
                <a:cubicBezTo>
                  <a:pt x="418" y="111"/>
                  <a:pt x="424" y="105"/>
                  <a:pt x="430" y="100"/>
                </a:cubicBezTo>
                <a:cubicBezTo>
                  <a:pt x="433" y="97"/>
                  <a:pt x="454" y="73"/>
                  <a:pt x="445" y="89"/>
                </a:cubicBezTo>
                <a:cubicBezTo>
                  <a:pt x="440" y="97"/>
                  <a:pt x="434" y="105"/>
                  <a:pt x="428" y="112"/>
                </a:cubicBezTo>
                <a:cubicBezTo>
                  <a:pt x="423" y="116"/>
                  <a:pt x="417" y="121"/>
                  <a:pt x="412" y="125"/>
                </a:cubicBezTo>
                <a:cubicBezTo>
                  <a:pt x="404" y="133"/>
                  <a:pt x="396" y="141"/>
                  <a:pt x="388" y="150"/>
                </a:cubicBezTo>
                <a:cubicBezTo>
                  <a:pt x="384" y="154"/>
                  <a:pt x="380" y="158"/>
                  <a:pt x="376" y="162"/>
                </a:cubicBezTo>
                <a:cubicBezTo>
                  <a:pt x="374" y="164"/>
                  <a:pt x="372" y="166"/>
                  <a:pt x="370" y="168"/>
                </a:cubicBezTo>
                <a:cubicBezTo>
                  <a:pt x="366" y="170"/>
                  <a:pt x="365" y="172"/>
                  <a:pt x="365" y="174"/>
                </a:cubicBezTo>
                <a:cubicBezTo>
                  <a:pt x="363" y="176"/>
                  <a:pt x="361" y="178"/>
                  <a:pt x="360" y="180"/>
                </a:cubicBezTo>
                <a:cubicBezTo>
                  <a:pt x="359" y="181"/>
                  <a:pt x="359" y="181"/>
                  <a:pt x="359" y="182"/>
                </a:cubicBezTo>
                <a:cubicBezTo>
                  <a:pt x="346" y="196"/>
                  <a:pt x="333" y="210"/>
                  <a:pt x="322" y="226"/>
                </a:cubicBezTo>
                <a:cubicBezTo>
                  <a:pt x="321" y="227"/>
                  <a:pt x="320" y="228"/>
                  <a:pt x="318" y="230"/>
                </a:cubicBezTo>
                <a:cubicBezTo>
                  <a:pt x="315" y="233"/>
                  <a:pt x="307" y="238"/>
                  <a:pt x="302" y="243"/>
                </a:cubicBezTo>
                <a:close/>
                <a:moveTo>
                  <a:pt x="323" y="207"/>
                </a:moveTo>
                <a:cubicBezTo>
                  <a:pt x="334" y="192"/>
                  <a:pt x="347" y="178"/>
                  <a:pt x="359" y="165"/>
                </a:cubicBezTo>
                <a:cubicBezTo>
                  <a:pt x="363" y="161"/>
                  <a:pt x="367" y="157"/>
                  <a:pt x="370" y="153"/>
                </a:cubicBezTo>
                <a:cubicBezTo>
                  <a:pt x="360" y="167"/>
                  <a:pt x="349" y="179"/>
                  <a:pt x="338" y="192"/>
                </a:cubicBezTo>
                <a:cubicBezTo>
                  <a:pt x="333" y="197"/>
                  <a:pt x="328" y="202"/>
                  <a:pt x="323" y="207"/>
                </a:cubicBezTo>
                <a:close/>
                <a:moveTo>
                  <a:pt x="315" y="251"/>
                </a:moveTo>
                <a:cubicBezTo>
                  <a:pt x="315" y="251"/>
                  <a:pt x="315" y="251"/>
                  <a:pt x="315" y="250"/>
                </a:cubicBezTo>
                <a:cubicBezTo>
                  <a:pt x="317" y="245"/>
                  <a:pt x="320" y="241"/>
                  <a:pt x="322" y="235"/>
                </a:cubicBezTo>
                <a:cubicBezTo>
                  <a:pt x="322" y="235"/>
                  <a:pt x="322" y="234"/>
                  <a:pt x="321" y="234"/>
                </a:cubicBezTo>
                <a:cubicBezTo>
                  <a:pt x="322" y="232"/>
                  <a:pt x="324" y="230"/>
                  <a:pt x="325" y="228"/>
                </a:cubicBezTo>
                <a:cubicBezTo>
                  <a:pt x="347" y="206"/>
                  <a:pt x="367" y="182"/>
                  <a:pt x="388" y="160"/>
                </a:cubicBezTo>
                <a:cubicBezTo>
                  <a:pt x="391" y="159"/>
                  <a:pt x="393" y="157"/>
                  <a:pt x="392" y="156"/>
                </a:cubicBezTo>
                <a:cubicBezTo>
                  <a:pt x="394" y="154"/>
                  <a:pt x="396" y="153"/>
                  <a:pt x="398" y="151"/>
                </a:cubicBezTo>
                <a:cubicBezTo>
                  <a:pt x="399" y="150"/>
                  <a:pt x="398" y="148"/>
                  <a:pt x="397" y="148"/>
                </a:cubicBezTo>
                <a:cubicBezTo>
                  <a:pt x="407" y="138"/>
                  <a:pt x="418" y="128"/>
                  <a:pt x="427" y="117"/>
                </a:cubicBezTo>
                <a:cubicBezTo>
                  <a:pt x="428" y="117"/>
                  <a:pt x="428" y="117"/>
                  <a:pt x="428" y="117"/>
                </a:cubicBezTo>
                <a:cubicBezTo>
                  <a:pt x="430" y="115"/>
                  <a:pt x="453" y="101"/>
                  <a:pt x="455" y="98"/>
                </a:cubicBezTo>
                <a:cubicBezTo>
                  <a:pt x="441" y="120"/>
                  <a:pt x="423" y="139"/>
                  <a:pt x="405" y="158"/>
                </a:cubicBezTo>
                <a:cubicBezTo>
                  <a:pt x="390" y="172"/>
                  <a:pt x="375" y="187"/>
                  <a:pt x="362" y="202"/>
                </a:cubicBezTo>
                <a:cubicBezTo>
                  <a:pt x="360" y="204"/>
                  <a:pt x="358" y="206"/>
                  <a:pt x="356" y="208"/>
                </a:cubicBezTo>
                <a:cubicBezTo>
                  <a:pt x="356" y="208"/>
                  <a:pt x="356" y="208"/>
                  <a:pt x="356" y="208"/>
                </a:cubicBezTo>
                <a:cubicBezTo>
                  <a:pt x="354" y="210"/>
                  <a:pt x="352" y="212"/>
                  <a:pt x="350" y="214"/>
                </a:cubicBezTo>
                <a:cubicBezTo>
                  <a:pt x="350" y="215"/>
                  <a:pt x="350" y="216"/>
                  <a:pt x="350" y="216"/>
                </a:cubicBezTo>
                <a:cubicBezTo>
                  <a:pt x="345" y="222"/>
                  <a:pt x="340" y="227"/>
                  <a:pt x="335" y="233"/>
                </a:cubicBezTo>
                <a:cubicBezTo>
                  <a:pt x="332" y="237"/>
                  <a:pt x="328" y="241"/>
                  <a:pt x="325" y="244"/>
                </a:cubicBezTo>
                <a:cubicBezTo>
                  <a:pt x="324" y="243"/>
                  <a:pt x="323" y="243"/>
                  <a:pt x="322" y="244"/>
                </a:cubicBezTo>
                <a:cubicBezTo>
                  <a:pt x="320" y="246"/>
                  <a:pt x="317" y="249"/>
                  <a:pt x="315" y="251"/>
                </a:cubicBezTo>
                <a:close/>
                <a:moveTo>
                  <a:pt x="364" y="222"/>
                </a:moveTo>
                <a:cubicBezTo>
                  <a:pt x="355" y="229"/>
                  <a:pt x="347" y="237"/>
                  <a:pt x="339" y="244"/>
                </a:cubicBezTo>
                <a:cubicBezTo>
                  <a:pt x="317" y="264"/>
                  <a:pt x="329" y="252"/>
                  <a:pt x="342" y="237"/>
                </a:cubicBezTo>
                <a:cubicBezTo>
                  <a:pt x="360" y="215"/>
                  <a:pt x="381" y="195"/>
                  <a:pt x="399" y="174"/>
                </a:cubicBezTo>
                <a:cubicBezTo>
                  <a:pt x="400" y="172"/>
                  <a:pt x="398" y="170"/>
                  <a:pt x="397" y="170"/>
                </a:cubicBezTo>
                <a:cubicBezTo>
                  <a:pt x="398" y="169"/>
                  <a:pt x="399" y="169"/>
                  <a:pt x="400" y="168"/>
                </a:cubicBezTo>
                <a:cubicBezTo>
                  <a:pt x="401" y="166"/>
                  <a:pt x="403" y="164"/>
                  <a:pt x="405" y="163"/>
                </a:cubicBezTo>
                <a:cubicBezTo>
                  <a:pt x="423" y="146"/>
                  <a:pt x="442" y="129"/>
                  <a:pt x="461" y="113"/>
                </a:cubicBezTo>
                <a:cubicBezTo>
                  <a:pt x="425" y="144"/>
                  <a:pt x="392" y="182"/>
                  <a:pt x="363" y="219"/>
                </a:cubicBezTo>
                <a:cubicBezTo>
                  <a:pt x="362" y="220"/>
                  <a:pt x="363" y="222"/>
                  <a:pt x="364" y="222"/>
                </a:cubicBezTo>
                <a:close/>
                <a:moveTo>
                  <a:pt x="321" y="257"/>
                </a:moveTo>
                <a:cubicBezTo>
                  <a:pt x="322" y="256"/>
                  <a:pt x="323" y="254"/>
                  <a:pt x="323" y="252"/>
                </a:cubicBezTo>
                <a:cubicBezTo>
                  <a:pt x="327" y="248"/>
                  <a:pt x="330" y="245"/>
                  <a:pt x="334" y="241"/>
                </a:cubicBezTo>
                <a:cubicBezTo>
                  <a:pt x="329" y="246"/>
                  <a:pt x="325" y="252"/>
                  <a:pt x="321" y="257"/>
                </a:cubicBezTo>
                <a:close/>
                <a:moveTo>
                  <a:pt x="331" y="268"/>
                </a:moveTo>
                <a:cubicBezTo>
                  <a:pt x="330" y="270"/>
                  <a:pt x="332" y="272"/>
                  <a:pt x="334" y="271"/>
                </a:cubicBezTo>
                <a:cubicBezTo>
                  <a:pt x="335" y="270"/>
                  <a:pt x="336" y="269"/>
                  <a:pt x="336" y="268"/>
                </a:cubicBezTo>
                <a:cubicBezTo>
                  <a:pt x="336" y="269"/>
                  <a:pt x="335" y="271"/>
                  <a:pt x="334" y="273"/>
                </a:cubicBezTo>
                <a:cubicBezTo>
                  <a:pt x="333" y="275"/>
                  <a:pt x="335" y="276"/>
                  <a:pt x="336" y="276"/>
                </a:cubicBezTo>
                <a:cubicBezTo>
                  <a:pt x="352" y="273"/>
                  <a:pt x="336" y="279"/>
                  <a:pt x="336" y="281"/>
                </a:cubicBezTo>
                <a:cubicBezTo>
                  <a:pt x="336" y="279"/>
                  <a:pt x="335" y="278"/>
                  <a:pt x="333" y="279"/>
                </a:cubicBezTo>
                <a:cubicBezTo>
                  <a:pt x="328" y="283"/>
                  <a:pt x="326" y="281"/>
                  <a:pt x="327" y="276"/>
                </a:cubicBezTo>
                <a:cubicBezTo>
                  <a:pt x="327" y="274"/>
                  <a:pt x="325" y="274"/>
                  <a:pt x="324" y="275"/>
                </a:cubicBezTo>
                <a:cubicBezTo>
                  <a:pt x="311" y="286"/>
                  <a:pt x="320" y="281"/>
                  <a:pt x="323" y="270"/>
                </a:cubicBezTo>
                <a:cubicBezTo>
                  <a:pt x="323" y="268"/>
                  <a:pt x="321" y="266"/>
                  <a:pt x="320" y="268"/>
                </a:cubicBezTo>
                <a:cubicBezTo>
                  <a:pt x="320" y="268"/>
                  <a:pt x="319" y="268"/>
                  <a:pt x="319" y="268"/>
                </a:cubicBezTo>
                <a:cubicBezTo>
                  <a:pt x="320" y="267"/>
                  <a:pt x="321" y="266"/>
                  <a:pt x="321" y="264"/>
                </a:cubicBezTo>
                <a:cubicBezTo>
                  <a:pt x="322" y="264"/>
                  <a:pt x="322" y="264"/>
                  <a:pt x="322" y="263"/>
                </a:cubicBezTo>
                <a:cubicBezTo>
                  <a:pt x="337" y="251"/>
                  <a:pt x="356" y="235"/>
                  <a:pt x="367" y="222"/>
                </a:cubicBezTo>
                <a:cubicBezTo>
                  <a:pt x="354" y="237"/>
                  <a:pt x="341" y="251"/>
                  <a:pt x="331" y="268"/>
                </a:cubicBezTo>
                <a:close/>
                <a:moveTo>
                  <a:pt x="488" y="107"/>
                </a:moveTo>
                <a:cubicBezTo>
                  <a:pt x="488" y="107"/>
                  <a:pt x="488" y="107"/>
                  <a:pt x="488" y="107"/>
                </a:cubicBezTo>
                <a:cubicBezTo>
                  <a:pt x="445" y="138"/>
                  <a:pt x="407" y="175"/>
                  <a:pt x="370" y="212"/>
                </a:cubicBezTo>
                <a:cubicBezTo>
                  <a:pt x="385" y="197"/>
                  <a:pt x="406" y="174"/>
                  <a:pt x="424" y="156"/>
                </a:cubicBezTo>
                <a:cubicBezTo>
                  <a:pt x="439" y="140"/>
                  <a:pt x="457" y="126"/>
                  <a:pt x="469" y="107"/>
                </a:cubicBezTo>
                <a:cubicBezTo>
                  <a:pt x="470" y="105"/>
                  <a:pt x="467" y="104"/>
                  <a:pt x="466" y="105"/>
                </a:cubicBezTo>
                <a:cubicBezTo>
                  <a:pt x="454" y="114"/>
                  <a:pt x="443" y="124"/>
                  <a:pt x="431" y="134"/>
                </a:cubicBezTo>
                <a:cubicBezTo>
                  <a:pt x="443" y="121"/>
                  <a:pt x="453" y="108"/>
                  <a:pt x="463" y="93"/>
                </a:cubicBezTo>
                <a:cubicBezTo>
                  <a:pt x="464" y="92"/>
                  <a:pt x="462" y="90"/>
                  <a:pt x="460" y="91"/>
                </a:cubicBezTo>
                <a:cubicBezTo>
                  <a:pt x="452" y="95"/>
                  <a:pt x="445" y="100"/>
                  <a:pt x="438" y="105"/>
                </a:cubicBezTo>
                <a:cubicBezTo>
                  <a:pt x="444" y="97"/>
                  <a:pt x="450" y="88"/>
                  <a:pt x="455" y="78"/>
                </a:cubicBezTo>
                <a:cubicBezTo>
                  <a:pt x="456" y="77"/>
                  <a:pt x="454" y="75"/>
                  <a:pt x="452" y="76"/>
                </a:cubicBezTo>
                <a:cubicBezTo>
                  <a:pt x="441" y="84"/>
                  <a:pt x="431" y="93"/>
                  <a:pt x="421" y="103"/>
                </a:cubicBezTo>
                <a:cubicBezTo>
                  <a:pt x="412" y="112"/>
                  <a:pt x="397" y="122"/>
                  <a:pt x="387" y="132"/>
                </a:cubicBezTo>
                <a:cubicBezTo>
                  <a:pt x="386" y="132"/>
                  <a:pt x="386" y="132"/>
                  <a:pt x="386" y="132"/>
                </a:cubicBezTo>
                <a:cubicBezTo>
                  <a:pt x="385" y="133"/>
                  <a:pt x="384" y="134"/>
                  <a:pt x="383" y="135"/>
                </a:cubicBezTo>
                <a:cubicBezTo>
                  <a:pt x="402" y="110"/>
                  <a:pt x="426" y="89"/>
                  <a:pt x="443" y="62"/>
                </a:cubicBezTo>
                <a:cubicBezTo>
                  <a:pt x="460" y="75"/>
                  <a:pt x="475" y="90"/>
                  <a:pt x="488" y="107"/>
                </a:cubicBezTo>
                <a:close/>
                <a:moveTo>
                  <a:pt x="383" y="101"/>
                </a:moveTo>
                <a:cubicBezTo>
                  <a:pt x="388" y="95"/>
                  <a:pt x="394" y="90"/>
                  <a:pt x="399" y="86"/>
                </a:cubicBezTo>
                <a:cubicBezTo>
                  <a:pt x="415" y="73"/>
                  <a:pt x="387" y="106"/>
                  <a:pt x="391" y="101"/>
                </a:cubicBezTo>
                <a:cubicBezTo>
                  <a:pt x="390" y="102"/>
                  <a:pt x="390" y="102"/>
                  <a:pt x="389" y="103"/>
                </a:cubicBezTo>
                <a:cubicBezTo>
                  <a:pt x="379" y="114"/>
                  <a:pt x="369" y="124"/>
                  <a:pt x="359" y="134"/>
                </a:cubicBezTo>
                <a:cubicBezTo>
                  <a:pt x="358" y="134"/>
                  <a:pt x="358" y="135"/>
                  <a:pt x="358" y="135"/>
                </a:cubicBezTo>
                <a:cubicBezTo>
                  <a:pt x="358" y="134"/>
                  <a:pt x="357" y="132"/>
                  <a:pt x="356" y="133"/>
                </a:cubicBezTo>
                <a:cubicBezTo>
                  <a:pt x="363" y="121"/>
                  <a:pt x="373" y="111"/>
                  <a:pt x="383" y="101"/>
                </a:cubicBezTo>
                <a:close/>
                <a:moveTo>
                  <a:pt x="334" y="173"/>
                </a:moveTo>
                <a:cubicBezTo>
                  <a:pt x="341" y="164"/>
                  <a:pt x="347" y="155"/>
                  <a:pt x="352" y="146"/>
                </a:cubicBezTo>
                <a:cubicBezTo>
                  <a:pt x="354" y="145"/>
                  <a:pt x="355" y="143"/>
                  <a:pt x="356" y="142"/>
                </a:cubicBezTo>
                <a:cubicBezTo>
                  <a:pt x="358" y="140"/>
                  <a:pt x="361" y="138"/>
                  <a:pt x="364" y="135"/>
                </a:cubicBezTo>
                <a:cubicBezTo>
                  <a:pt x="363" y="136"/>
                  <a:pt x="362" y="137"/>
                  <a:pt x="362" y="138"/>
                </a:cubicBezTo>
                <a:cubicBezTo>
                  <a:pt x="361" y="140"/>
                  <a:pt x="363" y="142"/>
                  <a:pt x="364" y="140"/>
                </a:cubicBezTo>
                <a:cubicBezTo>
                  <a:pt x="390" y="115"/>
                  <a:pt x="408" y="81"/>
                  <a:pt x="439" y="61"/>
                </a:cubicBezTo>
                <a:cubicBezTo>
                  <a:pt x="438" y="62"/>
                  <a:pt x="422" y="85"/>
                  <a:pt x="424" y="83"/>
                </a:cubicBezTo>
                <a:cubicBezTo>
                  <a:pt x="417" y="91"/>
                  <a:pt x="410" y="99"/>
                  <a:pt x="402" y="107"/>
                </a:cubicBezTo>
                <a:cubicBezTo>
                  <a:pt x="402" y="108"/>
                  <a:pt x="402" y="108"/>
                  <a:pt x="401" y="109"/>
                </a:cubicBezTo>
                <a:cubicBezTo>
                  <a:pt x="401" y="108"/>
                  <a:pt x="399" y="107"/>
                  <a:pt x="398" y="108"/>
                </a:cubicBezTo>
                <a:cubicBezTo>
                  <a:pt x="394" y="113"/>
                  <a:pt x="389" y="117"/>
                  <a:pt x="385" y="122"/>
                </a:cubicBezTo>
                <a:cubicBezTo>
                  <a:pt x="384" y="123"/>
                  <a:pt x="383" y="124"/>
                  <a:pt x="382" y="125"/>
                </a:cubicBezTo>
                <a:cubicBezTo>
                  <a:pt x="367" y="139"/>
                  <a:pt x="352" y="154"/>
                  <a:pt x="339" y="169"/>
                </a:cubicBezTo>
                <a:cubicBezTo>
                  <a:pt x="337" y="171"/>
                  <a:pt x="335" y="173"/>
                  <a:pt x="333" y="174"/>
                </a:cubicBezTo>
                <a:cubicBezTo>
                  <a:pt x="334" y="174"/>
                  <a:pt x="334" y="173"/>
                  <a:pt x="334" y="173"/>
                </a:cubicBezTo>
                <a:close/>
                <a:moveTo>
                  <a:pt x="333" y="181"/>
                </a:moveTo>
                <a:cubicBezTo>
                  <a:pt x="337" y="177"/>
                  <a:pt x="340" y="173"/>
                  <a:pt x="343" y="169"/>
                </a:cubicBezTo>
                <a:cubicBezTo>
                  <a:pt x="352" y="162"/>
                  <a:pt x="360" y="155"/>
                  <a:pt x="367" y="146"/>
                </a:cubicBezTo>
                <a:cubicBezTo>
                  <a:pt x="373" y="140"/>
                  <a:pt x="379" y="134"/>
                  <a:pt x="385" y="127"/>
                </a:cubicBezTo>
                <a:cubicBezTo>
                  <a:pt x="380" y="133"/>
                  <a:pt x="375" y="140"/>
                  <a:pt x="371" y="146"/>
                </a:cubicBezTo>
                <a:cubicBezTo>
                  <a:pt x="370" y="147"/>
                  <a:pt x="370" y="147"/>
                  <a:pt x="371" y="148"/>
                </a:cubicBezTo>
                <a:cubicBezTo>
                  <a:pt x="349" y="170"/>
                  <a:pt x="328" y="192"/>
                  <a:pt x="311" y="217"/>
                </a:cubicBezTo>
                <a:cubicBezTo>
                  <a:pt x="310" y="219"/>
                  <a:pt x="309" y="220"/>
                  <a:pt x="308" y="221"/>
                </a:cubicBezTo>
                <a:cubicBezTo>
                  <a:pt x="316" y="213"/>
                  <a:pt x="326" y="191"/>
                  <a:pt x="333" y="181"/>
                </a:cubicBezTo>
                <a:close/>
                <a:moveTo>
                  <a:pt x="311" y="191"/>
                </a:moveTo>
                <a:cubicBezTo>
                  <a:pt x="316" y="186"/>
                  <a:pt x="320" y="181"/>
                  <a:pt x="325" y="177"/>
                </a:cubicBezTo>
                <a:cubicBezTo>
                  <a:pt x="324" y="179"/>
                  <a:pt x="323" y="180"/>
                  <a:pt x="322" y="182"/>
                </a:cubicBezTo>
                <a:cubicBezTo>
                  <a:pt x="321" y="182"/>
                  <a:pt x="321" y="183"/>
                  <a:pt x="322" y="183"/>
                </a:cubicBezTo>
                <a:cubicBezTo>
                  <a:pt x="312" y="194"/>
                  <a:pt x="303" y="204"/>
                  <a:pt x="294" y="215"/>
                </a:cubicBezTo>
                <a:cubicBezTo>
                  <a:pt x="299" y="207"/>
                  <a:pt x="305" y="199"/>
                  <a:pt x="311" y="191"/>
                </a:cubicBezTo>
                <a:close/>
                <a:moveTo>
                  <a:pt x="280" y="236"/>
                </a:moveTo>
                <a:cubicBezTo>
                  <a:pt x="289" y="225"/>
                  <a:pt x="300" y="213"/>
                  <a:pt x="310" y="202"/>
                </a:cubicBezTo>
                <a:cubicBezTo>
                  <a:pt x="299" y="216"/>
                  <a:pt x="287" y="229"/>
                  <a:pt x="274" y="243"/>
                </a:cubicBezTo>
                <a:cubicBezTo>
                  <a:pt x="271" y="246"/>
                  <a:pt x="267" y="250"/>
                  <a:pt x="264" y="254"/>
                </a:cubicBezTo>
                <a:cubicBezTo>
                  <a:pt x="260" y="258"/>
                  <a:pt x="255" y="263"/>
                  <a:pt x="251" y="267"/>
                </a:cubicBezTo>
                <a:cubicBezTo>
                  <a:pt x="236" y="284"/>
                  <a:pt x="253" y="265"/>
                  <a:pt x="256" y="260"/>
                </a:cubicBezTo>
                <a:cubicBezTo>
                  <a:pt x="264" y="249"/>
                  <a:pt x="272" y="238"/>
                  <a:pt x="281" y="228"/>
                </a:cubicBezTo>
                <a:cubicBezTo>
                  <a:pt x="280" y="230"/>
                  <a:pt x="278" y="232"/>
                  <a:pt x="277" y="234"/>
                </a:cubicBezTo>
                <a:cubicBezTo>
                  <a:pt x="276" y="236"/>
                  <a:pt x="279" y="238"/>
                  <a:pt x="280" y="236"/>
                </a:cubicBezTo>
                <a:close/>
                <a:moveTo>
                  <a:pt x="215" y="294"/>
                </a:moveTo>
                <a:cubicBezTo>
                  <a:pt x="221" y="287"/>
                  <a:pt x="227" y="280"/>
                  <a:pt x="232" y="272"/>
                </a:cubicBezTo>
                <a:cubicBezTo>
                  <a:pt x="232" y="274"/>
                  <a:pt x="234" y="275"/>
                  <a:pt x="235" y="274"/>
                </a:cubicBezTo>
                <a:cubicBezTo>
                  <a:pt x="246" y="263"/>
                  <a:pt x="256" y="252"/>
                  <a:pt x="265" y="241"/>
                </a:cubicBezTo>
                <a:cubicBezTo>
                  <a:pt x="266" y="240"/>
                  <a:pt x="267" y="239"/>
                  <a:pt x="269" y="238"/>
                </a:cubicBezTo>
                <a:cubicBezTo>
                  <a:pt x="259" y="249"/>
                  <a:pt x="251" y="262"/>
                  <a:pt x="243" y="274"/>
                </a:cubicBezTo>
                <a:cubicBezTo>
                  <a:pt x="242" y="273"/>
                  <a:pt x="241" y="273"/>
                  <a:pt x="240" y="273"/>
                </a:cubicBezTo>
                <a:cubicBezTo>
                  <a:pt x="231" y="280"/>
                  <a:pt x="223" y="287"/>
                  <a:pt x="215" y="294"/>
                </a:cubicBezTo>
                <a:close/>
                <a:moveTo>
                  <a:pt x="225" y="391"/>
                </a:moveTo>
                <a:cubicBezTo>
                  <a:pt x="226" y="388"/>
                  <a:pt x="228" y="385"/>
                  <a:pt x="230" y="382"/>
                </a:cubicBezTo>
                <a:cubicBezTo>
                  <a:pt x="236" y="373"/>
                  <a:pt x="243" y="364"/>
                  <a:pt x="250" y="355"/>
                </a:cubicBezTo>
                <a:cubicBezTo>
                  <a:pt x="242" y="367"/>
                  <a:pt x="233" y="379"/>
                  <a:pt x="225" y="391"/>
                </a:cubicBezTo>
                <a:close/>
                <a:moveTo>
                  <a:pt x="257" y="364"/>
                </a:moveTo>
                <a:cubicBezTo>
                  <a:pt x="249" y="375"/>
                  <a:pt x="241" y="386"/>
                  <a:pt x="233" y="396"/>
                </a:cubicBezTo>
                <a:cubicBezTo>
                  <a:pt x="239" y="385"/>
                  <a:pt x="248" y="374"/>
                  <a:pt x="257" y="364"/>
                </a:cubicBezTo>
                <a:close/>
                <a:moveTo>
                  <a:pt x="287" y="382"/>
                </a:moveTo>
                <a:cubicBezTo>
                  <a:pt x="289" y="380"/>
                  <a:pt x="291" y="377"/>
                  <a:pt x="293" y="375"/>
                </a:cubicBezTo>
                <a:cubicBezTo>
                  <a:pt x="284" y="386"/>
                  <a:pt x="275" y="398"/>
                  <a:pt x="265" y="409"/>
                </a:cubicBezTo>
                <a:cubicBezTo>
                  <a:pt x="272" y="399"/>
                  <a:pt x="279" y="391"/>
                  <a:pt x="287" y="382"/>
                </a:cubicBezTo>
                <a:close/>
                <a:moveTo>
                  <a:pt x="39" y="171"/>
                </a:moveTo>
                <a:cubicBezTo>
                  <a:pt x="39" y="171"/>
                  <a:pt x="40" y="171"/>
                  <a:pt x="40" y="170"/>
                </a:cubicBezTo>
                <a:cubicBezTo>
                  <a:pt x="44" y="165"/>
                  <a:pt x="44" y="166"/>
                  <a:pt x="38" y="175"/>
                </a:cubicBezTo>
                <a:cubicBezTo>
                  <a:pt x="38" y="175"/>
                  <a:pt x="37" y="176"/>
                  <a:pt x="36" y="177"/>
                </a:cubicBezTo>
                <a:cubicBezTo>
                  <a:pt x="37" y="175"/>
                  <a:pt x="38" y="173"/>
                  <a:pt x="39" y="171"/>
                </a:cubicBezTo>
                <a:close/>
                <a:moveTo>
                  <a:pt x="32" y="190"/>
                </a:moveTo>
                <a:cubicBezTo>
                  <a:pt x="37" y="185"/>
                  <a:pt x="42" y="181"/>
                  <a:pt x="40" y="185"/>
                </a:cubicBezTo>
                <a:cubicBezTo>
                  <a:pt x="38" y="190"/>
                  <a:pt x="35" y="194"/>
                  <a:pt x="31" y="198"/>
                </a:cubicBezTo>
                <a:cubicBezTo>
                  <a:pt x="31" y="199"/>
                  <a:pt x="30" y="199"/>
                  <a:pt x="29" y="200"/>
                </a:cubicBezTo>
                <a:cubicBezTo>
                  <a:pt x="30" y="197"/>
                  <a:pt x="31" y="193"/>
                  <a:pt x="32" y="190"/>
                </a:cubicBezTo>
                <a:close/>
                <a:moveTo>
                  <a:pt x="27" y="208"/>
                </a:moveTo>
                <a:cubicBezTo>
                  <a:pt x="28" y="207"/>
                  <a:pt x="29" y="205"/>
                  <a:pt x="30" y="204"/>
                </a:cubicBezTo>
                <a:cubicBezTo>
                  <a:pt x="31" y="202"/>
                  <a:pt x="47" y="182"/>
                  <a:pt x="38" y="198"/>
                </a:cubicBezTo>
                <a:cubicBezTo>
                  <a:pt x="35" y="205"/>
                  <a:pt x="30" y="210"/>
                  <a:pt x="25" y="216"/>
                </a:cubicBezTo>
                <a:cubicBezTo>
                  <a:pt x="25" y="216"/>
                  <a:pt x="25" y="216"/>
                  <a:pt x="25" y="217"/>
                </a:cubicBezTo>
                <a:cubicBezTo>
                  <a:pt x="26" y="214"/>
                  <a:pt x="26" y="211"/>
                  <a:pt x="27" y="208"/>
                </a:cubicBezTo>
                <a:close/>
                <a:moveTo>
                  <a:pt x="23" y="223"/>
                </a:moveTo>
                <a:cubicBezTo>
                  <a:pt x="33" y="211"/>
                  <a:pt x="45" y="199"/>
                  <a:pt x="35" y="218"/>
                </a:cubicBezTo>
                <a:cubicBezTo>
                  <a:pt x="31" y="226"/>
                  <a:pt x="25" y="233"/>
                  <a:pt x="20" y="240"/>
                </a:cubicBezTo>
                <a:cubicBezTo>
                  <a:pt x="21" y="234"/>
                  <a:pt x="22" y="229"/>
                  <a:pt x="23" y="223"/>
                </a:cubicBezTo>
                <a:close/>
                <a:moveTo>
                  <a:pt x="19" y="248"/>
                </a:moveTo>
                <a:cubicBezTo>
                  <a:pt x="25" y="240"/>
                  <a:pt x="30" y="232"/>
                  <a:pt x="36" y="225"/>
                </a:cubicBezTo>
                <a:cubicBezTo>
                  <a:pt x="45" y="216"/>
                  <a:pt x="32" y="239"/>
                  <a:pt x="32" y="238"/>
                </a:cubicBezTo>
                <a:cubicBezTo>
                  <a:pt x="27" y="245"/>
                  <a:pt x="22" y="252"/>
                  <a:pt x="17" y="259"/>
                </a:cubicBezTo>
                <a:cubicBezTo>
                  <a:pt x="18" y="255"/>
                  <a:pt x="18" y="252"/>
                  <a:pt x="19" y="248"/>
                </a:cubicBezTo>
                <a:close/>
                <a:moveTo>
                  <a:pt x="17" y="267"/>
                </a:moveTo>
                <a:cubicBezTo>
                  <a:pt x="20" y="263"/>
                  <a:pt x="24" y="260"/>
                  <a:pt x="27" y="256"/>
                </a:cubicBezTo>
                <a:cubicBezTo>
                  <a:pt x="17" y="267"/>
                  <a:pt x="46" y="233"/>
                  <a:pt x="39" y="248"/>
                </a:cubicBezTo>
                <a:cubicBezTo>
                  <a:pt x="34" y="261"/>
                  <a:pt x="24" y="272"/>
                  <a:pt x="17" y="283"/>
                </a:cubicBezTo>
                <a:cubicBezTo>
                  <a:pt x="16" y="285"/>
                  <a:pt x="19" y="287"/>
                  <a:pt x="20" y="285"/>
                </a:cubicBezTo>
                <a:cubicBezTo>
                  <a:pt x="22" y="283"/>
                  <a:pt x="23" y="280"/>
                  <a:pt x="25" y="278"/>
                </a:cubicBezTo>
                <a:cubicBezTo>
                  <a:pt x="27" y="278"/>
                  <a:pt x="28" y="276"/>
                  <a:pt x="29" y="273"/>
                </a:cubicBezTo>
                <a:cubicBezTo>
                  <a:pt x="32" y="269"/>
                  <a:pt x="35" y="264"/>
                  <a:pt x="38" y="260"/>
                </a:cubicBezTo>
                <a:cubicBezTo>
                  <a:pt x="43" y="255"/>
                  <a:pt x="51" y="250"/>
                  <a:pt x="45" y="262"/>
                </a:cubicBezTo>
                <a:cubicBezTo>
                  <a:pt x="37" y="275"/>
                  <a:pt x="25" y="286"/>
                  <a:pt x="16" y="297"/>
                </a:cubicBezTo>
                <a:cubicBezTo>
                  <a:pt x="16" y="287"/>
                  <a:pt x="16" y="277"/>
                  <a:pt x="17" y="267"/>
                </a:cubicBezTo>
                <a:close/>
                <a:moveTo>
                  <a:pt x="18" y="328"/>
                </a:moveTo>
                <a:cubicBezTo>
                  <a:pt x="17" y="320"/>
                  <a:pt x="16" y="311"/>
                  <a:pt x="16" y="303"/>
                </a:cubicBezTo>
                <a:cubicBezTo>
                  <a:pt x="27" y="290"/>
                  <a:pt x="38" y="277"/>
                  <a:pt x="52" y="267"/>
                </a:cubicBezTo>
                <a:cubicBezTo>
                  <a:pt x="58" y="263"/>
                  <a:pt x="51" y="276"/>
                  <a:pt x="48" y="283"/>
                </a:cubicBezTo>
                <a:cubicBezTo>
                  <a:pt x="36" y="293"/>
                  <a:pt x="26" y="305"/>
                  <a:pt x="18" y="320"/>
                </a:cubicBezTo>
                <a:cubicBezTo>
                  <a:pt x="17" y="321"/>
                  <a:pt x="20" y="324"/>
                  <a:pt x="21" y="322"/>
                </a:cubicBezTo>
                <a:cubicBezTo>
                  <a:pt x="28" y="314"/>
                  <a:pt x="35" y="307"/>
                  <a:pt x="41" y="299"/>
                </a:cubicBezTo>
                <a:cubicBezTo>
                  <a:pt x="38" y="304"/>
                  <a:pt x="34" y="308"/>
                  <a:pt x="30" y="313"/>
                </a:cubicBezTo>
                <a:cubicBezTo>
                  <a:pt x="26" y="318"/>
                  <a:pt x="22" y="322"/>
                  <a:pt x="18" y="328"/>
                </a:cubicBezTo>
                <a:cubicBezTo>
                  <a:pt x="18" y="328"/>
                  <a:pt x="18" y="328"/>
                  <a:pt x="18" y="328"/>
                </a:cubicBezTo>
                <a:close/>
                <a:moveTo>
                  <a:pt x="22" y="353"/>
                </a:moveTo>
                <a:cubicBezTo>
                  <a:pt x="21" y="345"/>
                  <a:pt x="19" y="337"/>
                  <a:pt x="18" y="330"/>
                </a:cubicBezTo>
                <a:cubicBezTo>
                  <a:pt x="19" y="331"/>
                  <a:pt x="20" y="331"/>
                  <a:pt x="21" y="330"/>
                </a:cubicBezTo>
                <a:cubicBezTo>
                  <a:pt x="24" y="327"/>
                  <a:pt x="26" y="324"/>
                  <a:pt x="29" y="321"/>
                </a:cubicBezTo>
                <a:cubicBezTo>
                  <a:pt x="26" y="328"/>
                  <a:pt x="21" y="339"/>
                  <a:pt x="20" y="340"/>
                </a:cubicBezTo>
                <a:cubicBezTo>
                  <a:pt x="19" y="342"/>
                  <a:pt x="22" y="344"/>
                  <a:pt x="23" y="342"/>
                </a:cubicBezTo>
                <a:cubicBezTo>
                  <a:pt x="30" y="335"/>
                  <a:pt x="27" y="337"/>
                  <a:pt x="24" y="346"/>
                </a:cubicBezTo>
                <a:cubicBezTo>
                  <a:pt x="23" y="349"/>
                  <a:pt x="22" y="351"/>
                  <a:pt x="22" y="353"/>
                </a:cubicBezTo>
                <a:close/>
                <a:moveTo>
                  <a:pt x="47" y="419"/>
                </a:moveTo>
                <a:cubicBezTo>
                  <a:pt x="46" y="417"/>
                  <a:pt x="45" y="415"/>
                  <a:pt x="44" y="413"/>
                </a:cubicBezTo>
                <a:cubicBezTo>
                  <a:pt x="48" y="410"/>
                  <a:pt x="49" y="412"/>
                  <a:pt x="47" y="419"/>
                </a:cubicBezTo>
                <a:close/>
                <a:moveTo>
                  <a:pt x="51" y="425"/>
                </a:moveTo>
                <a:cubicBezTo>
                  <a:pt x="54" y="426"/>
                  <a:pt x="55" y="429"/>
                  <a:pt x="55" y="433"/>
                </a:cubicBezTo>
                <a:cubicBezTo>
                  <a:pt x="53" y="430"/>
                  <a:pt x="52" y="428"/>
                  <a:pt x="51" y="425"/>
                </a:cubicBezTo>
                <a:close/>
                <a:moveTo>
                  <a:pt x="59" y="439"/>
                </a:moveTo>
                <a:cubicBezTo>
                  <a:pt x="73" y="420"/>
                  <a:pt x="65" y="439"/>
                  <a:pt x="64" y="445"/>
                </a:cubicBezTo>
                <a:cubicBezTo>
                  <a:pt x="62" y="443"/>
                  <a:pt x="61" y="441"/>
                  <a:pt x="59" y="439"/>
                </a:cubicBezTo>
                <a:close/>
                <a:moveTo>
                  <a:pt x="66" y="448"/>
                </a:moveTo>
                <a:cubicBezTo>
                  <a:pt x="66" y="448"/>
                  <a:pt x="66" y="448"/>
                  <a:pt x="67" y="447"/>
                </a:cubicBezTo>
                <a:cubicBezTo>
                  <a:pt x="73" y="441"/>
                  <a:pt x="84" y="424"/>
                  <a:pt x="71" y="454"/>
                </a:cubicBezTo>
                <a:cubicBezTo>
                  <a:pt x="69" y="452"/>
                  <a:pt x="67" y="450"/>
                  <a:pt x="66" y="448"/>
                </a:cubicBezTo>
                <a:close/>
                <a:moveTo>
                  <a:pt x="90" y="474"/>
                </a:moveTo>
                <a:cubicBezTo>
                  <a:pt x="84" y="469"/>
                  <a:pt x="78" y="463"/>
                  <a:pt x="73" y="457"/>
                </a:cubicBezTo>
                <a:cubicBezTo>
                  <a:pt x="73" y="457"/>
                  <a:pt x="73" y="457"/>
                  <a:pt x="74" y="457"/>
                </a:cubicBezTo>
                <a:cubicBezTo>
                  <a:pt x="85" y="442"/>
                  <a:pt x="85" y="453"/>
                  <a:pt x="83" y="466"/>
                </a:cubicBezTo>
                <a:cubicBezTo>
                  <a:pt x="82" y="468"/>
                  <a:pt x="85" y="470"/>
                  <a:pt x="86" y="468"/>
                </a:cubicBezTo>
                <a:cubicBezTo>
                  <a:pt x="103" y="443"/>
                  <a:pt x="92" y="467"/>
                  <a:pt x="90" y="474"/>
                </a:cubicBezTo>
                <a:cubicBezTo>
                  <a:pt x="90" y="474"/>
                  <a:pt x="90" y="474"/>
                  <a:pt x="90" y="474"/>
                </a:cubicBezTo>
                <a:close/>
                <a:moveTo>
                  <a:pt x="92" y="476"/>
                </a:moveTo>
                <a:cubicBezTo>
                  <a:pt x="93" y="476"/>
                  <a:pt x="93" y="476"/>
                  <a:pt x="93" y="476"/>
                </a:cubicBezTo>
                <a:cubicBezTo>
                  <a:pt x="95" y="472"/>
                  <a:pt x="97" y="469"/>
                  <a:pt x="100" y="465"/>
                </a:cubicBezTo>
                <a:cubicBezTo>
                  <a:pt x="109" y="469"/>
                  <a:pt x="111" y="475"/>
                  <a:pt x="106" y="482"/>
                </a:cubicBezTo>
                <a:cubicBezTo>
                  <a:pt x="105" y="484"/>
                  <a:pt x="108" y="486"/>
                  <a:pt x="109" y="484"/>
                </a:cubicBezTo>
                <a:cubicBezTo>
                  <a:pt x="113" y="477"/>
                  <a:pt x="117" y="472"/>
                  <a:pt x="121" y="466"/>
                </a:cubicBezTo>
                <a:cubicBezTo>
                  <a:pt x="121" y="472"/>
                  <a:pt x="120" y="478"/>
                  <a:pt x="118" y="483"/>
                </a:cubicBezTo>
                <a:cubicBezTo>
                  <a:pt x="118" y="484"/>
                  <a:pt x="117" y="484"/>
                  <a:pt x="117" y="485"/>
                </a:cubicBezTo>
                <a:cubicBezTo>
                  <a:pt x="116" y="487"/>
                  <a:pt x="115" y="489"/>
                  <a:pt x="114" y="492"/>
                </a:cubicBezTo>
                <a:cubicBezTo>
                  <a:pt x="113" y="493"/>
                  <a:pt x="114" y="493"/>
                  <a:pt x="114" y="494"/>
                </a:cubicBezTo>
                <a:cubicBezTo>
                  <a:pt x="106" y="489"/>
                  <a:pt x="99" y="483"/>
                  <a:pt x="92" y="476"/>
                </a:cubicBezTo>
                <a:close/>
                <a:moveTo>
                  <a:pt x="115" y="495"/>
                </a:moveTo>
                <a:cubicBezTo>
                  <a:pt x="116" y="495"/>
                  <a:pt x="117" y="495"/>
                  <a:pt x="117" y="494"/>
                </a:cubicBezTo>
                <a:cubicBezTo>
                  <a:pt x="117" y="494"/>
                  <a:pt x="133" y="472"/>
                  <a:pt x="134" y="480"/>
                </a:cubicBezTo>
                <a:cubicBezTo>
                  <a:pt x="134" y="487"/>
                  <a:pt x="130" y="496"/>
                  <a:pt x="128" y="503"/>
                </a:cubicBezTo>
                <a:cubicBezTo>
                  <a:pt x="123" y="500"/>
                  <a:pt x="119" y="498"/>
                  <a:pt x="115" y="495"/>
                </a:cubicBezTo>
                <a:close/>
                <a:moveTo>
                  <a:pt x="137" y="508"/>
                </a:moveTo>
                <a:cubicBezTo>
                  <a:pt x="135" y="507"/>
                  <a:pt x="133" y="506"/>
                  <a:pt x="131" y="505"/>
                </a:cubicBezTo>
                <a:cubicBezTo>
                  <a:pt x="134" y="498"/>
                  <a:pt x="137" y="492"/>
                  <a:pt x="141" y="486"/>
                </a:cubicBezTo>
                <a:cubicBezTo>
                  <a:pt x="145" y="480"/>
                  <a:pt x="138" y="506"/>
                  <a:pt x="137" y="508"/>
                </a:cubicBezTo>
                <a:cubicBezTo>
                  <a:pt x="137" y="508"/>
                  <a:pt x="137" y="508"/>
                  <a:pt x="137" y="508"/>
                </a:cubicBezTo>
                <a:close/>
                <a:moveTo>
                  <a:pt x="149" y="514"/>
                </a:moveTo>
                <a:cubicBezTo>
                  <a:pt x="146" y="513"/>
                  <a:pt x="144" y="512"/>
                  <a:pt x="141" y="510"/>
                </a:cubicBezTo>
                <a:cubicBezTo>
                  <a:pt x="141" y="510"/>
                  <a:pt x="141" y="510"/>
                  <a:pt x="141" y="510"/>
                </a:cubicBezTo>
                <a:cubicBezTo>
                  <a:pt x="144" y="505"/>
                  <a:pt x="146" y="499"/>
                  <a:pt x="149" y="494"/>
                </a:cubicBezTo>
                <a:cubicBezTo>
                  <a:pt x="152" y="500"/>
                  <a:pt x="152" y="507"/>
                  <a:pt x="149" y="514"/>
                </a:cubicBezTo>
                <a:cubicBezTo>
                  <a:pt x="149" y="514"/>
                  <a:pt x="149" y="514"/>
                  <a:pt x="149" y="514"/>
                </a:cubicBezTo>
                <a:close/>
                <a:moveTo>
                  <a:pt x="541" y="248"/>
                </a:moveTo>
                <a:cubicBezTo>
                  <a:pt x="541" y="248"/>
                  <a:pt x="541" y="248"/>
                  <a:pt x="541" y="248"/>
                </a:cubicBezTo>
                <a:cubicBezTo>
                  <a:pt x="518" y="261"/>
                  <a:pt x="500" y="281"/>
                  <a:pt x="477" y="294"/>
                </a:cubicBezTo>
                <a:cubicBezTo>
                  <a:pt x="476" y="292"/>
                  <a:pt x="476" y="290"/>
                  <a:pt x="476" y="288"/>
                </a:cubicBezTo>
                <a:cubicBezTo>
                  <a:pt x="480" y="284"/>
                  <a:pt x="484" y="280"/>
                  <a:pt x="488" y="276"/>
                </a:cubicBezTo>
                <a:cubicBezTo>
                  <a:pt x="494" y="270"/>
                  <a:pt x="500" y="265"/>
                  <a:pt x="507" y="259"/>
                </a:cubicBezTo>
                <a:cubicBezTo>
                  <a:pt x="518" y="249"/>
                  <a:pt x="529" y="240"/>
                  <a:pt x="539" y="230"/>
                </a:cubicBezTo>
                <a:cubicBezTo>
                  <a:pt x="540" y="236"/>
                  <a:pt x="541" y="242"/>
                  <a:pt x="541" y="248"/>
                </a:cubicBezTo>
                <a:close/>
                <a:moveTo>
                  <a:pt x="538" y="225"/>
                </a:moveTo>
                <a:cubicBezTo>
                  <a:pt x="527" y="231"/>
                  <a:pt x="517" y="238"/>
                  <a:pt x="506" y="247"/>
                </a:cubicBezTo>
                <a:cubicBezTo>
                  <a:pt x="517" y="236"/>
                  <a:pt x="526" y="224"/>
                  <a:pt x="533" y="211"/>
                </a:cubicBezTo>
                <a:cubicBezTo>
                  <a:pt x="534" y="209"/>
                  <a:pt x="532" y="208"/>
                  <a:pt x="531" y="209"/>
                </a:cubicBezTo>
                <a:cubicBezTo>
                  <a:pt x="507" y="227"/>
                  <a:pt x="488" y="250"/>
                  <a:pt x="464" y="270"/>
                </a:cubicBezTo>
                <a:cubicBezTo>
                  <a:pt x="464" y="270"/>
                  <a:pt x="463" y="271"/>
                  <a:pt x="462" y="272"/>
                </a:cubicBezTo>
                <a:cubicBezTo>
                  <a:pt x="486" y="250"/>
                  <a:pt x="510" y="227"/>
                  <a:pt x="530" y="200"/>
                </a:cubicBezTo>
                <a:cubicBezTo>
                  <a:pt x="531" y="199"/>
                  <a:pt x="529" y="197"/>
                  <a:pt x="527" y="198"/>
                </a:cubicBezTo>
                <a:cubicBezTo>
                  <a:pt x="504" y="217"/>
                  <a:pt x="481" y="237"/>
                  <a:pt x="459" y="257"/>
                </a:cubicBezTo>
                <a:cubicBezTo>
                  <a:pt x="437" y="277"/>
                  <a:pt x="408" y="296"/>
                  <a:pt x="390" y="316"/>
                </a:cubicBezTo>
                <a:cubicBezTo>
                  <a:pt x="432" y="269"/>
                  <a:pt x="485" y="232"/>
                  <a:pt x="529" y="187"/>
                </a:cubicBezTo>
                <a:cubicBezTo>
                  <a:pt x="533" y="199"/>
                  <a:pt x="536" y="212"/>
                  <a:pt x="538" y="225"/>
                </a:cubicBezTo>
                <a:close/>
                <a:moveTo>
                  <a:pt x="445" y="302"/>
                </a:moveTo>
                <a:cubicBezTo>
                  <a:pt x="437" y="309"/>
                  <a:pt x="429" y="316"/>
                  <a:pt x="421" y="323"/>
                </a:cubicBezTo>
                <a:cubicBezTo>
                  <a:pt x="432" y="310"/>
                  <a:pt x="446" y="300"/>
                  <a:pt x="455" y="285"/>
                </a:cubicBezTo>
                <a:cubicBezTo>
                  <a:pt x="456" y="283"/>
                  <a:pt x="454" y="282"/>
                  <a:pt x="453" y="282"/>
                </a:cubicBezTo>
                <a:cubicBezTo>
                  <a:pt x="473" y="265"/>
                  <a:pt x="494" y="247"/>
                  <a:pt x="513" y="228"/>
                </a:cubicBezTo>
                <a:cubicBezTo>
                  <a:pt x="516" y="226"/>
                  <a:pt x="533" y="206"/>
                  <a:pt x="523" y="222"/>
                </a:cubicBezTo>
                <a:cubicBezTo>
                  <a:pt x="517" y="232"/>
                  <a:pt x="507" y="242"/>
                  <a:pt x="498" y="250"/>
                </a:cubicBezTo>
                <a:cubicBezTo>
                  <a:pt x="481" y="267"/>
                  <a:pt x="462" y="282"/>
                  <a:pt x="445" y="300"/>
                </a:cubicBezTo>
                <a:cubicBezTo>
                  <a:pt x="445" y="301"/>
                  <a:pt x="445" y="302"/>
                  <a:pt x="445" y="302"/>
                </a:cubicBezTo>
                <a:close/>
                <a:moveTo>
                  <a:pt x="395" y="302"/>
                </a:moveTo>
                <a:cubicBezTo>
                  <a:pt x="436" y="268"/>
                  <a:pt x="473" y="230"/>
                  <a:pt x="515" y="197"/>
                </a:cubicBezTo>
                <a:cubicBezTo>
                  <a:pt x="496" y="213"/>
                  <a:pt x="474" y="234"/>
                  <a:pt x="455" y="251"/>
                </a:cubicBezTo>
                <a:cubicBezTo>
                  <a:pt x="435" y="268"/>
                  <a:pt x="415" y="286"/>
                  <a:pt x="397" y="304"/>
                </a:cubicBezTo>
                <a:cubicBezTo>
                  <a:pt x="397" y="304"/>
                  <a:pt x="397" y="304"/>
                  <a:pt x="397" y="304"/>
                </a:cubicBezTo>
                <a:cubicBezTo>
                  <a:pt x="397" y="303"/>
                  <a:pt x="396" y="302"/>
                  <a:pt x="395" y="302"/>
                </a:cubicBezTo>
                <a:close/>
                <a:moveTo>
                  <a:pt x="340" y="352"/>
                </a:moveTo>
                <a:cubicBezTo>
                  <a:pt x="337" y="356"/>
                  <a:pt x="334" y="359"/>
                  <a:pt x="331" y="363"/>
                </a:cubicBezTo>
                <a:cubicBezTo>
                  <a:pt x="327" y="368"/>
                  <a:pt x="322" y="374"/>
                  <a:pt x="318" y="379"/>
                </a:cubicBezTo>
                <a:cubicBezTo>
                  <a:pt x="325" y="370"/>
                  <a:pt x="333" y="361"/>
                  <a:pt x="340" y="352"/>
                </a:cubicBezTo>
                <a:close/>
                <a:moveTo>
                  <a:pt x="302" y="414"/>
                </a:moveTo>
                <a:cubicBezTo>
                  <a:pt x="299" y="418"/>
                  <a:pt x="280" y="435"/>
                  <a:pt x="281" y="433"/>
                </a:cubicBezTo>
                <a:cubicBezTo>
                  <a:pt x="285" y="424"/>
                  <a:pt x="291" y="416"/>
                  <a:pt x="296" y="408"/>
                </a:cubicBezTo>
                <a:cubicBezTo>
                  <a:pt x="320" y="382"/>
                  <a:pt x="342" y="356"/>
                  <a:pt x="361" y="328"/>
                </a:cubicBezTo>
                <a:cubicBezTo>
                  <a:pt x="362" y="328"/>
                  <a:pt x="362" y="328"/>
                  <a:pt x="363" y="328"/>
                </a:cubicBezTo>
                <a:cubicBezTo>
                  <a:pt x="379" y="300"/>
                  <a:pt x="406" y="281"/>
                  <a:pt x="431" y="261"/>
                </a:cubicBezTo>
                <a:cubicBezTo>
                  <a:pt x="459" y="237"/>
                  <a:pt x="485" y="211"/>
                  <a:pt x="511" y="185"/>
                </a:cubicBezTo>
                <a:cubicBezTo>
                  <a:pt x="517" y="182"/>
                  <a:pt x="519" y="180"/>
                  <a:pt x="517" y="179"/>
                </a:cubicBezTo>
                <a:cubicBezTo>
                  <a:pt x="520" y="177"/>
                  <a:pt x="522" y="174"/>
                  <a:pt x="524" y="172"/>
                </a:cubicBezTo>
                <a:cubicBezTo>
                  <a:pt x="525" y="176"/>
                  <a:pt x="527" y="179"/>
                  <a:pt x="528" y="183"/>
                </a:cubicBezTo>
                <a:cubicBezTo>
                  <a:pt x="471" y="225"/>
                  <a:pt x="424" y="278"/>
                  <a:pt x="368" y="321"/>
                </a:cubicBezTo>
                <a:cubicBezTo>
                  <a:pt x="368" y="322"/>
                  <a:pt x="368" y="323"/>
                  <a:pt x="369" y="322"/>
                </a:cubicBezTo>
                <a:cubicBezTo>
                  <a:pt x="376" y="317"/>
                  <a:pt x="383" y="312"/>
                  <a:pt x="390" y="306"/>
                </a:cubicBezTo>
                <a:cubicBezTo>
                  <a:pt x="358" y="339"/>
                  <a:pt x="332" y="378"/>
                  <a:pt x="302" y="414"/>
                </a:cubicBezTo>
                <a:close/>
                <a:moveTo>
                  <a:pt x="505" y="418"/>
                </a:moveTo>
                <a:cubicBezTo>
                  <a:pt x="476" y="471"/>
                  <a:pt x="428" y="505"/>
                  <a:pt x="374" y="524"/>
                </a:cubicBezTo>
                <a:cubicBezTo>
                  <a:pt x="385" y="515"/>
                  <a:pt x="396" y="505"/>
                  <a:pt x="406" y="495"/>
                </a:cubicBezTo>
                <a:cubicBezTo>
                  <a:pt x="408" y="494"/>
                  <a:pt x="406" y="492"/>
                  <a:pt x="404" y="493"/>
                </a:cubicBezTo>
                <a:cubicBezTo>
                  <a:pt x="398" y="498"/>
                  <a:pt x="393" y="503"/>
                  <a:pt x="387" y="509"/>
                </a:cubicBezTo>
                <a:cubicBezTo>
                  <a:pt x="387" y="509"/>
                  <a:pt x="387" y="509"/>
                  <a:pt x="387" y="509"/>
                </a:cubicBezTo>
                <a:cubicBezTo>
                  <a:pt x="381" y="514"/>
                  <a:pt x="375" y="518"/>
                  <a:pt x="370" y="523"/>
                </a:cubicBezTo>
                <a:cubicBezTo>
                  <a:pt x="370" y="523"/>
                  <a:pt x="370" y="522"/>
                  <a:pt x="372" y="521"/>
                </a:cubicBezTo>
                <a:cubicBezTo>
                  <a:pt x="372" y="521"/>
                  <a:pt x="372" y="520"/>
                  <a:pt x="372" y="520"/>
                </a:cubicBezTo>
                <a:cubicBezTo>
                  <a:pt x="377" y="515"/>
                  <a:pt x="381" y="510"/>
                  <a:pt x="386" y="505"/>
                </a:cubicBezTo>
                <a:cubicBezTo>
                  <a:pt x="394" y="498"/>
                  <a:pt x="402" y="491"/>
                  <a:pt x="409" y="483"/>
                </a:cubicBezTo>
                <a:cubicBezTo>
                  <a:pt x="410" y="481"/>
                  <a:pt x="408" y="479"/>
                  <a:pt x="406" y="480"/>
                </a:cubicBezTo>
                <a:cubicBezTo>
                  <a:pt x="400" y="487"/>
                  <a:pt x="393" y="493"/>
                  <a:pt x="387" y="500"/>
                </a:cubicBezTo>
                <a:cubicBezTo>
                  <a:pt x="375" y="509"/>
                  <a:pt x="352" y="526"/>
                  <a:pt x="366" y="508"/>
                </a:cubicBezTo>
                <a:cubicBezTo>
                  <a:pt x="371" y="503"/>
                  <a:pt x="377" y="498"/>
                  <a:pt x="382" y="493"/>
                </a:cubicBezTo>
                <a:cubicBezTo>
                  <a:pt x="388" y="487"/>
                  <a:pt x="394" y="480"/>
                  <a:pt x="400" y="474"/>
                </a:cubicBezTo>
                <a:cubicBezTo>
                  <a:pt x="401" y="473"/>
                  <a:pt x="402" y="472"/>
                  <a:pt x="403" y="470"/>
                </a:cubicBezTo>
                <a:cubicBezTo>
                  <a:pt x="404" y="470"/>
                  <a:pt x="405" y="469"/>
                  <a:pt x="406" y="468"/>
                </a:cubicBezTo>
                <a:cubicBezTo>
                  <a:pt x="409" y="466"/>
                  <a:pt x="411" y="465"/>
                  <a:pt x="411" y="463"/>
                </a:cubicBezTo>
                <a:cubicBezTo>
                  <a:pt x="413" y="461"/>
                  <a:pt x="415" y="459"/>
                  <a:pt x="417" y="456"/>
                </a:cubicBezTo>
                <a:cubicBezTo>
                  <a:pt x="418" y="455"/>
                  <a:pt x="416" y="452"/>
                  <a:pt x="414" y="454"/>
                </a:cubicBezTo>
                <a:cubicBezTo>
                  <a:pt x="407" y="461"/>
                  <a:pt x="399" y="469"/>
                  <a:pt x="392" y="477"/>
                </a:cubicBezTo>
                <a:cubicBezTo>
                  <a:pt x="386" y="483"/>
                  <a:pt x="379" y="489"/>
                  <a:pt x="373" y="495"/>
                </a:cubicBezTo>
                <a:cubicBezTo>
                  <a:pt x="368" y="500"/>
                  <a:pt x="363" y="504"/>
                  <a:pt x="361" y="505"/>
                </a:cubicBezTo>
                <a:cubicBezTo>
                  <a:pt x="365" y="501"/>
                  <a:pt x="369" y="496"/>
                  <a:pt x="373" y="492"/>
                </a:cubicBezTo>
                <a:cubicBezTo>
                  <a:pt x="389" y="478"/>
                  <a:pt x="403" y="463"/>
                  <a:pt x="417" y="448"/>
                </a:cubicBezTo>
                <a:cubicBezTo>
                  <a:pt x="417" y="448"/>
                  <a:pt x="417" y="448"/>
                  <a:pt x="417" y="448"/>
                </a:cubicBezTo>
                <a:cubicBezTo>
                  <a:pt x="419" y="446"/>
                  <a:pt x="421" y="444"/>
                  <a:pt x="423" y="442"/>
                </a:cubicBezTo>
                <a:cubicBezTo>
                  <a:pt x="424" y="440"/>
                  <a:pt x="422" y="437"/>
                  <a:pt x="420" y="439"/>
                </a:cubicBezTo>
                <a:cubicBezTo>
                  <a:pt x="418" y="441"/>
                  <a:pt x="416" y="444"/>
                  <a:pt x="414" y="446"/>
                </a:cubicBezTo>
                <a:cubicBezTo>
                  <a:pt x="410" y="450"/>
                  <a:pt x="406" y="454"/>
                  <a:pt x="402" y="458"/>
                </a:cubicBezTo>
                <a:cubicBezTo>
                  <a:pt x="396" y="465"/>
                  <a:pt x="389" y="471"/>
                  <a:pt x="383" y="477"/>
                </a:cubicBezTo>
                <a:cubicBezTo>
                  <a:pt x="379" y="480"/>
                  <a:pt x="376" y="484"/>
                  <a:pt x="372" y="487"/>
                </a:cubicBezTo>
                <a:cubicBezTo>
                  <a:pt x="367" y="492"/>
                  <a:pt x="361" y="497"/>
                  <a:pt x="354" y="502"/>
                </a:cubicBezTo>
                <a:cubicBezTo>
                  <a:pt x="360" y="498"/>
                  <a:pt x="365" y="489"/>
                  <a:pt x="371" y="481"/>
                </a:cubicBezTo>
                <a:cubicBezTo>
                  <a:pt x="396" y="463"/>
                  <a:pt x="417" y="440"/>
                  <a:pt x="436" y="417"/>
                </a:cubicBezTo>
                <a:cubicBezTo>
                  <a:pt x="438" y="415"/>
                  <a:pt x="435" y="412"/>
                  <a:pt x="434" y="414"/>
                </a:cubicBezTo>
                <a:cubicBezTo>
                  <a:pt x="410" y="436"/>
                  <a:pt x="385" y="457"/>
                  <a:pt x="365" y="481"/>
                </a:cubicBezTo>
                <a:cubicBezTo>
                  <a:pt x="361" y="484"/>
                  <a:pt x="348" y="494"/>
                  <a:pt x="353" y="485"/>
                </a:cubicBezTo>
                <a:cubicBezTo>
                  <a:pt x="354" y="483"/>
                  <a:pt x="355" y="481"/>
                  <a:pt x="356" y="479"/>
                </a:cubicBezTo>
                <a:cubicBezTo>
                  <a:pt x="357" y="477"/>
                  <a:pt x="359" y="476"/>
                  <a:pt x="360" y="475"/>
                </a:cubicBezTo>
                <a:cubicBezTo>
                  <a:pt x="381" y="463"/>
                  <a:pt x="398" y="444"/>
                  <a:pt x="415" y="425"/>
                </a:cubicBezTo>
                <a:cubicBezTo>
                  <a:pt x="428" y="415"/>
                  <a:pt x="441" y="404"/>
                  <a:pt x="450" y="389"/>
                </a:cubicBezTo>
                <a:cubicBezTo>
                  <a:pt x="452" y="387"/>
                  <a:pt x="449" y="385"/>
                  <a:pt x="447" y="387"/>
                </a:cubicBezTo>
                <a:cubicBezTo>
                  <a:pt x="434" y="398"/>
                  <a:pt x="422" y="411"/>
                  <a:pt x="411" y="424"/>
                </a:cubicBezTo>
                <a:cubicBezTo>
                  <a:pt x="409" y="425"/>
                  <a:pt x="408" y="426"/>
                  <a:pt x="406" y="427"/>
                </a:cubicBezTo>
                <a:cubicBezTo>
                  <a:pt x="416" y="416"/>
                  <a:pt x="425" y="404"/>
                  <a:pt x="435" y="392"/>
                </a:cubicBezTo>
                <a:cubicBezTo>
                  <a:pt x="437" y="391"/>
                  <a:pt x="438" y="389"/>
                  <a:pt x="438" y="388"/>
                </a:cubicBezTo>
                <a:cubicBezTo>
                  <a:pt x="441" y="385"/>
                  <a:pt x="443" y="382"/>
                  <a:pt x="445" y="379"/>
                </a:cubicBezTo>
                <a:cubicBezTo>
                  <a:pt x="447" y="377"/>
                  <a:pt x="444" y="374"/>
                  <a:pt x="443" y="376"/>
                </a:cubicBezTo>
                <a:cubicBezTo>
                  <a:pt x="422" y="399"/>
                  <a:pt x="401" y="422"/>
                  <a:pt x="380" y="446"/>
                </a:cubicBezTo>
                <a:cubicBezTo>
                  <a:pt x="379" y="447"/>
                  <a:pt x="378" y="448"/>
                  <a:pt x="377" y="449"/>
                </a:cubicBezTo>
                <a:cubicBezTo>
                  <a:pt x="368" y="457"/>
                  <a:pt x="360" y="465"/>
                  <a:pt x="354" y="475"/>
                </a:cubicBezTo>
                <a:cubicBezTo>
                  <a:pt x="341" y="483"/>
                  <a:pt x="340" y="479"/>
                  <a:pt x="344" y="472"/>
                </a:cubicBezTo>
                <a:cubicBezTo>
                  <a:pt x="358" y="461"/>
                  <a:pt x="370" y="449"/>
                  <a:pt x="383" y="436"/>
                </a:cubicBezTo>
                <a:cubicBezTo>
                  <a:pt x="391" y="428"/>
                  <a:pt x="399" y="419"/>
                  <a:pt x="407" y="410"/>
                </a:cubicBezTo>
                <a:cubicBezTo>
                  <a:pt x="408" y="409"/>
                  <a:pt x="412" y="404"/>
                  <a:pt x="416" y="399"/>
                </a:cubicBezTo>
                <a:cubicBezTo>
                  <a:pt x="421" y="394"/>
                  <a:pt x="426" y="390"/>
                  <a:pt x="431" y="385"/>
                </a:cubicBezTo>
                <a:cubicBezTo>
                  <a:pt x="432" y="383"/>
                  <a:pt x="430" y="380"/>
                  <a:pt x="428" y="382"/>
                </a:cubicBezTo>
                <a:cubicBezTo>
                  <a:pt x="426" y="384"/>
                  <a:pt x="423" y="387"/>
                  <a:pt x="421" y="389"/>
                </a:cubicBezTo>
                <a:cubicBezTo>
                  <a:pt x="420" y="390"/>
                  <a:pt x="419" y="391"/>
                  <a:pt x="418" y="392"/>
                </a:cubicBezTo>
                <a:cubicBezTo>
                  <a:pt x="394" y="416"/>
                  <a:pt x="364" y="435"/>
                  <a:pt x="346" y="464"/>
                </a:cubicBezTo>
                <a:cubicBezTo>
                  <a:pt x="341" y="467"/>
                  <a:pt x="337" y="471"/>
                  <a:pt x="336" y="474"/>
                </a:cubicBezTo>
                <a:cubicBezTo>
                  <a:pt x="345" y="456"/>
                  <a:pt x="358" y="440"/>
                  <a:pt x="371" y="425"/>
                </a:cubicBezTo>
                <a:cubicBezTo>
                  <a:pt x="372" y="424"/>
                  <a:pt x="373" y="423"/>
                  <a:pt x="374" y="422"/>
                </a:cubicBezTo>
                <a:cubicBezTo>
                  <a:pt x="390" y="406"/>
                  <a:pt x="404" y="389"/>
                  <a:pt x="418" y="372"/>
                </a:cubicBezTo>
                <a:cubicBezTo>
                  <a:pt x="420" y="370"/>
                  <a:pt x="417" y="368"/>
                  <a:pt x="415" y="369"/>
                </a:cubicBezTo>
                <a:cubicBezTo>
                  <a:pt x="401" y="386"/>
                  <a:pt x="385" y="403"/>
                  <a:pt x="371" y="420"/>
                </a:cubicBezTo>
                <a:cubicBezTo>
                  <a:pt x="370" y="421"/>
                  <a:pt x="369" y="422"/>
                  <a:pt x="368" y="423"/>
                </a:cubicBezTo>
                <a:cubicBezTo>
                  <a:pt x="359" y="432"/>
                  <a:pt x="340" y="443"/>
                  <a:pt x="334" y="454"/>
                </a:cubicBezTo>
                <a:cubicBezTo>
                  <a:pt x="336" y="450"/>
                  <a:pt x="338" y="446"/>
                  <a:pt x="341" y="443"/>
                </a:cubicBezTo>
                <a:cubicBezTo>
                  <a:pt x="367" y="418"/>
                  <a:pt x="393" y="392"/>
                  <a:pt x="410" y="360"/>
                </a:cubicBezTo>
                <a:cubicBezTo>
                  <a:pt x="411" y="358"/>
                  <a:pt x="409" y="357"/>
                  <a:pt x="407" y="358"/>
                </a:cubicBezTo>
                <a:cubicBezTo>
                  <a:pt x="392" y="372"/>
                  <a:pt x="381" y="390"/>
                  <a:pt x="367" y="406"/>
                </a:cubicBezTo>
                <a:cubicBezTo>
                  <a:pt x="358" y="417"/>
                  <a:pt x="349" y="427"/>
                  <a:pt x="341" y="438"/>
                </a:cubicBezTo>
                <a:cubicBezTo>
                  <a:pt x="338" y="440"/>
                  <a:pt x="335" y="443"/>
                  <a:pt x="332" y="446"/>
                </a:cubicBezTo>
                <a:cubicBezTo>
                  <a:pt x="314" y="463"/>
                  <a:pt x="339" y="425"/>
                  <a:pt x="342" y="420"/>
                </a:cubicBezTo>
                <a:cubicBezTo>
                  <a:pt x="360" y="395"/>
                  <a:pt x="383" y="375"/>
                  <a:pt x="402" y="352"/>
                </a:cubicBezTo>
                <a:cubicBezTo>
                  <a:pt x="404" y="350"/>
                  <a:pt x="401" y="347"/>
                  <a:pt x="399" y="349"/>
                </a:cubicBezTo>
                <a:cubicBezTo>
                  <a:pt x="373" y="374"/>
                  <a:pt x="353" y="404"/>
                  <a:pt x="324" y="426"/>
                </a:cubicBezTo>
                <a:cubicBezTo>
                  <a:pt x="325" y="425"/>
                  <a:pt x="331" y="410"/>
                  <a:pt x="332" y="407"/>
                </a:cubicBezTo>
                <a:cubicBezTo>
                  <a:pt x="332" y="407"/>
                  <a:pt x="332" y="407"/>
                  <a:pt x="333" y="407"/>
                </a:cubicBezTo>
                <a:cubicBezTo>
                  <a:pt x="338" y="401"/>
                  <a:pt x="343" y="395"/>
                  <a:pt x="348" y="390"/>
                </a:cubicBezTo>
                <a:cubicBezTo>
                  <a:pt x="356" y="380"/>
                  <a:pt x="364" y="371"/>
                  <a:pt x="373" y="361"/>
                </a:cubicBezTo>
                <a:cubicBezTo>
                  <a:pt x="373" y="360"/>
                  <a:pt x="375" y="358"/>
                  <a:pt x="376" y="356"/>
                </a:cubicBezTo>
                <a:cubicBezTo>
                  <a:pt x="381" y="350"/>
                  <a:pt x="386" y="345"/>
                  <a:pt x="391" y="339"/>
                </a:cubicBezTo>
                <a:cubicBezTo>
                  <a:pt x="392" y="337"/>
                  <a:pt x="390" y="334"/>
                  <a:pt x="388" y="336"/>
                </a:cubicBezTo>
                <a:cubicBezTo>
                  <a:pt x="384" y="341"/>
                  <a:pt x="381" y="345"/>
                  <a:pt x="377" y="350"/>
                </a:cubicBezTo>
                <a:cubicBezTo>
                  <a:pt x="361" y="368"/>
                  <a:pt x="343" y="384"/>
                  <a:pt x="330" y="404"/>
                </a:cubicBezTo>
                <a:cubicBezTo>
                  <a:pt x="324" y="410"/>
                  <a:pt x="319" y="416"/>
                  <a:pt x="313" y="422"/>
                </a:cubicBezTo>
                <a:cubicBezTo>
                  <a:pt x="301" y="436"/>
                  <a:pt x="296" y="443"/>
                  <a:pt x="309" y="423"/>
                </a:cubicBezTo>
                <a:cubicBezTo>
                  <a:pt x="332" y="387"/>
                  <a:pt x="363" y="357"/>
                  <a:pt x="386" y="321"/>
                </a:cubicBezTo>
                <a:cubicBezTo>
                  <a:pt x="432" y="288"/>
                  <a:pt x="472" y="248"/>
                  <a:pt x="516" y="212"/>
                </a:cubicBezTo>
                <a:cubicBezTo>
                  <a:pt x="524" y="205"/>
                  <a:pt x="525" y="204"/>
                  <a:pt x="517" y="212"/>
                </a:cubicBezTo>
                <a:cubicBezTo>
                  <a:pt x="512" y="219"/>
                  <a:pt x="506" y="225"/>
                  <a:pt x="500" y="231"/>
                </a:cubicBezTo>
                <a:cubicBezTo>
                  <a:pt x="490" y="242"/>
                  <a:pt x="479" y="252"/>
                  <a:pt x="468" y="262"/>
                </a:cubicBezTo>
                <a:cubicBezTo>
                  <a:pt x="449" y="280"/>
                  <a:pt x="428" y="297"/>
                  <a:pt x="409" y="315"/>
                </a:cubicBezTo>
                <a:cubicBezTo>
                  <a:pt x="404" y="317"/>
                  <a:pt x="402" y="319"/>
                  <a:pt x="403" y="321"/>
                </a:cubicBezTo>
                <a:cubicBezTo>
                  <a:pt x="400" y="323"/>
                  <a:pt x="398" y="325"/>
                  <a:pt x="396" y="327"/>
                </a:cubicBezTo>
                <a:cubicBezTo>
                  <a:pt x="395" y="329"/>
                  <a:pt x="397" y="331"/>
                  <a:pt x="399" y="330"/>
                </a:cubicBezTo>
                <a:cubicBezTo>
                  <a:pt x="404" y="325"/>
                  <a:pt x="409" y="320"/>
                  <a:pt x="414" y="316"/>
                </a:cubicBezTo>
                <a:cubicBezTo>
                  <a:pt x="414" y="316"/>
                  <a:pt x="415" y="316"/>
                  <a:pt x="416" y="315"/>
                </a:cubicBezTo>
                <a:cubicBezTo>
                  <a:pt x="418" y="314"/>
                  <a:pt x="420" y="312"/>
                  <a:pt x="421" y="310"/>
                </a:cubicBezTo>
                <a:cubicBezTo>
                  <a:pt x="421" y="310"/>
                  <a:pt x="421" y="310"/>
                  <a:pt x="421" y="310"/>
                </a:cubicBezTo>
                <a:cubicBezTo>
                  <a:pt x="429" y="304"/>
                  <a:pt x="437" y="297"/>
                  <a:pt x="445" y="292"/>
                </a:cubicBezTo>
                <a:cubicBezTo>
                  <a:pt x="433" y="306"/>
                  <a:pt x="418" y="317"/>
                  <a:pt x="408" y="333"/>
                </a:cubicBezTo>
                <a:cubicBezTo>
                  <a:pt x="407" y="335"/>
                  <a:pt x="409" y="337"/>
                  <a:pt x="411" y="336"/>
                </a:cubicBezTo>
                <a:cubicBezTo>
                  <a:pt x="416" y="332"/>
                  <a:pt x="421" y="328"/>
                  <a:pt x="426" y="324"/>
                </a:cubicBezTo>
                <a:cubicBezTo>
                  <a:pt x="423" y="327"/>
                  <a:pt x="421" y="331"/>
                  <a:pt x="418" y="334"/>
                </a:cubicBezTo>
                <a:cubicBezTo>
                  <a:pt x="417" y="336"/>
                  <a:pt x="419" y="338"/>
                  <a:pt x="421" y="337"/>
                </a:cubicBezTo>
                <a:cubicBezTo>
                  <a:pt x="428" y="333"/>
                  <a:pt x="434" y="329"/>
                  <a:pt x="441" y="324"/>
                </a:cubicBezTo>
                <a:cubicBezTo>
                  <a:pt x="435" y="330"/>
                  <a:pt x="429" y="336"/>
                  <a:pt x="424" y="342"/>
                </a:cubicBezTo>
                <a:cubicBezTo>
                  <a:pt x="423" y="344"/>
                  <a:pt x="425" y="346"/>
                  <a:pt x="426" y="345"/>
                </a:cubicBezTo>
                <a:cubicBezTo>
                  <a:pt x="429" y="345"/>
                  <a:pt x="431" y="343"/>
                  <a:pt x="434" y="342"/>
                </a:cubicBezTo>
                <a:cubicBezTo>
                  <a:pt x="428" y="349"/>
                  <a:pt x="423" y="356"/>
                  <a:pt x="421" y="365"/>
                </a:cubicBezTo>
                <a:cubicBezTo>
                  <a:pt x="420" y="366"/>
                  <a:pt x="422" y="368"/>
                  <a:pt x="423" y="367"/>
                </a:cubicBezTo>
                <a:cubicBezTo>
                  <a:pt x="427" y="365"/>
                  <a:pt x="431" y="363"/>
                  <a:pt x="435" y="360"/>
                </a:cubicBezTo>
                <a:cubicBezTo>
                  <a:pt x="435" y="361"/>
                  <a:pt x="436" y="362"/>
                  <a:pt x="437" y="361"/>
                </a:cubicBezTo>
                <a:cubicBezTo>
                  <a:pt x="443" y="357"/>
                  <a:pt x="449" y="354"/>
                  <a:pt x="455" y="350"/>
                </a:cubicBezTo>
                <a:cubicBezTo>
                  <a:pt x="450" y="354"/>
                  <a:pt x="447" y="359"/>
                  <a:pt x="447" y="364"/>
                </a:cubicBezTo>
                <a:cubicBezTo>
                  <a:pt x="447" y="365"/>
                  <a:pt x="448" y="365"/>
                  <a:pt x="448" y="364"/>
                </a:cubicBezTo>
                <a:cubicBezTo>
                  <a:pt x="449" y="357"/>
                  <a:pt x="459" y="350"/>
                  <a:pt x="463" y="346"/>
                </a:cubicBezTo>
                <a:cubicBezTo>
                  <a:pt x="469" y="340"/>
                  <a:pt x="476" y="335"/>
                  <a:pt x="482" y="329"/>
                </a:cubicBezTo>
                <a:cubicBezTo>
                  <a:pt x="483" y="327"/>
                  <a:pt x="481" y="325"/>
                  <a:pt x="479" y="326"/>
                </a:cubicBezTo>
                <a:cubicBezTo>
                  <a:pt x="472" y="332"/>
                  <a:pt x="465" y="338"/>
                  <a:pt x="458" y="344"/>
                </a:cubicBezTo>
                <a:cubicBezTo>
                  <a:pt x="462" y="339"/>
                  <a:pt x="467" y="335"/>
                  <a:pt x="471" y="330"/>
                </a:cubicBezTo>
                <a:cubicBezTo>
                  <a:pt x="472" y="328"/>
                  <a:pt x="470" y="325"/>
                  <a:pt x="468" y="327"/>
                </a:cubicBezTo>
                <a:cubicBezTo>
                  <a:pt x="455" y="339"/>
                  <a:pt x="442" y="352"/>
                  <a:pt x="426" y="361"/>
                </a:cubicBezTo>
                <a:cubicBezTo>
                  <a:pt x="431" y="349"/>
                  <a:pt x="441" y="340"/>
                  <a:pt x="451" y="333"/>
                </a:cubicBezTo>
                <a:cubicBezTo>
                  <a:pt x="457" y="328"/>
                  <a:pt x="463" y="323"/>
                  <a:pt x="469" y="319"/>
                </a:cubicBezTo>
                <a:cubicBezTo>
                  <a:pt x="471" y="317"/>
                  <a:pt x="469" y="314"/>
                  <a:pt x="467" y="315"/>
                </a:cubicBezTo>
                <a:cubicBezTo>
                  <a:pt x="461" y="320"/>
                  <a:pt x="455" y="324"/>
                  <a:pt x="449" y="329"/>
                </a:cubicBezTo>
                <a:cubicBezTo>
                  <a:pt x="443" y="333"/>
                  <a:pt x="438" y="336"/>
                  <a:pt x="432" y="339"/>
                </a:cubicBezTo>
                <a:cubicBezTo>
                  <a:pt x="444" y="325"/>
                  <a:pt x="459" y="316"/>
                  <a:pt x="472" y="304"/>
                </a:cubicBezTo>
                <a:cubicBezTo>
                  <a:pt x="474" y="302"/>
                  <a:pt x="471" y="299"/>
                  <a:pt x="469" y="301"/>
                </a:cubicBezTo>
                <a:cubicBezTo>
                  <a:pt x="455" y="309"/>
                  <a:pt x="442" y="319"/>
                  <a:pt x="428" y="328"/>
                </a:cubicBezTo>
                <a:cubicBezTo>
                  <a:pt x="438" y="316"/>
                  <a:pt x="450" y="307"/>
                  <a:pt x="459" y="296"/>
                </a:cubicBezTo>
                <a:cubicBezTo>
                  <a:pt x="460" y="295"/>
                  <a:pt x="460" y="294"/>
                  <a:pt x="459" y="293"/>
                </a:cubicBezTo>
                <a:cubicBezTo>
                  <a:pt x="482" y="273"/>
                  <a:pt x="504" y="251"/>
                  <a:pt x="529" y="234"/>
                </a:cubicBezTo>
                <a:cubicBezTo>
                  <a:pt x="506" y="251"/>
                  <a:pt x="481" y="277"/>
                  <a:pt x="463" y="299"/>
                </a:cubicBezTo>
                <a:cubicBezTo>
                  <a:pt x="462" y="300"/>
                  <a:pt x="464" y="302"/>
                  <a:pt x="465" y="302"/>
                </a:cubicBezTo>
                <a:cubicBezTo>
                  <a:pt x="491" y="294"/>
                  <a:pt x="510" y="274"/>
                  <a:pt x="531" y="258"/>
                </a:cubicBezTo>
                <a:cubicBezTo>
                  <a:pt x="547" y="247"/>
                  <a:pt x="515" y="274"/>
                  <a:pt x="511" y="277"/>
                </a:cubicBezTo>
                <a:cubicBezTo>
                  <a:pt x="499" y="288"/>
                  <a:pt x="485" y="297"/>
                  <a:pt x="474" y="309"/>
                </a:cubicBezTo>
                <a:cubicBezTo>
                  <a:pt x="472" y="310"/>
                  <a:pt x="474" y="313"/>
                  <a:pt x="476" y="312"/>
                </a:cubicBezTo>
                <a:cubicBezTo>
                  <a:pt x="486" y="306"/>
                  <a:pt x="495" y="299"/>
                  <a:pt x="505" y="293"/>
                </a:cubicBezTo>
                <a:cubicBezTo>
                  <a:pt x="512" y="288"/>
                  <a:pt x="523" y="283"/>
                  <a:pt x="528" y="277"/>
                </a:cubicBezTo>
                <a:cubicBezTo>
                  <a:pt x="515" y="293"/>
                  <a:pt x="496" y="303"/>
                  <a:pt x="484" y="321"/>
                </a:cubicBezTo>
                <a:cubicBezTo>
                  <a:pt x="483" y="322"/>
                  <a:pt x="484" y="324"/>
                  <a:pt x="486" y="323"/>
                </a:cubicBezTo>
                <a:cubicBezTo>
                  <a:pt x="498" y="319"/>
                  <a:pt x="508" y="312"/>
                  <a:pt x="518" y="304"/>
                </a:cubicBezTo>
                <a:cubicBezTo>
                  <a:pt x="523" y="300"/>
                  <a:pt x="544" y="279"/>
                  <a:pt x="528" y="297"/>
                </a:cubicBezTo>
                <a:cubicBezTo>
                  <a:pt x="521" y="305"/>
                  <a:pt x="512" y="313"/>
                  <a:pt x="503" y="320"/>
                </a:cubicBezTo>
                <a:cubicBezTo>
                  <a:pt x="501" y="322"/>
                  <a:pt x="504" y="325"/>
                  <a:pt x="506" y="323"/>
                </a:cubicBezTo>
                <a:cubicBezTo>
                  <a:pt x="512" y="318"/>
                  <a:pt x="518" y="313"/>
                  <a:pt x="524" y="309"/>
                </a:cubicBezTo>
                <a:cubicBezTo>
                  <a:pt x="532" y="303"/>
                  <a:pt x="533" y="303"/>
                  <a:pt x="527" y="309"/>
                </a:cubicBezTo>
                <a:cubicBezTo>
                  <a:pt x="522" y="314"/>
                  <a:pt x="517" y="319"/>
                  <a:pt x="513" y="325"/>
                </a:cubicBezTo>
                <a:cubicBezTo>
                  <a:pt x="512" y="327"/>
                  <a:pt x="514" y="329"/>
                  <a:pt x="516" y="328"/>
                </a:cubicBezTo>
                <a:cubicBezTo>
                  <a:pt x="517" y="328"/>
                  <a:pt x="518" y="327"/>
                  <a:pt x="519" y="326"/>
                </a:cubicBezTo>
                <a:cubicBezTo>
                  <a:pt x="516" y="331"/>
                  <a:pt x="512" y="336"/>
                  <a:pt x="510" y="341"/>
                </a:cubicBezTo>
                <a:cubicBezTo>
                  <a:pt x="509" y="343"/>
                  <a:pt x="510" y="345"/>
                  <a:pt x="512" y="344"/>
                </a:cubicBezTo>
                <a:cubicBezTo>
                  <a:pt x="523" y="342"/>
                  <a:pt x="515" y="349"/>
                  <a:pt x="512" y="356"/>
                </a:cubicBezTo>
                <a:cubicBezTo>
                  <a:pt x="511" y="358"/>
                  <a:pt x="513" y="360"/>
                  <a:pt x="515" y="359"/>
                </a:cubicBezTo>
                <a:cubicBezTo>
                  <a:pt x="518" y="357"/>
                  <a:pt x="522" y="355"/>
                  <a:pt x="525" y="353"/>
                </a:cubicBezTo>
                <a:cubicBezTo>
                  <a:pt x="527" y="352"/>
                  <a:pt x="526" y="349"/>
                  <a:pt x="523" y="349"/>
                </a:cubicBezTo>
                <a:cubicBezTo>
                  <a:pt x="520" y="351"/>
                  <a:pt x="520" y="351"/>
                  <a:pt x="520" y="351"/>
                </a:cubicBezTo>
                <a:cubicBezTo>
                  <a:pt x="522" y="346"/>
                  <a:pt x="524" y="340"/>
                  <a:pt x="525" y="340"/>
                </a:cubicBezTo>
                <a:cubicBezTo>
                  <a:pt x="525" y="338"/>
                  <a:pt x="524" y="336"/>
                  <a:pt x="522" y="337"/>
                </a:cubicBezTo>
                <a:cubicBezTo>
                  <a:pt x="506" y="343"/>
                  <a:pt x="529" y="322"/>
                  <a:pt x="533" y="317"/>
                </a:cubicBezTo>
                <a:cubicBezTo>
                  <a:pt x="535" y="316"/>
                  <a:pt x="533" y="313"/>
                  <a:pt x="531" y="315"/>
                </a:cubicBezTo>
                <a:cubicBezTo>
                  <a:pt x="508" y="333"/>
                  <a:pt x="533" y="307"/>
                  <a:pt x="538" y="300"/>
                </a:cubicBezTo>
                <a:cubicBezTo>
                  <a:pt x="539" y="298"/>
                  <a:pt x="537" y="296"/>
                  <a:pt x="536" y="297"/>
                </a:cubicBezTo>
                <a:cubicBezTo>
                  <a:pt x="533" y="298"/>
                  <a:pt x="531" y="300"/>
                  <a:pt x="529" y="301"/>
                </a:cubicBezTo>
                <a:cubicBezTo>
                  <a:pt x="533" y="296"/>
                  <a:pt x="538" y="292"/>
                  <a:pt x="542" y="286"/>
                </a:cubicBezTo>
                <a:cubicBezTo>
                  <a:pt x="542" y="286"/>
                  <a:pt x="542" y="286"/>
                  <a:pt x="542" y="286"/>
                </a:cubicBezTo>
                <a:cubicBezTo>
                  <a:pt x="540" y="332"/>
                  <a:pt x="527" y="378"/>
                  <a:pt x="505" y="418"/>
                </a:cubicBezTo>
                <a:close/>
                <a:moveTo>
                  <a:pt x="380" y="469"/>
                </a:moveTo>
                <a:cubicBezTo>
                  <a:pt x="391" y="458"/>
                  <a:pt x="403" y="447"/>
                  <a:pt x="414" y="436"/>
                </a:cubicBezTo>
                <a:cubicBezTo>
                  <a:pt x="405" y="447"/>
                  <a:pt x="395" y="457"/>
                  <a:pt x="384" y="466"/>
                </a:cubicBezTo>
                <a:cubicBezTo>
                  <a:pt x="383" y="467"/>
                  <a:pt x="382" y="468"/>
                  <a:pt x="380" y="469"/>
                </a:cubicBezTo>
                <a:close/>
                <a:moveTo>
                  <a:pt x="354" y="457"/>
                </a:moveTo>
                <a:cubicBezTo>
                  <a:pt x="355" y="456"/>
                  <a:pt x="355" y="456"/>
                  <a:pt x="356" y="455"/>
                </a:cubicBezTo>
                <a:cubicBezTo>
                  <a:pt x="363" y="445"/>
                  <a:pt x="373" y="437"/>
                  <a:pt x="382" y="429"/>
                </a:cubicBezTo>
                <a:cubicBezTo>
                  <a:pt x="386" y="425"/>
                  <a:pt x="391" y="421"/>
                  <a:pt x="396" y="416"/>
                </a:cubicBezTo>
                <a:cubicBezTo>
                  <a:pt x="386" y="426"/>
                  <a:pt x="377" y="436"/>
                  <a:pt x="368" y="446"/>
                </a:cubicBezTo>
                <a:cubicBezTo>
                  <a:pt x="365" y="449"/>
                  <a:pt x="360" y="453"/>
                  <a:pt x="354" y="457"/>
                </a:cubicBezTo>
                <a:close/>
                <a:moveTo>
                  <a:pt x="360" y="419"/>
                </a:moveTo>
                <a:cubicBezTo>
                  <a:pt x="368" y="409"/>
                  <a:pt x="377" y="400"/>
                  <a:pt x="385" y="390"/>
                </a:cubicBezTo>
                <a:cubicBezTo>
                  <a:pt x="388" y="385"/>
                  <a:pt x="411" y="353"/>
                  <a:pt x="399" y="371"/>
                </a:cubicBezTo>
                <a:cubicBezTo>
                  <a:pt x="389" y="388"/>
                  <a:pt x="376" y="402"/>
                  <a:pt x="362" y="416"/>
                </a:cubicBezTo>
                <a:cubicBezTo>
                  <a:pt x="362" y="417"/>
                  <a:pt x="361" y="418"/>
                  <a:pt x="360" y="419"/>
                </a:cubicBezTo>
                <a:close/>
                <a:moveTo>
                  <a:pt x="542" y="285"/>
                </a:moveTo>
                <a:cubicBezTo>
                  <a:pt x="542" y="284"/>
                  <a:pt x="540" y="283"/>
                  <a:pt x="539" y="284"/>
                </a:cubicBezTo>
                <a:cubicBezTo>
                  <a:pt x="524" y="293"/>
                  <a:pt x="512" y="305"/>
                  <a:pt x="497" y="314"/>
                </a:cubicBezTo>
                <a:cubicBezTo>
                  <a:pt x="494" y="311"/>
                  <a:pt x="496" y="308"/>
                  <a:pt x="501" y="306"/>
                </a:cubicBezTo>
                <a:cubicBezTo>
                  <a:pt x="505" y="302"/>
                  <a:pt x="509" y="299"/>
                  <a:pt x="513" y="296"/>
                </a:cubicBezTo>
                <a:cubicBezTo>
                  <a:pt x="521" y="289"/>
                  <a:pt x="529" y="282"/>
                  <a:pt x="536" y="274"/>
                </a:cubicBezTo>
                <a:cubicBezTo>
                  <a:pt x="537" y="272"/>
                  <a:pt x="535" y="270"/>
                  <a:pt x="533" y="271"/>
                </a:cubicBezTo>
                <a:cubicBezTo>
                  <a:pt x="523" y="277"/>
                  <a:pt x="513" y="283"/>
                  <a:pt x="503" y="290"/>
                </a:cubicBezTo>
                <a:cubicBezTo>
                  <a:pt x="499" y="292"/>
                  <a:pt x="471" y="315"/>
                  <a:pt x="488" y="300"/>
                </a:cubicBezTo>
                <a:cubicBezTo>
                  <a:pt x="506" y="284"/>
                  <a:pt x="526" y="271"/>
                  <a:pt x="542" y="253"/>
                </a:cubicBezTo>
                <a:cubicBezTo>
                  <a:pt x="542" y="264"/>
                  <a:pt x="542" y="274"/>
                  <a:pt x="542" y="285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 b="1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6852308" y="1999360"/>
            <a:ext cx="13618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W</a:t>
            </a:r>
            <a:endParaRPr lang="zh-CN" altLang="en-US" sz="11500" b="1" dirty="0">
              <a:solidFill>
                <a:srgbClr val="FFC000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94" name="Rectangle 47"/>
          <p:cNvSpPr/>
          <p:nvPr/>
        </p:nvSpPr>
        <p:spPr>
          <a:xfrm>
            <a:off x="892113" y="2218805"/>
            <a:ext cx="2885405" cy="9848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为图标设计和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  界面设计而生</a:t>
            </a:r>
            <a:endParaRPr lang="en-US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sp>
        <p:nvSpPr>
          <p:cNvPr id="95" name="文本框 7"/>
          <p:cNvSpPr txBox="1">
            <a:spLocks noChangeArrowheads="1"/>
          </p:cNvSpPr>
          <p:nvPr/>
        </p:nvSpPr>
        <p:spPr bwMode="auto">
          <a:xfrm>
            <a:off x="859708" y="3661353"/>
            <a:ext cx="381051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自从</a:t>
            </a:r>
            <a:r>
              <a:rPr lang="en-US" altLang="zh-CN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2010 </a:t>
            </a:r>
            <a:r>
              <a:rPr lang="zh-CN" altLang="en-US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年 </a:t>
            </a:r>
            <a:r>
              <a:rPr lang="en-US" altLang="zh-CN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Bohemian Coding</a:t>
            </a:r>
            <a:r>
              <a:rPr lang="zh-CN" altLang="en-US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公司推出了 </a:t>
            </a:r>
            <a:r>
              <a:rPr lang="en-US" altLang="zh-CN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Sketch</a:t>
            </a:r>
            <a:r>
              <a:rPr lang="zh-CN" altLang="en-US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Sketch</a:t>
            </a:r>
            <a:r>
              <a:rPr lang="zh-CN" altLang="en-US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如今已经到了</a:t>
            </a:r>
            <a:r>
              <a:rPr lang="en-US" altLang="zh-CN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39.1</a:t>
            </a:r>
            <a:r>
              <a:rPr lang="zh-CN" altLang="en-US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版本。</a:t>
            </a:r>
            <a:r>
              <a:rPr lang="en-US" altLang="zh-CN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Sketch </a:t>
            </a:r>
            <a:r>
              <a:rPr lang="zh-CN" altLang="en-US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一开始只是小型矢量画图工具，后来才优化成界面设计软件。当年的</a:t>
            </a:r>
            <a:r>
              <a:rPr lang="en-US" altLang="zh-CN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Sketch 2</a:t>
            </a:r>
            <a:r>
              <a:rPr lang="zh-CN" altLang="en-US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是拿过苹果设计奖的。</a:t>
            </a:r>
            <a:endParaRPr lang="zh-CN" altLang="en-US" sz="20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98" name="Rectangle 47"/>
          <p:cNvSpPr/>
          <p:nvPr/>
        </p:nvSpPr>
        <p:spPr>
          <a:xfrm>
            <a:off x="8616280" y="2218805"/>
            <a:ext cx="1647887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下载地址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sp>
        <p:nvSpPr>
          <p:cNvPr id="99" name="文本框 7"/>
          <p:cNvSpPr txBox="1">
            <a:spLocks noChangeArrowheads="1"/>
          </p:cNvSpPr>
          <p:nvPr/>
        </p:nvSpPr>
        <p:spPr bwMode="auto">
          <a:xfrm>
            <a:off x="8214138" y="3661353"/>
            <a:ext cx="357049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hlinkClick r:id="rId2"/>
              </a:rPr>
              <a:t>https://www.sketchapp.com/</a:t>
            </a:r>
            <a:endParaRPr lang="en-US" altLang="zh-CN" sz="2000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进入页面以后点击</a:t>
            </a:r>
            <a:r>
              <a:rPr lang="en-US" altLang="zh-CN" sz="2000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Download Free Trial</a:t>
            </a:r>
            <a:endParaRPr lang="zh-CN" altLang="en-US" sz="2000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7" name="Rectangle 47"/>
          <p:cNvSpPr/>
          <p:nvPr/>
        </p:nvSpPr>
        <p:spPr>
          <a:xfrm>
            <a:off x="1493398" y="759990"/>
            <a:ext cx="2678617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来源 下载地址</a:t>
            </a:r>
            <a:endParaRPr lang="en-US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pic>
        <p:nvPicPr>
          <p:cNvPr id="1028" name="Picture 4" descr="previ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51" y="0"/>
            <a:ext cx="10636892" cy="724302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693" y="332656"/>
            <a:ext cx="120015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408993">
            <a:off x="2286139" y="1770133"/>
            <a:ext cx="1332710" cy="2612281"/>
            <a:chOff x="2175" y="904"/>
            <a:chExt cx="953" cy="1868"/>
          </a:xfrm>
          <a:noFill/>
        </p:grpSpPr>
        <p:sp>
          <p:nvSpPr>
            <p:cNvPr id="6" name="Freeform 5"/>
            <p:cNvSpPr/>
            <p:nvPr/>
          </p:nvSpPr>
          <p:spPr bwMode="auto">
            <a:xfrm>
              <a:off x="2175" y="904"/>
              <a:ext cx="953" cy="1357"/>
            </a:xfrm>
            <a:custGeom>
              <a:avLst/>
              <a:gdLst>
                <a:gd name="T0" fmla="*/ 35 w 129"/>
                <a:gd name="T1" fmla="*/ 79 h 186"/>
                <a:gd name="T2" fmla="*/ 33 w 129"/>
                <a:gd name="T3" fmla="*/ 81 h 186"/>
                <a:gd name="T4" fmla="*/ 4 w 129"/>
                <a:gd name="T5" fmla="*/ 85 h 186"/>
                <a:gd name="T6" fmla="*/ 0 w 129"/>
                <a:gd name="T7" fmla="*/ 81 h 186"/>
                <a:gd name="T8" fmla="*/ 1 w 129"/>
                <a:gd name="T9" fmla="*/ 59 h 186"/>
                <a:gd name="T10" fmla="*/ 0 w 129"/>
                <a:gd name="T11" fmla="*/ 57 h 186"/>
                <a:gd name="T12" fmla="*/ 0 w 129"/>
                <a:gd name="T13" fmla="*/ 57 h 186"/>
                <a:gd name="T14" fmla="*/ 0 w 129"/>
                <a:gd name="T15" fmla="*/ 53 h 186"/>
                <a:gd name="T16" fmla="*/ 35 w 129"/>
                <a:gd name="T17" fmla="*/ 10 h 186"/>
                <a:gd name="T18" fmla="*/ 39 w 129"/>
                <a:gd name="T19" fmla="*/ 8 h 186"/>
                <a:gd name="T20" fmla="*/ 101 w 129"/>
                <a:gd name="T21" fmla="*/ 11 h 186"/>
                <a:gd name="T22" fmla="*/ 128 w 129"/>
                <a:gd name="T23" fmla="*/ 53 h 186"/>
                <a:gd name="T24" fmla="*/ 128 w 129"/>
                <a:gd name="T25" fmla="*/ 57 h 186"/>
                <a:gd name="T26" fmla="*/ 100 w 129"/>
                <a:gd name="T27" fmla="*/ 153 h 186"/>
                <a:gd name="T28" fmla="*/ 99 w 129"/>
                <a:gd name="T29" fmla="*/ 157 h 186"/>
                <a:gd name="T30" fmla="*/ 97 w 129"/>
                <a:gd name="T31" fmla="*/ 177 h 186"/>
                <a:gd name="T32" fmla="*/ 94 w 129"/>
                <a:gd name="T33" fmla="*/ 181 h 186"/>
                <a:gd name="T34" fmla="*/ 63 w 129"/>
                <a:gd name="T35" fmla="*/ 186 h 186"/>
                <a:gd name="T36" fmla="*/ 58 w 129"/>
                <a:gd name="T37" fmla="*/ 180 h 186"/>
                <a:gd name="T38" fmla="*/ 63 w 129"/>
                <a:gd name="T39" fmla="*/ 157 h 186"/>
                <a:gd name="T40" fmla="*/ 65 w 129"/>
                <a:gd name="T41" fmla="*/ 153 h 186"/>
                <a:gd name="T42" fmla="*/ 80 w 129"/>
                <a:gd name="T43" fmla="*/ 95 h 186"/>
                <a:gd name="T44" fmla="*/ 78 w 129"/>
                <a:gd name="T45" fmla="*/ 57 h 186"/>
                <a:gd name="T46" fmla="*/ 75 w 129"/>
                <a:gd name="T47" fmla="*/ 53 h 186"/>
                <a:gd name="T48" fmla="*/ 61 w 129"/>
                <a:gd name="T49" fmla="*/ 49 h 186"/>
                <a:gd name="T50" fmla="*/ 48 w 129"/>
                <a:gd name="T51" fmla="*/ 53 h 186"/>
                <a:gd name="T52" fmla="*/ 43 w 129"/>
                <a:gd name="T53" fmla="*/ 57 h 186"/>
                <a:gd name="T54" fmla="*/ 39 w 129"/>
                <a:gd name="T55" fmla="*/ 63 h 186"/>
                <a:gd name="T56" fmla="*/ 35 w 129"/>
                <a:gd name="T57" fmla="*/ 77 h 186"/>
                <a:gd name="T58" fmla="*/ 35 w 129"/>
                <a:gd name="T59" fmla="*/ 7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86">
                  <a:moveTo>
                    <a:pt x="35" y="79"/>
                  </a:moveTo>
                  <a:cubicBezTo>
                    <a:pt x="35" y="80"/>
                    <a:pt x="34" y="80"/>
                    <a:pt x="33" y="81"/>
                  </a:cubicBezTo>
                  <a:cubicBezTo>
                    <a:pt x="23" y="83"/>
                    <a:pt x="14" y="84"/>
                    <a:pt x="4" y="85"/>
                  </a:cubicBezTo>
                  <a:cubicBezTo>
                    <a:pt x="2" y="85"/>
                    <a:pt x="0" y="83"/>
                    <a:pt x="0" y="81"/>
                  </a:cubicBezTo>
                  <a:cubicBezTo>
                    <a:pt x="1" y="73"/>
                    <a:pt x="1" y="66"/>
                    <a:pt x="1" y="59"/>
                  </a:cubicBezTo>
                  <a:cubicBezTo>
                    <a:pt x="1" y="59"/>
                    <a:pt x="0" y="58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6"/>
                    <a:pt x="0" y="55"/>
                    <a:pt x="0" y="53"/>
                  </a:cubicBezTo>
                  <a:cubicBezTo>
                    <a:pt x="1" y="33"/>
                    <a:pt x="16" y="18"/>
                    <a:pt x="35" y="10"/>
                  </a:cubicBezTo>
                  <a:cubicBezTo>
                    <a:pt x="36" y="9"/>
                    <a:pt x="38" y="8"/>
                    <a:pt x="39" y="8"/>
                  </a:cubicBezTo>
                  <a:cubicBezTo>
                    <a:pt x="60" y="0"/>
                    <a:pt x="85" y="0"/>
                    <a:pt x="101" y="11"/>
                  </a:cubicBezTo>
                  <a:cubicBezTo>
                    <a:pt x="119" y="23"/>
                    <a:pt x="127" y="38"/>
                    <a:pt x="128" y="53"/>
                  </a:cubicBezTo>
                  <a:cubicBezTo>
                    <a:pt x="128" y="55"/>
                    <a:pt x="128" y="56"/>
                    <a:pt x="128" y="57"/>
                  </a:cubicBezTo>
                  <a:cubicBezTo>
                    <a:pt x="129" y="88"/>
                    <a:pt x="109" y="122"/>
                    <a:pt x="100" y="153"/>
                  </a:cubicBezTo>
                  <a:cubicBezTo>
                    <a:pt x="100" y="155"/>
                    <a:pt x="100" y="156"/>
                    <a:pt x="99" y="157"/>
                  </a:cubicBezTo>
                  <a:cubicBezTo>
                    <a:pt x="98" y="164"/>
                    <a:pt x="97" y="171"/>
                    <a:pt x="97" y="177"/>
                  </a:cubicBezTo>
                  <a:cubicBezTo>
                    <a:pt x="97" y="179"/>
                    <a:pt x="95" y="181"/>
                    <a:pt x="94" y="181"/>
                  </a:cubicBezTo>
                  <a:cubicBezTo>
                    <a:pt x="83" y="184"/>
                    <a:pt x="73" y="185"/>
                    <a:pt x="63" y="186"/>
                  </a:cubicBezTo>
                  <a:cubicBezTo>
                    <a:pt x="60" y="186"/>
                    <a:pt x="58" y="183"/>
                    <a:pt x="58" y="180"/>
                  </a:cubicBezTo>
                  <a:cubicBezTo>
                    <a:pt x="60" y="172"/>
                    <a:pt x="62" y="165"/>
                    <a:pt x="63" y="157"/>
                  </a:cubicBezTo>
                  <a:cubicBezTo>
                    <a:pt x="64" y="156"/>
                    <a:pt x="64" y="155"/>
                    <a:pt x="65" y="153"/>
                  </a:cubicBezTo>
                  <a:cubicBezTo>
                    <a:pt x="70" y="134"/>
                    <a:pt x="76" y="115"/>
                    <a:pt x="80" y="95"/>
                  </a:cubicBezTo>
                  <a:cubicBezTo>
                    <a:pt x="82" y="85"/>
                    <a:pt x="84" y="67"/>
                    <a:pt x="78" y="57"/>
                  </a:cubicBezTo>
                  <a:cubicBezTo>
                    <a:pt x="77" y="56"/>
                    <a:pt x="76" y="54"/>
                    <a:pt x="75" y="53"/>
                  </a:cubicBezTo>
                  <a:cubicBezTo>
                    <a:pt x="72" y="51"/>
                    <a:pt x="67" y="49"/>
                    <a:pt x="61" y="49"/>
                  </a:cubicBezTo>
                  <a:cubicBezTo>
                    <a:pt x="56" y="50"/>
                    <a:pt x="52" y="51"/>
                    <a:pt x="48" y="53"/>
                  </a:cubicBezTo>
                  <a:cubicBezTo>
                    <a:pt x="46" y="54"/>
                    <a:pt x="45" y="56"/>
                    <a:pt x="43" y="57"/>
                  </a:cubicBezTo>
                  <a:cubicBezTo>
                    <a:pt x="42" y="59"/>
                    <a:pt x="40" y="61"/>
                    <a:pt x="39" y="63"/>
                  </a:cubicBezTo>
                  <a:cubicBezTo>
                    <a:pt x="37" y="67"/>
                    <a:pt x="36" y="72"/>
                    <a:pt x="35" y="77"/>
                  </a:cubicBezTo>
                  <a:cubicBezTo>
                    <a:pt x="35" y="78"/>
                    <a:pt x="35" y="78"/>
                    <a:pt x="35" y="79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604" y="2451"/>
              <a:ext cx="354" cy="321"/>
            </a:xfrm>
            <a:custGeom>
              <a:avLst/>
              <a:gdLst>
                <a:gd name="T0" fmla="*/ 1 w 48"/>
                <a:gd name="T1" fmla="*/ 27 h 44"/>
                <a:gd name="T2" fmla="*/ 7 w 48"/>
                <a:gd name="T3" fmla="*/ 9 h 44"/>
                <a:gd name="T4" fmla="*/ 16 w 48"/>
                <a:gd name="T5" fmla="*/ 4 h 44"/>
                <a:gd name="T6" fmla="*/ 18 w 48"/>
                <a:gd name="T7" fmla="*/ 3 h 44"/>
                <a:gd name="T8" fmla="*/ 45 w 48"/>
                <a:gd name="T9" fmla="*/ 15 h 44"/>
                <a:gd name="T10" fmla="*/ 35 w 48"/>
                <a:gd name="T11" fmla="*/ 40 h 44"/>
                <a:gd name="T12" fmla="*/ 33 w 48"/>
                <a:gd name="T13" fmla="*/ 41 h 44"/>
                <a:gd name="T14" fmla="*/ 15 w 48"/>
                <a:gd name="T15" fmla="*/ 41 h 44"/>
                <a:gd name="T16" fmla="*/ 1 w 48"/>
                <a:gd name="T1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4">
                  <a:moveTo>
                    <a:pt x="1" y="27"/>
                  </a:moveTo>
                  <a:cubicBezTo>
                    <a:pt x="0" y="21"/>
                    <a:pt x="2" y="14"/>
                    <a:pt x="7" y="9"/>
                  </a:cubicBezTo>
                  <a:cubicBezTo>
                    <a:pt x="10" y="7"/>
                    <a:pt x="13" y="4"/>
                    <a:pt x="16" y="4"/>
                  </a:cubicBezTo>
                  <a:cubicBezTo>
                    <a:pt x="17" y="4"/>
                    <a:pt x="18" y="3"/>
                    <a:pt x="18" y="3"/>
                  </a:cubicBezTo>
                  <a:cubicBezTo>
                    <a:pt x="29" y="0"/>
                    <a:pt x="42" y="3"/>
                    <a:pt x="45" y="15"/>
                  </a:cubicBezTo>
                  <a:cubicBezTo>
                    <a:pt x="48" y="24"/>
                    <a:pt x="44" y="36"/>
                    <a:pt x="35" y="40"/>
                  </a:cubicBezTo>
                  <a:cubicBezTo>
                    <a:pt x="34" y="41"/>
                    <a:pt x="34" y="41"/>
                    <a:pt x="33" y="41"/>
                  </a:cubicBezTo>
                  <a:cubicBezTo>
                    <a:pt x="28" y="44"/>
                    <a:pt x="21" y="43"/>
                    <a:pt x="15" y="41"/>
                  </a:cubicBezTo>
                  <a:cubicBezTo>
                    <a:pt x="8" y="39"/>
                    <a:pt x="3" y="34"/>
                    <a:pt x="1" y="2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8" name="Group 4"/>
          <p:cNvGrpSpPr>
            <a:grpSpLocks noChangeAspect="1"/>
          </p:cNvGrpSpPr>
          <p:nvPr/>
        </p:nvGrpSpPr>
        <p:grpSpPr bwMode="auto">
          <a:xfrm rot="408993">
            <a:off x="5336484" y="1770132"/>
            <a:ext cx="1332710" cy="2612281"/>
            <a:chOff x="2175" y="904"/>
            <a:chExt cx="953" cy="1868"/>
          </a:xfrm>
          <a:noFill/>
        </p:grpSpPr>
        <p:sp>
          <p:nvSpPr>
            <p:cNvPr id="109" name="Freeform 5"/>
            <p:cNvSpPr/>
            <p:nvPr/>
          </p:nvSpPr>
          <p:spPr bwMode="auto">
            <a:xfrm>
              <a:off x="2175" y="904"/>
              <a:ext cx="953" cy="1357"/>
            </a:xfrm>
            <a:custGeom>
              <a:avLst/>
              <a:gdLst>
                <a:gd name="T0" fmla="*/ 35 w 129"/>
                <a:gd name="T1" fmla="*/ 79 h 186"/>
                <a:gd name="T2" fmla="*/ 33 w 129"/>
                <a:gd name="T3" fmla="*/ 81 h 186"/>
                <a:gd name="T4" fmla="*/ 4 w 129"/>
                <a:gd name="T5" fmla="*/ 85 h 186"/>
                <a:gd name="T6" fmla="*/ 0 w 129"/>
                <a:gd name="T7" fmla="*/ 81 h 186"/>
                <a:gd name="T8" fmla="*/ 1 w 129"/>
                <a:gd name="T9" fmla="*/ 59 h 186"/>
                <a:gd name="T10" fmla="*/ 0 w 129"/>
                <a:gd name="T11" fmla="*/ 57 h 186"/>
                <a:gd name="T12" fmla="*/ 0 w 129"/>
                <a:gd name="T13" fmla="*/ 57 h 186"/>
                <a:gd name="T14" fmla="*/ 0 w 129"/>
                <a:gd name="T15" fmla="*/ 53 h 186"/>
                <a:gd name="T16" fmla="*/ 35 w 129"/>
                <a:gd name="T17" fmla="*/ 10 h 186"/>
                <a:gd name="T18" fmla="*/ 39 w 129"/>
                <a:gd name="T19" fmla="*/ 8 h 186"/>
                <a:gd name="T20" fmla="*/ 101 w 129"/>
                <a:gd name="T21" fmla="*/ 11 h 186"/>
                <a:gd name="T22" fmla="*/ 128 w 129"/>
                <a:gd name="T23" fmla="*/ 53 h 186"/>
                <a:gd name="T24" fmla="*/ 128 w 129"/>
                <a:gd name="T25" fmla="*/ 57 h 186"/>
                <a:gd name="T26" fmla="*/ 100 w 129"/>
                <a:gd name="T27" fmla="*/ 153 h 186"/>
                <a:gd name="T28" fmla="*/ 99 w 129"/>
                <a:gd name="T29" fmla="*/ 157 h 186"/>
                <a:gd name="T30" fmla="*/ 97 w 129"/>
                <a:gd name="T31" fmla="*/ 177 h 186"/>
                <a:gd name="T32" fmla="*/ 94 w 129"/>
                <a:gd name="T33" fmla="*/ 181 h 186"/>
                <a:gd name="T34" fmla="*/ 63 w 129"/>
                <a:gd name="T35" fmla="*/ 186 h 186"/>
                <a:gd name="T36" fmla="*/ 58 w 129"/>
                <a:gd name="T37" fmla="*/ 180 h 186"/>
                <a:gd name="T38" fmla="*/ 63 w 129"/>
                <a:gd name="T39" fmla="*/ 157 h 186"/>
                <a:gd name="T40" fmla="*/ 65 w 129"/>
                <a:gd name="T41" fmla="*/ 153 h 186"/>
                <a:gd name="T42" fmla="*/ 80 w 129"/>
                <a:gd name="T43" fmla="*/ 95 h 186"/>
                <a:gd name="T44" fmla="*/ 78 w 129"/>
                <a:gd name="T45" fmla="*/ 57 h 186"/>
                <a:gd name="T46" fmla="*/ 75 w 129"/>
                <a:gd name="T47" fmla="*/ 53 h 186"/>
                <a:gd name="T48" fmla="*/ 61 w 129"/>
                <a:gd name="T49" fmla="*/ 49 h 186"/>
                <a:gd name="T50" fmla="*/ 48 w 129"/>
                <a:gd name="T51" fmla="*/ 53 h 186"/>
                <a:gd name="T52" fmla="*/ 43 w 129"/>
                <a:gd name="T53" fmla="*/ 57 h 186"/>
                <a:gd name="T54" fmla="*/ 39 w 129"/>
                <a:gd name="T55" fmla="*/ 63 h 186"/>
                <a:gd name="T56" fmla="*/ 35 w 129"/>
                <a:gd name="T57" fmla="*/ 77 h 186"/>
                <a:gd name="T58" fmla="*/ 35 w 129"/>
                <a:gd name="T59" fmla="*/ 7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86">
                  <a:moveTo>
                    <a:pt x="35" y="79"/>
                  </a:moveTo>
                  <a:cubicBezTo>
                    <a:pt x="35" y="80"/>
                    <a:pt x="34" y="80"/>
                    <a:pt x="33" y="81"/>
                  </a:cubicBezTo>
                  <a:cubicBezTo>
                    <a:pt x="23" y="83"/>
                    <a:pt x="14" y="84"/>
                    <a:pt x="4" y="85"/>
                  </a:cubicBezTo>
                  <a:cubicBezTo>
                    <a:pt x="2" y="85"/>
                    <a:pt x="0" y="83"/>
                    <a:pt x="0" y="81"/>
                  </a:cubicBezTo>
                  <a:cubicBezTo>
                    <a:pt x="1" y="73"/>
                    <a:pt x="1" y="66"/>
                    <a:pt x="1" y="59"/>
                  </a:cubicBezTo>
                  <a:cubicBezTo>
                    <a:pt x="1" y="59"/>
                    <a:pt x="0" y="58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6"/>
                    <a:pt x="0" y="55"/>
                    <a:pt x="0" y="53"/>
                  </a:cubicBezTo>
                  <a:cubicBezTo>
                    <a:pt x="1" y="33"/>
                    <a:pt x="16" y="18"/>
                    <a:pt x="35" y="10"/>
                  </a:cubicBezTo>
                  <a:cubicBezTo>
                    <a:pt x="36" y="9"/>
                    <a:pt x="38" y="8"/>
                    <a:pt x="39" y="8"/>
                  </a:cubicBezTo>
                  <a:cubicBezTo>
                    <a:pt x="60" y="0"/>
                    <a:pt x="85" y="0"/>
                    <a:pt x="101" y="11"/>
                  </a:cubicBezTo>
                  <a:cubicBezTo>
                    <a:pt x="119" y="23"/>
                    <a:pt x="127" y="38"/>
                    <a:pt x="128" y="53"/>
                  </a:cubicBezTo>
                  <a:cubicBezTo>
                    <a:pt x="128" y="55"/>
                    <a:pt x="128" y="56"/>
                    <a:pt x="128" y="57"/>
                  </a:cubicBezTo>
                  <a:cubicBezTo>
                    <a:pt x="129" y="88"/>
                    <a:pt x="109" y="122"/>
                    <a:pt x="100" y="153"/>
                  </a:cubicBezTo>
                  <a:cubicBezTo>
                    <a:pt x="100" y="155"/>
                    <a:pt x="100" y="156"/>
                    <a:pt x="99" y="157"/>
                  </a:cubicBezTo>
                  <a:cubicBezTo>
                    <a:pt x="98" y="164"/>
                    <a:pt x="97" y="171"/>
                    <a:pt x="97" y="177"/>
                  </a:cubicBezTo>
                  <a:cubicBezTo>
                    <a:pt x="97" y="179"/>
                    <a:pt x="95" y="181"/>
                    <a:pt x="94" y="181"/>
                  </a:cubicBezTo>
                  <a:cubicBezTo>
                    <a:pt x="83" y="184"/>
                    <a:pt x="73" y="185"/>
                    <a:pt x="63" y="186"/>
                  </a:cubicBezTo>
                  <a:cubicBezTo>
                    <a:pt x="60" y="186"/>
                    <a:pt x="58" y="183"/>
                    <a:pt x="58" y="180"/>
                  </a:cubicBezTo>
                  <a:cubicBezTo>
                    <a:pt x="60" y="172"/>
                    <a:pt x="62" y="165"/>
                    <a:pt x="63" y="157"/>
                  </a:cubicBezTo>
                  <a:cubicBezTo>
                    <a:pt x="64" y="156"/>
                    <a:pt x="64" y="155"/>
                    <a:pt x="65" y="153"/>
                  </a:cubicBezTo>
                  <a:cubicBezTo>
                    <a:pt x="70" y="134"/>
                    <a:pt x="76" y="115"/>
                    <a:pt x="80" y="95"/>
                  </a:cubicBezTo>
                  <a:cubicBezTo>
                    <a:pt x="82" y="85"/>
                    <a:pt x="84" y="67"/>
                    <a:pt x="78" y="57"/>
                  </a:cubicBezTo>
                  <a:cubicBezTo>
                    <a:pt x="77" y="56"/>
                    <a:pt x="76" y="54"/>
                    <a:pt x="75" y="53"/>
                  </a:cubicBezTo>
                  <a:cubicBezTo>
                    <a:pt x="72" y="51"/>
                    <a:pt x="67" y="49"/>
                    <a:pt x="61" y="49"/>
                  </a:cubicBezTo>
                  <a:cubicBezTo>
                    <a:pt x="56" y="50"/>
                    <a:pt x="52" y="51"/>
                    <a:pt x="48" y="53"/>
                  </a:cubicBezTo>
                  <a:cubicBezTo>
                    <a:pt x="46" y="54"/>
                    <a:pt x="45" y="56"/>
                    <a:pt x="43" y="57"/>
                  </a:cubicBezTo>
                  <a:cubicBezTo>
                    <a:pt x="42" y="59"/>
                    <a:pt x="40" y="61"/>
                    <a:pt x="39" y="63"/>
                  </a:cubicBezTo>
                  <a:cubicBezTo>
                    <a:pt x="37" y="67"/>
                    <a:pt x="36" y="72"/>
                    <a:pt x="35" y="77"/>
                  </a:cubicBezTo>
                  <a:cubicBezTo>
                    <a:pt x="35" y="78"/>
                    <a:pt x="35" y="78"/>
                    <a:pt x="35" y="79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7"/>
            <p:cNvSpPr/>
            <p:nvPr/>
          </p:nvSpPr>
          <p:spPr bwMode="auto">
            <a:xfrm>
              <a:off x="2604" y="2451"/>
              <a:ext cx="354" cy="321"/>
            </a:xfrm>
            <a:custGeom>
              <a:avLst/>
              <a:gdLst>
                <a:gd name="T0" fmla="*/ 1 w 48"/>
                <a:gd name="T1" fmla="*/ 27 h 44"/>
                <a:gd name="T2" fmla="*/ 7 w 48"/>
                <a:gd name="T3" fmla="*/ 9 h 44"/>
                <a:gd name="T4" fmla="*/ 16 w 48"/>
                <a:gd name="T5" fmla="*/ 4 h 44"/>
                <a:gd name="T6" fmla="*/ 18 w 48"/>
                <a:gd name="T7" fmla="*/ 3 h 44"/>
                <a:gd name="T8" fmla="*/ 45 w 48"/>
                <a:gd name="T9" fmla="*/ 15 h 44"/>
                <a:gd name="T10" fmla="*/ 35 w 48"/>
                <a:gd name="T11" fmla="*/ 40 h 44"/>
                <a:gd name="T12" fmla="*/ 33 w 48"/>
                <a:gd name="T13" fmla="*/ 41 h 44"/>
                <a:gd name="T14" fmla="*/ 15 w 48"/>
                <a:gd name="T15" fmla="*/ 41 h 44"/>
                <a:gd name="T16" fmla="*/ 1 w 48"/>
                <a:gd name="T1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4">
                  <a:moveTo>
                    <a:pt x="1" y="27"/>
                  </a:moveTo>
                  <a:cubicBezTo>
                    <a:pt x="0" y="21"/>
                    <a:pt x="2" y="14"/>
                    <a:pt x="7" y="9"/>
                  </a:cubicBezTo>
                  <a:cubicBezTo>
                    <a:pt x="10" y="7"/>
                    <a:pt x="13" y="4"/>
                    <a:pt x="16" y="4"/>
                  </a:cubicBezTo>
                  <a:cubicBezTo>
                    <a:pt x="17" y="4"/>
                    <a:pt x="18" y="3"/>
                    <a:pt x="18" y="3"/>
                  </a:cubicBezTo>
                  <a:cubicBezTo>
                    <a:pt x="29" y="0"/>
                    <a:pt x="42" y="3"/>
                    <a:pt x="45" y="15"/>
                  </a:cubicBezTo>
                  <a:cubicBezTo>
                    <a:pt x="48" y="24"/>
                    <a:pt x="44" y="36"/>
                    <a:pt x="35" y="40"/>
                  </a:cubicBezTo>
                  <a:cubicBezTo>
                    <a:pt x="34" y="41"/>
                    <a:pt x="34" y="41"/>
                    <a:pt x="33" y="41"/>
                  </a:cubicBezTo>
                  <a:cubicBezTo>
                    <a:pt x="28" y="44"/>
                    <a:pt x="21" y="43"/>
                    <a:pt x="15" y="41"/>
                  </a:cubicBezTo>
                  <a:cubicBezTo>
                    <a:pt x="8" y="39"/>
                    <a:pt x="3" y="34"/>
                    <a:pt x="1" y="2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1" name="Group 4"/>
          <p:cNvGrpSpPr>
            <a:grpSpLocks noChangeAspect="1"/>
          </p:cNvGrpSpPr>
          <p:nvPr/>
        </p:nvGrpSpPr>
        <p:grpSpPr bwMode="auto">
          <a:xfrm rot="408993">
            <a:off x="8471645" y="1741915"/>
            <a:ext cx="1332710" cy="2612281"/>
            <a:chOff x="2175" y="904"/>
            <a:chExt cx="953" cy="1868"/>
          </a:xfrm>
          <a:noFill/>
        </p:grpSpPr>
        <p:sp>
          <p:nvSpPr>
            <p:cNvPr id="112" name="Freeform 5"/>
            <p:cNvSpPr/>
            <p:nvPr/>
          </p:nvSpPr>
          <p:spPr bwMode="auto">
            <a:xfrm>
              <a:off x="2175" y="904"/>
              <a:ext cx="953" cy="1357"/>
            </a:xfrm>
            <a:custGeom>
              <a:avLst/>
              <a:gdLst>
                <a:gd name="T0" fmla="*/ 35 w 129"/>
                <a:gd name="T1" fmla="*/ 79 h 186"/>
                <a:gd name="T2" fmla="*/ 33 w 129"/>
                <a:gd name="T3" fmla="*/ 81 h 186"/>
                <a:gd name="T4" fmla="*/ 4 w 129"/>
                <a:gd name="T5" fmla="*/ 85 h 186"/>
                <a:gd name="T6" fmla="*/ 0 w 129"/>
                <a:gd name="T7" fmla="*/ 81 h 186"/>
                <a:gd name="T8" fmla="*/ 1 w 129"/>
                <a:gd name="T9" fmla="*/ 59 h 186"/>
                <a:gd name="T10" fmla="*/ 0 w 129"/>
                <a:gd name="T11" fmla="*/ 57 h 186"/>
                <a:gd name="T12" fmla="*/ 0 w 129"/>
                <a:gd name="T13" fmla="*/ 57 h 186"/>
                <a:gd name="T14" fmla="*/ 0 w 129"/>
                <a:gd name="T15" fmla="*/ 53 h 186"/>
                <a:gd name="T16" fmla="*/ 35 w 129"/>
                <a:gd name="T17" fmla="*/ 10 h 186"/>
                <a:gd name="T18" fmla="*/ 39 w 129"/>
                <a:gd name="T19" fmla="*/ 8 h 186"/>
                <a:gd name="T20" fmla="*/ 101 w 129"/>
                <a:gd name="T21" fmla="*/ 11 h 186"/>
                <a:gd name="T22" fmla="*/ 128 w 129"/>
                <a:gd name="T23" fmla="*/ 53 h 186"/>
                <a:gd name="T24" fmla="*/ 128 w 129"/>
                <a:gd name="T25" fmla="*/ 57 h 186"/>
                <a:gd name="T26" fmla="*/ 100 w 129"/>
                <a:gd name="T27" fmla="*/ 153 h 186"/>
                <a:gd name="T28" fmla="*/ 99 w 129"/>
                <a:gd name="T29" fmla="*/ 157 h 186"/>
                <a:gd name="T30" fmla="*/ 97 w 129"/>
                <a:gd name="T31" fmla="*/ 177 h 186"/>
                <a:gd name="T32" fmla="*/ 94 w 129"/>
                <a:gd name="T33" fmla="*/ 181 h 186"/>
                <a:gd name="T34" fmla="*/ 63 w 129"/>
                <a:gd name="T35" fmla="*/ 186 h 186"/>
                <a:gd name="T36" fmla="*/ 58 w 129"/>
                <a:gd name="T37" fmla="*/ 180 h 186"/>
                <a:gd name="T38" fmla="*/ 63 w 129"/>
                <a:gd name="T39" fmla="*/ 157 h 186"/>
                <a:gd name="T40" fmla="*/ 65 w 129"/>
                <a:gd name="T41" fmla="*/ 153 h 186"/>
                <a:gd name="T42" fmla="*/ 80 w 129"/>
                <a:gd name="T43" fmla="*/ 95 h 186"/>
                <a:gd name="T44" fmla="*/ 78 w 129"/>
                <a:gd name="T45" fmla="*/ 57 h 186"/>
                <a:gd name="T46" fmla="*/ 75 w 129"/>
                <a:gd name="T47" fmla="*/ 53 h 186"/>
                <a:gd name="T48" fmla="*/ 61 w 129"/>
                <a:gd name="T49" fmla="*/ 49 h 186"/>
                <a:gd name="T50" fmla="*/ 48 w 129"/>
                <a:gd name="T51" fmla="*/ 53 h 186"/>
                <a:gd name="T52" fmla="*/ 43 w 129"/>
                <a:gd name="T53" fmla="*/ 57 h 186"/>
                <a:gd name="T54" fmla="*/ 39 w 129"/>
                <a:gd name="T55" fmla="*/ 63 h 186"/>
                <a:gd name="T56" fmla="*/ 35 w 129"/>
                <a:gd name="T57" fmla="*/ 77 h 186"/>
                <a:gd name="T58" fmla="*/ 35 w 129"/>
                <a:gd name="T59" fmla="*/ 7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86">
                  <a:moveTo>
                    <a:pt x="35" y="79"/>
                  </a:moveTo>
                  <a:cubicBezTo>
                    <a:pt x="35" y="80"/>
                    <a:pt x="34" y="80"/>
                    <a:pt x="33" y="81"/>
                  </a:cubicBezTo>
                  <a:cubicBezTo>
                    <a:pt x="23" y="83"/>
                    <a:pt x="14" y="84"/>
                    <a:pt x="4" y="85"/>
                  </a:cubicBezTo>
                  <a:cubicBezTo>
                    <a:pt x="2" y="85"/>
                    <a:pt x="0" y="83"/>
                    <a:pt x="0" y="81"/>
                  </a:cubicBezTo>
                  <a:cubicBezTo>
                    <a:pt x="1" y="73"/>
                    <a:pt x="1" y="66"/>
                    <a:pt x="1" y="59"/>
                  </a:cubicBezTo>
                  <a:cubicBezTo>
                    <a:pt x="1" y="59"/>
                    <a:pt x="0" y="58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6"/>
                    <a:pt x="0" y="55"/>
                    <a:pt x="0" y="53"/>
                  </a:cubicBezTo>
                  <a:cubicBezTo>
                    <a:pt x="1" y="33"/>
                    <a:pt x="16" y="18"/>
                    <a:pt x="35" y="10"/>
                  </a:cubicBezTo>
                  <a:cubicBezTo>
                    <a:pt x="36" y="9"/>
                    <a:pt x="38" y="8"/>
                    <a:pt x="39" y="8"/>
                  </a:cubicBezTo>
                  <a:cubicBezTo>
                    <a:pt x="60" y="0"/>
                    <a:pt x="85" y="0"/>
                    <a:pt x="101" y="11"/>
                  </a:cubicBezTo>
                  <a:cubicBezTo>
                    <a:pt x="119" y="23"/>
                    <a:pt x="127" y="38"/>
                    <a:pt x="128" y="53"/>
                  </a:cubicBezTo>
                  <a:cubicBezTo>
                    <a:pt x="128" y="55"/>
                    <a:pt x="128" y="56"/>
                    <a:pt x="128" y="57"/>
                  </a:cubicBezTo>
                  <a:cubicBezTo>
                    <a:pt x="129" y="88"/>
                    <a:pt x="109" y="122"/>
                    <a:pt x="100" y="153"/>
                  </a:cubicBezTo>
                  <a:cubicBezTo>
                    <a:pt x="100" y="155"/>
                    <a:pt x="100" y="156"/>
                    <a:pt x="99" y="157"/>
                  </a:cubicBezTo>
                  <a:cubicBezTo>
                    <a:pt x="98" y="164"/>
                    <a:pt x="97" y="171"/>
                    <a:pt x="97" y="177"/>
                  </a:cubicBezTo>
                  <a:cubicBezTo>
                    <a:pt x="97" y="179"/>
                    <a:pt x="95" y="181"/>
                    <a:pt x="94" y="181"/>
                  </a:cubicBezTo>
                  <a:cubicBezTo>
                    <a:pt x="83" y="184"/>
                    <a:pt x="73" y="185"/>
                    <a:pt x="63" y="186"/>
                  </a:cubicBezTo>
                  <a:cubicBezTo>
                    <a:pt x="60" y="186"/>
                    <a:pt x="58" y="183"/>
                    <a:pt x="58" y="180"/>
                  </a:cubicBezTo>
                  <a:cubicBezTo>
                    <a:pt x="60" y="172"/>
                    <a:pt x="62" y="165"/>
                    <a:pt x="63" y="157"/>
                  </a:cubicBezTo>
                  <a:cubicBezTo>
                    <a:pt x="64" y="156"/>
                    <a:pt x="64" y="155"/>
                    <a:pt x="65" y="153"/>
                  </a:cubicBezTo>
                  <a:cubicBezTo>
                    <a:pt x="70" y="134"/>
                    <a:pt x="76" y="115"/>
                    <a:pt x="80" y="95"/>
                  </a:cubicBezTo>
                  <a:cubicBezTo>
                    <a:pt x="82" y="85"/>
                    <a:pt x="84" y="67"/>
                    <a:pt x="78" y="57"/>
                  </a:cubicBezTo>
                  <a:cubicBezTo>
                    <a:pt x="77" y="56"/>
                    <a:pt x="76" y="54"/>
                    <a:pt x="75" y="53"/>
                  </a:cubicBezTo>
                  <a:cubicBezTo>
                    <a:pt x="72" y="51"/>
                    <a:pt x="67" y="49"/>
                    <a:pt x="61" y="49"/>
                  </a:cubicBezTo>
                  <a:cubicBezTo>
                    <a:pt x="56" y="50"/>
                    <a:pt x="52" y="51"/>
                    <a:pt x="48" y="53"/>
                  </a:cubicBezTo>
                  <a:cubicBezTo>
                    <a:pt x="46" y="54"/>
                    <a:pt x="45" y="56"/>
                    <a:pt x="43" y="57"/>
                  </a:cubicBezTo>
                  <a:cubicBezTo>
                    <a:pt x="42" y="59"/>
                    <a:pt x="40" y="61"/>
                    <a:pt x="39" y="63"/>
                  </a:cubicBezTo>
                  <a:cubicBezTo>
                    <a:pt x="37" y="67"/>
                    <a:pt x="36" y="72"/>
                    <a:pt x="35" y="77"/>
                  </a:cubicBezTo>
                  <a:cubicBezTo>
                    <a:pt x="35" y="78"/>
                    <a:pt x="35" y="78"/>
                    <a:pt x="35" y="79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7"/>
            <p:cNvSpPr/>
            <p:nvPr/>
          </p:nvSpPr>
          <p:spPr bwMode="auto">
            <a:xfrm>
              <a:off x="2604" y="2451"/>
              <a:ext cx="354" cy="321"/>
            </a:xfrm>
            <a:custGeom>
              <a:avLst/>
              <a:gdLst>
                <a:gd name="T0" fmla="*/ 1 w 48"/>
                <a:gd name="T1" fmla="*/ 27 h 44"/>
                <a:gd name="T2" fmla="*/ 7 w 48"/>
                <a:gd name="T3" fmla="*/ 9 h 44"/>
                <a:gd name="T4" fmla="*/ 16 w 48"/>
                <a:gd name="T5" fmla="*/ 4 h 44"/>
                <a:gd name="T6" fmla="*/ 18 w 48"/>
                <a:gd name="T7" fmla="*/ 3 h 44"/>
                <a:gd name="T8" fmla="*/ 45 w 48"/>
                <a:gd name="T9" fmla="*/ 15 h 44"/>
                <a:gd name="T10" fmla="*/ 35 w 48"/>
                <a:gd name="T11" fmla="*/ 40 h 44"/>
                <a:gd name="T12" fmla="*/ 33 w 48"/>
                <a:gd name="T13" fmla="*/ 41 h 44"/>
                <a:gd name="T14" fmla="*/ 15 w 48"/>
                <a:gd name="T15" fmla="*/ 41 h 44"/>
                <a:gd name="T16" fmla="*/ 1 w 48"/>
                <a:gd name="T1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4">
                  <a:moveTo>
                    <a:pt x="1" y="27"/>
                  </a:moveTo>
                  <a:cubicBezTo>
                    <a:pt x="0" y="21"/>
                    <a:pt x="2" y="14"/>
                    <a:pt x="7" y="9"/>
                  </a:cubicBezTo>
                  <a:cubicBezTo>
                    <a:pt x="10" y="7"/>
                    <a:pt x="13" y="4"/>
                    <a:pt x="16" y="4"/>
                  </a:cubicBezTo>
                  <a:cubicBezTo>
                    <a:pt x="17" y="4"/>
                    <a:pt x="18" y="3"/>
                    <a:pt x="18" y="3"/>
                  </a:cubicBezTo>
                  <a:cubicBezTo>
                    <a:pt x="29" y="0"/>
                    <a:pt x="42" y="3"/>
                    <a:pt x="45" y="15"/>
                  </a:cubicBezTo>
                  <a:cubicBezTo>
                    <a:pt x="48" y="24"/>
                    <a:pt x="44" y="36"/>
                    <a:pt x="35" y="40"/>
                  </a:cubicBezTo>
                  <a:cubicBezTo>
                    <a:pt x="34" y="41"/>
                    <a:pt x="34" y="41"/>
                    <a:pt x="33" y="41"/>
                  </a:cubicBezTo>
                  <a:cubicBezTo>
                    <a:pt x="28" y="44"/>
                    <a:pt x="21" y="43"/>
                    <a:pt x="15" y="41"/>
                  </a:cubicBezTo>
                  <a:cubicBezTo>
                    <a:pt x="8" y="39"/>
                    <a:pt x="3" y="34"/>
                    <a:pt x="1" y="27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02220" y="4572685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为什么要用</a:t>
            </a:r>
            <a:r>
              <a:rPr lang="en-US" altLang="zh-CN" sz="3200" b="1" dirty="0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Sketch</a:t>
            </a:r>
            <a:r>
              <a:rPr lang="zh-CN" altLang="en-US" sz="3200" b="1" dirty="0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？</a:t>
            </a:r>
            <a:endParaRPr lang="zh-CN" altLang="en-US" sz="3200" b="1" dirty="0">
              <a:solidFill>
                <a:srgbClr val="FFC000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723459" y="4572685"/>
            <a:ext cx="3682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它有什么特点？</a:t>
            </a:r>
            <a:endParaRPr lang="zh-CN" altLang="en-US" sz="3200" b="1" dirty="0">
              <a:solidFill>
                <a:srgbClr val="FFC000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132198" y="4572685"/>
            <a:ext cx="4059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有什么成功的案例吗？</a:t>
            </a:r>
            <a:endParaRPr lang="zh-CN" altLang="en-US" sz="3200" b="1" dirty="0">
              <a:solidFill>
                <a:srgbClr val="FFC000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grpSp>
        <p:nvGrpSpPr>
          <p:cNvPr id="120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21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4" name="Rectangle 47"/>
          <p:cNvSpPr/>
          <p:nvPr/>
        </p:nvSpPr>
        <p:spPr>
          <a:xfrm>
            <a:off x="1288212" y="759990"/>
            <a:ext cx="2471831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那么问题来了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4723459" y="5517232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听我细细道来</a:t>
            </a:r>
            <a:endParaRPr lang="zh-CN" altLang="en-US" sz="4000" b="1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4" t="10143" r="1686" b="7164"/>
          <a:stretch>
            <a:fillRect/>
          </a:stretch>
        </p:blipFill>
        <p:spPr>
          <a:xfrm>
            <a:off x="2659422" y="1449407"/>
            <a:ext cx="7122176" cy="3999021"/>
          </a:xfrm>
          <a:prstGeom prst="rect">
            <a:avLst/>
          </a:prstGeom>
        </p:spPr>
      </p:pic>
      <p:grpSp>
        <p:nvGrpSpPr>
          <p:cNvPr id="87" name="Group 4"/>
          <p:cNvGrpSpPr>
            <a:grpSpLocks noChangeAspect="1"/>
          </p:cNvGrpSpPr>
          <p:nvPr/>
        </p:nvGrpSpPr>
        <p:grpSpPr bwMode="auto">
          <a:xfrm rot="2107153">
            <a:off x="1582108" y="1253429"/>
            <a:ext cx="875392" cy="556073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3" name="Group 15"/>
          <p:cNvGrpSpPr>
            <a:grpSpLocks noChangeAspect="1"/>
          </p:cNvGrpSpPr>
          <p:nvPr/>
        </p:nvGrpSpPr>
        <p:grpSpPr bwMode="auto">
          <a:xfrm rot="20784109">
            <a:off x="10437465" y="4336068"/>
            <a:ext cx="613188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8" name="Group 22"/>
          <p:cNvGrpSpPr>
            <a:grpSpLocks noChangeAspect="1"/>
          </p:cNvGrpSpPr>
          <p:nvPr/>
        </p:nvGrpSpPr>
        <p:grpSpPr bwMode="auto">
          <a:xfrm rot="20737309">
            <a:off x="5231769" y="4194827"/>
            <a:ext cx="2187081" cy="782135"/>
            <a:chOff x="3582" y="1042"/>
            <a:chExt cx="1661" cy="594"/>
          </a:xfrm>
          <a:solidFill>
            <a:schemeClr val="bg1"/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16" y="3405394"/>
            <a:ext cx="1575383" cy="1926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153" y="1285290"/>
            <a:ext cx="1340090" cy="126277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sp>
        <p:nvSpPr>
          <p:cNvPr id="119" name="文本框 118"/>
          <p:cNvSpPr txBox="1"/>
          <p:nvPr/>
        </p:nvSpPr>
        <p:spPr>
          <a:xfrm>
            <a:off x="4505228" y="2026303"/>
            <a:ext cx="37171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FFC000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主要功能 适用环境</a:t>
            </a:r>
            <a:endParaRPr lang="zh-CN" altLang="en-US" sz="6600" dirty="0">
              <a:solidFill>
                <a:srgbClr val="FFC000"/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4995958" y="2498380"/>
            <a:ext cx="2932113" cy="4078370"/>
          </a:xfrm>
          <a:custGeom>
            <a:avLst/>
            <a:gdLst>
              <a:gd name="T0" fmla="*/ 122 w 258"/>
              <a:gd name="T1" fmla="*/ 127 h 360"/>
              <a:gd name="T2" fmla="*/ 127 w 258"/>
              <a:gd name="T3" fmla="*/ 75 h 360"/>
              <a:gd name="T4" fmla="*/ 146 w 258"/>
              <a:gd name="T5" fmla="*/ 7 h 360"/>
              <a:gd name="T6" fmla="*/ 164 w 258"/>
              <a:gd name="T7" fmla="*/ 71 h 360"/>
              <a:gd name="T8" fmla="*/ 163 w 258"/>
              <a:gd name="T9" fmla="*/ 124 h 360"/>
              <a:gd name="T10" fmla="*/ 176 w 258"/>
              <a:gd name="T11" fmla="*/ 114 h 360"/>
              <a:gd name="T12" fmla="*/ 184 w 258"/>
              <a:gd name="T13" fmla="*/ 75 h 360"/>
              <a:gd name="T14" fmla="*/ 204 w 258"/>
              <a:gd name="T15" fmla="*/ 32 h 360"/>
              <a:gd name="T16" fmla="*/ 215 w 258"/>
              <a:gd name="T17" fmla="*/ 71 h 360"/>
              <a:gd name="T18" fmla="*/ 204 w 258"/>
              <a:gd name="T19" fmla="*/ 153 h 360"/>
              <a:gd name="T20" fmla="*/ 222 w 258"/>
              <a:gd name="T21" fmla="*/ 122 h 360"/>
              <a:gd name="T22" fmla="*/ 257 w 258"/>
              <a:gd name="T23" fmla="*/ 99 h 360"/>
              <a:gd name="T24" fmla="*/ 236 w 258"/>
              <a:gd name="T25" fmla="*/ 175 h 360"/>
              <a:gd name="T26" fmla="*/ 218 w 258"/>
              <a:gd name="T27" fmla="*/ 218 h 360"/>
              <a:gd name="T28" fmla="*/ 195 w 258"/>
              <a:gd name="T29" fmla="*/ 275 h 360"/>
              <a:gd name="T30" fmla="*/ 172 w 258"/>
              <a:gd name="T31" fmla="*/ 355 h 360"/>
              <a:gd name="T32" fmla="*/ 189 w 258"/>
              <a:gd name="T33" fmla="*/ 271 h 360"/>
              <a:gd name="T34" fmla="*/ 219 w 258"/>
              <a:gd name="T35" fmla="*/ 198 h 360"/>
              <a:gd name="T36" fmla="*/ 229 w 258"/>
              <a:gd name="T37" fmla="*/ 175 h 360"/>
              <a:gd name="T38" fmla="*/ 250 w 258"/>
              <a:gd name="T39" fmla="*/ 105 h 360"/>
              <a:gd name="T40" fmla="*/ 222 w 258"/>
              <a:gd name="T41" fmla="*/ 135 h 360"/>
              <a:gd name="T42" fmla="*/ 218 w 258"/>
              <a:gd name="T43" fmla="*/ 142 h 360"/>
              <a:gd name="T44" fmla="*/ 196 w 258"/>
              <a:gd name="T45" fmla="*/ 167 h 360"/>
              <a:gd name="T46" fmla="*/ 210 w 258"/>
              <a:gd name="T47" fmla="*/ 75 h 360"/>
              <a:gd name="T48" fmla="*/ 209 w 258"/>
              <a:gd name="T49" fmla="*/ 60 h 360"/>
              <a:gd name="T50" fmla="*/ 192 w 258"/>
              <a:gd name="T51" fmla="*/ 71 h 360"/>
              <a:gd name="T52" fmla="*/ 172 w 258"/>
              <a:gd name="T53" fmla="*/ 148 h 360"/>
              <a:gd name="T54" fmla="*/ 158 w 258"/>
              <a:gd name="T55" fmla="*/ 75 h 360"/>
              <a:gd name="T56" fmla="*/ 156 w 258"/>
              <a:gd name="T57" fmla="*/ 28 h 360"/>
              <a:gd name="T58" fmla="*/ 134 w 258"/>
              <a:gd name="T59" fmla="*/ 71 h 360"/>
              <a:gd name="T60" fmla="*/ 134 w 258"/>
              <a:gd name="T61" fmla="*/ 89 h 360"/>
              <a:gd name="T62" fmla="*/ 122 w 258"/>
              <a:gd name="T63" fmla="*/ 143 h 360"/>
              <a:gd name="T64" fmla="*/ 118 w 258"/>
              <a:gd name="T65" fmla="*/ 142 h 360"/>
              <a:gd name="T66" fmla="*/ 100 w 258"/>
              <a:gd name="T67" fmla="*/ 75 h 360"/>
              <a:gd name="T68" fmla="*/ 88 w 258"/>
              <a:gd name="T69" fmla="*/ 57 h 360"/>
              <a:gd name="T70" fmla="*/ 82 w 258"/>
              <a:gd name="T71" fmla="*/ 75 h 360"/>
              <a:gd name="T72" fmla="*/ 83 w 258"/>
              <a:gd name="T73" fmla="*/ 171 h 360"/>
              <a:gd name="T74" fmla="*/ 76 w 258"/>
              <a:gd name="T75" fmla="*/ 216 h 360"/>
              <a:gd name="T76" fmla="*/ 39 w 258"/>
              <a:gd name="T77" fmla="*/ 175 h 360"/>
              <a:gd name="T78" fmla="*/ 35 w 258"/>
              <a:gd name="T79" fmla="*/ 171 h 360"/>
              <a:gd name="T80" fmla="*/ 22 w 258"/>
              <a:gd name="T81" fmla="*/ 160 h 360"/>
              <a:gd name="T82" fmla="*/ 7 w 258"/>
              <a:gd name="T83" fmla="*/ 171 h 360"/>
              <a:gd name="T84" fmla="*/ 8 w 258"/>
              <a:gd name="T85" fmla="*/ 177 h 360"/>
              <a:gd name="T86" fmla="*/ 22 w 258"/>
              <a:gd name="T87" fmla="*/ 211 h 360"/>
              <a:gd name="T88" fmla="*/ 49 w 258"/>
              <a:gd name="T89" fmla="*/ 271 h 360"/>
              <a:gd name="T90" fmla="*/ 80 w 258"/>
              <a:gd name="T91" fmla="*/ 352 h 360"/>
              <a:gd name="T92" fmla="*/ 47 w 258"/>
              <a:gd name="T93" fmla="*/ 275 h 360"/>
              <a:gd name="T94" fmla="*/ 37 w 258"/>
              <a:gd name="T95" fmla="*/ 251 h 360"/>
              <a:gd name="T96" fmla="*/ 18 w 258"/>
              <a:gd name="T97" fmla="*/ 216 h 360"/>
              <a:gd name="T98" fmla="*/ 1 w 258"/>
              <a:gd name="T99" fmla="*/ 175 h 360"/>
              <a:gd name="T100" fmla="*/ 4 w 258"/>
              <a:gd name="T101" fmla="*/ 157 h 360"/>
              <a:gd name="T102" fmla="*/ 22 w 258"/>
              <a:gd name="T103" fmla="*/ 152 h 360"/>
              <a:gd name="T104" fmla="*/ 43 w 258"/>
              <a:gd name="T105" fmla="*/ 171 h 360"/>
              <a:gd name="T106" fmla="*/ 67 w 258"/>
              <a:gd name="T107" fmla="*/ 203 h 360"/>
              <a:gd name="T108" fmla="*/ 75 w 258"/>
              <a:gd name="T109" fmla="*/ 188 h 360"/>
              <a:gd name="T110" fmla="*/ 75 w 258"/>
              <a:gd name="T111" fmla="*/ 171 h 360"/>
              <a:gd name="T112" fmla="*/ 74 w 258"/>
              <a:gd name="T113" fmla="*/ 75 h 360"/>
              <a:gd name="T114" fmla="*/ 95 w 258"/>
              <a:gd name="T115" fmla="*/ 41 h 360"/>
              <a:gd name="T116" fmla="*/ 105 w 258"/>
              <a:gd name="T117" fmla="*/ 71 h 360"/>
              <a:gd name="T118" fmla="*/ 110 w 258"/>
              <a:gd name="T119" fmla="*/ 105 h 360"/>
              <a:gd name="T120" fmla="*/ 122 w 258"/>
              <a:gd name="T121" fmla="*/ 12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8" h="360">
                <a:moveTo>
                  <a:pt x="122" y="129"/>
                </a:moveTo>
                <a:cubicBezTo>
                  <a:pt x="122" y="128"/>
                  <a:pt x="122" y="128"/>
                  <a:pt x="122" y="127"/>
                </a:cubicBezTo>
                <a:cubicBezTo>
                  <a:pt x="125" y="117"/>
                  <a:pt x="127" y="107"/>
                  <a:pt x="127" y="96"/>
                </a:cubicBezTo>
                <a:cubicBezTo>
                  <a:pt x="127" y="89"/>
                  <a:pt x="127" y="82"/>
                  <a:pt x="127" y="75"/>
                </a:cubicBezTo>
                <a:cubicBezTo>
                  <a:pt x="127" y="74"/>
                  <a:pt x="127" y="72"/>
                  <a:pt x="128" y="71"/>
                </a:cubicBezTo>
                <a:cubicBezTo>
                  <a:pt x="128" y="48"/>
                  <a:pt x="130" y="25"/>
                  <a:pt x="146" y="7"/>
                </a:cubicBezTo>
                <a:cubicBezTo>
                  <a:pt x="147" y="6"/>
                  <a:pt x="149" y="6"/>
                  <a:pt x="151" y="7"/>
                </a:cubicBezTo>
                <a:cubicBezTo>
                  <a:pt x="167" y="25"/>
                  <a:pt x="166" y="48"/>
                  <a:pt x="164" y="71"/>
                </a:cubicBezTo>
                <a:cubicBezTo>
                  <a:pt x="164" y="72"/>
                  <a:pt x="163" y="74"/>
                  <a:pt x="163" y="75"/>
                </a:cubicBezTo>
                <a:cubicBezTo>
                  <a:pt x="161" y="92"/>
                  <a:pt x="159" y="109"/>
                  <a:pt x="163" y="124"/>
                </a:cubicBezTo>
                <a:cubicBezTo>
                  <a:pt x="164" y="130"/>
                  <a:pt x="166" y="149"/>
                  <a:pt x="171" y="134"/>
                </a:cubicBezTo>
                <a:cubicBezTo>
                  <a:pt x="173" y="127"/>
                  <a:pt x="175" y="120"/>
                  <a:pt x="176" y="114"/>
                </a:cubicBezTo>
                <a:cubicBezTo>
                  <a:pt x="179" y="102"/>
                  <a:pt x="181" y="90"/>
                  <a:pt x="184" y="79"/>
                </a:cubicBezTo>
                <a:cubicBezTo>
                  <a:pt x="184" y="77"/>
                  <a:pt x="184" y="76"/>
                  <a:pt x="184" y="75"/>
                </a:cubicBezTo>
                <a:cubicBezTo>
                  <a:pt x="185" y="74"/>
                  <a:pt x="185" y="72"/>
                  <a:pt x="185" y="71"/>
                </a:cubicBezTo>
                <a:cubicBezTo>
                  <a:pt x="189" y="57"/>
                  <a:pt x="194" y="43"/>
                  <a:pt x="204" y="32"/>
                </a:cubicBezTo>
                <a:cubicBezTo>
                  <a:pt x="206" y="30"/>
                  <a:pt x="209" y="31"/>
                  <a:pt x="209" y="33"/>
                </a:cubicBezTo>
                <a:cubicBezTo>
                  <a:pt x="213" y="46"/>
                  <a:pt x="215" y="58"/>
                  <a:pt x="215" y="71"/>
                </a:cubicBezTo>
                <a:cubicBezTo>
                  <a:pt x="215" y="72"/>
                  <a:pt x="215" y="74"/>
                  <a:pt x="215" y="75"/>
                </a:cubicBezTo>
                <a:cubicBezTo>
                  <a:pt x="214" y="101"/>
                  <a:pt x="207" y="127"/>
                  <a:pt x="204" y="153"/>
                </a:cubicBezTo>
                <a:cubicBezTo>
                  <a:pt x="209" y="145"/>
                  <a:pt x="213" y="136"/>
                  <a:pt x="218" y="128"/>
                </a:cubicBezTo>
                <a:cubicBezTo>
                  <a:pt x="219" y="126"/>
                  <a:pt x="221" y="124"/>
                  <a:pt x="222" y="122"/>
                </a:cubicBezTo>
                <a:cubicBezTo>
                  <a:pt x="230" y="110"/>
                  <a:pt x="240" y="101"/>
                  <a:pt x="254" y="96"/>
                </a:cubicBezTo>
                <a:cubicBezTo>
                  <a:pt x="255" y="95"/>
                  <a:pt x="258" y="97"/>
                  <a:pt x="257" y="99"/>
                </a:cubicBezTo>
                <a:cubicBezTo>
                  <a:pt x="254" y="124"/>
                  <a:pt x="247" y="148"/>
                  <a:pt x="238" y="171"/>
                </a:cubicBezTo>
                <a:cubicBezTo>
                  <a:pt x="237" y="172"/>
                  <a:pt x="237" y="174"/>
                  <a:pt x="236" y="175"/>
                </a:cubicBezTo>
                <a:cubicBezTo>
                  <a:pt x="232" y="186"/>
                  <a:pt x="227" y="197"/>
                  <a:pt x="222" y="208"/>
                </a:cubicBezTo>
                <a:cubicBezTo>
                  <a:pt x="221" y="211"/>
                  <a:pt x="219" y="214"/>
                  <a:pt x="218" y="218"/>
                </a:cubicBezTo>
                <a:cubicBezTo>
                  <a:pt x="210" y="235"/>
                  <a:pt x="203" y="253"/>
                  <a:pt x="196" y="271"/>
                </a:cubicBezTo>
                <a:cubicBezTo>
                  <a:pt x="196" y="272"/>
                  <a:pt x="195" y="274"/>
                  <a:pt x="195" y="275"/>
                </a:cubicBezTo>
                <a:cubicBezTo>
                  <a:pt x="186" y="301"/>
                  <a:pt x="180" y="327"/>
                  <a:pt x="179" y="355"/>
                </a:cubicBezTo>
                <a:cubicBezTo>
                  <a:pt x="179" y="360"/>
                  <a:pt x="172" y="360"/>
                  <a:pt x="172" y="355"/>
                </a:cubicBezTo>
                <a:cubicBezTo>
                  <a:pt x="173" y="327"/>
                  <a:pt x="179" y="301"/>
                  <a:pt x="188" y="275"/>
                </a:cubicBezTo>
                <a:cubicBezTo>
                  <a:pt x="188" y="274"/>
                  <a:pt x="189" y="272"/>
                  <a:pt x="189" y="271"/>
                </a:cubicBezTo>
                <a:cubicBezTo>
                  <a:pt x="197" y="247"/>
                  <a:pt x="208" y="225"/>
                  <a:pt x="218" y="201"/>
                </a:cubicBezTo>
                <a:cubicBezTo>
                  <a:pt x="218" y="200"/>
                  <a:pt x="219" y="199"/>
                  <a:pt x="219" y="198"/>
                </a:cubicBezTo>
                <a:cubicBezTo>
                  <a:pt x="220" y="196"/>
                  <a:pt x="221" y="194"/>
                  <a:pt x="222" y="192"/>
                </a:cubicBezTo>
                <a:cubicBezTo>
                  <a:pt x="225" y="187"/>
                  <a:pt x="227" y="181"/>
                  <a:pt x="229" y="175"/>
                </a:cubicBezTo>
                <a:cubicBezTo>
                  <a:pt x="230" y="174"/>
                  <a:pt x="231" y="172"/>
                  <a:pt x="231" y="171"/>
                </a:cubicBezTo>
                <a:cubicBezTo>
                  <a:pt x="240" y="150"/>
                  <a:pt x="247" y="128"/>
                  <a:pt x="250" y="105"/>
                </a:cubicBezTo>
                <a:cubicBezTo>
                  <a:pt x="251" y="102"/>
                  <a:pt x="230" y="121"/>
                  <a:pt x="229" y="122"/>
                </a:cubicBezTo>
                <a:cubicBezTo>
                  <a:pt x="227" y="126"/>
                  <a:pt x="224" y="131"/>
                  <a:pt x="222" y="135"/>
                </a:cubicBezTo>
                <a:cubicBezTo>
                  <a:pt x="221" y="136"/>
                  <a:pt x="220" y="138"/>
                  <a:pt x="219" y="140"/>
                </a:cubicBezTo>
                <a:cubicBezTo>
                  <a:pt x="219" y="141"/>
                  <a:pt x="218" y="141"/>
                  <a:pt x="218" y="142"/>
                </a:cubicBezTo>
                <a:cubicBezTo>
                  <a:pt x="213" y="151"/>
                  <a:pt x="208" y="160"/>
                  <a:pt x="203" y="169"/>
                </a:cubicBezTo>
                <a:cubicBezTo>
                  <a:pt x="201" y="171"/>
                  <a:pt x="196" y="171"/>
                  <a:pt x="196" y="167"/>
                </a:cubicBezTo>
                <a:cubicBezTo>
                  <a:pt x="197" y="146"/>
                  <a:pt x="202" y="125"/>
                  <a:pt x="205" y="104"/>
                </a:cubicBezTo>
                <a:cubicBezTo>
                  <a:pt x="207" y="95"/>
                  <a:pt x="209" y="85"/>
                  <a:pt x="210" y="75"/>
                </a:cubicBezTo>
                <a:cubicBezTo>
                  <a:pt x="210" y="74"/>
                  <a:pt x="210" y="72"/>
                  <a:pt x="210" y="71"/>
                </a:cubicBezTo>
                <a:cubicBezTo>
                  <a:pt x="210" y="67"/>
                  <a:pt x="210" y="64"/>
                  <a:pt x="209" y="60"/>
                </a:cubicBezTo>
                <a:cubicBezTo>
                  <a:pt x="208" y="51"/>
                  <a:pt x="206" y="34"/>
                  <a:pt x="199" y="49"/>
                </a:cubicBezTo>
                <a:cubicBezTo>
                  <a:pt x="196" y="56"/>
                  <a:pt x="194" y="64"/>
                  <a:pt x="192" y="71"/>
                </a:cubicBezTo>
                <a:cubicBezTo>
                  <a:pt x="191" y="72"/>
                  <a:pt x="191" y="74"/>
                  <a:pt x="191" y="75"/>
                </a:cubicBezTo>
                <a:cubicBezTo>
                  <a:pt x="184" y="99"/>
                  <a:pt x="182" y="125"/>
                  <a:pt x="172" y="148"/>
                </a:cubicBezTo>
                <a:cubicBezTo>
                  <a:pt x="171" y="150"/>
                  <a:pt x="167" y="150"/>
                  <a:pt x="166" y="148"/>
                </a:cubicBezTo>
                <a:cubicBezTo>
                  <a:pt x="151" y="125"/>
                  <a:pt x="156" y="100"/>
                  <a:pt x="158" y="75"/>
                </a:cubicBezTo>
                <a:cubicBezTo>
                  <a:pt x="159" y="74"/>
                  <a:pt x="159" y="72"/>
                  <a:pt x="159" y="71"/>
                </a:cubicBezTo>
                <a:cubicBezTo>
                  <a:pt x="160" y="56"/>
                  <a:pt x="161" y="42"/>
                  <a:pt x="156" y="28"/>
                </a:cubicBezTo>
                <a:cubicBezTo>
                  <a:pt x="145" y="0"/>
                  <a:pt x="135" y="47"/>
                  <a:pt x="135" y="55"/>
                </a:cubicBezTo>
                <a:cubicBezTo>
                  <a:pt x="134" y="61"/>
                  <a:pt x="134" y="66"/>
                  <a:pt x="134" y="71"/>
                </a:cubicBezTo>
                <a:cubicBezTo>
                  <a:pt x="134" y="72"/>
                  <a:pt x="134" y="74"/>
                  <a:pt x="134" y="75"/>
                </a:cubicBezTo>
                <a:cubicBezTo>
                  <a:pt x="134" y="80"/>
                  <a:pt x="134" y="85"/>
                  <a:pt x="134" y="89"/>
                </a:cubicBezTo>
                <a:cubicBezTo>
                  <a:pt x="133" y="108"/>
                  <a:pt x="132" y="125"/>
                  <a:pt x="124" y="141"/>
                </a:cubicBezTo>
                <a:cubicBezTo>
                  <a:pt x="124" y="142"/>
                  <a:pt x="123" y="143"/>
                  <a:pt x="122" y="143"/>
                </a:cubicBezTo>
                <a:cubicBezTo>
                  <a:pt x="121" y="143"/>
                  <a:pt x="119" y="143"/>
                  <a:pt x="119" y="142"/>
                </a:cubicBezTo>
                <a:cubicBezTo>
                  <a:pt x="118" y="142"/>
                  <a:pt x="118" y="142"/>
                  <a:pt x="118" y="142"/>
                </a:cubicBezTo>
                <a:cubicBezTo>
                  <a:pt x="105" y="126"/>
                  <a:pt x="103" y="105"/>
                  <a:pt x="101" y="85"/>
                </a:cubicBezTo>
                <a:cubicBezTo>
                  <a:pt x="100" y="83"/>
                  <a:pt x="100" y="79"/>
                  <a:pt x="100" y="75"/>
                </a:cubicBezTo>
                <a:cubicBezTo>
                  <a:pt x="100" y="74"/>
                  <a:pt x="100" y="72"/>
                  <a:pt x="100" y="71"/>
                </a:cubicBezTo>
                <a:cubicBezTo>
                  <a:pt x="98" y="58"/>
                  <a:pt x="96" y="44"/>
                  <a:pt x="88" y="57"/>
                </a:cubicBezTo>
                <a:cubicBezTo>
                  <a:pt x="86" y="62"/>
                  <a:pt x="84" y="66"/>
                  <a:pt x="83" y="71"/>
                </a:cubicBezTo>
                <a:cubicBezTo>
                  <a:pt x="82" y="72"/>
                  <a:pt x="82" y="74"/>
                  <a:pt x="82" y="75"/>
                </a:cubicBezTo>
                <a:cubicBezTo>
                  <a:pt x="80" y="81"/>
                  <a:pt x="79" y="87"/>
                  <a:pt x="79" y="94"/>
                </a:cubicBezTo>
                <a:cubicBezTo>
                  <a:pt x="78" y="118"/>
                  <a:pt x="82" y="145"/>
                  <a:pt x="83" y="171"/>
                </a:cubicBezTo>
                <a:cubicBezTo>
                  <a:pt x="83" y="172"/>
                  <a:pt x="82" y="174"/>
                  <a:pt x="82" y="175"/>
                </a:cubicBezTo>
                <a:cubicBezTo>
                  <a:pt x="82" y="189"/>
                  <a:pt x="81" y="203"/>
                  <a:pt x="76" y="216"/>
                </a:cubicBezTo>
                <a:cubicBezTo>
                  <a:pt x="75" y="218"/>
                  <a:pt x="73" y="219"/>
                  <a:pt x="71" y="217"/>
                </a:cubicBezTo>
                <a:cubicBezTo>
                  <a:pt x="57" y="206"/>
                  <a:pt x="50" y="188"/>
                  <a:pt x="39" y="175"/>
                </a:cubicBezTo>
                <a:cubicBezTo>
                  <a:pt x="38" y="175"/>
                  <a:pt x="38" y="174"/>
                  <a:pt x="38" y="174"/>
                </a:cubicBezTo>
                <a:cubicBezTo>
                  <a:pt x="37" y="173"/>
                  <a:pt x="36" y="172"/>
                  <a:pt x="35" y="171"/>
                </a:cubicBezTo>
                <a:cubicBezTo>
                  <a:pt x="33" y="168"/>
                  <a:pt x="30" y="166"/>
                  <a:pt x="28" y="163"/>
                </a:cubicBezTo>
                <a:cubicBezTo>
                  <a:pt x="26" y="162"/>
                  <a:pt x="24" y="161"/>
                  <a:pt x="22" y="160"/>
                </a:cubicBezTo>
                <a:cubicBezTo>
                  <a:pt x="21" y="160"/>
                  <a:pt x="19" y="160"/>
                  <a:pt x="18" y="160"/>
                </a:cubicBezTo>
                <a:cubicBezTo>
                  <a:pt x="13" y="161"/>
                  <a:pt x="8" y="165"/>
                  <a:pt x="7" y="171"/>
                </a:cubicBezTo>
                <a:cubicBezTo>
                  <a:pt x="7" y="172"/>
                  <a:pt x="7" y="174"/>
                  <a:pt x="8" y="175"/>
                </a:cubicBezTo>
                <a:cubicBezTo>
                  <a:pt x="8" y="176"/>
                  <a:pt x="8" y="176"/>
                  <a:pt x="8" y="177"/>
                </a:cubicBezTo>
                <a:cubicBezTo>
                  <a:pt x="10" y="186"/>
                  <a:pt x="14" y="195"/>
                  <a:pt x="18" y="204"/>
                </a:cubicBezTo>
                <a:cubicBezTo>
                  <a:pt x="19" y="206"/>
                  <a:pt x="20" y="208"/>
                  <a:pt x="22" y="211"/>
                </a:cubicBezTo>
                <a:cubicBezTo>
                  <a:pt x="22" y="211"/>
                  <a:pt x="22" y="211"/>
                  <a:pt x="22" y="212"/>
                </a:cubicBezTo>
                <a:cubicBezTo>
                  <a:pt x="32" y="231"/>
                  <a:pt x="41" y="251"/>
                  <a:pt x="49" y="271"/>
                </a:cubicBezTo>
                <a:cubicBezTo>
                  <a:pt x="49" y="272"/>
                  <a:pt x="50" y="274"/>
                  <a:pt x="50" y="275"/>
                </a:cubicBezTo>
                <a:cubicBezTo>
                  <a:pt x="61" y="300"/>
                  <a:pt x="70" y="326"/>
                  <a:pt x="80" y="352"/>
                </a:cubicBezTo>
                <a:cubicBezTo>
                  <a:pt x="80" y="352"/>
                  <a:pt x="80" y="352"/>
                  <a:pt x="80" y="352"/>
                </a:cubicBezTo>
                <a:cubicBezTo>
                  <a:pt x="68" y="327"/>
                  <a:pt x="58" y="301"/>
                  <a:pt x="47" y="275"/>
                </a:cubicBezTo>
                <a:cubicBezTo>
                  <a:pt x="47" y="274"/>
                  <a:pt x="46" y="272"/>
                  <a:pt x="46" y="271"/>
                </a:cubicBezTo>
                <a:cubicBezTo>
                  <a:pt x="43" y="264"/>
                  <a:pt x="40" y="258"/>
                  <a:pt x="37" y="251"/>
                </a:cubicBezTo>
                <a:cubicBezTo>
                  <a:pt x="32" y="242"/>
                  <a:pt x="27" y="233"/>
                  <a:pt x="22" y="224"/>
                </a:cubicBezTo>
                <a:cubicBezTo>
                  <a:pt x="21" y="221"/>
                  <a:pt x="19" y="219"/>
                  <a:pt x="18" y="216"/>
                </a:cubicBezTo>
                <a:cubicBezTo>
                  <a:pt x="14" y="209"/>
                  <a:pt x="10" y="201"/>
                  <a:pt x="7" y="193"/>
                </a:cubicBezTo>
                <a:cubicBezTo>
                  <a:pt x="5" y="189"/>
                  <a:pt x="2" y="182"/>
                  <a:pt x="1" y="175"/>
                </a:cubicBezTo>
                <a:cubicBezTo>
                  <a:pt x="0" y="174"/>
                  <a:pt x="0" y="172"/>
                  <a:pt x="0" y="171"/>
                </a:cubicBezTo>
                <a:cubicBezTo>
                  <a:pt x="0" y="166"/>
                  <a:pt x="0" y="160"/>
                  <a:pt x="4" y="157"/>
                </a:cubicBezTo>
                <a:cubicBezTo>
                  <a:pt x="8" y="152"/>
                  <a:pt x="13" y="151"/>
                  <a:pt x="18" y="151"/>
                </a:cubicBezTo>
                <a:cubicBezTo>
                  <a:pt x="19" y="151"/>
                  <a:pt x="21" y="152"/>
                  <a:pt x="22" y="152"/>
                </a:cubicBezTo>
                <a:cubicBezTo>
                  <a:pt x="24" y="153"/>
                  <a:pt x="27" y="154"/>
                  <a:pt x="29" y="156"/>
                </a:cubicBezTo>
                <a:cubicBezTo>
                  <a:pt x="34" y="161"/>
                  <a:pt x="39" y="166"/>
                  <a:pt x="43" y="171"/>
                </a:cubicBezTo>
                <a:cubicBezTo>
                  <a:pt x="45" y="172"/>
                  <a:pt x="46" y="174"/>
                  <a:pt x="47" y="175"/>
                </a:cubicBezTo>
                <a:cubicBezTo>
                  <a:pt x="54" y="184"/>
                  <a:pt x="60" y="194"/>
                  <a:pt x="67" y="203"/>
                </a:cubicBezTo>
                <a:cubicBezTo>
                  <a:pt x="73" y="211"/>
                  <a:pt x="71" y="213"/>
                  <a:pt x="73" y="206"/>
                </a:cubicBezTo>
                <a:cubicBezTo>
                  <a:pt x="74" y="200"/>
                  <a:pt x="75" y="194"/>
                  <a:pt x="75" y="188"/>
                </a:cubicBezTo>
                <a:cubicBezTo>
                  <a:pt x="75" y="184"/>
                  <a:pt x="75" y="179"/>
                  <a:pt x="75" y="175"/>
                </a:cubicBezTo>
                <a:cubicBezTo>
                  <a:pt x="75" y="174"/>
                  <a:pt x="75" y="172"/>
                  <a:pt x="75" y="171"/>
                </a:cubicBezTo>
                <a:cubicBezTo>
                  <a:pt x="75" y="165"/>
                  <a:pt x="75" y="159"/>
                  <a:pt x="75" y="154"/>
                </a:cubicBezTo>
                <a:cubicBezTo>
                  <a:pt x="74" y="132"/>
                  <a:pt x="69" y="101"/>
                  <a:pt x="74" y="75"/>
                </a:cubicBezTo>
                <a:cubicBezTo>
                  <a:pt x="75" y="74"/>
                  <a:pt x="75" y="72"/>
                  <a:pt x="75" y="71"/>
                </a:cubicBezTo>
                <a:cubicBezTo>
                  <a:pt x="79" y="59"/>
                  <a:pt x="85" y="48"/>
                  <a:pt x="95" y="41"/>
                </a:cubicBezTo>
                <a:cubicBezTo>
                  <a:pt x="97" y="40"/>
                  <a:pt x="100" y="41"/>
                  <a:pt x="100" y="43"/>
                </a:cubicBezTo>
                <a:cubicBezTo>
                  <a:pt x="103" y="52"/>
                  <a:pt x="104" y="62"/>
                  <a:pt x="105" y="71"/>
                </a:cubicBezTo>
                <a:cubicBezTo>
                  <a:pt x="105" y="72"/>
                  <a:pt x="106" y="74"/>
                  <a:pt x="106" y="75"/>
                </a:cubicBezTo>
                <a:cubicBezTo>
                  <a:pt x="107" y="85"/>
                  <a:pt x="108" y="95"/>
                  <a:pt x="110" y="105"/>
                </a:cubicBezTo>
                <a:cubicBezTo>
                  <a:pt x="110" y="107"/>
                  <a:pt x="114" y="121"/>
                  <a:pt x="118" y="127"/>
                </a:cubicBezTo>
                <a:cubicBezTo>
                  <a:pt x="120" y="130"/>
                  <a:pt x="121" y="131"/>
                  <a:pt x="122" y="1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22318" y="3329377"/>
            <a:ext cx="201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整理图层</a:t>
            </a:r>
            <a:endParaRPr lang="zh-CN" altLang="en-US" sz="3200" b="1" dirty="0">
              <a:solidFill>
                <a:srgbClr val="FFC000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9708" y="3914152"/>
            <a:ext cx="2409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Sketch</a:t>
            </a:r>
            <a:r>
              <a:rPr lang="zh-CN" altLang="en-US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通过更适宜的基本功能设计，很大程度上减少了用户对图层面板的依赖程度（不用去看），不仅直接简化了操作，也使用户可以更专注于画布上得内容。</a:t>
            </a:r>
            <a:endParaRPr lang="zh-CN" altLang="en-US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94280" y="1328830"/>
            <a:ext cx="3143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选取、移动工具</a:t>
            </a:r>
            <a:endParaRPr lang="zh-CN" altLang="en-US" sz="3200" b="1" dirty="0">
              <a:solidFill>
                <a:srgbClr val="FFC000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36461" y="1997925"/>
            <a:ext cx="2746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Sketch</a:t>
            </a:r>
            <a:r>
              <a:rPr lang="zh-CN" altLang="en-US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里的选择工具，通过双击可以把选择范围的层级深入一层</a:t>
            </a:r>
            <a:endParaRPr lang="en-US" altLang="zh-CN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Sketch</a:t>
            </a:r>
            <a:r>
              <a:rPr lang="zh-CN" altLang="en-US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里的默认的工具是选择</a:t>
            </a:r>
            <a:r>
              <a:rPr lang="en-US" altLang="zh-CN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移动工具。其他工具都是画一下就切换回选择工具。</a:t>
            </a:r>
            <a:endParaRPr lang="zh-CN" altLang="en-US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39049" y="1252433"/>
            <a:ext cx="3091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更改属性</a:t>
            </a:r>
            <a:r>
              <a:rPr lang="en-US" altLang="zh-CN" sz="3200" b="1" dirty="0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/</a:t>
            </a:r>
            <a:r>
              <a:rPr lang="zh-CN" altLang="en-US" sz="3200" b="1" dirty="0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样式</a:t>
            </a:r>
            <a:endParaRPr lang="zh-CN" altLang="en-US" sz="3200" b="1" dirty="0">
              <a:solidFill>
                <a:srgbClr val="FFC000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64078" y="1997925"/>
            <a:ext cx="240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Sketch</a:t>
            </a:r>
            <a:r>
              <a:rPr lang="zh-CN" altLang="en-US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里的涂层样式是在右栏里常开的。</a:t>
            </a:r>
            <a:endParaRPr lang="zh-CN" altLang="en-US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16548" y="3444475"/>
            <a:ext cx="242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方正静蕾简体" pitchFamily="2" charset="-122"/>
                <a:ea typeface="方正静蕾简体" pitchFamily="2" charset="-122"/>
              </a:rPr>
              <a:t>适用环境</a:t>
            </a:r>
            <a:endParaRPr lang="zh-CN" altLang="en-US" sz="3200" b="1" dirty="0">
              <a:solidFill>
                <a:srgbClr val="FFC000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21279" y="4029250"/>
            <a:ext cx="240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</a:rPr>
              <a:t>团队小，项目开发周期短</a:t>
            </a:r>
            <a:endParaRPr lang="zh-CN" altLang="en-US" dirty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Rectangle 47"/>
          <p:cNvSpPr/>
          <p:nvPr/>
        </p:nvSpPr>
        <p:spPr>
          <a:xfrm>
            <a:off x="1288212" y="759990"/>
            <a:ext cx="3707746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主要功能及适用环境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sp>
        <p:nvSpPr>
          <p:cNvPr id="28" name="Rectangle 47"/>
          <p:cNvSpPr/>
          <p:nvPr/>
        </p:nvSpPr>
        <p:spPr>
          <a:xfrm>
            <a:off x="7536160" y="5237591"/>
            <a:ext cx="4533292" cy="9848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  千言万语汇成两个字：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效率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sp>
        <p:nvSpPr>
          <p:cNvPr id="30722" name="AutoShape 2" descr="https://pic1.zhimg.com/8014b5d8fcb61a1dbdebbedeb610d154_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AutoShape 4" descr="https://pic1.zhimg.com/8014b5d8fcb61a1dbdebbedeb610d154_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6" name="AutoShape 6" descr="https://pic1.zhimg.com/8014b5d8fcb61a1dbdebbedeb610d154_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8" name="AutoShape 8" descr="https://pic1.zhimg.com/8014b5d8fcb61a1dbdebbedeb610d154_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30" name="AutoShape 10" descr="https://pic1.zhimg.com/199c7dd59d94c017e4217f2a359ce028_b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31" name="Picture 11" descr="C:\Users\huang zhen yang\Desktop\c228e2cb81982908d97f5f18883a3a33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094" y="163707"/>
            <a:ext cx="11280576" cy="65615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4" t="10143" r="1686" b="7164"/>
          <a:stretch>
            <a:fillRect/>
          </a:stretch>
        </p:blipFill>
        <p:spPr>
          <a:xfrm>
            <a:off x="2659422" y="1449407"/>
            <a:ext cx="7122176" cy="3999021"/>
          </a:xfrm>
          <a:prstGeom prst="rect">
            <a:avLst/>
          </a:prstGeom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 rot="2107153">
            <a:off x="1582108" y="1253429"/>
            <a:ext cx="875392" cy="556073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 noChangeAspect="1"/>
          </p:cNvGrpSpPr>
          <p:nvPr/>
        </p:nvGrpSpPr>
        <p:grpSpPr bwMode="auto">
          <a:xfrm rot="20784109">
            <a:off x="10437465" y="4336068"/>
            <a:ext cx="613188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>
            <a:grpSpLocks noChangeAspect="1"/>
          </p:cNvGrpSpPr>
          <p:nvPr/>
        </p:nvGrpSpPr>
        <p:grpSpPr bwMode="auto">
          <a:xfrm rot="20737309">
            <a:off x="5231769" y="4194827"/>
            <a:ext cx="2187081" cy="782135"/>
            <a:chOff x="3582" y="1042"/>
            <a:chExt cx="1661" cy="594"/>
          </a:xfrm>
          <a:solidFill>
            <a:schemeClr val="bg1"/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16" y="3405394"/>
            <a:ext cx="1575383" cy="1926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153" y="1285290"/>
            <a:ext cx="1340090" cy="1262777"/>
          </a:xfrm>
          <a:prstGeom prst="rect">
            <a:avLst/>
          </a:prstGeom>
        </p:spPr>
      </p:pic>
      <p:sp>
        <p:nvSpPr>
          <p:cNvPr id="119" name="文本框 118"/>
          <p:cNvSpPr txBox="1"/>
          <p:nvPr/>
        </p:nvSpPr>
        <p:spPr>
          <a:xfrm>
            <a:off x="4320339" y="2846703"/>
            <a:ext cx="37171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FFC000"/>
                </a:solidFill>
                <a:latin typeface="苏新诗古印宋简" panose="02010609000101010101" pitchFamily="49" charset="-122"/>
                <a:ea typeface="苏新诗古印宋简" panose="02010609000101010101" pitchFamily="49" charset="-122"/>
              </a:rPr>
              <a:t>工具特点</a:t>
            </a:r>
            <a:endParaRPr lang="zh-CN" altLang="en-US" sz="6600" dirty="0">
              <a:solidFill>
                <a:srgbClr val="FFC000"/>
              </a:solidFill>
              <a:latin typeface="苏新诗古印宋简" panose="02010609000101010101" pitchFamily="49" charset="-122"/>
              <a:ea typeface="苏新诗古印宋简" panose="02010609000101010101" pitchFamily="49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" y="2633505"/>
            <a:ext cx="11883528" cy="4911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890623" y="2050544"/>
            <a:ext cx="2576513" cy="3009900"/>
            <a:chOff x="3082" y="1214"/>
            <a:chExt cx="1623" cy="1896"/>
          </a:xfrm>
        </p:grpSpPr>
        <p:grpSp>
          <p:nvGrpSpPr>
            <p:cNvPr id="3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1256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6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55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1" name="Rectangle 47"/>
          <p:cNvSpPr/>
          <p:nvPr/>
        </p:nvSpPr>
        <p:spPr>
          <a:xfrm>
            <a:off x="1341282" y="2172782"/>
            <a:ext cx="2063064" cy="9848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出色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UI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的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  <a:p>
            <a:pPr algn="r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一站式应用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pic>
        <p:nvPicPr>
          <p:cNvPr id="563" name="图片 56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8481" y="3908079"/>
            <a:ext cx="537531" cy="569913"/>
          </a:xfrm>
          <a:prstGeom prst="rect">
            <a:avLst/>
          </a:prstGeom>
        </p:spPr>
      </p:pic>
      <p:sp>
        <p:nvSpPr>
          <p:cNvPr id="564" name="Rectangle 47"/>
          <p:cNvSpPr/>
          <p:nvPr/>
        </p:nvSpPr>
        <p:spPr>
          <a:xfrm>
            <a:off x="1341282" y="3830133"/>
            <a:ext cx="1647887" cy="9848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画布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  <a:p>
            <a:pPr algn="r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无限大小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pic>
        <p:nvPicPr>
          <p:cNvPr id="566" name="图片 56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1448" y="2152937"/>
            <a:ext cx="537531" cy="569913"/>
          </a:xfrm>
          <a:prstGeom prst="rect">
            <a:avLst/>
          </a:prstGeom>
        </p:spPr>
      </p:pic>
      <p:sp>
        <p:nvSpPr>
          <p:cNvPr id="567" name="Rectangle 47"/>
          <p:cNvSpPr/>
          <p:nvPr/>
        </p:nvSpPr>
        <p:spPr>
          <a:xfrm>
            <a:off x="8688288" y="2134364"/>
            <a:ext cx="1647887" cy="9848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工具都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  <a:p>
            <a:pPr algn="r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触手可及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sp>
        <p:nvSpPr>
          <p:cNvPr id="570" name="Rectangle 47"/>
          <p:cNvSpPr/>
          <p:nvPr/>
        </p:nvSpPr>
        <p:spPr>
          <a:xfrm>
            <a:off x="8688288" y="3761870"/>
            <a:ext cx="3295774" cy="9848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最棒的文字渲染和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文本式样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sp>
        <p:nvSpPr>
          <p:cNvPr id="1459" name="Freeform 456"/>
          <p:cNvSpPr>
            <a:spLocks noEditPoints="1"/>
          </p:cNvSpPr>
          <p:nvPr/>
        </p:nvSpPr>
        <p:spPr bwMode="auto">
          <a:xfrm>
            <a:off x="3749210" y="2248983"/>
            <a:ext cx="544513" cy="571501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2" name="Freeform 460"/>
          <p:cNvSpPr>
            <a:spLocks noEditPoints="1"/>
          </p:cNvSpPr>
          <p:nvPr/>
        </p:nvSpPr>
        <p:spPr bwMode="auto">
          <a:xfrm>
            <a:off x="7957674" y="3809491"/>
            <a:ext cx="544512" cy="571499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579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2" name="Rectangle 47"/>
          <p:cNvSpPr/>
          <p:nvPr/>
        </p:nvSpPr>
        <p:spPr>
          <a:xfrm>
            <a:off x="1288212" y="759990"/>
            <a:ext cx="1647887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工具特点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  <p:sp>
        <p:nvSpPr>
          <p:cNvPr id="465" name="Rectangle 47"/>
          <p:cNvSpPr/>
          <p:nvPr/>
        </p:nvSpPr>
        <p:spPr>
          <a:xfrm>
            <a:off x="1723763" y="5619436"/>
            <a:ext cx="8657819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  以及，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Sketch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itchFamily="34" charset="0"/>
              </a:rPr>
              <a:t>界面真的真的非常的非常的简洁</a:t>
            </a:r>
            <a:endParaRPr 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387</Words>
  <Application>Microsoft Office PowerPoint</Application>
  <PresentationFormat>自定义</PresentationFormat>
  <Paragraphs>71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huang zhen yang</cp:lastModifiedBy>
  <cp:revision>72</cp:revision>
  <dcterms:created xsi:type="dcterms:W3CDTF">2015-12-25T04:35:00Z</dcterms:created>
  <dcterms:modified xsi:type="dcterms:W3CDTF">2017-04-23T07:15:19Z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