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3"/>
    <p:sldMasterId id="2147483685" r:id="rId4"/>
  </p:sldMasterIdLst>
  <p:notesMasterIdLst>
    <p:notesMasterId r:id="rId6"/>
  </p:notesMasterIdLst>
  <p:sldIdLst>
    <p:sldId id="293" r:id="rId5"/>
    <p:sldId id="291" r:id="rId7"/>
    <p:sldId id="257" r:id="rId8"/>
    <p:sldId id="334" r:id="rId9"/>
    <p:sldId id="264" r:id="rId10"/>
    <p:sldId id="362" r:id="rId11"/>
    <p:sldId id="378" r:id="rId12"/>
    <p:sldId id="375" r:id="rId13"/>
    <p:sldId id="376" r:id="rId14"/>
    <p:sldId id="377" r:id="rId15"/>
    <p:sldId id="335" r:id="rId16"/>
    <p:sldId id="388" r:id="rId17"/>
    <p:sldId id="38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36" r:id="rId26"/>
    <p:sldId id="402" r:id="rId27"/>
    <p:sldId id="403" r:id="rId28"/>
    <p:sldId id="404" r:id="rId29"/>
    <p:sldId id="405" r:id="rId30"/>
    <p:sldId id="406" r:id="rId31"/>
    <p:sldId id="407" r:id="rId32"/>
    <p:sldId id="409" r:id="rId33"/>
    <p:sldId id="410" r:id="rId34"/>
    <p:sldId id="411" r:id="rId35"/>
    <p:sldId id="337" r:id="rId36"/>
    <p:sldId id="433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356" r:id="rId45"/>
    <p:sldId id="357" r:id="rId46"/>
  </p:sldIdLst>
  <p:sldSz cx="12192000" cy="6858000"/>
  <p:notesSz cx="6858000" cy="9144000"/>
  <p:embeddedFontLst>
    <p:embeddedFont>
      <p:font typeface="微软雅黑" panose="020B0503020204020204" pitchFamily="34" charset="-122"/>
      <p:regular r:id="rId50"/>
    </p:embeddedFont>
    <p:embeddedFont>
      <p:font typeface="Open Sans" panose="020B0606030504020204" pitchFamily="34" charset="0"/>
      <p:regular r:id="rId51"/>
    </p:embeddedFont>
    <p:embeddedFont>
      <p:font typeface="等线" panose="02010600030101010101" charset="-122"/>
      <p:regular r:id="rId52"/>
    </p:embeddedFont>
    <p:embeddedFont>
      <p:font typeface="方正粗黑宋简体" panose="02000000000000000000" pitchFamily="2" charset="-122"/>
      <p:regular r:id="rId53"/>
    </p:embeddedFont>
    <p:embeddedFont>
      <p:font typeface="方正宋刻本秀楷简体" panose="02000000000000000000" pitchFamily="2" charset="-122"/>
      <p:regular r:id="rId54"/>
    </p:embeddedFont>
    <p:embeddedFont>
      <p:font typeface="Calibri" panose="020F0502020204030204"/>
      <p:regular r:id="rId55"/>
      <p:bold r:id="rId56"/>
      <p:italic r:id="rId57"/>
      <p:boldItalic r:id="rId58"/>
    </p:embeddedFont>
    <p:embeddedFont>
      <p:font typeface="隶书" panose="02010509060101010101" charset="-122"/>
      <p:regular r:id="rId59"/>
    </p:embeddedFont>
    <p:embeddedFont>
      <p:font typeface="幼圆" panose="02010509060101010101" charset="-122"/>
      <p:regular r:id="rId60"/>
    </p:embeddedFont>
    <p:embeddedFont>
      <p:font typeface="等线 Light" panose="02010600030101010101" charset="-122"/>
      <p:regular r:id="rId61"/>
    </p:embeddedFont>
    <p:embeddedFont>
      <p:font typeface="华文新魏" panose="02010800040101010101" pitchFamily="2" charset="-122"/>
      <p:regular r:id="rId6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2" Type="http://schemas.openxmlformats.org/officeDocument/2006/relationships/font" Target="fonts/font13.fntdata"/><Relationship Id="rId61" Type="http://schemas.openxmlformats.org/officeDocument/2006/relationships/font" Target="fonts/font12.fntdata"/><Relationship Id="rId60" Type="http://schemas.openxmlformats.org/officeDocument/2006/relationships/font" Target="fonts/font11.fntdata"/><Relationship Id="rId6" Type="http://schemas.openxmlformats.org/officeDocument/2006/relationships/notesMaster" Target="notesMasters/notesMaster1.xml"/><Relationship Id="rId59" Type="http://schemas.openxmlformats.org/officeDocument/2006/relationships/font" Target="fonts/font10.fntdata"/><Relationship Id="rId58" Type="http://schemas.openxmlformats.org/officeDocument/2006/relationships/font" Target="fonts/font9.fntdata"/><Relationship Id="rId57" Type="http://schemas.openxmlformats.org/officeDocument/2006/relationships/font" Target="fonts/font8.fntdata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E3DC-A1DE-465F-B2B7-9FE5C547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41CF-B39F-4A57-9407-75A4898AD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C6AD2-5B2B-4E38-A0D2-E03877BD62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4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67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3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3568" y="0"/>
            <a:ext cx="12168433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35361" y="309617"/>
            <a:ext cx="19206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4400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6234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CN" altLang="zh-CN" sz="213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  <a:endParaRPr lang="zh-CN" altLang="zh-CN" sz="213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753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400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3568" y="0"/>
            <a:ext cx="12168433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35361" y="309617"/>
            <a:ext cx="19206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4400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6234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CN" altLang="zh-CN" sz="2135" b="0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工作完成情况</a:t>
            </a:r>
            <a:endParaRPr lang="zh-CN" altLang="zh-CN" sz="2135" b="0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753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400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3568" y="0"/>
            <a:ext cx="12168433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35361" y="309617"/>
            <a:ext cx="19206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4400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6234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CN" altLang="zh-CN" sz="2135" b="0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成功项目展示</a:t>
            </a:r>
            <a:endParaRPr lang="zh-CN" altLang="zh-CN" sz="2135" b="0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753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400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3568" y="0"/>
            <a:ext cx="12168433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35361" y="309617"/>
            <a:ext cx="192065" cy="67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4400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6234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CN" altLang="zh-CN" sz="2135" b="0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明年工作计划</a:t>
            </a:r>
            <a:endParaRPr lang="zh-CN" altLang="zh-CN" sz="2135" b="0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753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400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8565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6730" indent="0">
              <a:buNone/>
              <a:defRPr sz="2665"/>
            </a:lvl6pPr>
            <a:lvl7pPr marL="3656330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900" y="0"/>
            <a:ext cx="12195563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02" y="491613"/>
            <a:ext cx="172354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0" y="947396"/>
            <a:ext cx="341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</a:fld>
            <a:endParaRPr lang="zh-CN" altLang="en-US" sz="1865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</a:fld>
            <a:endParaRPr lang="zh-CN" altLang="en-US" sz="1865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89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7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1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609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506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466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362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7530" indent="0">
              <a:buNone/>
              <a:defRPr sz="2135" b="1"/>
            </a:lvl4pPr>
            <a:lvl5pPr marL="2437130" indent="0">
              <a:buNone/>
              <a:defRPr sz="2135" b="1"/>
            </a:lvl5pPr>
            <a:lvl6pPr marL="3046095" indent="0">
              <a:buNone/>
              <a:defRPr sz="2135" b="1"/>
            </a:lvl6pPr>
            <a:lvl7pPr marL="3655060" indent="0">
              <a:buNone/>
              <a:defRPr sz="2135" b="1"/>
            </a:lvl7pPr>
            <a:lvl8pPr marL="4264660" indent="0">
              <a:buNone/>
              <a:defRPr sz="2135" b="1"/>
            </a:lvl8pPr>
            <a:lvl9pPr marL="4873625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7530" indent="0">
              <a:buNone/>
              <a:defRPr sz="2135" b="1"/>
            </a:lvl4pPr>
            <a:lvl5pPr marL="2437130" indent="0">
              <a:buNone/>
              <a:defRPr sz="2135" b="1"/>
            </a:lvl5pPr>
            <a:lvl6pPr marL="3046095" indent="0">
              <a:buNone/>
              <a:defRPr sz="2135" b="1"/>
            </a:lvl6pPr>
            <a:lvl7pPr marL="3655060" indent="0">
              <a:buNone/>
              <a:defRPr sz="2135" b="1"/>
            </a:lvl7pPr>
            <a:lvl8pPr marL="4264660" indent="0">
              <a:buNone/>
              <a:defRPr sz="2135" b="1"/>
            </a:lvl8pPr>
            <a:lvl9pPr marL="4873625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7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405597"/>
            <a:ext cx="976368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5" rIns="91389" bIns="45695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1079563" y="453590"/>
            <a:ext cx="1281017" cy="420514"/>
          </a:xfrm>
          <a:prstGeom prst="rect">
            <a:avLst/>
          </a:prstGeom>
          <a:noFill/>
        </p:spPr>
        <p:txBody>
          <a:bodyPr wrap="none" lIns="91389" tIns="45695" rIns="91389" bIns="45695" rtlCol="0">
            <a:spAutoFit/>
          </a:bodyPr>
          <a:lstStyle/>
          <a:p>
            <a:pPr algn="ctr"/>
            <a:r>
              <a:rPr lang="zh-CN" altLang="en-US" sz="2135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工作评价</a:t>
            </a:r>
            <a:endParaRPr lang="en-US" altLang="zh-CN" sz="2135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405597"/>
            <a:ext cx="976368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5" rIns="91389" bIns="45695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1079563" y="453590"/>
            <a:ext cx="1281017" cy="420514"/>
          </a:xfrm>
          <a:prstGeom prst="rect">
            <a:avLst/>
          </a:prstGeom>
          <a:noFill/>
        </p:spPr>
        <p:txBody>
          <a:bodyPr wrap="none" lIns="91389" tIns="45695" rIns="91389" bIns="45695" rtlCol="0">
            <a:spAutoFit/>
          </a:bodyPr>
          <a:lstStyle/>
          <a:p>
            <a:pPr algn="ctr"/>
            <a:r>
              <a:rPr lang="zh-CN" altLang="en-US" sz="2135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2135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405597"/>
            <a:ext cx="976368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5" rIns="91389" bIns="45695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1079563" y="453590"/>
            <a:ext cx="1281017" cy="420514"/>
          </a:xfrm>
          <a:prstGeom prst="rect">
            <a:avLst/>
          </a:prstGeom>
          <a:noFill/>
        </p:spPr>
        <p:txBody>
          <a:bodyPr wrap="none" lIns="91389" tIns="45695" rIns="91389" bIns="45695" rtlCol="0">
            <a:spAutoFit/>
          </a:bodyPr>
          <a:lstStyle/>
          <a:p>
            <a:pPr algn="ctr"/>
            <a:r>
              <a:rPr lang="zh-CN" altLang="en-US" sz="2135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  <a:endParaRPr lang="en-US" altLang="zh-CN" sz="2135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405597"/>
            <a:ext cx="976368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5" rIns="91389" bIns="45695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1016751" y="453590"/>
            <a:ext cx="2103357" cy="420514"/>
          </a:xfrm>
          <a:prstGeom prst="rect">
            <a:avLst/>
          </a:prstGeom>
          <a:noFill/>
        </p:spPr>
        <p:txBody>
          <a:bodyPr wrap="none" lIns="91389" tIns="45695" rIns="91389" bIns="45695" rtlCol="0">
            <a:spAutoFit/>
          </a:bodyPr>
          <a:lstStyle/>
          <a:p>
            <a:pPr algn="ctr"/>
            <a:r>
              <a:rPr lang="zh-CN" altLang="en-US" sz="2135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工作规划和展望</a:t>
            </a:r>
            <a:endParaRPr lang="en-US" altLang="zh-CN" sz="2135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2"/>
          </a:xfrm>
        </p:spPr>
        <p:txBody>
          <a:bodyPr/>
          <a:lstStyle>
            <a:lvl1pPr marL="0" indent="0">
              <a:buNone/>
              <a:defRPr sz="1865"/>
            </a:lvl1pPr>
            <a:lvl2pPr marL="608965" indent="0">
              <a:buNone/>
              <a:defRPr sz="1600"/>
            </a:lvl2pPr>
            <a:lvl3pPr marL="1218565" indent="0">
              <a:buNone/>
              <a:defRPr sz="1335"/>
            </a:lvl3pPr>
            <a:lvl4pPr marL="1827530" indent="0">
              <a:buNone/>
              <a:defRPr sz="1200"/>
            </a:lvl4pPr>
            <a:lvl5pPr marL="2437130" indent="0">
              <a:buNone/>
              <a:defRPr sz="1200"/>
            </a:lvl5pPr>
            <a:lvl6pPr marL="3046095" indent="0">
              <a:buNone/>
              <a:defRPr sz="1200"/>
            </a:lvl6pPr>
            <a:lvl7pPr marL="3655060" indent="0">
              <a:buNone/>
              <a:defRPr sz="1200"/>
            </a:lvl7pPr>
            <a:lvl8pPr marL="4264660" indent="0">
              <a:buNone/>
              <a:defRPr sz="1200"/>
            </a:lvl8pPr>
            <a:lvl9pPr marL="487362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7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5"/>
            </a:lvl1pPr>
            <a:lvl2pPr marL="608965" indent="0">
              <a:buNone/>
              <a:defRPr sz="1600"/>
            </a:lvl2pPr>
            <a:lvl3pPr marL="1218565" indent="0">
              <a:buNone/>
              <a:defRPr sz="1335"/>
            </a:lvl3pPr>
            <a:lvl4pPr marL="1827530" indent="0">
              <a:buNone/>
              <a:defRPr sz="1200"/>
            </a:lvl4pPr>
            <a:lvl5pPr marL="2437130" indent="0">
              <a:buNone/>
              <a:defRPr sz="1200"/>
            </a:lvl5pPr>
            <a:lvl6pPr marL="3046095" indent="0">
              <a:buNone/>
              <a:defRPr sz="1200"/>
            </a:lvl6pPr>
            <a:lvl7pPr marL="3655060" indent="0">
              <a:buNone/>
              <a:defRPr sz="1200"/>
            </a:lvl7pPr>
            <a:lvl8pPr marL="4264660" indent="0">
              <a:buNone/>
              <a:defRPr sz="1200"/>
            </a:lvl8pPr>
            <a:lvl9pPr marL="487362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下载\清新树叶装饰标签矢量素材\56f33ebe31d6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2114"/>
            <a:ext cx="12192001" cy="68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" y="213635"/>
            <a:ext cx="623055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5" rIns="91389" bIns="45695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727261" y="261628"/>
            <a:ext cx="2925698" cy="420514"/>
          </a:xfrm>
          <a:prstGeom prst="rect">
            <a:avLst/>
          </a:prstGeom>
          <a:noFill/>
        </p:spPr>
        <p:txBody>
          <a:bodyPr wrap="none" lIns="91389" tIns="45695" rIns="91389" bIns="45695" rtlCol="0">
            <a:spAutoFit/>
          </a:bodyPr>
          <a:lstStyle/>
          <a:p>
            <a:pPr defTabSz="913765"/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38"/>
          <p:cNvSpPr txBox="1"/>
          <p:nvPr userDrawn="1"/>
        </p:nvSpPr>
        <p:spPr>
          <a:xfrm>
            <a:off x="3839751" y="405597"/>
            <a:ext cx="2719028" cy="276948"/>
          </a:xfrm>
          <a:prstGeom prst="rect">
            <a:avLst/>
          </a:prstGeom>
          <a:noFill/>
        </p:spPr>
        <p:txBody>
          <a:bodyPr wrap="square" lIns="91389" tIns="45695" rIns="91389" bIns="45695" rtlCol="0">
            <a:spAutoFit/>
          </a:bodyPr>
          <a:lstStyle/>
          <a:p>
            <a:pPr algn="dist" defTabSz="913765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2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20262" y="-2274633"/>
            <a:ext cx="12750156" cy="4008728"/>
            <a:chOff x="-240197" y="-1597117"/>
            <a:chExt cx="9562617" cy="3006546"/>
          </a:xfrm>
        </p:grpSpPr>
        <p:sp>
          <p:nvSpPr>
            <p:cNvPr id="32" name="Freeform 5"/>
            <p:cNvSpPr/>
            <p:nvPr userDrawn="1"/>
          </p:nvSpPr>
          <p:spPr bwMode="auto">
            <a:xfrm>
              <a:off x="5754109" y="-233232"/>
              <a:ext cx="1495983" cy="1484635"/>
            </a:xfrm>
            <a:custGeom>
              <a:avLst/>
              <a:gdLst>
                <a:gd name="T0" fmla="*/ 789 w 992"/>
                <a:gd name="T1" fmla="*/ 0 h 984"/>
                <a:gd name="T2" fmla="*/ 754 w 992"/>
                <a:gd name="T3" fmla="*/ 112 h 984"/>
                <a:gd name="T4" fmla="*/ 716 w 992"/>
                <a:gd name="T5" fmla="*/ 226 h 984"/>
                <a:gd name="T6" fmla="*/ 700 w 992"/>
                <a:gd name="T7" fmla="*/ 265 h 984"/>
                <a:gd name="T8" fmla="*/ 644 w 992"/>
                <a:gd name="T9" fmla="*/ 316 h 984"/>
                <a:gd name="T10" fmla="*/ 579 w 992"/>
                <a:gd name="T11" fmla="*/ 369 h 984"/>
                <a:gd name="T12" fmla="*/ 496 w 992"/>
                <a:gd name="T13" fmla="*/ 398 h 984"/>
                <a:gd name="T14" fmla="*/ 402 w 992"/>
                <a:gd name="T15" fmla="*/ 415 h 984"/>
                <a:gd name="T16" fmla="*/ 310 w 992"/>
                <a:gd name="T17" fmla="*/ 454 h 984"/>
                <a:gd name="T18" fmla="*/ 134 w 992"/>
                <a:gd name="T19" fmla="*/ 557 h 984"/>
                <a:gd name="T20" fmla="*/ 0 w 992"/>
                <a:gd name="T21" fmla="*/ 692 h 984"/>
                <a:gd name="T22" fmla="*/ 104 w 992"/>
                <a:gd name="T23" fmla="*/ 718 h 984"/>
                <a:gd name="T24" fmla="*/ 241 w 992"/>
                <a:gd name="T25" fmla="*/ 704 h 984"/>
                <a:gd name="T26" fmla="*/ 423 w 992"/>
                <a:gd name="T27" fmla="*/ 612 h 984"/>
                <a:gd name="T28" fmla="*/ 488 w 992"/>
                <a:gd name="T29" fmla="*/ 548 h 984"/>
                <a:gd name="T30" fmla="*/ 531 w 992"/>
                <a:gd name="T31" fmla="*/ 475 h 984"/>
                <a:gd name="T32" fmla="*/ 566 w 992"/>
                <a:gd name="T33" fmla="*/ 415 h 984"/>
                <a:gd name="T34" fmla="*/ 621 w 992"/>
                <a:gd name="T35" fmla="*/ 359 h 984"/>
                <a:gd name="T36" fmla="*/ 684 w 992"/>
                <a:gd name="T37" fmla="*/ 312 h 984"/>
                <a:gd name="T38" fmla="*/ 657 w 992"/>
                <a:gd name="T39" fmla="*/ 386 h 984"/>
                <a:gd name="T40" fmla="*/ 563 w 992"/>
                <a:gd name="T41" fmla="*/ 523 h 984"/>
                <a:gd name="T42" fmla="*/ 564 w 992"/>
                <a:gd name="T43" fmla="*/ 682 h 984"/>
                <a:gd name="T44" fmla="*/ 607 w 992"/>
                <a:gd name="T45" fmla="*/ 760 h 984"/>
                <a:gd name="T46" fmla="*/ 611 w 992"/>
                <a:gd name="T47" fmla="*/ 835 h 984"/>
                <a:gd name="T48" fmla="*/ 640 w 992"/>
                <a:gd name="T49" fmla="*/ 913 h 984"/>
                <a:gd name="T50" fmla="*/ 620 w 992"/>
                <a:gd name="T51" fmla="*/ 984 h 984"/>
                <a:gd name="T52" fmla="*/ 642 w 992"/>
                <a:gd name="T53" fmla="*/ 949 h 984"/>
                <a:gd name="T54" fmla="*/ 664 w 992"/>
                <a:gd name="T55" fmla="*/ 895 h 984"/>
                <a:gd name="T56" fmla="*/ 706 w 992"/>
                <a:gd name="T57" fmla="*/ 817 h 984"/>
                <a:gd name="T58" fmla="*/ 746 w 992"/>
                <a:gd name="T59" fmla="*/ 740 h 984"/>
                <a:gd name="T60" fmla="*/ 773 w 992"/>
                <a:gd name="T61" fmla="*/ 660 h 984"/>
                <a:gd name="T62" fmla="*/ 795 w 992"/>
                <a:gd name="T63" fmla="*/ 579 h 984"/>
                <a:gd name="T64" fmla="*/ 777 w 992"/>
                <a:gd name="T65" fmla="*/ 495 h 984"/>
                <a:gd name="T66" fmla="*/ 745 w 992"/>
                <a:gd name="T67" fmla="*/ 411 h 984"/>
                <a:gd name="T68" fmla="*/ 712 w 992"/>
                <a:gd name="T69" fmla="*/ 330 h 984"/>
                <a:gd name="T70" fmla="*/ 735 w 992"/>
                <a:gd name="T71" fmla="*/ 234 h 984"/>
                <a:gd name="T72" fmla="*/ 764 w 992"/>
                <a:gd name="T73" fmla="*/ 154 h 984"/>
                <a:gd name="T74" fmla="*/ 764 w 992"/>
                <a:gd name="T75" fmla="*/ 154 h 984"/>
                <a:gd name="T76" fmla="*/ 756 w 992"/>
                <a:gd name="T77" fmla="*/ 222 h 984"/>
                <a:gd name="T78" fmla="*/ 748 w 992"/>
                <a:gd name="T79" fmla="*/ 383 h 984"/>
                <a:gd name="T80" fmla="*/ 862 w 992"/>
                <a:gd name="T81" fmla="*/ 508 h 984"/>
                <a:gd name="T82" fmla="*/ 932 w 992"/>
                <a:gd name="T83" fmla="*/ 542 h 984"/>
                <a:gd name="T84" fmla="*/ 992 w 992"/>
                <a:gd name="T85" fmla="*/ 591 h 984"/>
                <a:gd name="T86" fmla="*/ 975 w 992"/>
                <a:gd name="T87" fmla="*/ 499 h 984"/>
                <a:gd name="T88" fmla="*/ 972 w 992"/>
                <a:gd name="T89" fmla="*/ 418 h 984"/>
                <a:gd name="T90" fmla="*/ 891 w 992"/>
                <a:gd name="T91" fmla="*/ 246 h 984"/>
                <a:gd name="T92" fmla="*/ 782 w 992"/>
                <a:gd name="T93" fmla="*/ 137 h 984"/>
                <a:gd name="T94" fmla="*/ 818 w 992"/>
                <a:gd name="T95" fmla="*/ 15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2" h="984">
                  <a:moveTo>
                    <a:pt x="789" y="0"/>
                  </a:moveTo>
                  <a:cubicBezTo>
                    <a:pt x="788" y="35"/>
                    <a:pt x="765" y="78"/>
                    <a:pt x="754" y="112"/>
                  </a:cubicBezTo>
                  <a:cubicBezTo>
                    <a:pt x="741" y="150"/>
                    <a:pt x="719" y="186"/>
                    <a:pt x="716" y="226"/>
                  </a:cubicBezTo>
                  <a:cubicBezTo>
                    <a:pt x="710" y="240"/>
                    <a:pt x="708" y="252"/>
                    <a:pt x="700" y="265"/>
                  </a:cubicBezTo>
                  <a:cubicBezTo>
                    <a:pt x="689" y="287"/>
                    <a:pt x="667" y="300"/>
                    <a:pt x="644" y="316"/>
                  </a:cubicBezTo>
                  <a:cubicBezTo>
                    <a:pt x="623" y="335"/>
                    <a:pt x="602" y="353"/>
                    <a:pt x="579" y="369"/>
                  </a:cubicBezTo>
                  <a:cubicBezTo>
                    <a:pt x="556" y="384"/>
                    <a:pt x="524" y="390"/>
                    <a:pt x="496" y="398"/>
                  </a:cubicBezTo>
                  <a:cubicBezTo>
                    <a:pt x="466" y="405"/>
                    <a:pt x="435" y="409"/>
                    <a:pt x="402" y="415"/>
                  </a:cubicBezTo>
                  <a:cubicBezTo>
                    <a:pt x="370" y="420"/>
                    <a:pt x="340" y="439"/>
                    <a:pt x="310" y="454"/>
                  </a:cubicBezTo>
                  <a:cubicBezTo>
                    <a:pt x="248" y="486"/>
                    <a:pt x="181" y="502"/>
                    <a:pt x="134" y="557"/>
                  </a:cubicBezTo>
                  <a:cubicBezTo>
                    <a:pt x="95" y="605"/>
                    <a:pt x="56" y="668"/>
                    <a:pt x="0" y="692"/>
                  </a:cubicBezTo>
                  <a:cubicBezTo>
                    <a:pt x="38" y="707"/>
                    <a:pt x="64" y="715"/>
                    <a:pt x="104" y="718"/>
                  </a:cubicBezTo>
                  <a:cubicBezTo>
                    <a:pt x="152" y="721"/>
                    <a:pt x="194" y="718"/>
                    <a:pt x="241" y="704"/>
                  </a:cubicBezTo>
                  <a:cubicBezTo>
                    <a:pt x="305" y="687"/>
                    <a:pt x="370" y="656"/>
                    <a:pt x="423" y="612"/>
                  </a:cubicBezTo>
                  <a:cubicBezTo>
                    <a:pt x="445" y="593"/>
                    <a:pt x="468" y="570"/>
                    <a:pt x="488" y="548"/>
                  </a:cubicBezTo>
                  <a:cubicBezTo>
                    <a:pt x="504" y="527"/>
                    <a:pt x="515" y="499"/>
                    <a:pt x="531" y="475"/>
                  </a:cubicBezTo>
                  <a:cubicBezTo>
                    <a:pt x="542" y="455"/>
                    <a:pt x="552" y="434"/>
                    <a:pt x="566" y="415"/>
                  </a:cubicBezTo>
                  <a:cubicBezTo>
                    <a:pt x="581" y="391"/>
                    <a:pt x="600" y="377"/>
                    <a:pt x="621" y="359"/>
                  </a:cubicBezTo>
                  <a:cubicBezTo>
                    <a:pt x="639" y="341"/>
                    <a:pt x="663" y="325"/>
                    <a:pt x="684" y="312"/>
                  </a:cubicBezTo>
                  <a:cubicBezTo>
                    <a:pt x="685" y="337"/>
                    <a:pt x="672" y="363"/>
                    <a:pt x="657" y="386"/>
                  </a:cubicBezTo>
                  <a:cubicBezTo>
                    <a:pt x="624" y="433"/>
                    <a:pt x="585" y="469"/>
                    <a:pt x="563" y="523"/>
                  </a:cubicBezTo>
                  <a:cubicBezTo>
                    <a:pt x="542" y="575"/>
                    <a:pt x="544" y="631"/>
                    <a:pt x="564" y="682"/>
                  </a:cubicBezTo>
                  <a:cubicBezTo>
                    <a:pt x="574" y="705"/>
                    <a:pt x="603" y="734"/>
                    <a:pt x="607" y="760"/>
                  </a:cubicBezTo>
                  <a:cubicBezTo>
                    <a:pt x="607" y="785"/>
                    <a:pt x="605" y="811"/>
                    <a:pt x="611" y="835"/>
                  </a:cubicBezTo>
                  <a:cubicBezTo>
                    <a:pt x="619" y="863"/>
                    <a:pt x="638" y="884"/>
                    <a:pt x="640" y="913"/>
                  </a:cubicBezTo>
                  <a:cubicBezTo>
                    <a:pt x="641" y="938"/>
                    <a:pt x="629" y="960"/>
                    <a:pt x="620" y="984"/>
                  </a:cubicBezTo>
                  <a:cubicBezTo>
                    <a:pt x="623" y="969"/>
                    <a:pt x="635" y="960"/>
                    <a:pt x="642" y="949"/>
                  </a:cubicBezTo>
                  <a:cubicBezTo>
                    <a:pt x="652" y="931"/>
                    <a:pt x="656" y="914"/>
                    <a:pt x="664" y="895"/>
                  </a:cubicBezTo>
                  <a:cubicBezTo>
                    <a:pt x="678" y="868"/>
                    <a:pt x="696" y="842"/>
                    <a:pt x="706" y="817"/>
                  </a:cubicBezTo>
                  <a:cubicBezTo>
                    <a:pt x="718" y="788"/>
                    <a:pt x="735" y="765"/>
                    <a:pt x="746" y="740"/>
                  </a:cubicBezTo>
                  <a:cubicBezTo>
                    <a:pt x="756" y="714"/>
                    <a:pt x="762" y="686"/>
                    <a:pt x="773" y="660"/>
                  </a:cubicBezTo>
                  <a:cubicBezTo>
                    <a:pt x="783" y="634"/>
                    <a:pt x="792" y="605"/>
                    <a:pt x="795" y="579"/>
                  </a:cubicBezTo>
                  <a:cubicBezTo>
                    <a:pt x="798" y="550"/>
                    <a:pt x="788" y="522"/>
                    <a:pt x="777" y="495"/>
                  </a:cubicBezTo>
                  <a:cubicBezTo>
                    <a:pt x="769" y="467"/>
                    <a:pt x="758" y="439"/>
                    <a:pt x="745" y="411"/>
                  </a:cubicBezTo>
                  <a:cubicBezTo>
                    <a:pt x="731" y="384"/>
                    <a:pt x="716" y="361"/>
                    <a:pt x="712" y="330"/>
                  </a:cubicBezTo>
                  <a:cubicBezTo>
                    <a:pt x="708" y="293"/>
                    <a:pt x="722" y="267"/>
                    <a:pt x="735" y="234"/>
                  </a:cubicBezTo>
                  <a:cubicBezTo>
                    <a:pt x="746" y="206"/>
                    <a:pt x="752" y="182"/>
                    <a:pt x="764" y="154"/>
                  </a:cubicBezTo>
                  <a:cubicBezTo>
                    <a:pt x="758" y="146"/>
                    <a:pt x="765" y="152"/>
                    <a:pt x="764" y="154"/>
                  </a:cubicBezTo>
                  <a:cubicBezTo>
                    <a:pt x="770" y="178"/>
                    <a:pt x="766" y="198"/>
                    <a:pt x="756" y="222"/>
                  </a:cubicBezTo>
                  <a:cubicBezTo>
                    <a:pt x="735" y="274"/>
                    <a:pt x="727" y="328"/>
                    <a:pt x="748" y="383"/>
                  </a:cubicBezTo>
                  <a:cubicBezTo>
                    <a:pt x="766" y="439"/>
                    <a:pt x="813" y="480"/>
                    <a:pt x="862" y="508"/>
                  </a:cubicBezTo>
                  <a:cubicBezTo>
                    <a:pt x="886" y="521"/>
                    <a:pt x="910" y="530"/>
                    <a:pt x="932" y="542"/>
                  </a:cubicBezTo>
                  <a:cubicBezTo>
                    <a:pt x="950" y="552"/>
                    <a:pt x="981" y="570"/>
                    <a:pt x="992" y="591"/>
                  </a:cubicBezTo>
                  <a:cubicBezTo>
                    <a:pt x="992" y="558"/>
                    <a:pt x="981" y="531"/>
                    <a:pt x="975" y="499"/>
                  </a:cubicBezTo>
                  <a:cubicBezTo>
                    <a:pt x="969" y="472"/>
                    <a:pt x="971" y="446"/>
                    <a:pt x="972" y="418"/>
                  </a:cubicBezTo>
                  <a:cubicBezTo>
                    <a:pt x="968" y="354"/>
                    <a:pt x="929" y="295"/>
                    <a:pt x="891" y="246"/>
                  </a:cubicBezTo>
                  <a:cubicBezTo>
                    <a:pt x="858" y="206"/>
                    <a:pt x="799" y="190"/>
                    <a:pt x="782" y="137"/>
                  </a:cubicBezTo>
                  <a:cubicBezTo>
                    <a:pt x="769" y="101"/>
                    <a:pt x="804" y="50"/>
                    <a:pt x="818" y="15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/>
            <p:nvPr userDrawn="1"/>
          </p:nvSpPr>
          <p:spPr bwMode="auto">
            <a:xfrm>
              <a:off x="6723991" y="-1318344"/>
              <a:ext cx="833083" cy="1739097"/>
            </a:xfrm>
            <a:custGeom>
              <a:avLst/>
              <a:gdLst>
                <a:gd name="T0" fmla="*/ 6 w 553"/>
                <a:gd name="T1" fmla="*/ 16 h 1152"/>
                <a:gd name="T2" fmla="*/ 18 w 553"/>
                <a:gd name="T3" fmla="*/ 27 h 1152"/>
                <a:gd name="T4" fmla="*/ 59 w 553"/>
                <a:gd name="T5" fmla="*/ 57 h 1152"/>
                <a:gd name="T6" fmla="*/ 111 w 553"/>
                <a:gd name="T7" fmla="*/ 126 h 1152"/>
                <a:gd name="T8" fmla="*/ 158 w 553"/>
                <a:gd name="T9" fmla="*/ 208 h 1152"/>
                <a:gd name="T10" fmla="*/ 195 w 553"/>
                <a:gd name="T11" fmla="*/ 287 h 1152"/>
                <a:gd name="T12" fmla="*/ 195 w 553"/>
                <a:gd name="T13" fmla="*/ 356 h 1152"/>
                <a:gd name="T14" fmla="*/ 60 w 553"/>
                <a:gd name="T15" fmla="*/ 492 h 1152"/>
                <a:gd name="T16" fmla="*/ 33 w 553"/>
                <a:gd name="T17" fmla="*/ 681 h 1152"/>
                <a:gd name="T18" fmla="*/ 93 w 553"/>
                <a:gd name="T19" fmla="*/ 772 h 1152"/>
                <a:gd name="T20" fmla="*/ 115 w 553"/>
                <a:gd name="T21" fmla="*/ 869 h 1152"/>
                <a:gd name="T22" fmla="*/ 191 w 553"/>
                <a:gd name="T23" fmla="*/ 687 h 1152"/>
                <a:gd name="T24" fmla="*/ 221 w 553"/>
                <a:gd name="T25" fmla="*/ 544 h 1152"/>
                <a:gd name="T26" fmla="*/ 221 w 553"/>
                <a:gd name="T27" fmla="*/ 389 h 1152"/>
                <a:gd name="T28" fmla="*/ 246 w 553"/>
                <a:gd name="T29" fmla="*/ 368 h 1152"/>
                <a:gd name="T30" fmla="*/ 263 w 553"/>
                <a:gd name="T31" fmla="*/ 455 h 1152"/>
                <a:gd name="T32" fmla="*/ 186 w 553"/>
                <a:gd name="T33" fmla="*/ 748 h 1152"/>
                <a:gd name="T34" fmla="*/ 258 w 553"/>
                <a:gd name="T35" fmla="*/ 974 h 1152"/>
                <a:gd name="T36" fmla="*/ 341 w 553"/>
                <a:gd name="T37" fmla="*/ 1055 h 1152"/>
                <a:gd name="T38" fmla="*/ 396 w 553"/>
                <a:gd name="T39" fmla="*/ 1152 h 1152"/>
                <a:gd name="T40" fmla="*/ 372 w 553"/>
                <a:gd name="T41" fmla="*/ 1062 h 1152"/>
                <a:gd name="T42" fmla="*/ 372 w 553"/>
                <a:gd name="T43" fmla="*/ 979 h 1152"/>
                <a:gd name="T44" fmla="*/ 399 w 553"/>
                <a:gd name="T45" fmla="*/ 804 h 1152"/>
                <a:gd name="T46" fmla="*/ 343 w 553"/>
                <a:gd name="T47" fmla="*/ 621 h 1152"/>
                <a:gd name="T48" fmla="*/ 303 w 553"/>
                <a:gd name="T49" fmla="*/ 533 h 1152"/>
                <a:gd name="T50" fmla="*/ 278 w 553"/>
                <a:gd name="T51" fmla="*/ 453 h 1152"/>
                <a:gd name="T52" fmla="*/ 277 w 553"/>
                <a:gd name="T53" fmla="*/ 428 h 1152"/>
                <a:gd name="T54" fmla="*/ 327 w 553"/>
                <a:gd name="T55" fmla="*/ 509 h 1152"/>
                <a:gd name="T56" fmla="*/ 390 w 553"/>
                <a:gd name="T57" fmla="*/ 551 h 1152"/>
                <a:gd name="T58" fmla="*/ 476 w 553"/>
                <a:gd name="T59" fmla="*/ 592 h 1152"/>
                <a:gd name="T60" fmla="*/ 553 w 553"/>
                <a:gd name="T61" fmla="*/ 656 h 1152"/>
                <a:gd name="T62" fmla="*/ 417 w 553"/>
                <a:gd name="T63" fmla="*/ 438 h 1152"/>
                <a:gd name="T64" fmla="*/ 341 w 553"/>
                <a:gd name="T65" fmla="*/ 357 h 1152"/>
                <a:gd name="T66" fmla="*/ 293 w 553"/>
                <a:gd name="T67" fmla="*/ 346 h 1152"/>
                <a:gd name="T68" fmla="*/ 272 w 553"/>
                <a:gd name="T69" fmla="*/ 365 h 1152"/>
                <a:gd name="T70" fmla="*/ 277 w 553"/>
                <a:gd name="T71" fmla="*/ 386 h 1152"/>
                <a:gd name="T72" fmla="*/ 247 w 553"/>
                <a:gd name="T73" fmla="*/ 338 h 1152"/>
                <a:gd name="T74" fmla="*/ 218 w 553"/>
                <a:gd name="T75" fmla="*/ 279 h 1152"/>
                <a:gd name="T76" fmla="*/ 159 w 553"/>
                <a:gd name="T77" fmla="*/ 164 h 1152"/>
                <a:gd name="T78" fmla="*/ 92 w 553"/>
                <a:gd name="T79" fmla="*/ 65 h 1152"/>
                <a:gd name="T80" fmla="*/ 21 w 553"/>
                <a:gd name="T8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3" h="1152">
                  <a:moveTo>
                    <a:pt x="6" y="16"/>
                  </a:moveTo>
                  <a:cubicBezTo>
                    <a:pt x="0" y="11"/>
                    <a:pt x="19" y="25"/>
                    <a:pt x="18" y="27"/>
                  </a:cubicBezTo>
                  <a:cubicBezTo>
                    <a:pt x="33" y="38"/>
                    <a:pt x="46" y="47"/>
                    <a:pt x="59" y="57"/>
                  </a:cubicBezTo>
                  <a:cubicBezTo>
                    <a:pt x="80" y="74"/>
                    <a:pt x="98" y="104"/>
                    <a:pt x="111" y="126"/>
                  </a:cubicBezTo>
                  <a:cubicBezTo>
                    <a:pt x="128" y="152"/>
                    <a:pt x="145" y="178"/>
                    <a:pt x="158" y="208"/>
                  </a:cubicBezTo>
                  <a:cubicBezTo>
                    <a:pt x="170" y="233"/>
                    <a:pt x="181" y="262"/>
                    <a:pt x="195" y="287"/>
                  </a:cubicBezTo>
                  <a:cubicBezTo>
                    <a:pt x="207" y="314"/>
                    <a:pt x="219" y="332"/>
                    <a:pt x="195" y="356"/>
                  </a:cubicBezTo>
                  <a:cubicBezTo>
                    <a:pt x="151" y="404"/>
                    <a:pt x="92" y="433"/>
                    <a:pt x="60" y="492"/>
                  </a:cubicBezTo>
                  <a:cubicBezTo>
                    <a:pt x="26" y="556"/>
                    <a:pt x="2" y="613"/>
                    <a:pt x="33" y="681"/>
                  </a:cubicBezTo>
                  <a:cubicBezTo>
                    <a:pt x="50" y="715"/>
                    <a:pt x="76" y="740"/>
                    <a:pt x="93" y="772"/>
                  </a:cubicBezTo>
                  <a:cubicBezTo>
                    <a:pt x="112" y="801"/>
                    <a:pt x="117" y="837"/>
                    <a:pt x="115" y="869"/>
                  </a:cubicBezTo>
                  <a:cubicBezTo>
                    <a:pt x="141" y="810"/>
                    <a:pt x="161" y="747"/>
                    <a:pt x="191" y="687"/>
                  </a:cubicBezTo>
                  <a:cubicBezTo>
                    <a:pt x="212" y="643"/>
                    <a:pt x="218" y="593"/>
                    <a:pt x="221" y="544"/>
                  </a:cubicBezTo>
                  <a:cubicBezTo>
                    <a:pt x="223" y="492"/>
                    <a:pt x="219" y="441"/>
                    <a:pt x="221" y="389"/>
                  </a:cubicBezTo>
                  <a:cubicBezTo>
                    <a:pt x="220" y="363"/>
                    <a:pt x="228" y="336"/>
                    <a:pt x="246" y="368"/>
                  </a:cubicBezTo>
                  <a:cubicBezTo>
                    <a:pt x="258" y="393"/>
                    <a:pt x="261" y="427"/>
                    <a:pt x="263" y="455"/>
                  </a:cubicBezTo>
                  <a:cubicBezTo>
                    <a:pt x="265" y="559"/>
                    <a:pt x="182" y="647"/>
                    <a:pt x="186" y="748"/>
                  </a:cubicBezTo>
                  <a:cubicBezTo>
                    <a:pt x="189" y="830"/>
                    <a:pt x="189" y="918"/>
                    <a:pt x="258" y="974"/>
                  </a:cubicBezTo>
                  <a:cubicBezTo>
                    <a:pt x="289" y="998"/>
                    <a:pt x="314" y="1027"/>
                    <a:pt x="341" y="1055"/>
                  </a:cubicBezTo>
                  <a:cubicBezTo>
                    <a:pt x="362" y="1080"/>
                    <a:pt x="391" y="1117"/>
                    <a:pt x="396" y="1152"/>
                  </a:cubicBezTo>
                  <a:cubicBezTo>
                    <a:pt x="391" y="1122"/>
                    <a:pt x="375" y="1094"/>
                    <a:pt x="372" y="1062"/>
                  </a:cubicBezTo>
                  <a:cubicBezTo>
                    <a:pt x="369" y="1033"/>
                    <a:pt x="366" y="1007"/>
                    <a:pt x="372" y="979"/>
                  </a:cubicBezTo>
                  <a:cubicBezTo>
                    <a:pt x="380" y="918"/>
                    <a:pt x="397" y="862"/>
                    <a:pt x="399" y="804"/>
                  </a:cubicBezTo>
                  <a:cubicBezTo>
                    <a:pt x="401" y="744"/>
                    <a:pt x="368" y="675"/>
                    <a:pt x="343" y="621"/>
                  </a:cubicBezTo>
                  <a:cubicBezTo>
                    <a:pt x="329" y="593"/>
                    <a:pt x="313" y="564"/>
                    <a:pt x="303" y="533"/>
                  </a:cubicBezTo>
                  <a:cubicBezTo>
                    <a:pt x="295" y="507"/>
                    <a:pt x="280" y="482"/>
                    <a:pt x="278" y="453"/>
                  </a:cubicBezTo>
                  <a:cubicBezTo>
                    <a:pt x="278" y="445"/>
                    <a:pt x="276" y="436"/>
                    <a:pt x="277" y="428"/>
                  </a:cubicBezTo>
                  <a:cubicBezTo>
                    <a:pt x="298" y="450"/>
                    <a:pt x="307" y="484"/>
                    <a:pt x="327" y="509"/>
                  </a:cubicBezTo>
                  <a:cubicBezTo>
                    <a:pt x="344" y="527"/>
                    <a:pt x="366" y="542"/>
                    <a:pt x="390" y="551"/>
                  </a:cubicBezTo>
                  <a:cubicBezTo>
                    <a:pt x="421" y="564"/>
                    <a:pt x="452" y="571"/>
                    <a:pt x="476" y="592"/>
                  </a:cubicBezTo>
                  <a:cubicBezTo>
                    <a:pt x="504" y="611"/>
                    <a:pt x="535" y="624"/>
                    <a:pt x="553" y="656"/>
                  </a:cubicBezTo>
                  <a:cubicBezTo>
                    <a:pt x="504" y="584"/>
                    <a:pt x="464" y="506"/>
                    <a:pt x="417" y="438"/>
                  </a:cubicBezTo>
                  <a:cubicBezTo>
                    <a:pt x="394" y="406"/>
                    <a:pt x="371" y="380"/>
                    <a:pt x="341" y="357"/>
                  </a:cubicBezTo>
                  <a:cubicBezTo>
                    <a:pt x="324" y="345"/>
                    <a:pt x="311" y="337"/>
                    <a:pt x="293" y="346"/>
                  </a:cubicBezTo>
                  <a:cubicBezTo>
                    <a:pt x="287" y="349"/>
                    <a:pt x="273" y="354"/>
                    <a:pt x="272" y="365"/>
                  </a:cubicBezTo>
                  <a:cubicBezTo>
                    <a:pt x="271" y="373"/>
                    <a:pt x="281" y="377"/>
                    <a:pt x="277" y="386"/>
                  </a:cubicBezTo>
                  <a:cubicBezTo>
                    <a:pt x="264" y="378"/>
                    <a:pt x="252" y="352"/>
                    <a:pt x="247" y="338"/>
                  </a:cubicBezTo>
                  <a:cubicBezTo>
                    <a:pt x="238" y="318"/>
                    <a:pt x="229" y="300"/>
                    <a:pt x="218" y="279"/>
                  </a:cubicBezTo>
                  <a:cubicBezTo>
                    <a:pt x="200" y="242"/>
                    <a:pt x="176" y="204"/>
                    <a:pt x="159" y="164"/>
                  </a:cubicBezTo>
                  <a:cubicBezTo>
                    <a:pt x="144" y="128"/>
                    <a:pt x="115" y="96"/>
                    <a:pt x="92" y="65"/>
                  </a:cubicBezTo>
                  <a:cubicBezTo>
                    <a:pt x="70" y="37"/>
                    <a:pt x="45" y="24"/>
                    <a:pt x="21" y="0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 userDrawn="1"/>
          </p:nvSpPr>
          <p:spPr bwMode="auto">
            <a:xfrm>
              <a:off x="6709561" y="247330"/>
              <a:ext cx="90764" cy="959502"/>
            </a:xfrm>
            <a:custGeom>
              <a:avLst/>
              <a:gdLst>
                <a:gd name="T0" fmla="*/ 52 w 60"/>
                <a:gd name="T1" fmla="*/ 0 h 636"/>
                <a:gd name="T2" fmla="*/ 54 w 60"/>
                <a:gd name="T3" fmla="*/ 32 h 636"/>
                <a:gd name="T4" fmla="*/ 57 w 60"/>
                <a:gd name="T5" fmla="*/ 78 h 636"/>
                <a:gd name="T6" fmla="*/ 58 w 60"/>
                <a:gd name="T7" fmla="*/ 163 h 636"/>
                <a:gd name="T8" fmla="*/ 40 w 60"/>
                <a:gd name="T9" fmla="*/ 339 h 636"/>
                <a:gd name="T10" fmla="*/ 33 w 60"/>
                <a:gd name="T11" fmla="*/ 414 h 636"/>
                <a:gd name="T12" fmla="*/ 35 w 60"/>
                <a:gd name="T13" fmla="*/ 492 h 636"/>
                <a:gd name="T14" fmla="*/ 0 w 60"/>
                <a:gd name="T15" fmla="*/ 636 h 636"/>
                <a:gd name="T16" fmla="*/ 1 w 60"/>
                <a:gd name="T17" fmla="*/ 636 h 636"/>
                <a:gd name="T18" fmla="*/ 36 w 60"/>
                <a:gd name="T19" fmla="*/ 506 h 636"/>
                <a:gd name="T20" fmla="*/ 33 w 60"/>
                <a:gd name="T21" fmla="*/ 421 h 636"/>
                <a:gd name="T22" fmla="*/ 43 w 60"/>
                <a:gd name="T23" fmla="*/ 324 h 636"/>
                <a:gd name="T24" fmla="*/ 59 w 60"/>
                <a:gd name="T25" fmla="*/ 148 h 636"/>
                <a:gd name="T26" fmla="*/ 57 w 60"/>
                <a:gd name="T27" fmla="*/ 55 h 636"/>
                <a:gd name="T28" fmla="*/ 56 w 60"/>
                <a:gd name="T29" fmla="*/ 18 h 636"/>
                <a:gd name="T30" fmla="*/ 52 w 60"/>
                <a:gd name="T31" fmla="*/ 0 h 636"/>
                <a:gd name="T32" fmla="*/ 52 w 60"/>
                <a:gd name="T3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36">
                  <a:moveTo>
                    <a:pt x="52" y="0"/>
                  </a:moveTo>
                  <a:cubicBezTo>
                    <a:pt x="57" y="10"/>
                    <a:pt x="56" y="21"/>
                    <a:pt x="54" y="32"/>
                  </a:cubicBezTo>
                  <a:cubicBezTo>
                    <a:pt x="52" y="46"/>
                    <a:pt x="57" y="64"/>
                    <a:pt x="57" y="78"/>
                  </a:cubicBezTo>
                  <a:cubicBezTo>
                    <a:pt x="57" y="106"/>
                    <a:pt x="59" y="135"/>
                    <a:pt x="58" y="163"/>
                  </a:cubicBezTo>
                  <a:cubicBezTo>
                    <a:pt x="57" y="222"/>
                    <a:pt x="49" y="281"/>
                    <a:pt x="40" y="339"/>
                  </a:cubicBezTo>
                  <a:cubicBezTo>
                    <a:pt x="36" y="364"/>
                    <a:pt x="34" y="388"/>
                    <a:pt x="33" y="414"/>
                  </a:cubicBezTo>
                  <a:cubicBezTo>
                    <a:pt x="32" y="440"/>
                    <a:pt x="35" y="466"/>
                    <a:pt x="35" y="492"/>
                  </a:cubicBezTo>
                  <a:cubicBezTo>
                    <a:pt x="36" y="543"/>
                    <a:pt x="18" y="590"/>
                    <a:pt x="0" y="636"/>
                  </a:cubicBezTo>
                  <a:cubicBezTo>
                    <a:pt x="0" y="636"/>
                    <a:pt x="1" y="636"/>
                    <a:pt x="1" y="636"/>
                  </a:cubicBezTo>
                  <a:cubicBezTo>
                    <a:pt x="18" y="594"/>
                    <a:pt x="33" y="552"/>
                    <a:pt x="36" y="506"/>
                  </a:cubicBezTo>
                  <a:cubicBezTo>
                    <a:pt x="38" y="478"/>
                    <a:pt x="33" y="449"/>
                    <a:pt x="33" y="421"/>
                  </a:cubicBezTo>
                  <a:cubicBezTo>
                    <a:pt x="34" y="388"/>
                    <a:pt x="38" y="356"/>
                    <a:pt x="43" y="324"/>
                  </a:cubicBezTo>
                  <a:cubicBezTo>
                    <a:pt x="52" y="266"/>
                    <a:pt x="59" y="206"/>
                    <a:pt x="59" y="148"/>
                  </a:cubicBezTo>
                  <a:cubicBezTo>
                    <a:pt x="60" y="117"/>
                    <a:pt x="59" y="85"/>
                    <a:pt x="57" y="55"/>
                  </a:cubicBezTo>
                  <a:cubicBezTo>
                    <a:pt x="56" y="42"/>
                    <a:pt x="56" y="30"/>
                    <a:pt x="56" y="18"/>
                  </a:cubicBezTo>
                  <a:cubicBezTo>
                    <a:pt x="56" y="11"/>
                    <a:pt x="55" y="5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 userDrawn="1"/>
          </p:nvSpPr>
          <p:spPr bwMode="auto">
            <a:xfrm>
              <a:off x="6908917" y="-19289"/>
              <a:ext cx="343606" cy="659658"/>
            </a:xfrm>
            <a:custGeom>
              <a:avLst/>
              <a:gdLst>
                <a:gd name="T0" fmla="*/ 0 w 228"/>
                <a:gd name="T1" fmla="*/ 1 h 437"/>
                <a:gd name="T2" fmla="*/ 42 w 228"/>
                <a:gd name="T3" fmla="*/ 120 h 437"/>
                <a:gd name="T4" fmla="*/ 101 w 228"/>
                <a:gd name="T5" fmla="*/ 214 h 437"/>
                <a:gd name="T6" fmla="*/ 171 w 228"/>
                <a:gd name="T7" fmla="*/ 316 h 437"/>
                <a:gd name="T8" fmla="*/ 198 w 228"/>
                <a:gd name="T9" fmla="*/ 373 h 437"/>
                <a:gd name="T10" fmla="*/ 227 w 228"/>
                <a:gd name="T11" fmla="*/ 436 h 437"/>
                <a:gd name="T12" fmla="*/ 228 w 228"/>
                <a:gd name="T13" fmla="*/ 436 h 437"/>
                <a:gd name="T14" fmla="*/ 213 w 228"/>
                <a:gd name="T15" fmla="*/ 401 h 437"/>
                <a:gd name="T16" fmla="*/ 184 w 228"/>
                <a:gd name="T17" fmla="*/ 341 h 437"/>
                <a:gd name="T18" fmla="*/ 114 w 228"/>
                <a:gd name="T19" fmla="*/ 230 h 437"/>
                <a:gd name="T20" fmla="*/ 43 w 228"/>
                <a:gd name="T21" fmla="*/ 120 h 437"/>
                <a:gd name="T22" fmla="*/ 1 w 228"/>
                <a:gd name="T23" fmla="*/ 0 h 437"/>
                <a:gd name="T24" fmla="*/ 0 w 228"/>
                <a:gd name="T25" fmla="*/ 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437">
                  <a:moveTo>
                    <a:pt x="0" y="1"/>
                  </a:moveTo>
                  <a:cubicBezTo>
                    <a:pt x="21" y="37"/>
                    <a:pt x="27" y="81"/>
                    <a:pt x="42" y="120"/>
                  </a:cubicBezTo>
                  <a:cubicBezTo>
                    <a:pt x="56" y="156"/>
                    <a:pt x="80" y="182"/>
                    <a:pt x="101" y="214"/>
                  </a:cubicBezTo>
                  <a:cubicBezTo>
                    <a:pt x="124" y="248"/>
                    <a:pt x="151" y="279"/>
                    <a:pt x="171" y="316"/>
                  </a:cubicBezTo>
                  <a:cubicBezTo>
                    <a:pt x="182" y="334"/>
                    <a:pt x="189" y="354"/>
                    <a:pt x="198" y="373"/>
                  </a:cubicBezTo>
                  <a:cubicBezTo>
                    <a:pt x="207" y="393"/>
                    <a:pt x="226" y="414"/>
                    <a:pt x="227" y="436"/>
                  </a:cubicBezTo>
                  <a:cubicBezTo>
                    <a:pt x="227" y="437"/>
                    <a:pt x="228" y="437"/>
                    <a:pt x="228" y="436"/>
                  </a:cubicBezTo>
                  <a:cubicBezTo>
                    <a:pt x="228" y="423"/>
                    <a:pt x="221" y="412"/>
                    <a:pt x="213" y="401"/>
                  </a:cubicBezTo>
                  <a:cubicBezTo>
                    <a:pt x="201" y="382"/>
                    <a:pt x="193" y="361"/>
                    <a:pt x="184" y="341"/>
                  </a:cubicBezTo>
                  <a:cubicBezTo>
                    <a:pt x="167" y="300"/>
                    <a:pt x="140" y="266"/>
                    <a:pt x="114" y="230"/>
                  </a:cubicBezTo>
                  <a:cubicBezTo>
                    <a:pt x="88" y="195"/>
                    <a:pt x="60" y="161"/>
                    <a:pt x="43" y="120"/>
                  </a:cubicBezTo>
                  <a:cubicBezTo>
                    <a:pt x="27" y="81"/>
                    <a:pt x="22" y="37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 userDrawn="1"/>
          </p:nvSpPr>
          <p:spPr bwMode="auto">
            <a:xfrm>
              <a:off x="6877966" y="-802936"/>
              <a:ext cx="178286" cy="773112"/>
            </a:xfrm>
            <a:custGeom>
              <a:avLst/>
              <a:gdLst>
                <a:gd name="T0" fmla="*/ 119 w 119"/>
                <a:gd name="T1" fmla="*/ 0 h 512"/>
                <a:gd name="T2" fmla="*/ 101 w 119"/>
                <a:gd name="T3" fmla="*/ 37 h 512"/>
                <a:gd name="T4" fmla="*/ 73 w 119"/>
                <a:gd name="T5" fmla="*/ 108 h 512"/>
                <a:gd name="T6" fmla="*/ 17 w 119"/>
                <a:gd name="T7" fmla="*/ 230 h 512"/>
                <a:gd name="T8" fmla="*/ 9 w 119"/>
                <a:gd name="T9" fmla="*/ 367 h 512"/>
                <a:gd name="T10" fmla="*/ 15 w 119"/>
                <a:gd name="T11" fmla="*/ 441 h 512"/>
                <a:gd name="T12" fmla="*/ 10 w 119"/>
                <a:gd name="T13" fmla="*/ 511 h 512"/>
                <a:gd name="T14" fmla="*/ 11 w 119"/>
                <a:gd name="T15" fmla="*/ 511 h 512"/>
                <a:gd name="T16" fmla="*/ 15 w 119"/>
                <a:gd name="T17" fmla="*/ 463 h 512"/>
                <a:gd name="T18" fmla="*/ 11 w 119"/>
                <a:gd name="T19" fmla="*/ 389 h 512"/>
                <a:gd name="T20" fmla="*/ 13 w 119"/>
                <a:gd name="T21" fmla="*/ 243 h 512"/>
                <a:gd name="T22" fmla="*/ 71 w 119"/>
                <a:gd name="T23" fmla="*/ 115 h 512"/>
                <a:gd name="T24" fmla="*/ 92 w 119"/>
                <a:gd name="T25" fmla="*/ 63 h 512"/>
                <a:gd name="T26" fmla="*/ 119 w 119"/>
                <a:gd name="T27" fmla="*/ 0 h 512"/>
                <a:gd name="T28" fmla="*/ 119 w 119"/>
                <a:gd name="T2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512">
                  <a:moveTo>
                    <a:pt x="119" y="0"/>
                  </a:moveTo>
                  <a:cubicBezTo>
                    <a:pt x="109" y="10"/>
                    <a:pt x="106" y="24"/>
                    <a:pt x="101" y="37"/>
                  </a:cubicBezTo>
                  <a:cubicBezTo>
                    <a:pt x="92" y="61"/>
                    <a:pt x="83" y="85"/>
                    <a:pt x="73" y="108"/>
                  </a:cubicBezTo>
                  <a:cubicBezTo>
                    <a:pt x="56" y="149"/>
                    <a:pt x="32" y="188"/>
                    <a:pt x="17" y="230"/>
                  </a:cubicBezTo>
                  <a:cubicBezTo>
                    <a:pt x="0" y="275"/>
                    <a:pt x="4" y="321"/>
                    <a:pt x="9" y="367"/>
                  </a:cubicBezTo>
                  <a:cubicBezTo>
                    <a:pt x="11" y="392"/>
                    <a:pt x="14" y="416"/>
                    <a:pt x="15" y="441"/>
                  </a:cubicBezTo>
                  <a:cubicBezTo>
                    <a:pt x="16" y="462"/>
                    <a:pt x="17" y="491"/>
                    <a:pt x="10" y="511"/>
                  </a:cubicBezTo>
                  <a:cubicBezTo>
                    <a:pt x="10" y="512"/>
                    <a:pt x="11" y="512"/>
                    <a:pt x="11" y="511"/>
                  </a:cubicBezTo>
                  <a:cubicBezTo>
                    <a:pt x="16" y="496"/>
                    <a:pt x="14" y="480"/>
                    <a:pt x="15" y="463"/>
                  </a:cubicBezTo>
                  <a:cubicBezTo>
                    <a:pt x="16" y="438"/>
                    <a:pt x="14" y="414"/>
                    <a:pt x="11" y="389"/>
                  </a:cubicBezTo>
                  <a:cubicBezTo>
                    <a:pt x="5" y="341"/>
                    <a:pt x="0" y="291"/>
                    <a:pt x="13" y="243"/>
                  </a:cubicBezTo>
                  <a:cubicBezTo>
                    <a:pt x="26" y="198"/>
                    <a:pt x="52" y="157"/>
                    <a:pt x="71" y="115"/>
                  </a:cubicBezTo>
                  <a:cubicBezTo>
                    <a:pt x="79" y="98"/>
                    <a:pt x="85" y="80"/>
                    <a:pt x="92" y="63"/>
                  </a:cubicBezTo>
                  <a:cubicBezTo>
                    <a:pt x="99" y="43"/>
                    <a:pt x="105" y="16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 userDrawn="1"/>
          </p:nvSpPr>
          <p:spPr bwMode="auto">
            <a:xfrm>
              <a:off x="7119462" y="-639237"/>
              <a:ext cx="194493" cy="1008126"/>
            </a:xfrm>
            <a:custGeom>
              <a:avLst/>
              <a:gdLst>
                <a:gd name="T0" fmla="*/ 0 w 129"/>
                <a:gd name="T1" fmla="*/ 1 h 668"/>
                <a:gd name="T2" fmla="*/ 33 w 129"/>
                <a:gd name="T3" fmla="*/ 150 h 668"/>
                <a:gd name="T4" fmla="*/ 44 w 129"/>
                <a:gd name="T5" fmla="*/ 245 h 668"/>
                <a:gd name="T6" fmla="*/ 38 w 129"/>
                <a:gd name="T7" fmla="*/ 344 h 668"/>
                <a:gd name="T8" fmla="*/ 69 w 129"/>
                <a:gd name="T9" fmla="*/ 524 h 668"/>
                <a:gd name="T10" fmla="*/ 99 w 129"/>
                <a:gd name="T11" fmla="*/ 604 h 668"/>
                <a:gd name="T12" fmla="*/ 120 w 129"/>
                <a:gd name="T13" fmla="*/ 667 h 668"/>
                <a:gd name="T14" fmla="*/ 121 w 129"/>
                <a:gd name="T15" fmla="*/ 667 h 668"/>
                <a:gd name="T16" fmla="*/ 115 w 129"/>
                <a:gd name="T17" fmla="*/ 632 h 668"/>
                <a:gd name="T18" fmla="*/ 81 w 129"/>
                <a:gd name="T19" fmla="*/ 551 h 668"/>
                <a:gd name="T20" fmla="*/ 49 w 129"/>
                <a:gd name="T21" fmla="*/ 454 h 668"/>
                <a:gd name="T22" fmla="*/ 39 w 129"/>
                <a:gd name="T23" fmla="*/ 344 h 668"/>
                <a:gd name="T24" fmla="*/ 44 w 129"/>
                <a:gd name="T25" fmla="*/ 238 h 668"/>
                <a:gd name="T26" fmla="*/ 33 w 129"/>
                <a:gd name="T27" fmla="*/ 144 h 668"/>
                <a:gd name="T28" fmla="*/ 0 w 129"/>
                <a:gd name="T29" fmla="*/ 0 h 668"/>
                <a:gd name="T30" fmla="*/ 0 w 129"/>
                <a:gd name="T31" fmla="*/ 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668">
                  <a:moveTo>
                    <a:pt x="0" y="1"/>
                  </a:moveTo>
                  <a:cubicBezTo>
                    <a:pt x="30" y="44"/>
                    <a:pt x="26" y="100"/>
                    <a:pt x="33" y="150"/>
                  </a:cubicBezTo>
                  <a:cubicBezTo>
                    <a:pt x="37" y="181"/>
                    <a:pt x="42" y="214"/>
                    <a:pt x="44" y="245"/>
                  </a:cubicBezTo>
                  <a:cubicBezTo>
                    <a:pt x="46" y="278"/>
                    <a:pt x="39" y="311"/>
                    <a:pt x="38" y="344"/>
                  </a:cubicBezTo>
                  <a:cubicBezTo>
                    <a:pt x="36" y="405"/>
                    <a:pt x="47" y="467"/>
                    <a:pt x="69" y="524"/>
                  </a:cubicBezTo>
                  <a:cubicBezTo>
                    <a:pt x="79" y="550"/>
                    <a:pt x="88" y="578"/>
                    <a:pt x="99" y="604"/>
                  </a:cubicBezTo>
                  <a:cubicBezTo>
                    <a:pt x="107" y="621"/>
                    <a:pt x="129" y="647"/>
                    <a:pt x="120" y="667"/>
                  </a:cubicBezTo>
                  <a:cubicBezTo>
                    <a:pt x="120" y="667"/>
                    <a:pt x="121" y="668"/>
                    <a:pt x="121" y="667"/>
                  </a:cubicBezTo>
                  <a:cubicBezTo>
                    <a:pt x="126" y="655"/>
                    <a:pt x="120" y="642"/>
                    <a:pt x="115" y="632"/>
                  </a:cubicBezTo>
                  <a:cubicBezTo>
                    <a:pt x="103" y="605"/>
                    <a:pt x="91" y="579"/>
                    <a:pt x="81" y="551"/>
                  </a:cubicBezTo>
                  <a:cubicBezTo>
                    <a:pt x="69" y="519"/>
                    <a:pt x="57" y="487"/>
                    <a:pt x="49" y="454"/>
                  </a:cubicBezTo>
                  <a:cubicBezTo>
                    <a:pt x="41" y="418"/>
                    <a:pt x="38" y="381"/>
                    <a:pt x="39" y="344"/>
                  </a:cubicBezTo>
                  <a:cubicBezTo>
                    <a:pt x="39" y="309"/>
                    <a:pt x="47" y="274"/>
                    <a:pt x="44" y="238"/>
                  </a:cubicBezTo>
                  <a:cubicBezTo>
                    <a:pt x="42" y="207"/>
                    <a:pt x="37" y="175"/>
                    <a:pt x="33" y="144"/>
                  </a:cubicBezTo>
                  <a:cubicBezTo>
                    <a:pt x="27" y="96"/>
                    <a:pt x="30" y="4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 userDrawn="1"/>
          </p:nvSpPr>
          <p:spPr bwMode="auto">
            <a:xfrm>
              <a:off x="7140533" y="-713793"/>
              <a:ext cx="307949" cy="209081"/>
            </a:xfrm>
            <a:custGeom>
              <a:avLst/>
              <a:gdLst>
                <a:gd name="T0" fmla="*/ 1 w 204"/>
                <a:gd name="T1" fmla="*/ 1 h 138"/>
                <a:gd name="T2" fmla="*/ 54 w 204"/>
                <a:gd name="T3" fmla="*/ 9 h 138"/>
                <a:gd name="T4" fmla="*/ 110 w 204"/>
                <a:gd name="T5" fmla="*/ 40 h 138"/>
                <a:gd name="T6" fmla="*/ 156 w 204"/>
                <a:gd name="T7" fmla="*/ 89 h 138"/>
                <a:gd name="T8" fmla="*/ 203 w 204"/>
                <a:gd name="T9" fmla="*/ 138 h 138"/>
                <a:gd name="T10" fmla="*/ 203 w 204"/>
                <a:gd name="T11" fmla="*/ 137 h 138"/>
                <a:gd name="T12" fmla="*/ 157 w 204"/>
                <a:gd name="T13" fmla="*/ 88 h 138"/>
                <a:gd name="T14" fmla="*/ 115 w 204"/>
                <a:gd name="T15" fmla="*/ 43 h 138"/>
                <a:gd name="T16" fmla="*/ 65 w 204"/>
                <a:gd name="T17" fmla="*/ 13 h 138"/>
                <a:gd name="T18" fmla="*/ 1 w 204"/>
                <a:gd name="T19" fmla="*/ 0 h 138"/>
                <a:gd name="T20" fmla="*/ 1 w 204"/>
                <a:gd name="T21" fmla="*/ 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38">
                  <a:moveTo>
                    <a:pt x="1" y="1"/>
                  </a:moveTo>
                  <a:cubicBezTo>
                    <a:pt x="18" y="6"/>
                    <a:pt x="37" y="4"/>
                    <a:pt x="54" y="9"/>
                  </a:cubicBezTo>
                  <a:cubicBezTo>
                    <a:pt x="74" y="15"/>
                    <a:pt x="92" y="29"/>
                    <a:pt x="110" y="40"/>
                  </a:cubicBezTo>
                  <a:cubicBezTo>
                    <a:pt x="129" y="52"/>
                    <a:pt x="142" y="72"/>
                    <a:pt x="156" y="89"/>
                  </a:cubicBezTo>
                  <a:cubicBezTo>
                    <a:pt x="170" y="106"/>
                    <a:pt x="188" y="121"/>
                    <a:pt x="203" y="138"/>
                  </a:cubicBezTo>
                  <a:cubicBezTo>
                    <a:pt x="203" y="138"/>
                    <a:pt x="204" y="137"/>
                    <a:pt x="203" y="137"/>
                  </a:cubicBezTo>
                  <a:cubicBezTo>
                    <a:pt x="189" y="119"/>
                    <a:pt x="171" y="106"/>
                    <a:pt x="157" y="88"/>
                  </a:cubicBezTo>
                  <a:cubicBezTo>
                    <a:pt x="144" y="73"/>
                    <a:pt x="132" y="54"/>
                    <a:pt x="115" y="43"/>
                  </a:cubicBezTo>
                  <a:cubicBezTo>
                    <a:pt x="100" y="32"/>
                    <a:pt x="83" y="20"/>
                    <a:pt x="65" y="13"/>
                  </a:cubicBezTo>
                  <a:cubicBezTo>
                    <a:pt x="44" y="4"/>
                    <a:pt x="23" y="7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 userDrawn="1"/>
          </p:nvSpPr>
          <p:spPr bwMode="auto">
            <a:xfrm>
              <a:off x="784137" y="-235663"/>
              <a:ext cx="1484637" cy="1363075"/>
            </a:xfrm>
            <a:custGeom>
              <a:avLst/>
              <a:gdLst>
                <a:gd name="T0" fmla="*/ 0 w 985"/>
                <a:gd name="T1" fmla="*/ 517 h 903"/>
                <a:gd name="T2" fmla="*/ 117 w 985"/>
                <a:gd name="T3" fmla="*/ 521 h 903"/>
                <a:gd name="T4" fmla="*/ 238 w 985"/>
                <a:gd name="T5" fmla="*/ 523 h 903"/>
                <a:gd name="T6" fmla="*/ 280 w 985"/>
                <a:gd name="T7" fmla="*/ 521 h 903"/>
                <a:gd name="T8" fmla="*/ 346 w 985"/>
                <a:gd name="T9" fmla="*/ 485 h 903"/>
                <a:gd name="T10" fmla="*/ 418 w 985"/>
                <a:gd name="T11" fmla="*/ 440 h 903"/>
                <a:gd name="T12" fmla="*/ 472 w 985"/>
                <a:gd name="T13" fmla="*/ 372 h 903"/>
                <a:gd name="T14" fmla="*/ 519 w 985"/>
                <a:gd name="T15" fmla="*/ 288 h 903"/>
                <a:gd name="T16" fmla="*/ 586 w 985"/>
                <a:gd name="T17" fmla="*/ 214 h 903"/>
                <a:gd name="T18" fmla="*/ 742 w 985"/>
                <a:gd name="T19" fmla="*/ 82 h 903"/>
                <a:gd name="T20" fmla="*/ 913 w 985"/>
                <a:gd name="T21" fmla="*/ 0 h 903"/>
                <a:gd name="T22" fmla="*/ 903 w 985"/>
                <a:gd name="T23" fmla="*/ 107 h 903"/>
                <a:gd name="T24" fmla="*/ 846 w 985"/>
                <a:gd name="T25" fmla="*/ 232 h 903"/>
                <a:gd name="T26" fmla="*/ 698 w 985"/>
                <a:gd name="T27" fmla="*/ 373 h 903"/>
                <a:gd name="T28" fmla="*/ 617 w 985"/>
                <a:gd name="T29" fmla="*/ 413 h 903"/>
                <a:gd name="T30" fmla="*/ 534 w 985"/>
                <a:gd name="T31" fmla="*/ 430 h 903"/>
                <a:gd name="T32" fmla="*/ 466 w 985"/>
                <a:gd name="T33" fmla="*/ 443 h 903"/>
                <a:gd name="T34" fmla="*/ 394 w 985"/>
                <a:gd name="T35" fmla="*/ 477 h 903"/>
                <a:gd name="T36" fmla="*/ 329 w 985"/>
                <a:gd name="T37" fmla="*/ 521 h 903"/>
                <a:gd name="T38" fmla="*/ 409 w 985"/>
                <a:gd name="T39" fmla="*/ 520 h 903"/>
                <a:gd name="T40" fmla="*/ 569 w 985"/>
                <a:gd name="T41" fmla="*/ 476 h 903"/>
                <a:gd name="T42" fmla="*/ 719 w 985"/>
                <a:gd name="T43" fmla="*/ 530 h 903"/>
                <a:gd name="T44" fmla="*/ 778 w 985"/>
                <a:gd name="T45" fmla="*/ 595 h 903"/>
                <a:gd name="T46" fmla="*/ 848 w 985"/>
                <a:gd name="T47" fmla="*/ 625 h 903"/>
                <a:gd name="T48" fmla="*/ 911 w 985"/>
                <a:gd name="T49" fmla="*/ 677 h 903"/>
                <a:gd name="T50" fmla="*/ 985 w 985"/>
                <a:gd name="T51" fmla="*/ 681 h 903"/>
                <a:gd name="T52" fmla="*/ 945 w 985"/>
                <a:gd name="T53" fmla="*/ 691 h 903"/>
                <a:gd name="T54" fmla="*/ 887 w 985"/>
                <a:gd name="T55" fmla="*/ 694 h 903"/>
                <a:gd name="T56" fmla="*/ 798 w 985"/>
                <a:gd name="T57" fmla="*/ 708 h 903"/>
                <a:gd name="T58" fmla="*/ 713 w 985"/>
                <a:gd name="T59" fmla="*/ 720 h 903"/>
                <a:gd name="T60" fmla="*/ 629 w 985"/>
                <a:gd name="T61" fmla="*/ 719 h 903"/>
                <a:gd name="T62" fmla="*/ 545 w 985"/>
                <a:gd name="T63" fmla="*/ 713 h 903"/>
                <a:gd name="T64" fmla="*/ 472 w 985"/>
                <a:gd name="T65" fmla="*/ 669 h 903"/>
                <a:gd name="T66" fmla="*/ 403 w 985"/>
                <a:gd name="T67" fmla="*/ 611 h 903"/>
                <a:gd name="T68" fmla="*/ 337 w 985"/>
                <a:gd name="T69" fmla="*/ 554 h 903"/>
                <a:gd name="T70" fmla="*/ 239 w 985"/>
                <a:gd name="T71" fmla="*/ 543 h 903"/>
                <a:gd name="T72" fmla="*/ 154 w 985"/>
                <a:gd name="T73" fmla="*/ 544 h 903"/>
                <a:gd name="T74" fmla="*/ 154 w 985"/>
                <a:gd name="T75" fmla="*/ 544 h 903"/>
                <a:gd name="T76" fmla="*/ 221 w 985"/>
                <a:gd name="T77" fmla="*/ 559 h 903"/>
                <a:gd name="T78" fmla="*/ 375 w 985"/>
                <a:gd name="T79" fmla="*/ 605 h 903"/>
                <a:gd name="T80" fmla="*/ 456 w 985"/>
                <a:gd name="T81" fmla="*/ 753 h 903"/>
                <a:gd name="T82" fmla="*/ 465 w 985"/>
                <a:gd name="T83" fmla="*/ 831 h 903"/>
                <a:gd name="T84" fmla="*/ 491 w 985"/>
                <a:gd name="T85" fmla="*/ 903 h 903"/>
                <a:gd name="T86" fmla="*/ 410 w 985"/>
                <a:gd name="T87" fmla="*/ 857 h 903"/>
                <a:gd name="T88" fmla="*/ 335 w 985"/>
                <a:gd name="T89" fmla="*/ 827 h 903"/>
                <a:gd name="T90" fmla="*/ 199 w 985"/>
                <a:gd name="T91" fmla="*/ 695 h 903"/>
                <a:gd name="T92" fmla="*/ 132 w 985"/>
                <a:gd name="T93" fmla="*/ 556 h 903"/>
                <a:gd name="T94" fmla="*/ 5 w 985"/>
                <a:gd name="T95" fmla="*/ 55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5" h="903">
                  <a:moveTo>
                    <a:pt x="0" y="517"/>
                  </a:moveTo>
                  <a:cubicBezTo>
                    <a:pt x="34" y="528"/>
                    <a:pt x="82" y="521"/>
                    <a:pt x="117" y="521"/>
                  </a:cubicBezTo>
                  <a:cubicBezTo>
                    <a:pt x="158" y="522"/>
                    <a:pt x="199" y="512"/>
                    <a:pt x="238" y="523"/>
                  </a:cubicBezTo>
                  <a:cubicBezTo>
                    <a:pt x="253" y="522"/>
                    <a:pt x="265" y="524"/>
                    <a:pt x="280" y="521"/>
                  </a:cubicBezTo>
                  <a:cubicBezTo>
                    <a:pt x="305" y="517"/>
                    <a:pt x="324" y="501"/>
                    <a:pt x="346" y="485"/>
                  </a:cubicBezTo>
                  <a:cubicBezTo>
                    <a:pt x="371" y="471"/>
                    <a:pt x="396" y="457"/>
                    <a:pt x="418" y="440"/>
                  </a:cubicBezTo>
                  <a:cubicBezTo>
                    <a:pt x="440" y="424"/>
                    <a:pt x="456" y="396"/>
                    <a:pt x="472" y="372"/>
                  </a:cubicBezTo>
                  <a:cubicBezTo>
                    <a:pt x="489" y="346"/>
                    <a:pt x="503" y="317"/>
                    <a:pt x="519" y="288"/>
                  </a:cubicBezTo>
                  <a:cubicBezTo>
                    <a:pt x="535" y="260"/>
                    <a:pt x="562" y="238"/>
                    <a:pt x="586" y="214"/>
                  </a:cubicBezTo>
                  <a:cubicBezTo>
                    <a:pt x="637" y="166"/>
                    <a:pt x="675" y="108"/>
                    <a:pt x="742" y="82"/>
                  </a:cubicBezTo>
                  <a:cubicBezTo>
                    <a:pt x="800" y="62"/>
                    <a:pt x="872" y="45"/>
                    <a:pt x="913" y="0"/>
                  </a:cubicBezTo>
                  <a:cubicBezTo>
                    <a:pt x="915" y="41"/>
                    <a:pt x="914" y="69"/>
                    <a:pt x="903" y="107"/>
                  </a:cubicBezTo>
                  <a:cubicBezTo>
                    <a:pt x="890" y="153"/>
                    <a:pt x="874" y="192"/>
                    <a:pt x="846" y="232"/>
                  </a:cubicBezTo>
                  <a:cubicBezTo>
                    <a:pt x="808" y="287"/>
                    <a:pt x="757" y="338"/>
                    <a:pt x="698" y="373"/>
                  </a:cubicBezTo>
                  <a:cubicBezTo>
                    <a:pt x="674" y="387"/>
                    <a:pt x="644" y="401"/>
                    <a:pt x="617" y="413"/>
                  </a:cubicBezTo>
                  <a:cubicBezTo>
                    <a:pt x="592" y="422"/>
                    <a:pt x="561" y="423"/>
                    <a:pt x="534" y="430"/>
                  </a:cubicBezTo>
                  <a:cubicBezTo>
                    <a:pt x="511" y="433"/>
                    <a:pt x="488" y="437"/>
                    <a:pt x="466" y="443"/>
                  </a:cubicBezTo>
                  <a:cubicBezTo>
                    <a:pt x="438" y="450"/>
                    <a:pt x="419" y="463"/>
                    <a:pt x="394" y="477"/>
                  </a:cubicBezTo>
                  <a:cubicBezTo>
                    <a:pt x="372" y="488"/>
                    <a:pt x="348" y="505"/>
                    <a:pt x="329" y="521"/>
                  </a:cubicBezTo>
                  <a:cubicBezTo>
                    <a:pt x="352" y="530"/>
                    <a:pt x="381" y="526"/>
                    <a:pt x="409" y="520"/>
                  </a:cubicBezTo>
                  <a:cubicBezTo>
                    <a:pt x="464" y="504"/>
                    <a:pt x="511" y="479"/>
                    <a:pt x="569" y="476"/>
                  </a:cubicBezTo>
                  <a:cubicBezTo>
                    <a:pt x="625" y="473"/>
                    <a:pt x="676" y="494"/>
                    <a:pt x="719" y="530"/>
                  </a:cubicBezTo>
                  <a:cubicBezTo>
                    <a:pt x="737" y="546"/>
                    <a:pt x="754" y="584"/>
                    <a:pt x="778" y="595"/>
                  </a:cubicBezTo>
                  <a:cubicBezTo>
                    <a:pt x="801" y="604"/>
                    <a:pt x="827" y="610"/>
                    <a:pt x="848" y="625"/>
                  </a:cubicBezTo>
                  <a:cubicBezTo>
                    <a:pt x="871" y="641"/>
                    <a:pt x="885" y="666"/>
                    <a:pt x="911" y="677"/>
                  </a:cubicBezTo>
                  <a:cubicBezTo>
                    <a:pt x="934" y="686"/>
                    <a:pt x="960" y="683"/>
                    <a:pt x="985" y="681"/>
                  </a:cubicBezTo>
                  <a:cubicBezTo>
                    <a:pt x="969" y="679"/>
                    <a:pt x="957" y="688"/>
                    <a:pt x="945" y="691"/>
                  </a:cubicBezTo>
                  <a:cubicBezTo>
                    <a:pt x="925" y="694"/>
                    <a:pt x="907" y="693"/>
                    <a:pt x="887" y="694"/>
                  </a:cubicBezTo>
                  <a:cubicBezTo>
                    <a:pt x="856" y="698"/>
                    <a:pt x="826" y="707"/>
                    <a:pt x="798" y="708"/>
                  </a:cubicBezTo>
                  <a:cubicBezTo>
                    <a:pt x="768" y="710"/>
                    <a:pt x="741" y="719"/>
                    <a:pt x="713" y="720"/>
                  </a:cubicBezTo>
                  <a:cubicBezTo>
                    <a:pt x="685" y="721"/>
                    <a:pt x="657" y="718"/>
                    <a:pt x="629" y="719"/>
                  </a:cubicBezTo>
                  <a:cubicBezTo>
                    <a:pt x="601" y="721"/>
                    <a:pt x="571" y="719"/>
                    <a:pt x="545" y="713"/>
                  </a:cubicBezTo>
                  <a:cubicBezTo>
                    <a:pt x="517" y="707"/>
                    <a:pt x="493" y="688"/>
                    <a:pt x="472" y="669"/>
                  </a:cubicBezTo>
                  <a:cubicBezTo>
                    <a:pt x="448" y="652"/>
                    <a:pt x="425" y="633"/>
                    <a:pt x="403" y="611"/>
                  </a:cubicBezTo>
                  <a:cubicBezTo>
                    <a:pt x="382" y="589"/>
                    <a:pt x="365" y="567"/>
                    <a:pt x="337" y="554"/>
                  </a:cubicBezTo>
                  <a:cubicBezTo>
                    <a:pt x="303" y="537"/>
                    <a:pt x="274" y="541"/>
                    <a:pt x="239" y="543"/>
                  </a:cubicBezTo>
                  <a:cubicBezTo>
                    <a:pt x="208" y="545"/>
                    <a:pt x="184" y="542"/>
                    <a:pt x="154" y="544"/>
                  </a:cubicBezTo>
                  <a:cubicBezTo>
                    <a:pt x="148" y="537"/>
                    <a:pt x="151" y="544"/>
                    <a:pt x="154" y="544"/>
                  </a:cubicBezTo>
                  <a:cubicBezTo>
                    <a:pt x="175" y="558"/>
                    <a:pt x="195" y="561"/>
                    <a:pt x="221" y="559"/>
                  </a:cubicBezTo>
                  <a:cubicBezTo>
                    <a:pt x="276" y="557"/>
                    <a:pt x="330" y="567"/>
                    <a:pt x="375" y="605"/>
                  </a:cubicBezTo>
                  <a:cubicBezTo>
                    <a:pt x="422" y="641"/>
                    <a:pt x="446" y="698"/>
                    <a:pt x="456" y="753"/>
                  </a:cubicBezTo>
                  <a:cubicBezTo>
                    <a:pt x="460" y="781"/>
                    <a:pt x="461" y="806"/>
                    <a:pt x="465" y="831"/>
                  </a:cubicBezTo>
                  <a:cubicBezTo>
                    <a:pt x="468" y="851"/>
                    <a:pt x="475" y="887"/>
                    <a:pt x="491" y="903"/>
                  </a:cubicBezTo>
                  <a:cubicBezTo>
                    <a:pt x="460" y="892"/>
                    <a:pt x="439" y="873"/>
                    <a:pt x="410" y="857"/>
                  </a:cubicBezTo>
                  <a:cubicBezTo>
                    <a:pt x="387" y="843"/>
                    <a:pt x="361" y="836"/>
                    <a:pt x="335" y="827"/>
                  </a:cubicBezTo>
                  <a:cubicBezTo>
                    <a:pt x="276" y="803"/>
                    <a:pt x="232" y="746"/>
                    <a:pt x="199" y="695"/>
                  </a:cubicBezTo>
                  <a:cubicBezTo>
                    <a:pt x="172" y="650"/>
                    <a:pt x="176" y="589"/>
                    <a:pt x="132" y="556"/>
                  </a:cubicBezTo>
                  <a:cubicBezTo>
                    <a:pt x="103" y="532"/>
                    <a:pt x="43" y="548"/>
                    <a:pt x="5" y="550"/>
                  </a:cubicBezTo>
                </a:path>
              </a:pathLst>
            </a:custGeom>
            <a:solidFill>
              <a:srgbClr val="AEB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4"/>
            <p:cNvSpPr/>
            <p:nvPr userDrawn="1"/>
          </p:nvSpPr>
          <p:spPr bwMode="auto">
            <a:xfrm>
              <a:off x="-240197" y="90114"/>
              <a:ext cx="1453842" cy="1132925"/>
            </a:xfrm>
            <a:custGeom>
              <a:avLst/>
              <a:gdLst>
                <a:gd name="T0" fmla="*/ 21 w 964"/>
                <a:gd name="T1" fmla="*/ 8 h 750"/>
                <a:gd name="T2" fmla="*/ 26 w 964"/>
                <a:gd name="T3" fmla="*/ 23 h 750"/>
                <a:gd name="T4" fmla="*/ 42 w 964"/>
                <a:gd name="T5" fmla="*/ 71 h 750"/>
                <a:gd name="T6" fmla="*/ 89 w 964"/>
                <a:gd name="T7" fmla="*/ 143 h 750"/>
                <a:gd name="T8" fmla="*/ 151 w 964"/>
                <a:gd name="T9" fmla="*/ 215 h 750"/>
                <a:gd name="T10" fmla="*/ 214 w 964"/>
                <a:gd name="T11" fmla="*/ 276 h 750"/>
                <a:gd name="T12" fmla="*/ 279 w 964"/>
                <a:gd name="T13" fmla="*/ 298 h 750"/>
                <a:gd name="T14" fmla="*/ 452 w 964"/>
                <a:gd name="T15" fmla="*/ 215 h 750"/>
                <a:gd name="T16" fmla="*/ 639 w 964"/>
                <a:gd name="T17" fmla="*/ 252 h 750"/>
                <a:gd name="T18" fmla="*/ 705 w 964"/>
                <a:gd name="T19" fmla="*/ 339 h 750"/>
                <a:gd name="T20" fmla="*/ 790 w 964"/>
                <a:gd name="T21" fmla="*/ 391 h 750"/>
                <a:gd name="T22" fmla="*/ 593 w 964"/>
                <a:gd name="T23" fmla="*/ 404 h 750"/>
                <a:gd name="T24" fmla="*/ 448 w 964"/>
                <a:gd name="T25" fmla="*/ 385 h 750"/>
                <a:gd name="T26" fmla="*/ 301 w 964"/>
                <a:gd name="T27" fmla="*/ 333 h 750"/>
                <a:gd name="T28" fmla="*/ 274 w 964"/>
                <a:gd name="T29" fmla="*/ 350 h 750"/>
                <a:gd name="T30" fmla="*/ 351 w 964"/>
                <a:gd name="T31" fmla="*/ 395 h 750"/>
                <a:gd name="T32" fmla="*/ 652 w 964"/>
                <a:gd name="T33" fmla="*/ 419 h 750"/>
                <a:gd name="T34" fmla="*/ 842 w 964"/>
                <a:gd name="T35" fmla="*/ 561 h 750"/>
                <a:gd name="T36" fmla="*/ 891 w 964"/>
                <a:gd name="T37" fmla="*/ 666 h 750"/>
                <a:gd name="T38" fmla="*/ 964 w 964"/>
                <a:gd name="T39" fmla="*/ 750 h 750"/>
                <a:gd name="T40" fmla="*/ 887 w 964"/>
                <a:gd name="T41" fmla="*/ 697 h 750"/>
                <a:gd name="T42" fmla="*/ 809 w 964"/>
                <a:gd name="T43" fmla="*/ 671 h 750"/>
                <a:gd name="T44" fmla="*/ 635 w 964"/>
                <a:gd name="T45" fmla="*/ 638 h 750"/>
                <a:gd name="T46" fmla="*/ 480 w 964"/>
                <a:gd name="T47" fmla="*/ 525 h 750"/>
                <a:gd name="T48" fmla="*/ 410 w 964"/>
                <a:gd name="T49" fmla="*/ 459 h 750"/>
                <a:gd name="T50" fmla="*/ 343 w 964"/>
                <a:gd name="T51" fmla="*/ 408 h 750"/>
                <a:gd name="T52" fmla="*/ 320 w 964"/>
                <a:gd name="T53" fmla="*/ 399 h 750"/>
                <a:gd name="T54" fmla="*/ 380 w 964"/>
                <a:gd name="T55" fmla="*/ 473 h 750"/>
                <a:gd name="T56" fmla="*/ 399 w 964"/>
                <a:gd name="T57" fmla="*/ 547 h 750"/>
                <a:gd name="T58" fmla="*/ 409 w 964"/>
                <a:gd name="T59" fmla="*/ 641 h 750"/>
                <a:gd name="T60" fmla="*/ 444 w 964"/>
                <a:gd name="T61" fmla="*/ 735 h 750"/>
                <a:gd name="T62" fmla="*/ 283 w 964"/>
                <a:gd name="T63" fmla="*/ 535 h 750"/>
                <a:gd name="T64" fmla="*/ 232 w 964"/>
                <a:gd name="T65" fmla="*/ 437 h 750"/>
                <a:gd name="T66" fmla="*/ 237 w 964"/>
                <a:gd name="T67" fmla="*/ 388 h 750"/>
                <a:gd name="T68" fmla="*/ 262 w 964"/>
                <a:gd name="T69" fmla="*/ 374 h 750"/>
                <a:gd name="T70" fmla="*/ 281 w 964"/>
                <a:gd name="T71" fmla="*/ 386 h 750"/>
                <a:gd name="T72" fmla="*/ 245 w 964"/>
                <a:gd name="T73" fmla="*/ 341 h 750"/>
                <a:gd name="T74" fmla="*/ 199 w 964"/>
                <a:gd name="T75" fmla="*/ 295 h 750"/>
                <a:gd name="T76" fmla="*/ 110 w 964"/>
                <a:gd name="T77" fmla="*/ 201 h 750"/>
                <a:gd name="T78" fmla="*/ 38 w 964"/>
                <a:gd name="T79" fmla="*/ 105 h 750"/>
                <a:gd name="T80" fmla="*/ 0 w 964"/>
                <a:gd name="T81" fmla="*/ 1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4" h="750">
                  <a:moveTo>
                    <a:pt x="21" y="8"/>
                  </a:moveTo>
                  <a:cubicBezTo>
                    <a:pt x="18" y="0"/>
                    <a:pt x="24" y="23"/>
                    <a:pt x="26" y="23"/>
                  </a:cubicBezTo>
                  <a:cubicBezTo>
                    <a:pt x="32" y="41"/>
                    <a:pt x="36" y="56"/>
                    <a:pt x="42" y="71"/>
                  </a:cubicBezTo>
                  <a:cubicBezTo>
                    <a:pt x="51" y="96"/>
                    <a:pt x="72" y="124"/>
                    <a:pt x="89" y="143"/>
                  </a:cubicBezTo>
                  <a:cubicBezTo>
                    <a:pt x="108" y="168"/>
                    <a:pt x="127" y="193"/>
                    <a:pt x="151" y="215"/>
                  </a:cubicBezTo>
                  <a:cubicBezTo>
                    <a:pt x="170" y="234"/>
                    <a:pt x="195" y="254"/>
                    <a:pt x="214" y="276"/>
                  </a:cubicBezTo>
                  <a:cubicBezTo>
                    <a:pt x="235" y="295"/>
                    <a:pt x="249" y="313"/>
                    <a:pt x="279" y="298"/>
                  </a:cubicBezTo>
                  <a:cubicBezTo>
                    <a:pt x="339" y="272"/>
                    <a:pt x="386" y="226"/>
                    <a:pt x="452" y="215"/>
                  </a:cubicBezTo>
                  <a:cubicBezTo>
                    <a:pt x="524" y="204"/>
                    <a:pt x="585" y="201"/>
                    <a:pt x="639" y="252"/>
                  </a:cubicBezTo>
                  <a:cubicBezTo>
                    <a:pt x="666" y="279"/>
                    <a:pt x="680" y="312"/>
                    <a:pt x="705" y="339"/>
                  </a:cubicBezTo>
                  <a:cubicBezTo>
                    <a:pt x="727" y="366"/>
                    <a:pt x="758" y="383"/>
                    <a:pt x="790" y="391"/>
                  </a:cubicBezTo>
                  <a:cubicBezTo>
                    <a:pt x="726" y="397"/>
                    <a:pt x="659" y="395"/>
                    <a:pt x="593" y="404"/>
                  </a:cubicBezTo>
                  <a:cubicBezTo>
                    <a:pt x="544" y="409"/>
                    <a:pt x="495" y="398"/>
                    <a:pt x="448" y="385"/>
                  </a:cubicBezTo>
                  <a:cubicBezTo>
                    <a:pt x="398" y="370"/>
                    <a:pt x="351" y="349"/>
                    <a:pt x="301" y="333"/>
                  </a:cubicBezTo>
                  <a:cubicBezTo>
                    <a:pt x="278" y="324"/>
                    <a:pt x="249" y="323"/>
                    <a:pt x="274" y="350"/>
                  </a:cubicBezTo>
                  <a:cubicBezTo>
                    <a:pt x="293" y="370"/>
                    <a:pt x="324" y="383"/>
                    <a:pt x="351" y="395"/>
                  </a:cubicBezTo>
                  <a:cubicBezTo>
                    <a:pt x="447" y="431"/>
                    <a:pt x="558" y="382"/>
                    <a:pt x="652" y="419"/>
                  </a:cubicBezTo>
                  <a:cubicBezTo>
                    <a:pt x="728" y="448"/>
                    <a:pt x="812" y="478"/>
                    <a:pt x="842" y="561"/>
                  </a:cubicBezTo>
                  <a:cubicBezTo>
                    <a:pt x="854" y="599"/>
                    <a:pt x="874" y="631"/>
                    <a:pt x="891" y="666"/>
                  </a:cubicBezTo>
                  <a:cubicBezTo>
                    <a:pt x="907" y="694"/>
                    <a:pt x="933" y="734"/>
                    <a:pt x="964" y="750"/>
                  </a:cubicBezTo>
                  <a:cubicBezTo>
                    <a:pt x="938" y="736"/>
                    <a:pt x="916" y="711"/>
                    <a:pt x="887" y="697"/>
                  </a:cubicBezTo>
                  <a:cubicBezTo>
                    <a:pt x="861" y="686"/>
                    <a:pt x="837" y="674"/>
                    <a:pt x="809" y="671"/>
                  </a:cubicBezTo>
                  <a:cubicBezTo>
                    <a:pt x="749" y="658"/>
                    <a:pt x="690" y="656"/>
                    <a:pt x="635" y="638"/>
                  </a:cubicBezTo>
                  <a:cubicBezTo>
                    <a:pt x="577" y="620"/>
                    <a:pt x="523" y="566"/>
                    <a:pt x="480" y="525"/>
                  </a:cubicBezTo>
                  <a:cubicBezTo>
                    <a:pt x="459" y="503"/>
                    <a:pt x="437" y="478"/>
                    <a:pt x="410" y="459"/>
                  </a:cubicBezTo>
                  <a:cubicBezTo>
                    <a:pt x="389" y="442"/>
                    <a:pt x="370" y="420"/>
                    <a:pt x="343" y="408"/>
                  </a:cubicBezTo>
                  <a:cubicBezTo>
                    <a:pt x="336" y="406"/>
                    <a:pt x="328" y="401"/>
                    <a:pt x="320" y="399"/>
                  </a:cubicBezTo>
                  <a:cubicBezTo>
                    <a:pt x="334" y="427"/>
                    <a:pt x="363" y="446"/>
                    <a:pt x="380" y="473"/>
                  </a:cubicBezTo>
                  <a:cubicBezTo>
                    <a:pt x="391" y="496"/>
                    <a:pt x="398" y="521"/>
                    <a:pt x="399" y="547"/>
                  </a:cubicBezTo>
                  <a:cubicBezTo>
                    <a:pt x="401" y="580"/>
                    <a:pt x="397" y="611"/>
                    <a:pt x="409" y="641"/>
                  </a:cubicBezTo>
                  <a:cubicBezTo>
                    <a:pt x="418" y="674"/>
                    <a:pt x="420" y="708"/>
                    <a:pt x="444" y="735"/>
                  </a:cubicBezTo>
                  <a:cubicBezTo>
                    <a:pt x="392" y="665"/>
                    <a:pt x="332" y="601"/>
                    <a:pt x="283" y="535"/>
                  </a:cubicBezTo>
                  <a:cubicBezTo>
                    <a:pt x="261" y="502"/>
                    <a:pt x="244" y="472"/>
                    <a:pt x="232" y="437"/>
                  </a:cubicBezTo>
                  <a:cubicBezTo>
                    <a:pt x="226" y="417"/>
                    <a:pt x="222" y="401"/>
                    <a:pt x="237" y="388"/>
                  </a:cubicBezTo>
                  <a:cubicBezTo>
                    <a:pt x="242" y="382"/>
                    <a:pt x="252" y="372"/>
                    <a:pt x="262" y="374"/>
                  </a:cubicBezTo>
                  <a:cubicBezTo>
                    <a:pt x="270" y="376"/>
                    <a:pt x="270" y="386"/>
                    <a:pt x="281" y="386"/>
                  </a:cubicBezTo>
                  <a:cubicBezTo>
                    <a:pt x="277" y="370"/>
                    <a:pt x="256" y="351"/>
                    <a:pt x="245" y="341"/>
                  </a:cubicBezTo>
                  <a:cubicBezTo>
                    <a:pt x="229" y="327"/>
                    <a:pt x="215" y="312"/>
                    <a:pt x="199" y="295"/>
                  </a:cubicBezTo>
                  <a:cubicBezTo>
                    <a:pt x="169" y="265"/>
                    <a:pt x="142" y="231"/>
                    <a:pt x="110" y="201"/>
                  </a:cubicBezTo>
                  <a:cubicBezTo>
                    <a:pt x="80" y="175"/>
                    <a:pt x="60" y="137"/>
                    <a:pt x="38" y="105"/>
                  </a:cubicBezTo>
                  <a:cubicBezTo>
                    <a:pt x="19" y="75"/>
                    <a:pt x="15" y="47"/>
                    <a:pt x="0" y="17"/>
                  </a:cubicBezTo>
                </a:path>
              </a:pathLst>
            </a:custGeom>
            <a:solidFill>
              <a:srgbClr val="AEB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15"/>
            <p:cNvSpPr/>
            <p:nvPr userDrawn="1"/>
          </p:nvSpPr>
          <p:spPr bwMode="auto">
            <a:xfrm>
              <a:off x="1430830" y="-209730"/>
              <a:ext cx="735836" cy="640208"/>
            </a:xfrm>
            <a:custGeom>
              <a:avLst/>
              <a:gdLst>
                <a:gd name="T0" fmla="*/ 1 w 488"/>
                <a:gd name="T1" fmla="*/ 424 h 424"/>
                <a:gd name="T2" fmla="*/ 158 w 488"/>
                <a:gd name="T3" fmla="*/ 348 h 424"/>
                <a:gd name="T4" fmla="*/ 293 w 488"/>
                <a:gd name="T5" fmla="*/ 245 h 424"/>
                <a:gd name="T6" fmla="*/ 405 w 488"/>
                <a:gd name="T7" fmla="*/ 134 h 424"/>
                <a:gd name="T8" fmla="*/ 457 w 488"/>
                <a:gd name="T9" fmla="*/ 53 h 424"/>
                <a:gd name="T10" fmla="*/ 472 w 488"/>
                <a:gd name="T11" fmla="*/ 23 h 424"/>
                <a:gd name="T12" fmla="*/ 488 w 488"/>
                <a:gd name="T13" fmla="*/ 0 h 424"/>
                <a:gd name="T14" fmla="*/ 487 w 488"/>
                <a:gd name="T15" fmla="*/ 0 h 424"/>
                <a:gd name="T16" fmla="*/ 468 w 488"/>
                <a:gd name="T17" fmla="*/ 27 h 424"/>
                <a:gd name="T18" fmla="*/ 452 w 488"/>
                <a:gd name="T19" fmla="*/ 59 h 424"/>
                <a:gd name="T20" fmla="*/ 404 w 488"/>
                <a:gd name="T21" fmla="*/ 134 h 424"/>
                <a:gd name="T22" fmla="*/ 288 w 488"/>
                <a:gd name="T23" fmla="*/ 249 h 424"/>
                <a:gd name="T24" fmla="*/ 222 w 488"/>
                <a:gd name="T25" fmla="*/ 307 h 424"/>
                <a:gd name="T26" fmla="*/ 151 w 488"/>
                <a:gd name="T27" fmla="*/ 350 h 424"/>
                <a:gd name="T28" fmla="*/ 1 w 488"/>
                <a:gd name="T29" fmla="*/ 423 h 424"/>
                <a:gd name="T30" fmla="*/ 1 w 488"/>
                <a:gd name="T31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8" h="424">
                  <a:moveTo>
                    <a:pt x="1" y="424"/>
                  </a:moveTo>
                  <a:cubicBezTo>
                    <a:pt x="53" y="399"/>
                    <a:pt x="106" y="375"/>
                    <a:pt x="158" y="348"/>
                  </a:cubicBezTo>
                  <a:cubicBezTo>
                    <a:pt x="209" y="320"/>
                    <a:pt x="250" y="284"/>
                    <a:pt x="293" y="245"/>
                  </a:cubicBezTo>
                  <a:cubicBezTo>
                    <a:pt x="332" y="209"/>
                    <a:pt x="373" y="176"/>
                    <a:pt x="405" y="134"/>
                  </a:cubicBezTo>
                  <a:cubicBezTo>
                    <a:pt x="425" y="109"/>
                    <a:pt x="440" y="80"/>
                    <a:pt x="457" y="53"/>
                  </a:cubicBezTo>
                  <a:cubicBezTo>
                    <a:pt x="463" y="43"/>
                    <a:pt x="467" y="33"/>
                    <a:pt x="472" y="23"/>
                  </a:cubicBezTo>
                  <a:cubicBezTo>
                    <a:pt x="476" y="13"/>
                    <a:pt x="485" y="11"/>
                    <a:pt x="488" y="0"/>
                  </a:cubicBezTo>
                  <a:cubicBezTo>
                    <a:pt x="488" y="0"/>
                    <a:pt x="487" y="0"/>
                    <a:pt x="487" y="0"/>
                  </a:cubicBezTo>
                  <a:cubicBezTo>
                    <a:pt x="484" y="10"/>
                    <a:pt x="473" y="17"/>
                    <a:pt x="468" y="27"/>
                  </a:cubicBezTo>
                  <a:cubicBezTo>
                    <a:pt x="463" y="38"/>
                    <a:pt x="458" y="49"/>
                    <a:pt x="452" y="59"/>
                  </a:cubicBezTo>
                  <a:cubicBezTo>
                    <a:pt x="437" y="84"/>
                    <a:pt x="422" y="110"/>
                    <a:pt x="404" y="134"/>
                  </a:cubicBezTo>
                  <a:cubicBezTo>
                    <a:pt x="372" y="178"/>
                    <a:pt x="328" y="212"/>
                    <a:pt x="288" y="249"/>
                  </a:cubicBezTo>
                  <a:cubicBezTo>
                    <a:pt x="266" y="269"/>
                    <a:pt x="246" y="289"/>
                    <a:pt x="222" y="307"/>
                  </a:cubicBezTo>
                  <a:cubicBezTo>
                    <a:pt x="199" y="323"/>
                    <a:pt x="175" y="337"/>
                    <a:pt x="151" y="350"/>
                  </a:cubicBezTo>
                  <a:cubicBezTo>
                    <a:pt x="102" y="377"/>
                    <a:pt x="51" y="399"/>
                    <a:pt x="1" y="423"/>
                  </a:cubicBezTo>
                  <a:cubicBezTo>
                    <a:pt x="0" y="423"/>
                    <a:pt x="1" y="424"/>
                    <a:pt x="1" y="424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16"/>
            <p:cNvSpPr/>
            <p:nvPr userDrawn="1"/>
          </p:nvSpPr>
          <p:spPr bwMode="auto">
            <a:xfrm>
              <a:off x="1291443" y="556898"/>
              <a:ext cx="931951" cy="247980"/>
            </a:xfrm>
            <a:custGeom>
              <a:avLst/>
              <a:gdLst>
                <a:gd name="T0" fmla="*/ 0 w 618"/>
                <a:gd name="T1" fmla="*/ 1 h 165"/>
                <a:gd name="T2" fmla="*/ 48 w 618"/>
                <a:gd name="T3" fmla="*/ 23 h 165"/>
                <a:gd name="T4" fmla="*/ 129 w 618"/>
                <a:gd name="T5" fmla="*/ 53 h 165"/>
                <a:gd name="T6" fmla="*/ 302 w 618"/>
                <a:gd name="T7" fmla="*/ 98 h 165"/>
                <a:gd name="T8" fmla="*/ 389 w 618"/>
                <a:gd name="T9" fmla="*/ 117 h 165"/>
                <a:gd name="T10" fmla="*/ 464 w 618"/>
                <a:gd name="T11" fmla="*/ 146 h 165"/>
                <a:gd name="T12" fmla="*/ 617 w 618"/>
                <a:gd name="T13" fmla="*/ 162 h 165"/>
                <a:gd name="T14" fmla="*/ 617 w 618"/>
                <a:gd name="T15" fmla="*/ 161 h 165"/>
                <a:gd name="T16" fmla="*/ 464 w 618"/>
                <a:gd name="T17" fmla="*/ 145 h 165"/>
                <a:gd name="T18" fmla="*/ 396 w 618"/>
                <a:gd name="T19" fmla="*/ 118 h 165"/>
                <a:gd name="T20" fmla="*/ 310 w 618"/>
                <a:gd name="T21" fmla="*/ 98 h 165"/>
                <a:gd name="T22" fmla="*/ 150 w 618"/>
                <a:gd name="T23" fmla="*/ 59 h 165"/>
                <a:gd name="T24" fmla="*/ 75 w 618"/>
                <a:gd name="T25" fmla="*/ 32 h 165"/>
                <a:gd name="T26" fmla="*/ 30 w 618"/>
                <a:gd name="T27" fmla="*/ 13 h 165"/>
                <a:gd name="T28" fmla="*/ 0 w 618"/>
                <a:gd name="T29" fmla="*/ 1 h 165"/>
                <a:gd name="T30" fmla="*/ 0 w 618"/>
                <a:gd name="T31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8" h="165">
                  <a:moveTo>
                    <a:pt x="0" y="1"/>
                  </a:moveTo>
                  <a:cubicBezTo>
                    <a:pt x="12" y="13"/>
                    <a:pt x="33" y="16"/>
                    <a:pt x="48" y="23"/>
                  </a:cubicBezTo>
                  <a:cubicBezTo>
                    <a:pt x="75" y="34"/>
                    <a:pt x="102" y="43"/>
                    <a:pt x="129" y="53"/>
                  </a:cubicBezTo>
                  <a:cubicBezTo>
                    <a:pt x="184" y="74"/>
                    <a:pt x="244" y="87"/>
                    <a:pt x="302" y="98"/>
                  </a:cubicBezTo>
                  <a:cubicBezTo>
                    <a:pt x="332" y="103"/>
                    <a:pt x="360" y="109"/>
                    <a:pt x="389" y="117"/>
                  </a:cubicBezTo>
                  <a:cubicBezTo>
                    <a:pt x="415" y="125"/>
                    <a:pt x="439" y="136"/>
                    <a:pt x="464" y="146"/>
                  </a:cubicBezTo>
                  <a:cubicBezTo>
                    <a:pt x="512" y="165"/>
                    <a:pt x="567" y="165"/>
                    <a:pt x="617" y="162"/>
                  </a:cubicBezTo>
                  <a:cubicBezTo>
                    <a:pt x="618" y="162"/>
                    <a:pt x="618" y="161"/>
                    <a:pt x="617" y="161"/>
                  </a:cubicBezTo>
                  <a:cubicBezTo>
                    <a:pt x="565" y="163"/>
                    <a:pt x="514" y="163"/>
                    <a:pt x="464" y="145"/>
                  </a:cubicBezTo>
                  <a:cubicBezTo>
                    <a:pt x="441" y="136"/>
                    <a:pt x="419" y="126"/>
                    <a:pt x="396" y="118"/>
                  </a:cubicBezTo>
                  <a:cubicBezTo>
                    <a:pt x="367" y="109"/>
                    <a:pt x="339" y="103"/>
                    <a:pt x="310" y="98"/>
                  </a:cubicBezTo>
                  <a:cubicBezTo>
                    <a:pt x="256" y="88"/>
                    <a:pt x="202" y="76"/>
                    <a:pt x="150" y="59"/>
                  </a:cubicBezTo>
                  <a:cubicBezTo>
                    <a:pt x="125" y="51"/>
                    <a:pt x="100" y="41"/>
                    <a:pt x="75" y="32"/>
                  </a:cubicBezTo>
                  <a:cubicBezTo>
                    <a:pt x="60" y="26"/>
                    <a:pt x="45" y="20"/>
                    <a:pt x="30" y="13"/>
                  </a:cubicBezTo>
                  <a:cubicBezTo>
                    <a:pt x="20" y="9"/>
                    <a:pt x="9" y="10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17"/>
            <p:cNvSpPr/>
            <p:nvPr userDrawn="1"/>
          </p:nvSpPr>
          <p:spPr bwMode="auto">
            <a:xfrm>
              <a:off x="1001322" y="584452"/>
              <a:ext cx="508925" cy="544582"/>
            </a:xfrm>
            <a:custGeom>
              <a:avLst/>
              <a:gdLst>
                <a:gd name="T0" fmla="*/ 0 w 338"/>
                <a:gd name="T1" fmla="*/ 1 h 360"/>
                <a:gd name="T2" fmla="*/ 99 w 338"/>
                <a:gd name="T3" fmla="*/ 80 h 360"/>
                <a:gd name="T4" fmla="*/ 180 w 338"/>
                <a:gd name="T5" fmla="*/ 184 h 360"/>
                <a:gd name="T6" fmla="*/ 257 w 338"/>
                <a:gd name="T7" fmla="*/ 282 h 360"/>
                <a:gd name="T8" fmla="*/ 305 w 338"/>
                <a:gd name="T9" fmla="*/ 329 h 360"/>
                <a:gd name="T10" fmla="*/ 337 w 338"/>
                <a:gd name="T11" fmla="*/ 360 h 360"/>
                <a:gd name="T12" fmla="*/ 338 w 338"/>
                <a:gd name="T13" fmla="*/ 359 h 360"/>
                <a:gd name="T14" fmla="*/ 292 w 338"/>
                <a:gd name="T15" fmla="*/ 313 h 360"/>
                <a:gd name="T16" fmla="*/ 242 w 338"/>
                <a:gd name="T17" fmla="*/ 266 h 360"/>
                <a:gd name="T18" fmla="*/ 165 w 338"/>
                <a:gd name="T19" fmla="*/ 162 h 360"/>
                <a:gd name="T20" fmla="*/ 137 w 338"/>
                <a:gd name="T21" fmla="*/ 118 h 360"/>
                <a:gd name="T22" fmla="*/ 95 w 338"/>
                <a:gd name="T23" fmla="*/ 75 h 360"/>
                <a:gd name="T24" fmla="*/ 1 w 338"/>
                <a:gd name="T25" fmla="*/ 1 h 360"/>
                <a:gd name="T26" fmla="*/ 0 w 338"/>
                <a:gd name="T27" fmla="*/ 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360">
                  <a:moveTo>
                    <a:pt x="0" y="1"/>
                  </a:moveTo>
                  <a:cubicBezTo>
                    <a:pt x="27" y="33"/>
                    <a:pt x="68" y="53"/>
                    <a:pt x="99" y="80"/>
                  </a:cubicBezTo>
                  <a:cubicBezTo>
                    <a:pt x="133" y="109"/>
                    <a:pt x="155" y="148"/>
                    <a:pt x="180" y="184"/>
                  </a:cubicBezTo>
                  <a:cubicBezTo>
                    <a:pt x="205" y="218"/>
                    <a:pt x="226" y="254"/>
                    <a:pt x="257" y="282"/>
                  </a:cubicBezTo>
                  <a:cubicBezTo>
                    <a:pt x="273" y="297"/>
                    <a:pt x="291" y="312"/>
                    <a:pt x="305" y="329"/>
                  </a:cubicBezTo>
                  <a:cubicBezTo>
                    <a:pt x="315" y="341"/>
                    <a:pt x="323" y="354"/>
                    <a:pt x="337" y="360"/>
                  </a:cubicBezTo>
                  <a:cubicBezTo>
                    <a:pt x="338" y="360"/>
                    <a:pt x="338" y="359"/>
                    <a:pt x="338" y="359"/>
                  </a:cubicBezTo>
                  <a:cubicBezTo>
                    <a:pt x="318" y="351"/>
                    <a:pt x="306" y="328"/>
                    <a:pt x="292" y="313"/>
                  </a:cubicBezTo>
                  <a:cubicBezTo>
                    <a:pt x="276" y="297"/>
                    <a:pt x="258" y="283"/>
                    <a:pt x="242" y="266"/>
                  </a:cubicBezTo>
                  <a:cubicBezTo>
                    <a:pt x="212" y="235"/>
                    <a:pt x="191" y="196"/>
                    <a:pt x="165" y="162"/>
                  </a:cubicBezTo>
                  <a:cubicBezTo>
                    <a:pt x="155" y="148"/>
                    <a:pt x="147" y="132"/>
                    <a:pt x="137" y="118"/>
                  </a:cubicBezTo>
                  <a:cubicBezTo>
                    <a:pt x="124" y="102"/>
                    <a:pt x="110" y="88"/>
                    <a:pt x="95" y="75"/>
                  </a:cubicBezTo>
                  <a:cubicBezTo>
                    <a:pt x="64" y="49"/>
                    <a:pt x="27" y="3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18"/>
            <p:cNvSpPr/>
            <p:nvPr userDrawn="1"/>
          </p:nvSpPr>
          <p:spPr bwMode="auto">
            <a:xfrm>
              <a:off x="147170" y="534207"/>
              <a:ext cx="782838" cy="137766"/>
            </a:xfrm>
            <a:custGeom>
              <a:avLst/>
              <a:gdLst>
                <a:gd name="T0" fmla="*/ 0 w 519"/>
                <a:gd name="T1" fmla="*/ 24 h 91"/>
                <a:gd name="T2" fmla="*/ 56 w 519"/>
                <a:gd name="T3" fmla="*/ 20 h 91"/>
                <a:gd name="T4" fmla="*/ 130 w 519"/>
                <a:gd name="T5" fmla="*/ 16 h 91"/>
                <a:gd name="T6" fmla="*/ 272 w 519"/>
                <a:gd name="T7" fmla="*/ 5 h 91"/>
                <a:gd name="T8" fmla="*/ 409 w 519"/>
                <a:gd name="T9" fmla="*/ 54 h 91"/>
                <a:gd name="T10" fmla="*/ 465 w 519"/>
                <a:gd name="T11" fmla="*/ 77 h 91"/>
                <a:gd name="T12" fmla="*/ 519 w 519"/>
                <a:gd name="T13" fmla="*/ 91 h 91"/>
                <a:gd name="T14" fmla="*/ 519 w 519"/>
                <a:gd name="T15" fmla="*/ 90 h 91"/>
                <a:gd name="T16" fmla="*/ 453 w 519"/>
                <a:gd name="T17" fmla="*/ 72 h 91"/>
                <a:gd name="T18" fmla="*/ 385 w 519"/>
                <a:gd name="T19" fmla="*/ 42 h 91"/>
                <a:gd name="T20" fmla="*/ 265 w 519"/>
                <a:gd name="T21" fmla="*/ 4 h 91"/>
                <a:gd name="T22" fmla="*/ 123 w 519"/>
                <a:gd name="T23" fmla="*/ 16 h 91"/>
                <a:gd name="T24" fmla="*/ 48 w 519"/>
                <a:gd name="T25" fmla="*/ 19 h 91"/>
                <a:gd name="T26" fmla="*/ 0 w 519"/>
                <a:gd name="T27" fmla="*/ 24 h 91"/>
                <a:gd name="T28" fmla="*/ 0 w 519"/>
                <a:gd name="T29" fmla="*/ 2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9" h="91">
                  <a:moveTo>
                    <a:pt x="0" y="24"/>
                  </a:moveTo>
                  <a:cubicBezTo>
                    <a:pt x="17" y="18"/>
                    <a:pt x="38" y="20"/>
                    <a:pt x="56" y="20"/>
                  </a:cubicBezTo>
                  <a:cubicBezTo>
                    <a:pt x="81" y="19"/>
                    <a:pt x="106" y="19"/>
                    <a:pt x="130" y="16"/>
                  </a:cubicBezTo>
                  <a:cubicBezTo>
                    <a:pt x="178" y="12"/>
                    <a:pt x="224" y="2"/>
                    <a:pt x="272" y="5"/>
                  </a:cubicBezTo>
                  <a:cubicBezTo>
                    <a:pt x="320" y="8"/>
                    <a:pt x="366" y="33"/>
                    <a:pt x="409" y="54"/>
                  </a:cubicBezTo>
                  <a:cubicBezTo>
                    <a:pt x="427" y="63"/>
                    <a:pt x="446" y="71"/>
                    <a:pt x="465" y="77"/>
                  </a:cubicBezTo>
                  <a:cubicBezTo>
                    <a:pt x="483" y="82"/>
                    <a:pt x="500" y="90"/>
                    <a:pt x="519" y="91"/>
                  </a:cubicBezTo>
                  <a:cubicBezTo>
                    <a:pt x="519" y="91"/>
                    <a:pt x="519" y="90"/>
                    <a:pt x="519" y="90"/>
                  </a:cubicBezTo>
                  <a:cubicBezTo>
                    <a:pt x="497" y="90"/>
                    <a:pt x="473" y="79"/>
                    <a:pt x="453" y="72"/>
                  </a:cubicBezTo>
                  <a:cubicBezTo>
                    <a:pt x="429" y="64"/>
                    <a:pt x="407" y="52"/>
                    <a:pt x="385" y="42"/>
                  </a:cubicBezTo>
                  <a:cubicBezTo>
                    <a:pt x="346" y="24"/>
                    <a:pt x="308" y="7"/>
                    <a:pt x="265" y="4"/>
                  </a:cubicBezTo>
                  <a:cubicBezTo>
                    <a:pt x="218" y="0"/>
                    <a:pt x="170" y="12"/>
                    <a:pt x="123" y="16"/>
                  </a:cubicBezTo>
                  <a:cubicBezTo>
                    <a:pt x="98" y="18"/>
                    <a:pt x="73" y="18"/>
                    <a:pt x="48" y="19"/>
                  </a:cubicBezTo>
                  <a:cubicBezTo>
                    <a:pt x="33" y="20"/>
                    <a:pt x="15" y="17"/>
                    <a:pt x="0" y="24"/>
                  </a:cubicBezTo>
                  <a:cubicBezTo>
                    <a:pt x="0" y="24"/>
                    <a:pt x="0" y="25"/>
                    <a:pt x="0" y="24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19"/>
            <p:cNvSpPr/>
            <p:nvPr userDrawn="1"/>
          </p:nvSpPr>
          <p:spPr bwMode="auto">
            <a:xfrm>
              <a:off x="280075" y="683320"/>
              <a:ext cx="891430" cy="507304"/>
            </a:xfrm>
            <a:custGeom>
              <a:avLst/>
              <a:gdLst>
                <a:gd name="T0" fmla="*/ 0 w 591"/>
                <a:gd name="T1" fmla="*/ 1 h 336"/>
                <a:gd name="T2" fmla="*/ 121 w 591"/>
                <a:gd name="T3" fmla="*/ 77 h 336"/>
                <a:gd name="T4" fmla="*/ 204 w 591"/>
                <a:gd name="T5" fmla="*/ 118 h 336"/>
                <a:gd name="T6" fmla="*/ 305 w 591"/>
                <a:gd name="T7" fmla="*/ 148 h 336"/>
                <a:gd name="T8" fmla="*/ 483 w 591"/>
                <a:gd name="T9" fmla="*/ 249 h 336"/>
                <a:gd name="T10" fmla="*/ 549 w 591"/>
                <a:gd name="T11" fmla="*/ 306 h 336"/>
                <a:gd name="T12" fmla="*/ 590 w 591"/>
                <a:gd name="T13" fmla="*/ 335 h 336"/>
                <a:gd name="T14" fmla="*/ 590 w 591"/>
                <a:gd name="T15" fmla="*/ 334 h 336"/>
                <a:gd name="T16" fmla="*/ 538 w 591"/>
                <a:gd name="T17" fmla="*/ 293 h 336"/>
                <a:gd name="T18" fmla="*/ 467 w 591"/>
                <a:gd name="T19" fmla="*/ 234 h 336"/>
                <a:gd name="T20" fmla="*/ 319 w 591"/>
                <a:gd name="T21" fmla="*/ 151 h 336"/>
                <a:gd name="T22" fmla="*/ 225 w 591"/>
                <a:gd name="T23" fmla="*/ 125 h 336"/>
                <a:gd name="T24" fmla="*/ 142 w 591"/>
                <a:gd name="T25" fmla="*/ 86 h 336"/>
                <a:gd name="T26" fmla="*/ 71 w 591"/>
                <a:gd name="T27" fmla="*/ 53 h 336"/>
                <a:gd name="T28" fmla="*/ 1 w 591"/>
                <a:gd name="T29" fmla="*/ 1 h 336"/>
                <a:gd name="T30" fmla="*/ 0 w 591"/>
                <a:gd name="T31" fmla="*/ 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1" h="336">
                  <a:moveTo>
                    <a:pt x="0" y="1"/>
                  </a:moveTo>
                  <a:cubicBezTo>
                    <a:pt x="29" y="41"/>
                    <a:pt x="79" y="57"/>
                    <a:pt x="121" y="77"/>
                  </a:cubicBezTo>
                  <a:cubicBezTo>
                    <a:pt x="149" y="90"/>
                    <a:pt x="177" y="104"/>
                    <a:pt x="204" y="118"/>
                  </a:cubicBezTo>
                  <a:cubicBezTo>
                    <a:pt x="236" y="133"/>
                    <a:pt x="272" y="139"/>
                    <a:pt x="305" y="148"/>
                  </a:cubicBezTo>
                  <a:cubicBezTo>
                    <a:pt x="372" y="166"/>
                    <a:pt x="431" y="204"/>
                    <a:pt x="483" y="249"/>
                  </a:cubicBezTo>
                  <a:cubicBezTo>
                    <a:pt x="505" y="268"/>
                    <a:pt x="529" y="284"/>
                    <a:pt x="549" y="306"/>
                  </a:cubicBezTo>
                  <a:cubicBezTo>
                    <a:pt x="559" y="317"/>
                    <a:pt x="573" y="336"/>
                    <a:pt x="590" y="335"/>
                  </a:cubicBezTo>
                  <a:cubicBezTo>
                    <a:pt x="591" y="335"/>
                    <a:pt x="591" y="334"/>
                    <a:pt x="590" y="334"/>
                  </a:cubicBezTo>
                  <a:cubicBezTo>
                    <a:pt x="569" y="335"/>
                    <a:pt x="551" y="306"/>
                    <a:pt x="538" y="293"/>
                  </a:cubicBezTo>
                  <a:cubicBezTo>
                    <a:pt x="516" y="271"/>
                    <a:pt x="490" y="253"/>
                    <a:pt x="467" y="234"/>
                  </a:cubicBezTo>
                  <a:cubicBezTo>
                    <a:pt x="423" y="197"/>
                    <a:pt x="372" y="170"/>
                    <a:pt x="319" y="151"/>
                  </a:cubicBezTo>
                  <a:cubicBezTo>
                    <a:pt x="288" y="141"/>
                    <a:pt x="256" y="135"/>
                    <a:pt x="225" y="125"/>
                  </a:cubicBezTo>
                  <a:cubicBezTo>
                    <a:pt x="195" y="116"/>
                    <a:pt x="171" y="96"/>
                    <a:pt x="142" y="86"/>
                  </a:cubicBezTo>
                  <a:cubicBezTo>
                    <a:pt x="118" y="76"/>
                    <a:pt x="94" y="64"/>
                    <a:pt x="71" y="53"/>
                  </a:cubicBezTo>
                  <a:cubicBezTo>
                    <a:pt x="44" y="40"/>
                    <a:pt x="18" y="25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0"/>
            <p:cNvSpPr/>
            <p:nvPr userDrawn="1"/>
          </p:nvSpPr>
          <p:spPr bwMode="auto">
            <a:xfrm>
              <a:off x="187690" y="680078"/>
              <a:ext cx="111834" cy="358193"/>
            </a:xfrm>
            <a:custGeom>
              <a:avLst/>
              <a:gdLst>
                <a:gd name="T0" fmla="*/ 11 w 74"/>
                <a:gd name="T1" fmla="*/ 0 h 237"/>
                <a:gd name="T2" fmla="*/ 0 w 74"/>
                <a:gd name="T3" fmla="*/ 55 h 237"/>
                <a:gd name="T4" fmla="*/ 11 w 74"/>
                <a:gd name="T5" fmla="*/ 116 h 237"/>
                <a:gd name="T6" fmla="*/ 42 w 74"/>
                <a:gd name="T7" fmla="*/ 176 h 237"/>
                <a:gd name="T8" fmla="*/ 73 w 74"/>
                <a:gd name="T9" fmla="*/ 237 h 237"/>
                <a:gd name="T10" fmla="*/ 73 w 74"/>
                <a:gd name="T11" fmla="*/ 236 h 237"/>
                <a:gd name="T12" fmla="*/ 49 w 74"/>
                <a:gd name="T13" fmla="*/ 187 h 237"/>
                <a:gd name="T14" fmla="*/ 14 w 74"/>
                <a:gd name="T15" fmla="*/ 123 h 237"/>
                <a:gd name="T16" fmla="*/ 1 w 74"/>
                <a:gd name="T17" fmla="*/ 55 h 237"/>
                <a:gd name="T18" fmla="*/ 11 w 74"/>
                <a:gd name="T19" fmla="*/ 0 h 237"/>
                <a:gd name="T20" fmla="*/ 11 w 74"/>
                <a:gd name="T2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237">
                  <a:moveTo>
                    <a:pt x="11" y="0"/>
                  </a:moveTo>
                  <a:cubicBezTo>
                    <a:pt x="9" y="19"/>
                    <a:pt x="1" y="36"/>
                    <a:pt x="0" y="55"/>
                  </a:cubicBezTo>
                  <a:cubicBezTo>
                    <a:pt x="0" y="76"/>
                    <a:pt x="7" y="96"/>
                    <a:pt x="11" y="116"/>
                  </a:cubicBezTo>
                  <a:cubicBezTo>
                    <a:pt x="16" y="138"/>
                    <a:pt x="30" y="157"/>
                    <a:pt x="42" y="176"/>
                  </a:cubicBezTo>
                  <a:cubicBezTo>
                    <a:pt x="54" y="195"/>
                    <a:pt x="61" y="217"/>
                    <a:pt x="73" y="237"/>
                  </a:cubicBezTo>
                  <a:cubicBezTo>
                    <a:pt x="73" y="237"/>
                    <a:pt x="74" y="237"/>
                    <a:pt x="73" y="236"/>
                  </a:cubicBezTo>
                  <a:cubicBezTo>
                    <a:pt x="65" y="220"/>
                    <a:pt x="57" y="204"/>
                    <a:pt x="49" y="187"/>
                  </a:cubicBezTo>
                  <a:cubicBezTo>
                    <a:pt x="40" y="164"/>
                    <a:pt x="22" y="146"/>
                    <a:pt x="14" y="123"/>
                  </a:cubicBezTo>
                  <a:cubicBezTo>
                    <a:pt x="7" y="102"/>
                    <a:pt x="2" y="77"/>
                    <a:pt x="1" y="55"/>
                  </a:cubicBezTo>
                  <a:cubicBezTo>
                    <a:pt x="1" y="36"/>
                    <a:pt x="10" y="19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7B6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1"/>
            <p:cNvSpPr/>
            <p:nvPr userDrawn="1"/>
          </p:nvSpPr>
          <p:spPr bwMode="auto">
            <a:xfrm>
              <a:off x="2400057" y="-405844"/>
              <a:ext cx="940054" cy="231772"/>
            </a:xfrm>
            <a:custGeom>
              <a:avLst/>
              <a:gdLst>
                <a:gd name="T0" fmla="*/ 623 w 623"/>
                <a:gd name="T1" fmla="*/ 3 h 153"/>
                <a:gd name="T2" fmla="*/ 530 w 623"/>
                <a:gd name="T3" fmla="*/ 61 h 153"/>
                <a:gd name="T4" fmla="*/ 462 w 623"/>
                <a:gd name="T5" fmla="*/ 87 h 153"/>
                <a:gd name="T6" fmla="*/ 390 w 623"/>
                <a:gd name="T7" fmla="*/ 108 h 153"/>
                <a:gd name="T8" fmla="*/ 325 w 623"/>
                <a:gd name="T9" fmla="*/ 121 h 153"/>
                <a:gd name="T10" fmla="*/ 262 w 623"/>
                <a:gd name="T11" fmla="*/ 141 h 153"/>
                <a:gd name="T12" fmla="*/ 196 w 623"/>
                <a:gd name="T13" fmla="*/ 153 h 153"/>
                <a:gd name="T14" fmla="*/ 153 w 623"/>
                <a:gd name="T15" fmla="*/ 150 h 153"/>
                <a:gd name="T16" fmla="*/ 115 w 623"/>
                <a:gd name="T17" fmla="*/ 141 h 153"/>
                <a:gd name="T18" fmla="*/ 59 w 623"/>
                <a:gd name="T19" fmla="*/ 137 h 153"/>
                <a:gd name="T20" fmla="*/ 0 w 623"/>
                <a:gd name="T21" fmla="*/ 113 h 153"/>
                <a:gd name="T22" fmla="*/ 37 w 623"/>
                <a:gd name="T23" fmla="*/ 123 h 153"/>
                <a:gd name="T24" fmla="*/ 79 w 623"/>
                <a:gd name="T25" fmla="*/ 127 h 153"/>
                <a:gd name="T26" fmla="*/ 117 w 623"/>
                <a:gd name="T27" fmla="*/ 125 h 153"/>
                <a:gd name="T28" fmla="*/ 150 w 623"/>
                <a:gd name="T29" fmla="*/ 114 h 153"/>
                <a:gd name="T30" fmla="*/ 213 w 623"/>
                <a:gd name="T31" fmla="*/ 94 h 153"/>
                <a:gd name="T32" fmla="*/ 272 w 623"/>
                <a:gd name="T33" fmla="*/ 74 h 153"/>
                <a:gd name="T34" fmla="*/ 400 w 623"/>
                <a:gd name="T35" fmla="*/ 44 h 153"/>
                <a:gd name="T36" fmla="*/ 464 w 623"/>
                <a:gd name="T37" fmla="*/ 27 h 153"/>
                <a:gd name="T38" fmla="*/ 530 w 623"/>
                <a:gd name="T39" fmla="*/ 14 h 153"/>
                <a:gd name="T40" fmla="*/ 576 w 623"/>
                <a:gd name="T41" fmla="*/ 2 h 153"/>
                <a:gd name="T42" fmla="*/ 621 w 623"/>
                <a:gd name="T43" fmla="*/ 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3" h="153">
                  <a:moveTo>
                    <a:pt x="623" y="3"/>
                  </a:moveTo>
                  <a:cubicBezTo>
                    <a:pt x="594" y="26"/>
                    <a:pt x="563" y="46"/>
                    <a:pt x="530" y="61"/>
                  </a:cubicBezTo>
                  <a:cubicBezTo>
                    <a:pt x="508" y="71"/>
                    <a:pt x="484" y="78"/>
                    <a:pt x="462" y="87"/>
                  </a:cubicBezTo>
                  <a:cubicBezTo>
                    <a:pt x="438" y="97"/>
                    <a:pt x="415" y="103"/>
                    <a:pt x="390" y="108"/>
                  </a:cubicBezTo>
                  <a:cubicBezTo>
                    <a:pt x="368" y="113"/>
                    <a:pt x="346" y="115"/>
                    <a:pt x="325" y="121"/>
                  </a:cubicBezTo>
                  <a:cubicBezTo>
                    <a:pt x="303" y="128"/>
                    <a:pt x="283" y="134"/>
                    <a:pt x="262" y="141"/>
                  </a:cubicBezTo>
                  <a:cubicBezTo>
                    <a:pt x="241" y="147"/>
                    <a:pt x="219" y="153"/>
                    <a:pt x="196" y="153"/>
                  </a:cubicBezTo>
                  <a:cubicBezTo>
                    <a:pt x="181" y="152"/>
                    <a:pt x="167" y="152"/>
                    <a:pt x="153" y="150"/>
                  </a:cubicBezTo>
                  <a:cubicBezTo>
                    <a:pt x="140" y="148"/>
                    <a:pt x="128" y="143"/>
                    <a:pt x="115" y="141"/>
                  </a:cubicBezTo>
                  <a:cubicBezTo>
                    <a:pt x="96" y="137"/>
                    <a:pt x="77" y="140"/>
                    <a:pt x="59" y="137"/>
                  </a:cubicBezTo>
                  <a:cubicBezTo>
                    <a:pt x="40" y="134"/>
                    <a:pt x="14" y="127"/>
                    <a:pt x="0" y="113"/>
                  </a:cubicBezTo>
                  <a:cubicBezTo>
                    <a:pt x="10" y="118"/>
                    <a:pt x="25" y="122"/>
                    <a:pt x="37" y="123"/>
                  </a:cubicBezTo>
                  <a:cubicBezTo>
                    <a:pt x="51" y="124"/>
                    <a:pt x="65" y="127"/>
                    <a:pt x="79" y="127"/>
                  </a:cubicBezTo>
                  <a:cubicBezTo>
                    <a:pt x="92" y="127"/>
                    <a:pt x="104" y="128"/>
                    <a:pt x="117" y="125"/>
                  </a:cubicBezTo>
                  <a:cubicBezTo>
                    <a:pt x="128" y="123"/>
                    <a:pt x="139" y="117"/>
                    <a:pt x="150" y="114"/>
                  </a:cubicBezTo>
                  <a:cubicBezTo>
                    <a:pt x="171" y="106"/>
                    <a:pt x="191" y="100"/>
                    <a:pt x="213" y="94"/>
                  </a:cubicBezTo>
                  <a:cubicBezTo>
                    <a:pt x="233" y="87"/>
                    <a:pt x="253" y="81"/>
                    <a:pt x="272" y="74"/>
                  </a:cubicBezTo>
                  <a:cubicBezTo>
                    <a:pt x="314" y="62"/>
                    <a:pt x="357" y="53"/>
                    <a:pt x="400" y="44"/>
                  </a:cubicBezTo>
                  <a:cubicBezTo>
                    <a:pt x="421" y="39"/>
                    <a:pt x="442" y="31"/>
                    <a:pt x="464" y="27"/>
                  </a:cubicBezTo>
                  <a:cubicBezTo>
                    <a:pt x="487" y="22"/>
                    <a:pt x="509" y="20"/>
                    <a:pt x="530" y="14"/>
                  </a:cubicBezTo>
                  <a:cubicBezTo>
                    <a:pt x="546" y="9"/>
                    <a:pt x="561" y="5"/>
                    <a:pt x="576" y="2"/>
                  </a:cubicBezTo>
                  <a:cubicBezTo>
                    <a:pt x="591" y="0"/>
                    <a:pt x="606" y="5"/>
                    <a:pt x="621" y="4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2"/>
            <p:cNvSpPr/>
            <p:nvPr userDrawn="1"/>
          </p:nvSpPr>
          <p:spPr bwMode="auto">
            <a:xfrm>
              <a:off x="2434094" y="-566301"/>
              <a:ext cx="977332" cy="152353"/>
            </a:xfrm>
            <a:custGeom>
              <a:avLst/>
              <a:gdLst>
                <a:gd name="T0" fmla="*/ 648 w 648"/>
                <a:gd name="T1" fmla="*/ 7 h 101"/>
                <a:gd name="T2" fmla="*/ 603 w 648"/>
                <a:gd name="T3" fmla="*/ 30 h 101"/>
                <a:gd name="T4" fmla="*/ 537 w 648"/>
                <a:gd name="T5" fmla="*/ 50 h 101"/>
                <a:gd name="T6" fmla="*/ 474 w 648"/>
                <a:gd name="T7" fmla="*/ 68 h 101"/>
                <a:gd name="T8" fmla="*/ 407 w 648"/>
                <a:gd name="T9" fmla="*/ 78 h 101"/>
                <a:gd name="T10" fmla="*/ 331 w 648"/>
                <a:gd name="T11" fmla="*/ 90 h 101"/>
                <a:gd name="T12" fmla="*/ 293 w 648"/>
                <a:gd name="T13" fmla="*/ 92 h 101"/>
                <a:gd name="T14" fmla="*/ 252 w 648"/>
                <a:gd name="T15" fmla="*/ 94 h 101"/>
                <a:gd name="T16" fmla="*/ 236 w 648"/>
                <a:gd name="T17" fmla="*/ 97 h 101"/>
                <a:gd name="T18" fmla="*/ 215 w 648"/>
                <a:gd name="T19" fmla="*/ 99 h 101"/>
                <a:gd name="T20" fmla="*/ 176 w 648"/>
                <a:gd name="T21" fmla="*/ 99 h 101"/>
                <a:gd name="T22" fmla="*/ 100 w 648"/>
                <a:gd name="T23" fmla="*/ 84 h 101"/>
                <a:gd name="T24" fmla="*/ 0 w 648"/>
                <a:gd name="T25" fmla="*/ 43 h 101"/>
                <a:gd name="T26" fmla="*/ 67 w 648"/>
                <a:gd name="T27" fmla="*/ 70 h 101"/>
                <a:gd name="T28" fmla="*/ 135 w 648"/>
                <a:gd name="T29" fmla="*/ 64 h 101"/>
                <a:gd name="T30" fmla="*/ 204 w 648"/>
                <a:gd name="T31" fmla="*/ 51 h 101"/>
                <a:gd name="T32" fmla="*/ 240 w 648"/>
                <a:gd name="T33" fmla="*/ 47 h 101"/>
                <a:gd name="T34" fmla="*/ 273 w 648"/>
                <a:gd name="T35" fmla="*/ 41 h 101"/>
                <a:gd name="T36" fmla="*/ 346 w 648"/>
                <a:gd name="T37" fmla="*/ 28 h 101"/>
                <a:gd name="T38" fmla="*/ 422 w 648"/>
                <a:gd name="T39" fmla="*/ 21 h 101"/>
                <a:gd name="T40" fmla="*/ 495 w 648"/>
                <a:gd name="T41" fmla="*/ 6 h 101"/>
                <a:gd name="T42" fmla="*/ 574 w 648"/>
                <a:gd name="T43" fmla="*/ 5 h 101"/>
                <a:gd name="T44" fmla="*/ 615 w 648"/>
                <a:gd name="T45" fmla="*/ 5 h 101"/>
                <a:gd name="T46" fmla="*/ 648 w 648"/>
                <a:gd name="T47" fmla="*/ 0 h 101"/>
                <a:gd name="T48" fmla="*/ 647 w 648"/>
                <a:gd name="T49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8" h="101">
                  <a:moveTo>
                    <a:pt x="648" y="7"/>
                  </a:moveTo>
                  <a:cubicBezTo>
                    <a:pt x="634" y="14"/>
                    <a:pt x="619" y="24"/>
                    <a:pt x="603" y="30"/>
                  </a:cubicBezTo>
                  <a:cubicBezTo>
                    <a:pt x="581" y="37"/>
                    <a:pt x="559" y="44"/>
                    <a:pt x="537" y="50"/>
                  </a:cubicBezTo>
                  <a:cubicBezTo>
                    <a:pt x="516" y="55"/>
                    <a:pt x="496" y="63"/>
                    <a:pt x="474" y="68"/>
                  </a:cubicBezTo>
                  <a:cubicBezTo>
                    <a:pt x="452" y="74"/>
                    <a:pt x="430" y="77"/>
                    <a:pt x="407" y="78"/>
                  </a:cubicBezTo>
                  <a:cubicBezTo>
                    <a:pt x="382" y="81"/>
                    <a:pt x="357" y="88"/>
                    <a:pt x="331" y="90"/>
                  </a:cubicBezTo>
                  <a:cubicBezTo>
                    <a:pt x="319" y="91"/>
                    <a:pt x="307" y="92"/>
                    <a:pt x="293" y="92"/>
                  </a:cubicBezTo>
                  <a:cubicBezTo>
                    <a:pt x="279" y="93"/>
                    <a:pt x="266" y="91"/>
                    <a:pt x="252" y="94"/>
                  </a:cubicBezTo>
                  <a:cubicBezTo>
                    <a:pt x="247" y="95"/>
                    <a:pt x="242" y="95"/>
                    <a:pt x="236" y="97"/>
                  </a:cubicBezTo>
                  <a:cubicBezTo>
                    <a:pt x="229" y="99"/>
                    <a:pt x="223" y="98"/>
                    <a:pt x="215" y="99"/>
                  </a:cubicBezTo>
                  <a:cubicBezTo>
                    <a:pt x="201" y="100"/>
                    <a:pt x="189" y="101"/>
                    <a:pt x="176" y="99"/>
                  </a:cubicBezTo>
                  <a:cubicBezTo>
                    <a:pt x="150" y="95"/>
                    <a:pt x="125" y="88"/>
                    <a:pt x="100" y="84"/>
                  </a:cubicBezTo>
                  <a:cubicBezTo>
                    <a:pt x="63" y="79"/>
                    <a:pt x="24" y="73"/>
                    <a:pt x="0" y="43"/>
                  </a:cubicBezTo>
                  <a:cubicBezTo>
                    <a:pt x="19" y="58"/>
                    <a:pt x="43" y="67"/>
                    <a:pt x="67" y="70"/>
                  </a:cubicBezTo>
                  <a:cubicBezTo>
                    <a:pt x="90" y="73"/>
                    <a:pt x="113" y="69"/>
                    <a:pt x="135" y="64"/>
                  </a:cubicBezTo>
                  <a:cubicBezTo>
                    <a:pt x="157" y="58"/>
                    <a:pt x="180" y="55"/>
                    <a:pt x="204" y="51"/>
                  </a:cubicBezTo>
                  <a:cubicBezTo>
                    <a:pt x="215" y="49"/>
                    <a:pt x="228" y="48"/>
                    <a:pt x="240" y="47"/>
                  </a:cubicBezTo>
                  <a:cubicBezTo>
                    <a:pt x="252" y="47"/>
                    <a:pt x="261" y="44"/>
                    <a:pt x="273" y="41"/>
                  </a:cubicBezTo>
                  <a:cubicBezTo>
                    <a:pt x="297" y="35"/>
                    <a:pt x="321" y="32"/>
                    <a:pt x="346" y="28"/>
                  </a:cubicBezTo>
                  <a:cubicBezTo>
                    <a:pt x="371" y="24"/>
                    <a:pt x="397" y="28"/>
                    <a:pt x="422" y="21"/>
                  </a:cubicBezTo>
                  <a:cubicBezTo>
                    <a:pt x="446" y="15"/>
                    <a:pt x="470" y="9"/>
                    <a:pt x="495" y="6"/>
                  </a:cubicBezTo>
                  <a:cubicBezTo>
                    <a:pt x="521" y="4"/>
                    <a:pt x="548" y="6"/>
                    <a:pt x="574" y="5"/>
                  </a:cubicBezTo>
                  <a:cubicBezTo>
                    <a:pt x="587" y="5"/>
                    <a:pt x="602" y="5"/>
                    <a:pt x="615" y="5"/>
                  </a:cubicBezTo>
                  <a:cubicBezTo>
                    <a:pt x="625" y="5"/>
                    <a:pt x="639" y="5"/>
                    <a:pt x="648" y="0"/>
                  </a:cubicBezTo>
                  <a:cubicBezTo>
                    <a:pt x="648" y="0"/>
                    <a:pt x="648" y="1"/>
                    <a:pt x="647" y="2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3"/>
            <p:cNvSpPr/>
            <p:nvPr userDrawn="1"/>
          </p:nvSpPr>
          <p:spPr bwMode="auto">
            <a:xfrm>
              <a:off x="2411404" y="-720275"/>
              <a:ext cx="1059991" cy="158836"/>
            </a:xfrm>
            <a:custGeom>
              <a:avLst/>
              <a:gdLst>
                <a:gd name="T0" fmla="*/ 702 w 703"/>
                <a:gd name="T1" fmla="*/ 6 h 105"/>
                <a:gd name="T2" fmla="*/ 655 w 703"/>
                <a:gd name="T3" fmla="*/ 26 h 105"/>
                <a:gd name="T4" fmla="*/ 595 w 703"/>
                <a:gd name="T5" fmla="*/ 50 h 105"/>
                <a:gd name="T6" fmla="*/ 461 w 703"/>
                <a:gd name="T7" fmla="*/ 83 h 105"/>
                <a:gd name="T8" fmla="*/ 387 w 703"/>
                <a:gd name="T9" fmla="*/ 92 h 105"/>
                <a:gd name="T10" fmla="*/ 309 w 703"/>
                <a:gd name="T11" fmla="*/ 101 h 105"/>
                <a:gd name="T12" fmla="*/ 234 w 703"/>
                <a:gd name="T13" fmla="*/ 102 h 105"/>
                <a:gd name="T14" fmla="*/ 194 w 703"/>
                <a:gd name="T15" fmla="*/ 95 h 105"/>
                <a:gd name="T16" fmla="*/ 157 w 703"/>
                <a:gd name="T17" fmla="*/ 95 h 105"/>
                <a:gd name="T18" fmla="*/ 117 w 703"/>
                <a:gd name="T19" fmla="*/ 96 h 105"/>
                <a:gd name="T20" fmla="*/ 78 w 703"/>
                <a:gd name="T21" fmla="*/ 95 h 105"/>
                <a:gd name="T22" fmla="*/ 38 w 703"/>
                <a:gd name="T23" fmla="*/ 96 h 105"/>
                <a:gd name="T24" fmla="*/ 0 w 703"/>
                <a:gd name="T25" fmla="*/ 101 h 105"/>
                <a:gd name="T26" fmla="*/ 35 w 703"/>
                <a:gd name="T27" fmla="*/ 90 h 105"/>
                <a:gd name="T28" fmla="*/ 61 w 703"/>
                <a:gd name="T29" fmla="*/ 82 h 105"/>
                <a:gd name="T30" fmla="*/ 119 w 703"/>
                <a:gd name="T31" fmla="*/ 54 h 105"/>
                <a:gd name="T32" fmla="*/ 191 w 703"/>
                <a:gd name="T33" fmla="*/ 39 h 105"/>
                <a:gd name="T34" fmla="*/ 225 w 703"/>
                <a:gd name="T35" fmla="*/ 31 h 105"/>
                <a:gd name="T36" fmla="*/ 262 w 703"/>
                <a:gd name="T37" fmla="*/ 22 h 105"/>
                <a:gd name="T38" fmla="*/ 332 w 703"/>
                <a:gd name="T39" fmla="*/ 14 h 105"/>
                <a:gd name="T40" fmla="*/ 410 w 703"/>
                <a:gd name="T41" fmla="*/ 10 h 105"/>
                <a:gd name="T42" fmla="*/ 565 w 703"/>
                <a:gd name="T43" fmla="*/ 4 h 105"/>
                <a:gd name="T44" fmla="*/ 636 w 703"/>
                <a:gd name="T45" fmla="*/ 6 h 105"/>
                <a:gd name="T46" fmla="*/ 703 w 703"/>
                <a:gd name="T4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3" h="105">
                  <a:moveTo>
                    <a:pt x="702" y="6"/>
                  </a:moveTo>
                  <a:cubicBezTo>
                    <a:pt x="688" y="14"/>
                    <a:pt x="670" y="19"/>
                    <a:pt x="655" y="26"/>
                  </a:cubicBezTo>
                  <a:cubicBezTo>
                    <a:pt x="636" y="36"/>
                    <a:pt x="615" y="43"/>
                    <a:pt x="595" y="50"/>
                  </a:cubicBezTo>
                  <a:cubicBezTo>
                    <a:pt x="551" y="67"/>
                    <a:pt x="506" y="75"/>
                    <a:pt x="461" y="83"/>
                  </a:cubicBezTo>
                  <a:cubicBezTo>
                    <a:pt x="437" y="87"/>
                    <a:pt x="412" y="91"/>
                    <a:pt x="387" y="92"/>
                  </a:cubicBezTo>
                  <a:cubicBezTo>
                    <a:pt x="361" y="94"/>
                    <a:pt x="335" y="99"/>
                    <a:pt x="309" y="101"/>
                  </a:cubicBezTo>
                  <a:cubicBezTo>
                    <a:pt x="285" y="102"/>
                    <a:pt x="258" y="105"/>
                    <a:pt x="234" y="102"/>
                  </a:cubicBezTo>
                  <a:cubicBezTo>
                    <a:pt x="221" y="100"/>
                    <a:pt x="207" y="97"/>
                    <a:pt x="194" y="95"/>
                  </a:cubicBezTo>
                  <a:cubicBezTo>
                    <a:pt x="182" y="94"/>
                    <a:pt x="170" y="96"/>
                    <a:pt x="157" y="95"/>
                  </a:cubicBezTo>
                  <a:cubicBezTo>
                    <a:pt x="143" y="95"/>
                    <a:pt x="130" y="96"/>
                    <a:pt x="117" y="96"/>
                  </a:cubicBezTo>
                  <a:cubicBezTo>
                    <a:pt x="103" y="96"/>
                    <a:pt x="90" y="95"/>
                    <a:pt x="78" y="95"/>
                  </a:cubicBezTo>
                  <a:cubicBezTo>
                    <a:pt x="64" y="95"/>
                    <a:pt x="51" y="95"/>
                    <a:pt x="38" y="96"/>
                  </a:cubicBezTo>
                  <a:cubicBezTo>
                    <a:pt x="26" y="97"/>
                    <a:pt x="11" y="97"/>
                    <a:pt x="0" y="101"/>
                  </a:cubicBezTo>
                  <a:cubicBezTo>
                    <a:pt x="12" y="99"/>
                    <a:pt x="23" y="93"/>
                    <a:pt x="35" y="90"/>
                  </a:cubicBezTo>
                  <a:cubicBezTo>
                    <a:pt x="44" y="88"/>
                    <a:pt x="54" y="85"/>
                    <a:pt x="61" y="82"/>
                  </a:cubicBezTo>
                  <a:cubicBezTo>
                    <a:pt x="81" y="73"/>
                    <a:pt x="99" y="62"/>
                    <a:pt x="119" y="54"/>
                  </a:cubicBezTo>
                  <a:cubicBezTo>
                    <a:pt x="142" y="45"/>
                    <a:pt x="166" y="42"/>
                    <a:pt x="191" y="39"/>
                  </a:cubicBezTo>
                  <a:cubicBezTo>
                    <a:pt x="203" y="38"/>
                    <a:pt x="214" y="34"/>
                    <a:pt x="225" y="31"/>
                  </a:cubicBezTo>
                  <a:cubicBezTo>
                    <a:pt x="237" y="26"/>
                    <a:pt x="250" y="25"/>
                    <a:pt x="262" y="22"/>
                  </a:cubicBezTo>
                  <a:cubicBezTo>
                    <a:pt x="285" y="17"/>
                    <a:pt x="308" y="15"/>
                    <a:pt x="332" y="14"/>
                  </a:cubicBezTo>
                  <a:cubicBezTo>
                    <a:pt x="358" y="13"/>
                    <a:pt x="384" y="11"/>
                    <a:pt x="410" y="10"/>
                  </a:cubicBezTo>
                  <a:cubicBezTo>
                    <a:pt x="461" y="10"/>
                    <a:pt x="514" y="4"/>
                    <a:pt x="565" y="4"/>
                  </a:cubicBezTo>
                  <a:cubicBezTo>
                    <a:pt x="590" y="4"/>
                    <a:pt x="613" y="5"/>
                    <a:pt x="636" y="6"/>
                  </a:cubicBezTo>
                  <a:cubicBezTo>
                    <a:pt x="658" y="7"/>
                    <a:pt x="681" y="0"/>
                    <a:pt x="703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4"/>
            <p:cNvSpPr/>
            <p:nvPr userDrawn="1"/>
          </p:nvSpPr>
          <p:spPr bwMode="auto">
            <a:xfrm>
              <a:off x="2528100" y="-225938"/>
              <a:ext cx="743939" cy="196115"/>
            </a:xfrm>
            <a:custGeom>
              <a:avLst/>
              <a:gdLst>
                <a:gd name="T0" fmla="*/ 491 w 494"/>
                <a:gd name="T1" fmla="*/ 3 h 130"/>
                <a:gd name="T2" fmla="*/ 456 w 494"/>
                <a:gd name="T3" fmla="*/ 23 h 130"/>
                <a:gd name="T4" fmla="*/ 403 w 494"/>
                <a:gd name="T5" fmla="*/ 51 h 130"/>
                <a:gd name="T6" fmla="*/ 278 w 494"/>
                <a:gd name="T7" fmla="*/ 94 h 130"/>
                <a:gd name="T8" fmla="*/ 214 w 494"/>
                <a:gd name="T9" fmla="*/ 107 h 130"/>
                <a:gd name="T10" fmla="*/ 153 w 494"/>
                <a:gd name="T11" fmla="*/ 127 h 130"/>
                <a:gd name="T12" fmla="*/ 76 w 494"/>
                <a:gd name="T13" fmla="*/ 125 h 130"/>
                <a:gd name="T14" fmla="*/ 35 w 494"/>
                <a:gd name="T15" fmla="*/ 125 h 130"/>
                <a:gd name="T16" fmla="*/ 0 w 494"/>
                <a:gd name="T17" fmla="*/ 124 h 130"/>
                <a:gd name="T18" fmla="*/ 64 w 494"/>
                <a:gd name="T19" fmla="*/ 98 h 130"/>
                <a:gd name="T20" fmla="*/ 131 w 494"/>
                <a:gd name="T21" fmla="*/ 83 h 130"/>
                <a:gd name="T22" fmla="*/ 196 w 494"/>
                <a:gd name="T23" fmla="*/ 63 h 130"/>
                <a:gd name="T24" fmla="*/ 262 w 494"/>
                <a:gd name="T25" fmla="*/ 46 h 130"/>
                <a:gd name="T26" fmla="*/ 318 w 494"/>
                <a:gd name="T27" fmla="*/ 28 h 130"/>
                <a:gd name="T28" fmla="*/ 376 w 494"/>
                <a:gd name="T29" fmla="*/ 16 h 130"/>
                <a:gd name="T30" fmla="*/ 494 w 494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30">
                  <a:moveTo>
                    <a:pt x="491" y="3"/>
                  </a:moveTo>
                  <a:cubicBezTo>
                    <a:pt x="480" y="10"/>
                    <a:pt x="468" y="16"/>
                    <a:pt x="456" y="23"/>
                  </a:cubicBezTo>
                  <a:cubicBezTo>
                    <a:pt x="440" y="35"/>
                    <a:pt x="422" y="43"/>
                    <a:pt x="403" y="51"/>
                  </a:cubicBezTo>
                  <a:cubicBezTo>
                    <a:pt x="364" y="70"/>
                    <a:pt x="321" y="84"/>
                    <a:pt x="278" y="94"/>
                  </a:cubicBezTo>
                  <a:cubicBezTo>
                    <a:pt x="257" y="98"/>
                    <a:pt x="235" y="102"/>
                    <a:pt x="214" y="107"/>
                  </a:cubicBezTo>
                  <a:cubicBezTo>
                    <a:pt x="193" y="112"/>
                    <a:pt x="174" y="123"/>
                    <a:pt x="153" y="127"/>
                  </a:cubicBezTo>
                  <a:cubicBezTo>
                    <a:pt x="128" y="130"/>
                    <a:pt x="101" y="126"/>
                    <a:pt x="76" y="125"/>
                  </a:cubicBezTo>
                  <a:cubicBezTo>
                    <a:pt x="63" y="125"/>
                    <a:pt x="49" y="125"/>
                    <a:pt x="35" y="125"/>
                  </a:cubicBezTo>
                  <a:cubicBezTo>
                    <a:pt x="25" y="126"/>
                    <a:pt x="10" y="128"/>
                    <a:pt x="0" y="124"/>
                  </a:cubicBezTo>
                  <a:cubicBezTo>
                    <a:pt x="20" y="112"/>
                    <a:pt x="44" y="106"/>
                    <a:pt x="64" y="98"/>
                  </a:cubicBezTo>
                  <a:cubicBezTo>
                    <a:pt x="86" y="90"/>
                    <a:pt x="109" y="89"/>
                    <a:pt x="131" y="83"/>
                  </a:cubicBezTo>
                  <a:cubicBezTo>
                    <a:pt x="153" y="78"/>
                    <a:pt x="174" y="69"/>
                    <a:pt x="196" y="63"/>
                  </a:cubicBezTo>
                  <a:cubicBezTo>
                    <a:pt x="218" y="57"/>
                    <a:pt x="241" y="52"/>
                    <a:pt x="262" y="46"/>
                  </a:cubicBezTo>
                  <a:cubicBezTo>
                    <a:pt x="281" y="40"/>
                    <a:pt x="299" y="32"/>
                    <a:pt x="318" y="28"/>
                  </a:cubicBezTo>
                  <a:cubicBezTo>
                    <a:pt x="338" y="23"/>
                    <a:pt x="357" y="20"/>
                    <a:pt x="376" y="16"/>
                  </a:cubicBezTo>
                  <a:cubicBezTo>
                    <a:pt x="415" y="5"/>
                    <a:pt x="454" y="2"/>
                    <a:pt x="494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5"/>
            <p:cNvSpPr/>
            <p:nvPr userDrawn="1"/>
          </p:nvSpPr>
          <p:spPr bwMode="auto">
            <a:xfrm>
              <a:off x="2442197" y="-75206"/>
              <a:ext cx="761768" cy="257704"/>
            </a:xfrm>
            <a:custGeom>
              <a:avLst/>
              <a:gdLst>
                <a:gd name="T0" fmla="*/ 503 w 505"/>
                <a:gd name="T1" fmla="*/ 4 h 170"/>
                <a:gd name="T2" fmla="*/ 494 w 505"/>
                <a:gd name="T3" fmla="*/ 13 h 170"/>
                <a:gd name="T4" fmla="*/ 475 w 505"/>
                <a:gd name="T5" fmla="*/ 32 h 170"/>
                <a:gd name="T6" fmla="*/ 429 w 505"/>
                <a:gd name="T7" fmla="*/ 64 h 170"/>
                <a:gd name="T8" fmla="*/ 376 w 505"/>
                <a:gd name="T9" fmla="*/ 94 h 170"/>
                <a:gd name="T10" fmla="*/ 318 w 505"/>
                <a:gd name="T11" fmla="*/ 123 h 170"/>
                <a:gd name="T12" fmla="*/ 256 w 505"/>
                <a:gd name="T13" fmla="*/ 146 h 170"/>
                <a:gd name="T14" fmla="*/ 184 w 505"/>
                <a:gd name="T15" fmla="*/ 165 h 170"/>
                <a:gd name="T16" fmla="*/ 148 w 505"/>
                <a:gd name="T17" fmla="*/ 169 h 170"/>
                <a:gd name="T18" fmla="*/ 114 w 505"/>
                <a:gd name="T19" fmla="*/ 168 h 170"/>
                <a:gd name="T20" fmla="*/ 23 w 505"/>
                <a:gd name="T21" fmla="*/ 161 h 170"/>
                <a:gd name="T22" fmla="*/ 0 w 505"/>
                <a:gd name="T23" fmla="*/ 155 h 170"/>
                <a:gd name="T24" fmla="*/ 41 w 505"/>
                <a:gd name="T25" fmla="*/ 157 h 170"/>
                <a:gd name="T26" fmla="*/ 79 w 505"/>
                <a:gd name="T27" fmla="*/ 156 h 170"/>
                <a:gd name="T28" fmla="*/ 151 w 505"/>
                <a:gd name="T29" fmla="*/ 139 h 170"/>
                <a:gd name="T30" fmla="*/ 215 w 505"/>
                <a:gd name="T31" fmla="*/ 112 h 170"/>
                <a:gd name="T32" fmla="*/ 273 w 505"/>
                <a:gd name="T33" fmla="*/ 85 h 170"/>
                <a:gd name="T34" fmla="*/ 327 w 505"/>
                <a:gd name="T35" fmla="*/ 60 h 170"/>
                <a:gd name="T36" fmla="*/ 386 w 505"/>
                <a:gd name="T37" fmla="*/ 40 h 170"/>
                <a:gd name="T38" fmla="*/ 453 w 505"/>
                <a:gd name="T39" fmla="*/ 18 h 170"/>
                <a:gd name="T40" fmla="*/ 484 w 505"/>
                <a:gd name="T41" fmla="*/ 10 h 170"/>
                <a:gd name="T42" fmla="*/ 505 w 505"/>
                <a:gd name="T4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5" h="170">
                  <a:moveTo>
                    <a:pt x="503" y="4"/>
                  </a:moveTo>
                  <a:cubicBezTo>
                    <a:pt x="502" y="7"/>
                    <a:pt x="496" y="10"/>
                    <a:pt x="494" y="13"/>
                  </a:cubicBezTo>
                  <a:cubicBezTo>
                    <a:pt x="488" y="20"/>
                    <a:pt x="482" y="26"/>
                    <a:pt x="475" y="32"/>
                  </a:cubicBezTo>
                  <a:cubicBezTo>
                    <a:pt x="459" y="44"/>
                    <a:pt x="445" y="55"/>
                    <a:pt x="429" y="64"/>
                  </a:cubicBezTo>
                  <a:cubicBezTo>
                    <a:pt x="411" y="75"/>
                    <a:pt x="394" y="85"/>
                    <a:pt x="376" y="94"/>
                  </a:cubicBezTo>
                  <a:cubicBezTo>
                    <a:pt x="357" y="103"/>
                    <a:pt x="337" y="111"/>
                    <a:pt x="318" y="123"/>
                  </a:cubicBezTo>
                  <a:cubicBezTo>
                    <a:pt x="299" y="134"/>
                    <a:pt x="276" y="140"/>
                    <a:pt x="256" y="146"/>
                  </a:cubicBezTo>
                  <a:cubicBezTo>
                    <a:pt x="231" y="152"/>
                    <a:pt x="208" y="160"/>
                    <a:pt x="184" y="165"/>
                  </a:cubicBezTo>
                  <a:cubicBezTo>
                    <a:pt x="172" y="168"/>
                    <a:pt x="161" y="170"/>
                    <a:pt x="148" y="169"/>
                  </a:cubicBezTo>
                  <a:cubicBezTo>
                    <a:pt x="137" y="170"/>
                    <a:pt x="125" y="168"/>
                    <a:pt x="114" y="168"/>
                  </a:cubicBezTo>
                  <a:cubicBezTo>
                    <a:pt x="83" y="166"/>
                    <a:pt x="53" y="166"/>
                    <a:pt x="23" y="161"/>
                  </a:cubicBezTo>
                  <a:cubicBezTo>
                    <a:pt x="15" y="159"/>
                    <a:pt x="7" y="157"/>
                    <a:pt x="0" y="155"/>
                  </a:cubicBezTo>
                  <a:cubicBezTo>
                    <a:pt x="13" y="158"/>
                    <a:pt x="28" y="157"/>
                    <a:pt x="41" y="157"/>
                  </a:cubicBezTo>
                  <a:cubicBezTo>
                    <a:pt x="54" y="156"/>
                    <a:pt x="67" y="157"/>
                    <a:pt x="79" y="156"/>
                  </a:cubicBezTo>
                  <a:cubicBezTo>
                    <a:pt x="104" y="153"/>
                    <a:pt x="128" y="151"/>
                    <a:pt x="151" y="139"/>
                  </a:cubicBezTo>
                  <a:cubicBezTo>
                    <a:pt x="171" y="129"/>
                    <a:pt x="194" y="120"/>
                    <a:pt x="215" y="112"/>
                  </a:cubicBezTo>
                  <a:cubicBezTo>
                    <a:pt x="235" y="104"/>
                    <a:pt x="254" y="94"/>
                    <a:pt x="273" y="85"/>
                  </a:cubicBezTo>
                  <a:cubicBezTo>
                    <a:pt x="292" y="77"/>
                    <a:pt x="309" y="67"/>
                    <a:pt x="327" y="60"/>
                  </a:cubicBezTo>
                  <a:cubicBezTo>
                    <a:pt x="346" y="52"/>
                    <a:pt x="367" y="48"/>
                    <a:pt x="386" y="40"/>
                  </a:cubicBezTo>
                  <a:cubicBezTo>
                    <a:pt x="407" y="32"/>
                    <a:pt x="430" y="25"/>
                    <a:pt x="453" y="18"/>
                  </a:cubicBezTo>
                  <a:cubicBezTo>
                    <a:pt x="463" y="16"/>
                    <a:pt x="474" y="14"/>
                    <a:pt x="484" y="10"/>
                  </a:cubicBezTo>
                  <a:cubicBezTo>
                    <a:pt x="488" y="8"/>
                    <a:pt x="501" y="0"/>
                    <a:pt x="505" y="2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6"/>
            <p:cNvSpPr/>
            <p:nvPr userDrawn="1"/>
          </p:nvSpPr>
          <p:spPr bwMode="auto">
            <a:xfrm>
              <a:off x="2693419" y="47974"/>
              <a:ext cx="461924" cy="581860"/>
            </a:xfrm>
            <a:custGeom>
              <a:avLst/>
              <a:gdLst>
                <a:gd name="T0" fmla="*/ 283 w 306"/>
                <a:gd name="T1" fmla="*/ 58 h 386"/>
                <a:gd name="T2" fmla="*/ 279 w 306"/>
                <a:gd name="T3" fmla="*/ 68 h 386"/>
                <a:gd name="T4" fmla="*/ 271 w 306"/>
                <a:gd name="T5" fmla="*/ 95 h 386"/>
                <a:gd name="T6" fmla="*/ 224 w 306"/>
                <a:gd name="T7" fmla="*/ 156 h 386"/>
                <a:gd name="T8" fmla="*/ 123 w 306"/>
                <a:gd name="T9" fmla="*/ 251 h 386"/>
                <a:gd name="T10" fmla="*/ 99 w 306"/>
                <a:gd name="T11" fmla="*/ 282 h 386"/>
                <a:gd name="T12" fmla="*/ 62 w 306"/>
                <a:gd name="T13" fmla="*/ 325 h 386"/>
                <a:gd name="T14" fmla="*/ 26 w 306"/>
                <a:gd name="T15" fmla="*/ 361 h 386"/>
                <a:gd name="T16" fmla="*/ 0 w 306"/>
                <a:gd name="T17" fmla="*/ 386 h 386"/>
                <a:gd name="T18" fmla="*/ 11 w 306"/>
                <a:gd name="T19" fmla="*/ 366 h 386"/>
                <a:gd name="T20" fmla="*/ 24 w 306"/>
                <a:gd name="T21" fmla="*/ 344 h 386"/>
                <a:gd name="T22" fmla="*/ 47 w 306"/>
                <a:gd name="T23" fmla="*/ 300 h 386"/>
                <a:gd name="T24" fmla="*/ 72 w 306"/>
                <a:gd name="T25" fmla="*/ 261 h 386"/>
                <a:gd name="T26" fmla="*/ 95 w 306"/>
                <a:gd name="T27" fmla="*/ 219 h 386"/>
                <a:gd name="T28" fmla="*/ 148 w 306"/>
                <a:gd name="T29" fmla="*/ 147 h 386"/>
                <a:gd name="T30" fmla="*/ 209 w 306"/>
                <a:gd name="T31" fmla="*/ 80 h 386"/>
                <a:gd name="T32" fmla="*/ 263 w 306"/>
                <a:gd name="T33" fmla="*/ 38 h 386"/>
                <a:gd name="T34" fmla="*/ 306 w 306"/>
                <a:gd name="T35" fmla="*/ 0 h 386"/>
                <a:gd name="T36" fmla="*/ 295 w 306"/>
                <a:gd name="T37" fmla="*/ 38 h 386"/>
                <a:gd name="T38" fmla="*/ 283 w 306"/>
                <a:gd name="T39" fmla="*/ 6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6" h="386">
                  <a:moveTo>
                    <a:pt x="283" y="58"/>
                  </a:moveTo>
                  <a:cubicBezTo>
                    <a:pt x="284" y="61"/>
                    <a:pt x="280" y="65"/>
                    <a:pt x="279" y="68"/>
                  </a:cubicBezTo>
                  <a:cubicBezTo>
                    <a:pt x="277" y="77"/>
                    <a:pt x="274" y="86"/>
                    <a:pt x="271" y="95"/>
                  </a:cubicBezTo>
                  <a:cubicBezTo>
                    <a:pt x="263" y="120"/>
                    <a:pt x="243" y="139"/>
                    <a:pt x="224" y="156"/>
                  </a:cubicBezTo>
                  <a:cubicBezTo>
                    <a:pt x="189" y="187"/>
                    <a:pt x="156" y="219"/>
                    <a:pt x="123" y="251"/>
                  </a:cubicBezTo>
                  <a:cubicBezTo>
                    <a:pt x="114" y="261"/>
                    <a:pt x="107" y="272"/>
                    <a:pt x="99" y="282"/>
                  </a:cubicBezTo>
                  <a:cubicBezTo>
                    <a:pt x="86" y="296"/>
                    <a:pt x="74" y="311"/>
                    <a:pt x="62" y="325"/>
                  </a:cubicBezTo>
                  <a:cubicBezTo>
                    <a:pt x="51" y="338"/>
                    <a:pt x="38" y="350"/>
                    <a:pt x="26" y="361"/>
                  </a:cubicBezTo>
                  <a:cubicBezTo>
                    <a:pt x="17" y="370"/>
                    <a:pt x="9" y="379"/>
                    <a:pt x="0" y="386"/>
                  </a:cubicBezTo>
                  <a:cubicBezTo>
                    <a:pt x="4" y="381"/>
                    <a:pt x="8" y="372"/>
                    <a:pt x="11" y="366"/>
                  </a:cubicBezTo>
                  <a:cubicBezTo>
                    <a:pt x="15" y="359"/>
                    <a:pt x="19" y="352"/>
                    <a:pt x="24" y="344"/>
                  </a:cubicBezTo>
                  <a:cubicBezTo>
                    <a:pt x="32" y="330"/>
                    <a:pt x="40" y="315"/>
                    <a:pt x="47" y="300"/>
                  </a:cubicBezTo>
                  <a:cubicBezTo>
                    <a:pt x="53" y="286"/>
                    <a:pt x="63" y="273"/>
                    <a:pt x="72" y="261"/>
                  </a:cubicBezTo>
                  <a:cubicBezTo>
                    <a:pt x="80" y="247"/>
                    <a:pt x="86" y="232"/>
                    <a:pt x="95" y="219"/>
                  </a:cubicBezTo>
                  <a:cubicBezTo>
                    <a:pt x="109" y="192"/>
                    <a:pt x="127" y="170"/>
                    <a:pt x="148" y="147"/>
                  </a:cubicBezTo>
                  <a:cubicBezTo>
                    <a:pt x="169" y="124"/>
                    <a:pt x="185" y="100"/>
                    <a:pt x="209" y="80"/>
                  </a:cubicBezTo>
                  <a:cubicBezTo>
                    <a:pt x="227" y="66"/>
                    <a:pt x="244" y="50"/>
                    <a:pt x="263" y="38"/>
                  </a:cubicBezTo>
                  <a:cubicBezTo>
                    <a:pt x="279" y="27"/>
                    <a:pt x="294" y="17"/>
                    <a:pt x="306" y="0"/>
                  </a:cubicBezTo>
                  <a:cubicBezTo>
                    <a:pt x="302" y="13"/>
                    <a:pt x="300" y="26"/>
                    <a:pt x="295" y="38"/>
                  </a:cubicBezTo>
                  <a:cubicBezTo>
                    <a:pt x="290" y="47"/>
                    <a:pt x="286" y="54"/>
                    <a:pt x="283" y="63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7"/>
            <p:cNvSpPr/>
            <p:nvPr userDrawn="1"/>
          </p:nvSpPr>
          <p:spPr bwMode="auto">
            <a:xfrm>
              <a:off x="3014334" y="60940"/>
              <a:ext cx="149112" cy="734213"/>
            </a:xfrm>
            <a:custGeom>
              <a:avLst/>
              <a:gdLst>
                <a:gd name="T0" fmla="*/ 47 w 99"/>
                <a:gd name="T1" fmla="*/ 118 h 486"/>
                <a:gd name="T2" fmla="*/ 42 w 99"/>
                <a:gd name="T3" fmla="*/ 129 h 486"/>
                <a:gd name="T4" fmla="*/ 38 w 99"/>
                <a:gd name="T5" fmla="*/ 153 h 486"/>
                <a:gd name="T6" fmla="*/ 31 w 99"/>
                <a:gd name="T7" fmla="*/ 189 h 486"/>
                <a:gd name="T8" fmla="*/ 24 w 99"/>
                <a:gd name="T9" fmla="*/ 223 h 486"/>
                <a:gd name="T10" fmla="*/ 7 w 99"/>
                <a:gd name="T11" fmla="*/ 299 h 486"/>
                <a:gd name="T12" fmla="*/ 0 w 99"/>
                <a:gd name="T13" fmla="*/ 376 h 486"/>
                <a:gd name="T14" fmla="*/ 9 w 99"/>
                <a:gd name="T15" fmla="*/ 433 h 486"/>
                <a:gd name="T16" fmla="*/ 12 w 99"/>
                <a:gd name="T17" fmla="*/ 486 h 486"/>
                <a:gd name="T18" fmla="*/ 17 w 99"/>
                <a:gd name="T19" fmla="*/ 462 h 486"/>
                <a:gd name="T20" fmla="*/ 31 w 99"/>
                <a:gd name="T21" fmla="*/ 427 h 486"/>
                <a:gd name="T22" fmla="*/ 46 w 99"/>
                <a:gd name="T23" fmla="*/ 391 h 486"/>
                <a:gd name="T24" fmla="*/ 60 w 99"/>
                <a:gd name="T25" fmla="*/ 356 h 486"/>
                <a:gd name="T26" fmla="*/ 94 w 99"/>
                <a:gd name="T27" fmla="*/ 200 h 486"/>
                <a:gd name="T28" fmla="*/ 87 w 99"/>
                <a:gd name="T29" fmla="*/ 102 h 486"/>
                <a:gd name="T30" fmla="*/ 86 w 99"/>
                <a:gd name="T31" fmla="*/ 45 h 486"/>
                <a:gd name="T32" fmla="*/ 86 w 99"/>
                <a:gd name="T33" fmla="*/ 0 h 486"/>
                <a:gd name="T34" fmla="*/ 76 w 99"/>
                <a:gd name="T35" fmla="*/ 23 h 486"/>
                <a:gd name="T36" fmla="*/ 67 w 99"/>
                <a:gd name="T37" fmla="*/ 51 h 486"/>
                <a:gd name="T38" fmla="*/ 53 w 99"/>
                <a:gd name="T39" fmla="*/ 91 h 486"/>
                <a:gd name="T40" fmla="*/ 42 w 99"/>
                <a:gd name="T41" fmla="*/ 135 h 486"/>
                <a:gd name="T42" fmla="*/ 34 w 99"/>
                <a:gd name="T43" fmla="*/ 17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" h="486">
                  <a:moveTo>
                    <a:pt x="47" y="118"/>
                  </a:moveTo>
                  <a:cubicBezTo>
                    <a:pt x="46" y="122"/>
                    <a:pt x="44" y="125"/>
                    <a:pt x="42" y="129"/>
                  </a:cubicBezTo>
                  <a:cubicBezTo>
                    <a:pt x="39" y="137"/>
                    <a:pt x="39" y="145"/>
                    <a:pt x="38" y="153"/>
                  </a:cubicBezTo>
                  <a:cubicBezTo>
                    <a:pt x="34" y="165"/>
                    <a:pt x="33" y="177"/>
                    <a:pt x="31" y="189"/>
                  </a:cubicBezTo>
                  <a:cubicBezTo>
                    <a:pt x="30" y="201"/>
                    <a:pt x="26" y="212"/>
                    <a:pt x="24" y="223"/>
                  </a:cubicBezTo>
                  <a:cubicBezTo>
                    <a:pt x="18" y="249"/>
                    <a:pt x="14" y="274"/>
                    <a:pt x="7" y="299"/>
                  </a:cubicBezTo>
                  <a:cubicBezTo>
                    <a:pt x="1" y="324"/>
                    <a:pt x="1" y="350"/>
                    <a:pt x="0" y="376"/>
                  </a:cubicBezTo>
                  <a:cubicBezTo>
                    <a:pt x="1" y="394"/>
                    <a:pt x="6" y="414"/>
                    <a:pt x="9" y="433"/>
                  </a:cubicBezTo>
                  <a:cubicBezTo>
                    <a:pt x="10" y="450"/>
                    <a:pt x="13" y="468"/>
                    <a:pt x="12" y="486"/>
                  </a:cubicBezTo>
                  <a:cubicBezTo>
                    <a:pt x="10" y="477"/>
                    <a:pt x="14" y="470"/>
                    <a:pt x="17" y="462"/>
                  </a:cubicBezTo>
                  <a:cubicBezTo>
                    <a:pt x="22" y="450"/>
                    <a:pt x="26" y="438"/>
                    <a:pt x="31" y="427"/>
                  </a:cubicBezTo>
                  <a:cubicBezTo>
                    <a:pt x="36" y="415"/>
                    <a:pt x="41" y="403"/>
                    <a:pt x="46" y="391"/>
                  </a:cubicBezTo>
                  <a:cubicBezTo>
                    <a:pt x="51" y="380"/>
                    <a:pt x="58" y="369"/>
                    <a:pt x="60" y="356"/>
                  </a:cubicBezTo>
                  <a:cubicBezTo>
                    <a:pt x="73" y="305"/>
                    <a:pt x="99" y="254"/>
                    <a:pt x="94" y="200"/>
                  </a:cubicBezTo>
                  <a:cubicBezTo>
                    <a:pt x="92" y="167"/>
                    <a:pt x="89" y="135"/>
                    <a:pt x="87" y="102"/>
                  </a:cubicBezTo>
                  <a:cubicBezTo>
                    <a:pt x="87" y="83"/>
                    <a:pt x="86" y="64"/>
                    <a:pt x="86" y="45"/>
                  </a:cubicBezTo>
                  <a:cubicBezTo>
                    <a:pt x="87" y="30"/>
                    <a:pt x="85" y="14"/>
                    <a:pt x="86" y="0"/>
                  </a:cubicBezTo>
                  <a:cubicBezTo>
                    <a:pt x="79" y="4"/>
                    <a:pt x="78" y="16"/>
                    <a:pt x="76" y="23"/>
                  </a:cubicBezTo>
                  <a:cubicBezTo>
                    <a:pt x="73" y="31"/>
                    <a:pt x="71" y="41"/>
                    <a:pt x="67" y="51"/>
                  </a:cubicBezTo>
                  <a:cubicBezTo>
                    <a:pt x="64" y="64"/>
                    <a:pt x="58" y="78"/>
                    <a:pt x="53" y="91"/>
                  </a:cubicBezTo>
                  <a:cubicBezTo>
                    <a:pt x="48" y="106"/>
                    <a:pt x="45" y="120"/>
                    <a:pt x="42" y="135"/>
                  </a:cubicBezTo>
                  <a:cubicBezTo>
                    <a:pt x="40" y="146"/>
                    <a:pt x="39" y="159"/>
                    <a:pt x="34" y="17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28"/>
            <p:cNvSpPr/>
            <p:nvPr userDrawn="1"/>
          </p:nvSpPr>
          <p:spPr bwMode="auto">
            <a:xfrm>
              <a:off x="3181275" y="-29823"/>
              <a:ext cx="141008" cy="750421"/>
            </a:xfrm>
            <a:custGeom>
              <a:avLst/>
              <a:gdLst>
                <a:gd name="T0" fmla="*/ 4 w 93"/>
                <a:gd name="T1" fmla="*/ 13 h 497"/>
                <a:gd name="T2" fmla="*/ 3 w 93"/>
                <a:gd name="T3" fmla="*/ 18 h 497"/>
                <a:gd name="T4" fmla="*/ 1 w 93"/>
                <a:gd name="T5" fmla="*/ 55 h 497"/>
                <a:gd name="T6" fmla="*/ 6 w 93"/>
                <a:gd name="T7" fmla="*/ 132 h 497"/>
                <a:gd name="T8" fmla="*/ 20 w 93"/>
                <a:gd name="T9" fmla="*/ 197 h 497"/>
                <a:gd name="T10" fmla="*/ 20 w 93"/>
                <a:gd name="T11" fmla="*/ 235 h 497"/>
                <a:gd name="T12" fmla="*/ 27 w 93"/>
                <a:gd name="T13" fmla="*/ 270 h 497"/>
                <a:gd name="T14" fmla="*/ 50 w 93"/>
                <a:gd name="T15" fmla="*/ 321 h 497"/>
                <a:gd name="T16" fmla="*/ 58 w 93"/>
                <a:gd name="T17" fmla="*/ 350 h 497"/>
                <a:gd name="T18" fmla="*/ 64 w 93"/>
                <a:gd name="T19" fmla="*/ 381 h 497"/>
                <a:gd name="T20" fmla="*/ 74 w 93"/>
                <a:gd name="T21" fmla="*/ 438 h 497"/>
                <a:gd name="T22" fmla="*/ 80 w 93"/>
                <a:gd name="T23" fmla="*/ 467 h 497"/>
                <a:gd name="T24" fmla="*/ 87 w 93"/>
                <a:gd name="T25" fmla="*/ 497 h 497"/>
                <a:gd name="T26" fmla="*/ 84 w 93"/>
                <a:gd name="T27" fmla="*/ 457 h 497"/>
                <a:gd name="T28" fmla="*/ 86 w 93"/>
                <a:gd name="T29" fmla="*/ 417 h 497"/>
                <a:gd name="T30" fmla="*/ 92 w 93"/>
                <a:gd name="T31" fmla="*/ 369 h 497"/>
                <a:gd name="T32" fmla="*/ 92 w 93"/>
                <a:gd name="T33" fmla="*/ 325 h 497"/>
                <a:gd name="T34" fmla="*/ 88 w 93"/>
                <a:gd name="T35" fmla="*/ 293 h 497"/>
                <a:gd name="T36" fmla="*/ 83 w 93"/>
                <a:gd name="T37" fmla="*/ 261 h 497"/>
                <a:gd name="T38" fmla="*/ 71 w 93"/>
                <a:gd name="T39" fmla="*/ 195 h 497"/>
                <a:gd name="T40" fmla="*/ 59 w 93"/>
                <a:gd name="T41" fmla="*/ 148 h 497"/>
                <a:gd name="T42" fmla="*/ 41 w 93"/>
                <a:gd name="T43" fmla="*/ 94 h 497"/>
                <a:gd name="T44" fmla="*/ 3 w 93"/>
                <a:gd name="T45" fmla="*/ 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497">
                  <a:moveTo>
                    <a:pt x="4" y="13"/>
                  </a:moveTo>
                  <a:cubicBezTo>
                    <a:pt x="4" y="15"/>
                    <a:pt x="4" y="16"/>
                    <a:pt x="3" y="18"/>
                  </a:cubicBezTo>
                  <a:cubicBezTo>
                    <a:pt x="2" y="30"/>
                    <a:pt x="1" y="43"/>
                    <a:pt x="1" y="55"/>
                  </a:cubicBezTo>
                  <a:cubicBezTo>
                    <a:pt x="0" y="79"/>
                    <a:pt x="1" y="107"/>
                    <a:pt x="6" y="132"/>
                  </a:cubicBezTo>
                  <a:cubicBezTo>
                    <a:pt x="12" y="154"/>
                    <a:pt x="16" y="175"/>
                    <a:pt x="20" y="197"/>
                  </a:cubicBezTo>
                  <a:cubicBezTo>
                    <a:pt x="22" y="211"/>
                    <a:pt x="21" y="221"/>
                    <a:pt x="20" y="235"/>
                  </a:cubicBezTo>
                  <a:cubicBezTo>
                    <a:pt x="20" y="247"/>
                    <a:pt x="23" y="259"/>
                    <a:pt x="27" y="270"/>
                  </a:cubicBezTo>
                  <a:cubicBezTo>
                    <a:pt x="33" y="288"/>
                    <a:pt x="44" y="303"/>
                    <a:pt x="50" y="321"/>
                  </a:cubicBezTo>
                  <a:cubicBezTo>
                    <a:pt x="53" y="330"/>
                    <a:pt x="55" y="340"/>
                    <a:pt x="58" y="350"/>
                  </a:cubicBezTo>
                  <a:cubicBezTo>
                    <a:pt x="61" y="361"/>
                    <a:pt x="61" y="370"/>
                    <a:pt x="64" y="381"/>
                  </a:cubicBezTo>
                  <a:cubicBezTo>
                    <a:pt x="70" y="400"/>
                    <a:pt x="72" y="419"/>
                    <a:pt x="74" y="438"/>
                  </a:cubicBezTo>
                  <a:cubicBezTo>
                    <a:pt x="75" y="448"/>
                    <a:pt x="78" y="458"/>
                    <a:pt x="80" y="467"/>
                  </a:cubicBezTo>
                  <a:cubicBezTo>
                    <a:pt x="82" y="476"/>
                    <a:pt x="83" y="489"/>
                    <a:pt x="87" y="497"/>
                  </a:cubicBezTo>
                  <a:cubicBezTo>
                    <a:pt x="79" y="489"/>
                    <a:pt x="82" y="467"/>
                    <a:pt x="84" y="457"/>
                  </a:cubicBezTo>
                  <a:cubicBezTo>
                    <a:pt x="84" y="443"/>
                    <a:pt x="86" y="430"/>
                    <a:pt x="86" y="417"/>
                  </a:cubicBezTo>
                  <a:cubicBezTo>
                    <a:pt x="86" y="401"/>
                    <a:pt x="91" y="385"/>
                    <a:pt x="92" y="369"/>
                  </a:cubicBezTo>
                  <a:cubicBezTo>
                    <a:pt x="93" y="356"/>
                    <a:pt x="92" y="340"/>
                    <a:pt x="92" y="325"/>
                  </a:cubicBezTo>
                  <a:cubicBezTo>
                    <a:pt x="92" y="315"/>
                    <a:pt x="90" y="304"/>
                    <a:pt x="88" y="293"/>
                  </a:cubicBezTo>
                  <a:cubicBezTo>
                    <a:pt x="86" y="283"/>
                    <a:pt x="85" y="271"/>
                    <a:pt x="83" y="261"/>
                  </a:cubicBezTo>
                  <a:cubicBezTo>
                    <a:pt x="78" y="238"/>
                    <a:pt x="73" y="217"/>
                    <a:pt x="71" y="195"/>
                  </a:cubicBezTo>
                  <a:cubicBezTo>
                    <a:pt x="69" y="178"/>
                    <a:pt x="65" y="163"/>
                    <a:pt x="59" y="148"/>
                  </a:cubicBezTo>
                  <a:cubicBezTo>
                    <a:pt x="54" y="129"/>
                    <a:pt x="48" y="111"/>
                    <a:pt x="41" y="94"/>
                  </a:cubicBezTo>
                  <a:cubicBezTo>
                    <a:pt x="38" y="85"/>
                    <a:pt x="6" y="0"/>
                    <a:pt x="3" y="2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29"/>
            <p:cNvSpPr/>
            <p:nvPr userDrawn="1"/>
          </p:nvSpPr>
          <p:spPr bwMode="auto">
            <a:xfrm>
              <a:off x="3246106" y="-185418"/>
              <a:ext cx="192873" cy="829839"/>
            </a:xfrm>
            <a:custGeom>
              <a:avLst/>
              <a:gdLst>
                <a:gd name="T0" fmla="*/ 4 w 127"/>
                <a:gd name="T1" fmla="*/ 15 h 549"/>
                <a:gd name="T2" fmla="*/ 0 w 127"/>
                <a:gd name="T3" fmla="*/ 59 h 549"/>
                <a:gd name="T4" fmla="*/ 11 w 127"/>
                <a:gd name="T5" fmla="*/ 127 h 549"/>
                <a:gd name="T6" fmla="*/ 45 w 127"/>
                <a:gd name="T7" fmla="*/ 255 h 549"/>
                <a:gd name="T8" fmla="*/ 67 w 127"/>
                <a:gd name="T9" fmla="*/ 385 h 549"/>
                <a:gd name="T10" fmla="*/ 91 w 127"/>
                <a:gd name="T11" fmla="*/ 447 h 549"/>
                <a:gd name="T12" fmla="*/ 111 w 127"/>
                <a:gd name="T13" fmla="*/ 502 h 549"/>
                <a:gd name="T14" fmla="*/ 127 w 127"/>
                <a:gd name="T15" fmla="*/ 549 h 549"/>
                <a:gd name="T16" fmla="*/ 115 w 127"/>
                <a:gd name="T17" fmla="*/ 515 h 549"/>
                <a:gd name="T18" fmla="*/ 116 w 127"/>
                <a:gd name="T19" fmla="*/ 476 h 549"/>
                <a:gd name="T20" fmla="*/ 117 w 127"/>
                <a:gd name="T21" fmla="*/ 400 h 549"/>
                <a:gd name="T22" fmla="*/ 114 w 127"/>
                <a:gd name="T23" fmla="*/ 312 h 549"/>
                <a:gd name="T24" fmla="*/ 80 w 127"/>
                <a:gd name="T25" fmla="*/ 222 h 549"/>
                <a:gd name="T26" fmla="*/ 61 w 127"/>
                <a:gd name="T27" fmla="*/ 161 h 549"/>
                <a:gd name="T28" fmla="*/ 46 w 127"/>
                <a:gd name="T29" fmla="*/ 97 h 549"/>
                <a:gd name="T30" fmla="*/ 26 w 127"/>
                <a:gd name="T31" fmla="*/ 48 h 549"/>
                <a:gd name="T32" fmla="*/ 10 w 127"/>
                <a:gd name="T33" fmla="*/ 22 h 549"/>
                <a:gd name="T34" fmla="*/ 1 w 127"/>
                <a:gd name="T35" fmla="*/ 0 h 549"/>
                <a:gd name="T36" fmla="*/ 2 w 127"/>
                <a:gd name="T37" fmla="*/ 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7" h="549">
                  <a:moveTo>
                    <a:pt x="4" y="15"/>
                  </a:moveTo>
                  <a:cubicBezTo>
                    <a:pt x="0" y="27"/>
                    <a:pt x="0" y="46"/>
                    <a:pt x="0" y="59"/>
                  </a:cubicBezTo>
                  <a:cubicBezTo>
                    <a:pt x="1" y="83"/>
                    <a:pt x="5" y="104"/>
                    <a:pt x="11" y="127"/>
                  </a:cubicBezTo>
                  <a:cubicBezTo>
                    <a:pt x="23" y="170"/>
                    <a:pt x="39" y="211"/>
                    <a:pt x="45" y="255"/>
                  </a:cubicBezTo>
                  <a:cubicBezTo>
                    <a:pt x="52" y="299"/>
                    <a:pt x="58" y="343"/>
                    <a:pt x="67" y="385"/>
                  </a:cubicBezTo>
                  <a:cubicBezTo>
                    <a:pt x="71" y="407"/>
                    <a:pt x="80" y="427"/>
                    <a:pt x="91" y="447"/>
                  </a:cubicBezTo>
                  <a:cubicBezTo>
                    <a:pt x="100" y="465"/>
                    <a:pt x="104" y="484"/>
                    <a:pt x="111" y="502"/>
                  </a:cubicBezTo>
                  <a:cubicBezTo>
                    <a:pt x="118" y="517"/>
                    <a:pt x="124" y="533"/>
                    <a:pt x="127" y="549"/>
                  </a:cubicBezTo>
                  <a:cubicBezTo>
                    <a:pt x="116" y="543"/>
                    <a:pt x="114" y="526"/>
                    <a:pt x="115" y="515"/>
                  </a:cubicBezTo>
                  <a:cubicBezTo>
                    <a:pt x="116" y="502"/>
                    <a:pt x="116" y="489"/>
                    <a:pt x="116" y="476"/>
                  </a:cubicBezTo>
                  <a:cubicBezTo>
                    <a:pt x="118" y="451"/>
                    <a:pt x="116" y="425"/>
                    <a:pt x="117" y="400"/>
                  </a:cubicBezTo>
                  <a:cubicBezTo>
                    <a:pt x="118" y="370"/>
                    <a:pt x="120" y="341"/>
                    <a:pt x="114" y="312"/>
                  </a:cubicBezTo>
                  <a:cubicBezTo>
                    <a:pt x="107" y="280"/>
                    <a:pt x="90" y="252"/>
                    <a:pt x="80" y="222"/>
                  </a:cubicBezTo>
                  <a:cubicBezTo>
                    <a:pt x="73" y="202"/>
                    <a:pt x="66" y="181"/>
                    <a:pt x="61" y="161"/>
                  </a:cubicBezTo>
                  <a:cubicBezTo>
                    <a:pt x="55" y="140"/>
                    <a:pt x="54" y="117"/>
                    <a:pt x="46" y="97"/>
                  </a:cubicBezTo>
                  <a:cubicBezTo>
                    <a:pt x="39" y="81"/>
                    <a:pt x="35" y="63"/>
                    <a:pt x="26" y="48"/>
                  </a:cubicBezTo>
                  <a:cubicBezTo>
                    <a:pt x="20" y="39"/>
                    <a:pt x="16" y="30"/>
                    <a:pt x="10" y="22"/>
                  </a:cubicBezTo>
                  <a:cubicBezTo>
                    <a:pt x="6" y="15"/>
                    <a:pt x="4" y="7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30"/>
            <p:cNvSpPr/>
            <p:nvPr userDrawn="1"/>
          </p:nvSpPr>
          <p:spPr bwMode="auto">
            <a:xfrm>
              <a:off x="3315800" y="-319944"/>
              <a:ext cx="427887" cy="836322"/>
            </a:xfrm>
            <a:custGeom>
              <a:avLst/>
              <a:gdLst>
                <a:gd name="T0" fmla="*/ 4 w 284"/>
                <a:gd name="T1" fmla="*/ 11 h 554"/>
                <a:gd name="T2" fmla="*/ 8 w 284"/>
                <a:gd name="T3" fmla="*/ 26 h 554"/>
                <a:gd name="T4" fmla="*/ 15 w 284"/>
                <a:gd name="T5" fmla="*/ 62 h 554"/>
                <a:gd name="T6" fmla="*/ 35 w 284"/>
                <a:gd name="T7" fmla="*/ 124 h 554"/>
                <a:gd name="T8" fmla="*/ 73 w 284"/>
                <a:gd name="T9" fmla="*/ 243 h 554"/>
                <a:gd name="T10" fmla="*/ 125 w 284"/>
                <a:gd name="T11" fmla="*/ 361 h 554"/>
                <a:gd name="T12" fmla="*/ 156 w 284"/>
                <a:gd name="T13" fmla="*/ 415 h 554"/>
                <a:gd name="T14" fmla="*/ 197 w 284"/>
                <a:gd name="T15" fmla="*/ 463 h 554"/>
                <a:gd name="T16" fmla="*/ 209 w 284"/>
                <a:gd name="T17" fmla="*/ 486 h 554"/>
                <a:gd name="T18" fmla="*/ 225 w 284"/>
                <a:gd name="T19" fmla="*/ 510 h 554"/>
                <a:gd name="T20" fmla="*/ 284 w 284"/>
                <a:gd name="T21" fmla="*/ 554 h 554"/>
                <a:gd name="T22" fmla="*/ 270 w 284"/>
                <a:gd name="T23" fmla="*/ 545 h 554"/>
                <a:gd name="T24" fmla="*/ 260 w 284"/>
                <a:gd name="T25" fmla="*/ 532 h 554"/>
                <a:gd name="T26" fmla="*/ 241 w 284"/>
                <a:gd name="T27" fmla="*/ 502 h 554"/>
                <a:gd name="T28" fmla="*/ 208 w 284"/>
                <a:gd name="T29" fmla="*/ 441 h 554"/>
                <a:gd name="T30" fmla="*/ 171 w 284"/>
                <a:gd name="T31" fmla="*/ 382 h 554"/>
                <a:gd name="T32" fmla="*/ 154 w 284"/>
                <a:gd name="T33" fmla="*/ 313 h 554"/>
                <a:gd name="T34" fmla="*/ 131 w 284"/>
                <a:gd name="T35" fmla="*/ 251 h 554"/>
                <a:gd name="T36" fmla="*/ 100 w 284"/>
                <a:gd name="T37" fmla="*/ 185 h 554"/>
                <a:gd name="T38" fmla="*/ 19 w 284"/>
                <a:gd name="T39" fmla="*/ 36 h 554"/>
                <a:gd name="T40" fmla="*/ 0 w 284"/>
                <a:gd name="T41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554">
                  <a:moveTo>
                    <a:pt x="4" y="11"/>
                  </a:moveTo>
                  <a:cubicBezTo>
                    <a:pt x="8" y="15"/>
                    <a:pt x="8" y="22"/>
                    <a:pt x="8" y="26"/>
                  </a:cubicBezTo>
                  <a:cubicBezTo>
                    <a:pt x="10" y="38"/>
                    <a:pt x="11" y="51"/>
                    <a:pt x="15" y="62"/>
                  </a:cubicBezTo>
                  <a:cubicBezTo>
                    <a:pt x="21" y="83"/>
                    <a:pt x="29" y="103"/>
                    <a:pt x="35" y="124"/>
                  </a:cubicBezTo>
                  <a:cubicBezTo>
                    <a:pt x="45" y="165"/>
                    <a:pt x="60" y="203"/>
                    <a:pt x="73" y="243"/>
                  </a:cubicBezTo>
                  <a:cubicBezTo>
                    <a:pt x="88" y="283"/>
                    <a:pt x="105" y="323"/>
                    <a:pt x="125" y="361"/>
                  </a:cubicBezTo>
                  <a:cubicBezTo>
                    <a:pt x="134" y="379"/>
                    <a:pt x="145" y="398"/>
                    <a:pt x="156" y="415"/>
                  </a:cubicBezTo>
                  <a:cubicBezTo>
                    <a:pt x="168" y="432"/>
                    <a:pt x="184" y="447"/>
                    <a:pt x="197" y="463"/>
                  </a:cubicBezTo>
                  <a:cubicBezTo>
                    <a:pt x="203" y="470"/>
                    <a:pt x="205" y="478"/>
                    <a:pt x="209" y="486"/>
                  </a:cubicBezTo>
                  <a:cubicBezTo>
                    <a:pt x="214" y="495"/>
                    <a:pt x="219" y="502"/>
                    <a:pt x="225" y="510"/>
                  </a:cubicBezTo>
                  <a:cubicBezTo>
                    <a:pt x="241" y="530"/>
                    <a:pt x="263" y="540"/>
                    <a:pt x="284" y="554"/>
                  </a:cubicBezTo>
                  <a:cubicBezTo>
                    <a:pt x="280" y="550"/>
                    <a:pt x="274" y="549"/>
                    <a:pt x="270" y="545"/>
                  </a:cubicBezTo>
                  <a:cubicBezTo>
                    <a:pt x="266" y="542"/>
                    <a:pt x="263" y="537"/>
                    <a:pt x="260" y="532"/>
                  </a:cubicBezTo>
                  <a:cubicBezTo>
                    <a:pt x="252" y="524"/>
                    <a:pt x="246" y="513"/>
                    <a:pt x="241" y="502"/>
                  </a:cubicBezTo>
                  <a:cubicBezTo>
                    <a:pt x="230" y="482"/>
                    <a:pt x="221" y="461"/>
                    <a:pt x="208" y="441"/>
                  </a:cubicBezTo>
                  <a:cubicBezTo>
                    <a:pt x="195" y="421"/>
                    <a:pt x="180" y="404"/>
                    <a:pt x="171" y="382"/>
                  </a:cubicBezTo>
                  <a:cubicBezTo>
                    <a:pt x="162" y="360"/>
                    <a:pt x="161" y="335"/>
                    <a:pt x="154" y="313"/>
                  </a:cubicBezTo>
                  <a:cubicBezTo>
                    <a:pt x="148" y="292"/>
                    <a:pt x="142" y="270"/>
                    <a:pt x="131" y="251"/>
                  </a:cubicBezTo>
                  <a:cubicBezTo>
                    <a:pt x="119" y="230"/>
                    <a:pt x="112" y="207"/>
                    <a:pt x="100" y="185"/>
                  </a:cubicBezTo>
                  <a:cubicBezTo>
                    <a:pt x="73" y="135"/>
                    <a:pt x="45" y="86"/>
                    <a:pt x="19" y="36"/>
                  </a:cubicBezTo>
                  <a:cubicBezTo>
                    <a:pt x="13" y="24"/>
                    <a:pt x="8" y="11"/>
                    <a:pt x="0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31"/>
            <p:cNvSpPr/>
            <p:nvPr userDrawn="1"/>
          </p:nvSpPr>
          <p:spPr bwMode="auto">
            <a:xfrm>
              <a:off x="3364423" y="-478780"/>
              <a:ext cx="658037" cy="747179"/>
            </a:xfrm>
            <a:custGeom>
              <a:avLst/>
              <a:gdLst>
                <a:gd name="T0" fmla="*/ 0 w 436"/>
                <a:gd name="T1" fmla="*/ 3 h 495"/>
                <a:gd name="T2" fmla="*/ 11 w 436"/>
                <a:gd name="T3" fmla="*/ 24 h 495"/>
                <a:gd name="T4" fmla="*/ 35 w 436"/>
                <a:gd name="T5" fmla="*/ 84 h 495"/>
                <a:gd name="T6" fmla="*/ 87 w 436"/>
                <a:gd name="T7" fmla="*/ 210 h 495"/>
                <a:gd name="T8" fmla="*/ 121 w 436"/>
                <a:gd name="T9" fmla="*/ 261 h 495"/>
                <a:gd name="T10" fmla="*/ 140 w 436"/>
                <a:gd name="T11" fmla="*/ 285 h 495"/>
                <a:gd name="T12" fmla="*/ 159 w 436"/>
                <a:gd name="T13" fmla="*/ 310 h 495"/>
                <a:gd name="T14" fmla="*/ 224 w 436"/>
                <a:gd name="T15" fmla="*/ 415 h 495"/>
                <a:gd name="T16" fmla="*/ 275 w 436"/>
                <a:gd name="T17" fmla="*/ 444 h 495"/>
                <a:gd name="T18" fmla="*/ 319 w 436"/>
                <a:gd name="T19" fmla="*/ 474 h 495"/>
                <a:gd name="T20" fmla="*/ 379 w 436"/>
                <a:gd name="T21" fmla="*/ 493 h 495"/>
                <a:gd name="T22" fmla="*/ 415 w 436"/>
                <a:gd name="T23" fmla="*/ 488 h 495"/>
                <a:gd name="T24" fmla="*/ 436 w 436"/>
                <a:gd name="T25" fmla="*/ 476 h 495"/>
                <a:gd name="T26" fmla="*/ 358 w 436"/>
                <a:gd name="T27" fmla="*/ 481 h 495"/>
                <a:gd name="T28" fmla="*/ 299 w 436"/>
                <a:gd name="T29" fmla="*/ 444 h 495"/>
                <a:gd name="T30" fmla="*/ 218 w 436"/>
                <a:gd name="T31" fmla="*/ 331 h 495"/>
                <a:gd name="T32" fmla="*/ 200 w 436"/>
                <a:gd name="T33" fmla="*/ 300 h 495"/>
                <a:gd name="T34" fmla="*/ 180 w 436"/>
                <a:gd name="T35" fmla="*/ 259 h 495"/>
                <a:gd name="T36" fmla="*/ 132 w 436"/>
                <a:gd name="T37" fmla="*/ 189 h 495"/>
                <a:gd name="T38" fmla="*/ 89 w 436"/>
                <a:gd name="T39" fmla="*/ 109 h 495"/>
                <a:gd name="T40" fmla="*/ 38 w 436"/>
                <a:gd name="T41" fmla="*/ 39 h 495"/>
                <a:gd name="T42" fmla="*/ 15 w 436"/>
                <a:gd name="T43" fmla="*/ 15 h 495"/>
                <a:gd name="T44" fmla="*/ 3 w 436"/>
                <a:gd name="T4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6" h="495">
                  <a:moveTo>
                    <a:pt x="0" y="3"/>
                  </a:moveTo>
                  <a:cubicBezTo>
                    <a:pt x="6" y="10"/>
                    <a:pt x="9" y="15"/>
                    <a:pt x="11" y="24"/>
                  </a:cubicBezTo>
                  <a:cubicBezTo>
                    <a:pt x="16" y="45"/>
                    <a:pt x="27" y="65"/>
                    <a:pt x="35" y="84"/>
                  </a:cubicBezTo>
                  <a:cubicBezTo>
                    <a:pt x="52" y="126"/>
                    <a:pt x="66" y="170"/>
                    <a:pt x="87" y="210"/>
                  </a:cubicBezTo>
                  <a:cubicBezTo>
                    <a:pt x="97" y="228"/>
                    <a:pt x="109" y="244"/>
                    <a:pt x="121" y="261"/>
                  </a:cubicBezTo>
                  <a:cubicBezTo>
                    <a:pt x="126" y="270"/>
                    <a:pt x="133" y="278"/>
                    <a:pt x="140" y="285"/>
                  </a:cubicBezTo>
                  <a:cubicBezTo>
                    <a:pt x="149" y="293"/>
                    <a:pt x="154" y="299"/>
                    <a:pt x="159" y="310"/>
                  </a:cubicBezTo>
                  <a:cubicBezTo>
                    <a:pt x="173" y="349"/>
                    <a:pt x="187" y="391"/>
                    <a:pt x="224" y="415"/>
                  </a:cubicBezTo>
                  <a:cubicBezTo>
                    <a:pt x="240" y="425"/>
                    <a:pt x="258" y="434"/>
                    <a:pt x="275" y="444"/>
                  </a:cubicBezTo>
                  <a:cubicBezTo>
                    <a:pt x="290" y="453"/>
                    <a:pt x="304" y="464"/>
                    <a:pt x="319" y="474"/>
                  </a:cubicBezTo>
                  <a:cubicBezTo>
                    <a:pt x="337" y="485"/>
                    <a:pt x="359" y="491"/>
                    <a:pt x="379" y="493"/>
                  </a:cubicBezTo>
                  <a:cubicBezTo>
                    <a:pt x="391" y="495"/>
                    <a:pt x="404" y="491"/>
                    <a:pt x="415" y="488"/>
                  </a:cubicBezTo>
                  <a:cubicBezTo>
                    <a:pt x="422" y="485"/>
                    <a:pt x="428" y="479"/>
                    <a:pt x="436" y="476"/>
                  </a:cubicBezTo>
                  <a:cubicBezTo>
                    <a:pt x="410" y="487"/>
                    <a:pt x="384" y="486"/>
                    <a:pt x="358" y="481"/>
                  </a:cubicBezTo>
                  <a:cubicBezTo>
                    <a:pt x="333" y="476"/>
                    <a:pt x="316" y="461"/>
                    <a:pt x="299" y="444"/>
                  </a:cubicBezTo>
                  <a:cubicBezTo>
                    <a:pt x="266" y="411"/>
                    <a:pt x="239" y="372"/>
                    <a:pt x="218" y="331"/>
                  </a:cubicBezTo>
                  <a:cubicBezTo>
                    <a:pt x="211" y="320"/>
                    <a:pt x="205" y="310"/>
                    <a:pt x="200" y="300"/>
                  </a:cubicBezTo>
                  <a:cubicBezTo>
                    <a:pt x="193" y="285"/>
                    <a:pt x="186" y="272"/>
                    <a:pt x="180" y="259"/>
                  </a:cubicBezTo>
                  <a:cubicBezTo>
                    <a:pt x="166" y="234"/>
                    <a:pt x="147" y="214"/>
                    <a:pt x="132" y="189"/>
                  </a:cubicBezTo>
                  <a:cubicBezTo>
                    <a:pt x="117" y="163"/>
                    <a:pt x="106" y="135"/>
                    <a:pt x="89" y="109"/>
                  </a:cubicBezTo>
                  <a:cubicBezTo>
                    <a:pt x="74" y="85"/>
                    <a:pt x="57" y="62"/>
                    <a:pt x="38" y="39"/>
                  </a:cubicBezTo>
                  <a:cubicBezTo>
                    <a:pt x="31" y="30"/>
                    <a:pt x="23" y="23"/>
                    <a:pt x="15" y="15"/>
                  </a:cubicBezTo>
                  <a:cubicBezTo>
                    <a:pt x="13" y="12"/>
                    <a:pt x="2" y="3"/>
                    <a:pt x="3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32"/>
            <p:cNvSpPr/>
            <p:nvPr userDrawn="1"/>
          </p:nvSpPr>
          <p:spPr bwMode="auto">
            <a:xfrm>
              <a:off x="3437359" y="-644099"/>
              <a:ext cx="794183" cy="646691"/>
            </a:xfrm>
            <a:custGeom>
              <a:avLst/>
              <a:gdLst>
                <a:gd name="T0" fmla="*/ 7 w 527"/>
                <a:gd name="T1" fmla="*/ 8 h 428"/>
                <a:gd name="T2" fmla="*/ 14 w 527"/>
                <a:gd name="T3" fmla="*/ 18 h 428"/>
                <a:gd name="T4" fmla="*/ 28 w 527"/>
                <a:gd name="T5" fmla="*/ 41 h 428"/>
                <a:gd name="T6" fmla="*/ 58 w 527"/>
                <a:gd name="T7" fmla="*/ 91 h 428"/>
                <a:gd name="T8" fmla="*/ 121 w 527"/>
                <a:gd name="T9" fmla="*/ 192 h 428"/>
                <a:gd name="T10" fmla="*/ 209 w 527"/>
                <a:gd name="T11" fmla="*/ 280 h 428"/>
                <a:gd name="T12" fmla="*/ 259 w 527"/>
                <a:gd name="T13" fmla="*/ 325 h 428"/>
                <a:gd name="T14" fmla="*/ 303 w 527"/>
                <a:gd name="T15" fmla="*/ 363 h 428"/>
                <a:gd name="T16" fmla="*/ 355 w 527"/>
                <a:gd name="T17" fmla="*/ 395 h 428"/>
                <a:gd name="T18" fmla="*/ 409 w 527"/>
                <a:gd name="T19" fmla="*/ 418 h 428"/>
                <a:gd name="T20" fmla="*/ 441 w 527"/>
                <a:gd name="T21" fmla="*/ 424 h 428"/>
                <a:gd name="T22" fmla="*/ 470 w 527"/>
                <a:gd name="T23" fmla="*/ 427 h 428"/>
                <a:gd name="T24" fmla="*/ 501 w 527"/>
                <a:gd name="T25" fmla="*/ 420 h 428"/>
                <a:gd name="T26" fmla="*/ 517 w 527"/>
                <a:gd name="T27" fmla="*/ 412 h 428"/>
                <a:gd name="T28" fmla="*/ 527 w 527"/>
                <a:gd name="T29" fmla="*/ 407 h 428"/>
                <a:gd name="T30" fmla="*/ 487 w 527"/>
                <a:gd name="T31" fmla="*/ 414 h 428"/>
                <a:gd name="T32" fmla="*/ 449 w 527"/>
                <a:gd name="T33" fmla="*/ 411 h 428"/>
                <a:gd name="T34" fmla="*/ 414 w 527"/>
                <a:gd name="T35" fmla="*/ 414 h 428"/>
                <a:gd name="T36" fmla="*/ 382 w 527"/>
                <a:gd name="T37" fmla="*/ 399 h 428"/>
                <a:gd name="T38" fmla="*/ 327 w 527"/>
                <a:gd name="T39" fmla="*/ 353 h 428"/>
                <a:gd name="T40" fmla="*/ 265 w 527"/>
                <a:gd name="T41" fmla="*/ 289 h 428"/>
                <a:gd name="T42" fmla="*/ 206 w 527"/>
                <a:gd name="T43" fmla="*/ 221 h 428"/>
                <a:gd name="T44" fmla="*/ 147 w 527"/>
                <a:gd name="T45" fmla="*/ 142 h 428"/>
                <a:gd name="T46" fmla="*/ 79 w 527"/>
                <a:gd name="T47" fmla="*/ 78 h 428"/>
                <a:gd name="T48" fmla="*/ 19 w 527"/>
                <a:gd name="T49" fmla="*/ 21 h 428"/>
                <a:gd name="T50" fmla="*/ 0 w 527"/>
                <a:gd name="T5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7" h="428">
                  <a:moveTo>
                    <a:pt x="7" y="8"/>
                  </a:moveTo>
                  <a:cubicBezTo>
                    <a:pt x="8" y="12"/>
                    <a:pt x="12" y="16"/>
                    <a:pt x="14" y="18"/>
                  </a:cubicBezTo>
                  <a:cubicBezTo>
                    <a:pt x="20" y="25"/>
                    <a:pt x="24" y="34"/>
                    <a:pt x="28" y="41"/>
                  </a:cubicBezTo>
                  <a:cubicBezTo>
                    <a:pt x="39" y="58"/>
                    <a:pt x="47" y="75"/>
                    <a:pt x="58" y="91"/>
                  </a:cubicBezTo>
                  <a:cubicBezTo>
                    <a:pt x="79" y="125"/>
                    <a:pt x="99" y="159"/>
                    <a:pt x="121" y="192"/>
                  </a:cubicBezTo>
                  <a:cubicBezTo>
                    <a:pt x="145" y="226"/>
                    <a:pt x="178" y="253"/>
                    <a:pt x="209" y="280"/>
                  </a:cubicBezTo>
                  <a:cubicBezTo>
                    <a:pt x="225" y="294"/>
                    <a:pt x="241" y="311"/>
                    <a:pt x="259" y="325"/>
                  </a:cubicBezTo>
                  <a:cubicBezTo>
                    <a:pt x="274" y="337"/>
                    <a:pt x="287" y="353"/>
                    <a:pt x="303" y="363"/>
                  </a:cubicBezTo>
                  <a:cubicBezTo>
                    <a:pt x="320" y="375"/>
                    <a:pt x="338" y="385"/>
                    <a:pt x="355" y="395"/>
                  </a:cubicBezTo>
                  <a:cubicBezTo>
                    <a:pt x="372" y="404"/>
                    <a:pt x="391" y="415"/>
                    <a:pt x="409" y="418"/>
                  </a:cubicBezTo>
                  <a:cubicBezTo>
                    <a:pt x="420" y="420"/>
                    <a:pt x="430" y="421"/>
                    <a:pt x="441" y="424"/>
                  </a:cubicBezTo>
                  <a:cubicBezTo>
                    <a:pt x="451" y="427"/>
                    <a:pt x="460" y="428"/>
                    <a:pt x="470" y="427"/>
                  </a:cubicBezTo>
                  <a:cubicBezTo>
                    <a:pt x="480" y="427"/>
                    <a:pt x="491" y="424"/>
                    <a:pt x="501" y="420"/>
                  </a:cubicBezTo>
                  <a:cubicBezTo>
                    <a:pt x="506" y="418"/>
                    <a:pt x="513" y="416"/>
                    <a:pt x="517" y="412"/>
                  </a:cubicBezTo>
                  <a:cubicBezTo>
                    <a:pt x="521" y="410"/>
                    <a:pt x="522" y="407"/>
                    <a:pt x="527" y="407"/>
                  </a:cubicBezTo>
                  <a:cubicBezTo>
                    <a:pt x="518" y="416"/>
                    <a:pt x="498" y="413"/>
                    <a:pt x="487" y="414"/>
                  </a:cubicBezTo>
                  <a:cubicBezTo>
                    <a:pt x="474" y="415"/>
                    <a:pt x="461" y="412"/>
                    <a:pt x="449" y="411"/>
                  </a:cubicBezTo>
                  <a:cubicBezTo>
                    <a:pt x="437" y="411"/>
                    <a:pt x="426" y="415"/>
                    <a:pt x="414" y="414"/>
                  </a:cubicBezTo>
                  <a:cubicBezTo>
                    <a:pt x="401" y="412"/>
                    <a:pt x="392" y="406"/>
                    <a:pt x="382" y="399"/>
                  </a:cubicBezTo>
                  <a:cubicBezTo>
                    <a:pt x="362" y="385"/>
                    <a:pt x="343" y="370"/>
                    <a:pt x="327" y="353"/>
                  </a:cubicBezTo>
                  <a:cubicBezTo>
                    <a:pt x="307" y="331"/>
                    <a:pt x="284" y="313"/>
                    <a:pt x="265" y="289"/>
                  </a:cubicBezTo>
                  <a:cubicBezTo>
                    <a:pt x="246" y="266"/>
                    <a:pt x="223" y="246"/>
                    <a:pt x="206" y="221"/>
                  </a:cubicBezTo>
                  <a:cubicBezTo>
                    <a:pt x="190" y="193"/>
                    <a:pt x="171" y="164"/>
                    <a:pt x="147" y="142"/>
                  </a:cubicBezTo>
                  <a:cubicBezTo>
                    <a:pt x="124" y="121"/>
                    <a:pt x="101" y="99"/>
                    <a:pt x="79" y="78"/>
                  </a:cubicBezTo>
                  <a:cubicBezTo>
                    <a:pt x="59" y="59"/>
                    <a:pt x="37" y="42"/>
                    <a:pt x="19" y="21"/>
                  </a:cubicBezTo>
                  <a:cubicBezTo>
                    <a:pt x="13" y="13"/>
                    <a:pt x="6" y="7"/>
                    <a:pt x="0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33"/>
            <p:cNvSpPr/>
            <p:nvPr userDrawn="1"/>
          </p:nvSpPr>
          <p:spPr bwMode="auto">
            <a:xfrm>
              <a:off x="3510293" y="-780245"/>
              <a:ext cx="839566" cy="627242"/>
            </a:xfrm>
            <a:custGeom>
              <a:avLst/>
              <a:gdLst>
                <a:gd name="T0" fmla="*/ 2 w 556"/>
                <a:gd name="T1" fmla="*/ 2 h 415"/>
                <a:gd name="T2" fmla="*/ 4 w 556"/>
                <a:gd name="T3" fmla="*/ 14 h 415"/>
                <a:gd name="T4" fmla="*/ 22 w 556"/>
                <a:gd name="T5" fmla="*/ 45 h 415"/>
                <a:gd name="T6" fmla="*/ 36 w 556"/>
                <a:gd name="T7" fmla="*/ 71 h 415"/>
                <a:gd name="T8" fmla="*/ 57 w 556"/>
                <a:gd name="T9" fmla="*/ 102 h 415"/>
                <a:gd name="T10" fmla="*/ 94 w 556"/>
                <a:gd name="T11" fmla="*/ 150 h 415"/>
                <a:gd name="T12" fmla="*/ 135 w 556"/>
                <a:gd name="T13" fmla="*/ 203 h 415"/>
                <a:gd name="T14" fmla="*/ 247 w 556"/>
                <a:gd name="T15" fmla="*/ 301 h 415"/>
                <a:gd name="T16" fmla="*/ 272 w 556"/>
                <a:gd name="T17" fmla="*/ 317 h 415"/>
                <a:gd name="T18" fmla="*/ 297 w 556"/>
                <a:gd name="T19" fmla="*/ 339 h 415"/>
                <a:gd name="T20" fmla="*/ 354 w 556"/>
                <a:gd name="T21" fmla="*/ 379 h 415"/>
                <a:gd name="T22" fmla="*/ 397 w 556"/>
                <a:gd name="T23" fmla="*/ 403 h 415"/>
                <a:gd name="T24" fmla="*/ 420 w 556"/>
                <a:gd name="T25" fmla="*/ 405 h 415"/>
                <a:gd name="T26" fmla="*/ 450 w 556"/>
                <a:gd name="T27" fmla="*/ 412 h 415"/>
                <a:gd name="T28" fmla="*/ 509 w 556"/>
                <a:gd name="T29" fmla="*/ 404 h 415"/>
                <a:gd name="T30" fmla="*/ 556 w 556"/>
                <a:gd name="T31" fmla="*/ 367 h 415"/>
                <a:gd name="T32" fmla="*/ 489 w 556"/>
                <a:gd name="T33" fmla="*/ 397 h 415"/>
                <a:gd name="T34" fmla="*/ 413 w 556"/>
                <a:gd name="T35" fmla="*/ 375 h 415"/>
                <a:gd name="T36" fmla="*/ 355 w 556"/>
                <a:gd name="T37" fmla="*/ 312 h 415"/>
                <a:gd name="T38" fmla="*/ 286 w 556"/>
                <a:gd name="T39" fmla="*/ 249 h 415"/>
                <a:gd name="T40" fmla="*/ 154 w 556"/>
                <a:gd name="T41" fmla="*/ 138 h 415"/>
                <a:gd name="T42" fmla="*/ 86 w 556"/>
                <a:gd name="T43" fmla="*/ 82 h 415"/>
                <a:gd name="T44" fmla="*/ 17 w 556"/>
                <a:gd name="T45" fmla="*/ 21 h 415"/>
                <a:gd name="T46" fmla="*/ 2 w 556"/>
                <a:gd name="T4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415">
                  <a:moveTo>
                    <a:pt x="2" y="2"/>
                  </a:moveTo>
                  <a:cubicBezTo>
                    <a:pt x="0" y="6"/>
                    <a:pt x="2" y="11"/>
                    <a:pt x="4" y="14"/>
                  </a:cubicBezTo>
                  <a:cubicBezTo>
                    <a:pt x="9" y="25"/>
                    <a:pt x="16" y="35"/>
                    <a:pt x="22" y="45"/>
                  </a:cubicBezTo>
                  <a:cubicBezTo>
                    <a:pt x="26" y="54"/>
                    <a:pt x="30" y="62"/>
                    <a:pt x="36" y="71"/>
                  </a:cubicBezTo>
                  <a:cubicBezTo>
                    <a:pt x="43" y="81"/>
                    <a:pt x="50" y="92"/>
                    <a:pt x="57" y="102"/>
                  </a:cubicBezTo>
                  <a:cubicBezTo>
                    <a:pt x="68" y="119"/>
                    <a:pt x="82" y="135"/>
                    <a:pt x="94" y="150"/>
                  </a:cubicBezTo>
                  <a:cubicBezTo>
                    <a:pt x="108" y="168"/>
                    <a:pt x="121" y="186"/>
                    <a:pt x="135" y="203"/>
                  </a:cubicBezTo>
                  <a:cubicBezTo>
                    <a:pt x="166" y="242"/>
                    <a:pt x="207" y="273"/>
                    <a:pt x="247" y="301"/>
                  </a:cubicBezTo>
                  <a:cubicBezTo>
                    <a:pt x="254" y="307"/>
                    <a:pt x="263" y="312"/>
                    <a:pt x="272" y="317"/>
                  </a:cubicBezTo>
                  <a:cubicBezTo>
                    <a:pt x="280" y="324"/>
                    <a:pt x="288" y="332"/>
                    <a:pt x="297" y="339"/>
                  </a:cubicBezTo>
                  <a:cubicBezTo>
                    <a:pt x="315" y="355"/>
                    <a:pt x="335" y="366"/>
                    <a:pt x="354" y="379"/>
                  </a:cubicBezTo>
                  <a:cubicBezTo>
                    <a:pt x="368" y="388"/>
                    <a:pt x="381" y="397"/>
                    <a:pt x="397" y="403"/>
                  </a:cubicBezTo>
                  <a:cubicBezTo>
                    <a:pt x="405" y="406"/>
                    <a:pt x="412" y="403"/>
                    <a:pt x="420" y="405"/>
                  </a:cubicBezTo>
                  <a:cubicBezTo>
                    <a:pt x="430" y="407"/>
                    <a:pt x="439" y="410"/>
                    <a:pt x="450" y="412"/>
                  </a:cubicBezTo>
                  <a:cubicBezTo>
                    <a:pt x="471" y="415"/>
                    <a:pt x="491" y="414"/>
                    <a:pt x="509" y="404"/>
                  </a:cubicBezTo>
                  <a:cubicBezTo>
                    <a:pt x="525" y="396"/>
                    <a:pt x="546" y="384"/>
                    <a:pt x="556" y="367"/>
                  </a:cubicBezTo>
                  <a:cubicBezTo>
                    <a:pt x="534" y="385"/>
                    <a:pt x="518" y="399"/>
                    <a:pt x="489" y="397"/>
                  </a:cubicBezTo>
                  <a:cubicBezTo>
                    <a:pt x="463" y="395"/>
                    <a:pt x="434" y="393"/>
                    <a:pt x="413" y="375"/>
                  </a:cubicBezTo>
                  <a:cubicBezTo>
                    <a:pt x="392" y="355"/>
                    <a:pt x="375" y="332"/>
                    <a:pt x="355" y="312"/>
                  </a:cubicBezTo>
                  <a:cubicBezTo>
                    <a:pt x="332" y="290"/>
                    <a:pt x="310" y="268"/>
                    <a:pt x="286" y="249"/>
                  </a:cubicBezTo>
                  <a:cubicBezTo>
                    <a:pt x="241" y="213"/>
                    <a:pt x="198" y="174"/>
                    <a:pt x="154" y="138"/>
                  </a:cubicBezTo>
                  <a:cubicBezTo>
                    <a:pt x="131" y="119"/>
                    <a:pt x="109" y="100"/>
                    <a:pt x="86" y="82"/>
                  </a:cubicBezTo>
                  <a:cubicBezTo>
                    <a:pt x="62" y="62"/>
                    <a:pt x="37" y="45"/>
                    <a:pt x="17" y="21"/>
                  </a:cubicBezTo>
                  <a:cubicBezTo>
                    <a:pt x="14" y="17"/>
                    <a:pt x="1" y="4"/>
                    <a:pt x="2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34"/>
            <p:cNvSpPr/>
            <p:nvPr userDrawn="1"/>
          </p:nvSpPr>
          <p:spPr bwMode="auto">
            <a:xfrm>
              <a:off x="3563780" y="-919632"/>
              <a:ext cx="836324" cy="466784"/>
            </a:xfrm>
            <a:custGeom>
              <a:avLst/>
              <a:gdLst>
                <a:gd name="T0" fmla="*/ 0 w 555"/>
                <a:gd name="T1" fmla="*/ 7 h 310"/>
                <a:gd name="T2" fmla="*/ 22 w 555"/>
                <a:gd name="T3" fmla="*/ 36 h 310"/>
                <a:gd name="T4" fmla="*/ 62 w 555"/>
                <a:gd name="T5" fmla="*/ 90 h 310"/>
                <a:gd name="T6" fmla="*/ 160 w 555"/>
                <a:gd name="T7" fmla="*/ 193 h 310"/>
                <a:gd name="T8" fmla="*/ 308 w 555"/>
                <a:gd name="T9" fmla="*/ 287 h 310"/>
                <a:gd name="T10" fmla="*/ 393 w 555"/>
                <a:gd name="T11" fmla="*/ 309 h 310"/>
                <a:gd name="T12" fmla="*/ 439 w 555"/>
                <a:gd name="T13" fmla="*/ 305 h 310"/>
                <a:gd name="T14" fmla="*/ 481 w 555"/>
                <a:gd name="T15" fmla="*/ 304 h 310"/>
                <a:gd name="T16" fmla="*/ 522 w 555"/>
                <a:gd name="T17" fmla="*/ 304 h 310"/>
                <a:gd name="T18" fmla="*/ 555 w 555"/>
                <a:gd name="T19" fmla="*/ 306 h 310"/>
                <a:gd name="T20" fmla="*/ 527 w 555"/>
                <a:gd name="T21" fmla="*/ 291 h 310"/>
                <a:gd name="T22" fmla="*/ 489 w 555"/>
                <a:gd name="T23" fmla="*/ 279 h 310"/>
                <a:gd name="T24" fmla="*/ 410 w 555"/>
                <a:gd name="T25" fmla="*/ 256 h 310"/>
                <a:gd name="T26" fmla="*/ 315 w 555"/>
                <a:gd name="T27" fmla="*/ 207 h 310"/>
                <a:gd name="T28" fmla="*/ 244 w 555"/>
                <a:gd name="T29" fmla="*/ 163 h 310"/>
                <a:gd name="T30" fmla="*/ 124 w 555"/>
                <a:gd name="T31" fmla="*/ 76 h 310"/>
                <a:gd name="T32" fmla="*/ 56 w 555"/>
                <a:gd name="T33" fmla="*/ 35 h 310"/>
                <a:gd name="T34" fmla="*/ 18 w 555"/>
                <a:gd name="T35" fmla="*/ 11 h 310"/>
                <a:gd name="T36" fmla="*/ 1 w 555"/>
                <a:gd name="T3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5" h="310">
                  <a:moveTo>
                    <a:pt x="0" y="7"/>
                  </a:moveTo>
                  <a:cubicBezTo>
                    <a:pt x="3" y="18"/>
                    <a:pt x="16" y="27"/>
                    <a:pt x="22" y="36"/>
                  </a:cubicBezTo>
                  <a:cubicBezTo>
                    <a:pt x="34" y="55"/>
                    <a:pt x="48" y="72"/>
                    <a:pt x="62" y="90"/>
                  </a:cubicBezTo>
                  <a:cubicBezTo>
                    <a:pt x="92" y="127"/>
                    <a:pt x="124" y="162"/>
                    <a:pt x="160" y="193"/>
                  </a:cubicBezTo>
                  <a:cubicBezTo>
                    <a:pt x="204" y="232"/>
                    <a:pt x="255" y="263"/>
                    <a:pt x="308" y="287"/>
                  </a:cubicBezTo>
                  <a:cubicBezTo>
                    <a:pt x="335" y="300"/>
                    <a:pt x="364" y="307"/>
                    <a:pt x="393" y="309"/>
                  </a:cubicBezTo>
                  <a:cubicBezTo>
                    <a:pt x="410" y="310"/>
                    <a:pt x="423" y="309"/>
                    <a:pt x="439" y="305"/>
                  </a:cubicBezTo>
                  <a:cubicBezTo>
                    <a:pt x="453" y="303"/>
                    <a:pt x="467" y="304"/>
                    <a:pt x="481" y="304"/>
                  </a:cubicBezTo>
                  <a:cubicBezTo>
                    <a:pt x="495" y="304"/>
                    <a:pt x="508" y="304"/>
                    <a:pt x="522" y="304"/>
                  </a:cubicBezTo>
                  <a:cubicBezTo>
                    <a:pt x="533" y="305"/>
                    <a:pt x="544" y="307"/>
                    <a:pt x="555" y="306"/>
                  </a:cubicBezTo>
                  <a:cubicBezTo>
                    <a:pt x="545" y="304"/>
                    <a:pt x="535" y="295"/>
                    <a:pt x="527" y="291"/>
                  </a:cubicBezTo>
                  <a:cubicBezTo>
                    <a:pt x="515" y="286"/>
                    <a:pt x="502" y="283"/>
                    <a:pt x="489" y="279"/>
                  </a:cubicBezTo>
                  <a:cubicBezTo>
                    <a:pt x="463" y="271"/>
                    <a:pt x="435" y="265"/>
                    <a:pt x="410" y="256"/>
                  </a:cubicBezTo>
                  <a:cubicBezTo>
                    <a:pt x="375" y="245"/>
                    <a:pt x="345" y="227"/>
                    <a:pt x="315" y="207"/>
                  </a:cubicBezTo>
                  <a:cubicBezTo>
                    <a:pt x="293" y="192"/>
                    <a:pt x="267" y="179"/>
                    <a:pt x="244" y="163"/>
                  </a:cubicBezTo>
                  <a:cubicBezTo>
                    <a:pt x="204" y="136"/>
                    <a:pt x="164" y="105"/>
                    <a:pt x="124" y="76"/>
                  </a:cubicBezTo>
                  <a:cubicBezTo>
                    <a:pt x="102" y="60"/>
                    <a:pt x="80" y="46"/>
                    <a:pt x="56" y="35"/>
                  </a:cubicBezTo>
                  <a:cubicBezTo>
                    <a:pt x="42" y="28"/>
                    <a:pt x="31" y="19"/>
                    <a:pt x="18" y="11"/>
                  </a:cubicBezTo>
                  <a:cubicBezTo>
                    <a:pt x="12" y="8"/>
                    <a:pt x="5" y="5"/>
                    <a:pt x="1" y="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35"/>
            <p:cNvSpPr/>
            <p:nvPr userDrawn="1"/>
          </p:nvSpPr>
          <p:spPr bwMode="auto">
            <a:xfrm>
              <a:off x="3610782" y="-1062260"/>
              <a:ext cx="914121" cy="385745"/>
            </a:xfrm>
            <a:custGeom>
              <a:avLst/>
              <a:gdLst>
                <a:gd name="T0" fmla="*/ 2 w 607"/>
                <a:gd name="T1" fmla="*/ 18 h 256"/>
                <a:gd name="T2" fmla="*/ 84 w 607"/>
                <a:gd name="T3" fmla="*/ 107 h 256"/>
                <a:gd name="T4" fmla="*/ 250 w 607"/>
                <a:gd name="T5" fmla="*/ 207 h 256"/>
                <a:gd name="T6" fmla="*/ 320 w 607"/>
                <a:gd name="T7" fmla="*/ 234 h 256"/>
                <a:gd name="T8" fmla="*/ 405 w 607"/>
                <a:gd name="T9" fmla="*/ 249 h 256"/>
                <a:gd name="T10" fmla="*/ 513 w 607"/>
                <a:gd name="T11" fmla="*/ 248 h 256"/>
                <a:gd name="T12" fmla="*/ 607 w 607"/>
                <a:gd name="T13" fmla="*/ 256 h 256"/>
                <a:gd name="T14" fmla="*/ 582 w 607"/>
                <a:gd name="T15" fmla="*/ 251 h 256"/>
                <a:gd name="T16" fmla="*/ 562 w 607"/>
                <a:gd name="T17" fmla="*/ 245 h 256"/>
                <a:gd name="T18" fmla="*/ 515 w 607"/>
                <a:gd name="T19" fmla="*/ 228 h 256"/>
                <a:gd name="T20" fmla="*/ 469 w 607"/>
                <a:gd name="T21" fmla="*/ 209 h 256"/>
                <a:gd name="T22" fmla="*/ 426 w 607"/>
                <a:gd name="T23" fmla="*/ 189 h 256"/>
                <a:gd name="T24" fmla="*/ 316 w 607"/>
                <a:gd name="T25" fmla="*/ 156 h 256"/>
                <a:gd name="T26" fmla="*/ 222 w 607"/>
                <a:gd name="T27" fmla="*/ 120 h 256"/>
                <a:gd name="T28" fmla="*/ 90 w 607"/>
                <a:gd name="T29" fmla="*/ 58 h 256"/>
                <a:gd name="T30" fmla="*/ 29 w 607"/>
                <a:gd name="T31" fmla="*/ 27 h 256"/>
                <a:gd name="T32" fmla="*/ 0 w 607"/>
                <a:gd name="T33" fmla="*/ 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256">
                  <a:moveTo>
                    <a:pt x="2" y="18"/>
                  </a:moveTo>
                  <a:cubicBezTo>
                    <a:pt x="27" y="49"/>
                    <a:pt x="52" y="82"/>
                    <a:pt x="84" y="107"/>
                  </a:cubicBezTo>
                  <a:cubicBezTo>
                    <a:pt x="134" y="147"/>
                    <a:pt x="191" y="183"/>
                    <a:pt x="250" y="207"/>
                  </a:cubicBezTo>
                  <a:cubicBezTo>
                    <a:pt x="274" y="217"/>
                    <a:pt x="297" y="224"/>
                    <a:pt x="320" y="234"/>
                  </a:cubicBezTo>
                  <a:cubicBezTo>
                    <a:pt x="348" y="245"/>
                    <a:pt x="375" y="254"/>
                    <a:pt x="405" y="249"/>
                  </a:cubicBezTo>
                  <a:cubicBezTo>
                    <a:pt x="442" y="244"/>
                    <a:pt x="477" y="245"/>
                    <a:pt x="513" y="248"/>
                  </a:cubicBezTo>
                  <a:cubicBezTo>
                    <a:pt x="544" y="251"/>
                    <a:pt x="577" y="248"/>
                    <a:pt x="607" y="256"/>
                  </a:cubicBezTo>
                  <a:cubicBezTo>
                    <a:pt x="600" y="253"/>
                    <a:pt x="591" y="253"/>
                    <a:pt x="582" y="251"/>
                  </a:cubicBezTo>
                  <a:cubicBezTo>
                    <a:pt x="575" y="249"/>
                    <a:pt x="568" y="246"/>
                    <a:pt x="562" y="245"/>
                  </a:cubicBezTo>
                  <a:cubicBezTo>
                    <a:pt x="546" y="240"/>
                    <a:pt x="530" y="234"/>
                    <a:pt x="515" y="228"/>
                  </a:cubicBezTo>
                  <a:cubicBezTo>
                    <a:pt x="500" y="222"/>
                    <a:pt x="484" y="217"/>
                    <a:pt x="469" y="209"/>
                  </a:cubicBezTo>
                  <a:cubicBezTo>
                    <a:pt x="455" y="201"/>
                    <a:pt x="440" y="195"/>
                    <a:pt x="426" y="189"/>
                  </a:cubicBezTo>
                  <a:cubicBezTo>
                    <a:pt x="391" y="174"/>
                    <a:pt x="353" y="168"/>
                    <a:pt x="316" y="156"/>
                  </a:cubicBezTo>
                  <a:cubicBezTo>
                    <a:pt x="283" y="145"/>
                    <a:pt x="253" y="132"/>
                    <a:pt x="222" y="120"/>
                  </a:cubicBezTo>
                  <a:cubicBezTo>
                    <a:pt x="177" y="102"/>
                    <a:pt x="133" y="79"/>
                    <a:pt x="90" y="58"/>
                  </a:cubicBezTo>
                  <a:cubicBezTo>
                    <a:pt x="69" y="49"/>
                    <a:pt x="46" y="42"/>
                    <a:pt x="29" y="27"/>
                  </a:cubicBezTo>
                  <a:cubicBezTo>
                    <a:pt x="25" y="23"/>
                    <a:pt x="6" y="0"/>
                    <a:pt x="0" y="3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36"/>
            <p:cNvSpPr/>
            <p:nvPr userDrawn="1"/>
          </p:nvSpPr>
          <p:spPr bwMode="auto">
            <a:xfrm>
              <a:off x="2677211" y="-1156265"/>
              <a:ext cx="847669" cy="376020"/>
            </a:xfrm>
            <a:custGeom>
              <a:avLst/>
              <a:gdLst>
                <a:gd name="T0" fmla="*/ 541 w 562"/>
                <a:gd name="T1" fmla="*/ 209 h 249"/>
                <a:gd name="T2" fmla="*/ 530 w 562"/>
                <a:gd name="T3" fmla="*/ 215 h 249"/>
                <a:gd name="T4" fmla="*/ 499 w 562"/>
                <a:gd name="T5" fmla="*/ 229 h 249"/>
                <a:gd name="T6" fmla="*/ 452 w 562"/>
                <a:gd name="T7" fmla="*/ 238 h 249"/>
                <a:gd name="T8" fmla="*/ 400 w 562"/>
                <a:gd name="T9" fmla="*/ 246 h 249"/>
                <a:gd name="T10" fmla="*/ 349 w 562"/>
                <a:gd name="T11" fmla="*/ 249 h 249"/>
                <a:gd name="T12" fmla="*/ 299 w 562"/>
                <a:gd name="T13" fmla="*/ 246 h 249"/>
                <a:gd name="T14" fmla="*/ 250 w 562"/>
                <a:gd name="T15" fmla="*/ 243 h 249"/>
                <a:gd name="T16" fmla="*/ 200 w 562"/>
                <a:gd name="T17" fmla="*/ 243 h 249"/>
                <a:gd name="T18" fmla="*/ 33 w 562"/>
                <a:gd name="T19" fmla="*/ 172 h 249"/>
                <a:gd name="T20" fmla="*/ 16 w 562"/>
                <a:gd name="T21" fmla="*/ 135 h 249"/>
                <a:gd name="T22" fmla="*/ 2 w 562"/>
                <a:gd name="T23" fmla="*/ 89 h 249"/>
                <a:gd name="T24" fmla="*/ 20 w 562"/>
                <a:gd name="T25" fmla="*/ 0 h 249"/>
                <a:gd name="T26" fmla="*/ 19 w 562"/>
                <a:gd name="T27" fmla="*/ 37 h 249"/>
                <a:gd name="T28" fmla="*/ 19 w 562"/>
                <a:gd name="T29" fmla="*/ 75 h 249"/>
                <a:gd name="T30" fmla="*/ 35 w 562"/>
                <a:gd name="T31" fmla="*/ 137 h 249"/>
                <a:gd name="T32" fmla="*/ 42 w 562"/>
                <a:gd name="T33" fmla="*/ 169 h 249"/>
                <a:gd name="T34" fmla="*/ 69 w 562"/>
                <a:gd name="T35" fmla="*/ 187 h 249"/>
                <a:gd name="T36" fmla="*/ 146 w 562"/>
                <a:gd name="T37" fmla="*/ 199 h 249"/>
                <a:gd name="T38" fmla="*/ 184 w 562"/>
                <a:gd name="T39" fmla="*/ 197 h 249"/>
                <a:gd name="T40" fmla="*/ 241 w 562"/>
                <a:gd name="T41" fmla="*/ 192 h 249"/>
                <a:gd name="T42" fmla="*/ 328 w 562"/>
                <a:gd name="T43" fmla="*/ 193 h 249"/>
                <a:gd name="T44" fmla="*/ 421 w 562"/>
                <a:gd name="T45" fmla="*/ 198 h 249"/>
                <a:gd name="T46" fmla="*/ 527 w 562"/>
                <a:gd name="T47" fmla="*/ 197 h 249"/>
                <a:gd name="T48" fmla="*/ 562 w 562"/>
                <a:gd name="T49" fmla="*/ 19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2" h="249">
                  <a:moveTo>
                    <a:pt x="541" y="209"/>
                  </a:moveTo>
                  <a:cubicBezTo>
                    <a:pt x="539" y="213"/>
                    <a:pt x="534" y="213"/>
                    <a:pt x="530" y="215"/>
                  </a:cubicBezTo>
                  <a:cubicBezTo>
                    <a:pt x="519" y="219"/>
                    <a:pt x="509" y="226"/>
                    <a:pt x="499" y="229"/>
                  </a:cubicBezTo>
                  <a:cubicBezTo>
                    <a:pt x="483" y="234"/>
                    <a:pt x="467" y="236"/>
                    <a:pt x="452" y="238"/>
                  </a:cubicBezTo>
                  <a:cubicBezTo>
                    <a:pt x="435" y="242"/>
                    <a:pt x="417" y="244"/>
                    <a:pt x="400" y="246"/>
                  </a:cubicBezTo>
                  <a:cubicBezTo>
                    <a:pt x="382" y="248"/>
                    <a:pt x="366" y="249"/>
                    <a:pt x="349" y="249"/>
                  </a:cubicBezTo>
                  <a:cubicBezTo>
                    <a:pt x="332" y="249"/>
                    <a:pt x="316" y="248"/>
                    <a:pt x="299" y="246"/>
                  </a:cubicBezTo>
                  <a:cubicBezTo>
                    <a:pt x="282" y="245"/>
                    <a:pt x="266" y="244"/>
                    <a:pt x="250" y="243"/>
                  </a:cubicBezTo>
                  <a:cubicBezTo>
                    <a:pt x="233" y="243"/>
                    <a:pt x="216" y="244"/>
                    <a:pt x="200" y="243"/>
                  </a:cubicBezTo>
                  <a:cubicBezTo>
                    <a:pt x="141" y="238"/>
                    <a:pt x="69" y="224"/>
                    <a:pt x="33" y="172"/>
                  </a:cubicBezTo>
                  <a:cubicBezTo>
                    <a:pt x="25" y="161"/>
                    <a:pt x="21" y="147"/>
                    <a:pt x="16" y="135"/>
                  </a:cubicBezTo>
                  <a:cubicBezTo>
                    <a:pt x="11" y="119"/>
                    <a:pt x="3" y="105"/>
                    <a:pt x="2" y="89"/>
                  </a:cubicBezTo>
                  <a:cubicBezTo>
                    <a:pt x="0" y="59"/>
                    <a:pt x="20" y="31"/>
                    <a:pt x="20" y="0"/>
                  </a:cubicBezTo>
                  <a:cubicBezTo>
                    <a:pt x="23" y="12"/>
                    <a:pt x="20" y="26"/>
                    <a:pt x="19" y="37"/>
                  </a:cubicBezTo>
                  <a:cubicBezTo>
                    <a:pt x="18" y="50"/>
                    <a:pt x="16" y="60"/>
                    <a:pt x="19" y="75"/>
                  </a:cubicBezTo>
                  <a:cubicBezTo>
                    <a:pt x="23" y="95"/>
                    <a:pt x="28" y="116"/>
                    <a:pt x="35" y="137"/>
                  </a:cubicBezTo>
                  <a:cubicBezTo>
                    <a:pt x="39" y="147"/>
                    <a:pt x="38" y="159"/>
                    <a:pt x="42" y="169"/>
                  </a:cubicBezTo>
                  <a:cubicBezTo>
                    <a:pt x="47" y="179"/>
                    <a:pt x="58" y="185"/>
                    <a:pt x="69" y="187"/>
                  </a:cubicBezTo>
                  <a:cubicBezTo>
                    <a:pt x="94" y="194"/>
                    <a:pt x="121" y="197"/>
                    <a:pt x="146" y="199"/>
                  </a:cubicBezTo>
                  <a:cubicBezTo>
                    <a:pt x="159" y="200"/>
                    <a:pt x="171" y="198"/>
                    <a:pt x="184" y="197"/>
                  </a:cubicBezTo>
                  <a:cubicBezTo>
                    <a:pt x="203" y="196"/>
                    <a:pt x="223" y="194"/>
                    <a:pt x="241" y="192"/>
                  </a:cubicBezTo>
                  <a:cubicBezTo>
                    <a:pt x="270" y="189"/>
                    <a:pt x="299" y="194"/>
                    <a:pt x="328" y="193"/>
                  </a:cubicBezTo>
                  <a:cubicBezTo>
                    <a:pt x="359" y="192"/>
                    <a:pt x="391" y="195"/>
                    <a:pt x="421" y="198"/>
                  </a:cubicBezTo>
                  <a:cubicBezTo>
                    <a:pt x="456" y="201"/>
                    <a:pt x="491" y="196"/>
                    <a:pt x="527" y="197"/>
                  </a:cubicBezTo>
                  <a:cubicBezTo>
                    <a:pt x="537" y="197"/>
                    <a:pt x="552" y="194"/>
                    <a:pt x="562" y="199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37"/>
            <p:cNvSpPr/>
            <p:nvPr userDrawn="1"/>
          </p:nvSpPr>
          <p:spPr bwMode="auto">
            <a:xfrm>
              <a:off x="3163446" y="-1597117"/>
              <a:ext cx="760147" cy="1617539"/>
            </a:xfrm>
            <a:custGeom>
              <a:avLst/>
              <a:gdLst>
                <a:gd name="T0" fmla="*/ 0 w 504"/>
                <a:gd name="T1" fmla="*/ 1071 h 1071"/>
                <a:gd name="T2" fmla="*/ 13 w 504"/>
                <a:gd name="T3" fmla="*/ 1041 h 1071"/>
                <a:gd name="T4" fmla="*/ 28 w 504"/>
                <a:gd name="T5" fmla="*/ 1007 h 1071"/>
                <a:gd name="T6" fmla="*/ 68 w 504"/>
                <a:gd name="T7" fmla="*/ 920 h 1071"/>
                <a:gd name="T8" fmla="*/ 106 w 504"/>
                <a:gd name="T9" fmla="*/ 841 h 1071"/>
                <a:gd name="T10" fmla="*/ 123 w 504"/>
                <a:gd name="T11" fmla="*/ 793 h 1071"/>
                <a:gd name="T12" fmla="*/ 141 w 504"/>
                <a:gd name="T13" fmla="*/ 750 h 1071"/>
                <a:gd name="T14" fmla="*/ 207 w 504"/>
                <a:gd name="T15" fmla="*/ 592 h 1071"/>
                <a:gd name="T16" fmla="*/ 228 w 504"/>
                <a:gd name="T17" fmla="*/ 550 h 1071"/>
                <a:gd name="T18" fmla="*/ 248 w 504"/>
                <a:gd name="T19" fmla="*/ 509 h 1071"/>
                <a:gd name="T20" fmla="*/ 288 w 504"/>
                <a:gd name="T21" fmla="*/ 421 h 1071"/>
                <a:gd name="T22" fmla="*/ 325 w 504"/>
                <a:gd name="T23" fmla="*/ 334 h 1071"/>
                <a:gd name="T24" fmla="*/ 374 w 504"/>
                <a:gd name="T25" fmla="*/ 234 h 1071"/>
                <a:gd name="T26" fmla="*/ 418 w 504"/>
                <a:gd name="T27" fmla="*/ 122 h 1071"/>
                <a:gd name="T28" fmla="*/ 489 w 504"/>
                <a:gd name="T29" fmla="*/ 21 h 1071"/>
                <a:gd name="T30" fmla="*/ 504 w 504"/>
                <a:gd name="T31" fmla="*/ 0 h 1071"/>
                <a:gd name="T32" fmla="*/ 469 w 504"/>
                <a:gd name="T33" fmla="*/ 22 h 1071"/>
                <a:gd name="T34" fmla="*/ 442 w 504"/>
                <a:gd name="T35" fmla="*/ 58 h 1071"/>
                <a:gd name="T36" fmla="*/ 400 w 504"/>
                <a:gd name="T37" fmla="*/ 135 h 1071"/>
                <a:gd name="T38" fmla="*/ 364 w 504"/>
                <a:gd name="T39" fmla="*/ 216 h 1071"/>
                <a:gd name="T40" fmla="*/ 340 w 504"/>
                <a:gd name="T41" fmla="*/ 254 h 1071"/>
                <a:gd name="T42" fmla="*/ 318 w 504"/>
                <a:gd name="T43" fmla="*/ 292 h 1071"/>
                <a:gd name="T44" fmla="*/ 278 w 504"/>
                <a:gd name="T45" fmla="*/ 375 h 1071"/>
                <a:gd name="T46" fmla="*/ 244 w 504"/>
                <a:gd name="T47" fmla="*/ 469 h 1071"/>
                <a:gd name="T48" fmla="*/ 210 w 504"/>
                <a:gd name="T49" fmla="*/ 561 h 1071"/>
                <a:gd name="T50" fmla="*/ 173 w 504"/>
                <a:gd name="T51" fmla="*/ 648 h 1071"/>
                <a:gd name="T52" fmla="*/ 132 w 504"/>
                <a:gd name="T53" fmla="*/ 726 h 1071"/>
                <a:gd name="T54" fmla="*/ 99 w 504"/>
                <a:gd name="T55" fmla="*/ 819 h 1071"/>
                <a:gd name="T56" fmla="*/ 64 w 504"/>
                <a:gd name="T57" fmla="*/ 912 h 1071"/>
                <a:gd name="T58" fmla="*/ 44 w 504"/>
                <a:gd name="T59" fmla="*/ 957 h 1071"/>
                <a:gd name="T60" fmla="*/ 31 w 504"/>
                <a:gd name="T61" fmla="*/ 1000 h 1071"/>
                <a:gd name="T62" fmla="*/ 31 w 504"/>
                <a:gd name="T63" fmla="*/ 100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4" h="1071">
                  <a:moveTo>
                    <a:pt x="0" y="1071"/>
                  </a:moveTo>
                  <a:cubicBezTo>
                    <a:pt x="6" y="1063"/>
                    <a:pt x="8" y="1050"/>
                    <a:pt x="13" y="1041"/>
                  </a:cubicBezTo>
                  <a:cubicBezTo>
                    <a:pt x="17" y="1029"/>
                    <a:pt x="25" y="1019"/>
                    <a:pt x="28" y="1007"/>
                  </a:cubicBezTo>
                  <a:cubicBezTo>
                    <a:pt x="39" y="977"/>
                    <a:pt x="53" y="948"/>
                    <a:pt x="68" y="920"/>
                  </a:cubicBezTo>
                  <a:cubicBezTo>
                    <a:pt x="82" y="895"/>
                    <a:pt x="94" y="868"/>
                    <a:pt x="106" y="841"/>
                  </a:cubicBezTo>
                  <a:cubicBezTo>
                    <a:pt x="112" y="825"/>
                    <a:pt x="115" y="808"/>
                    <a:pt x="123" y="793"/>
                  </a:cubicBezTo>
                  <a:cubicBezTo>
                    <a:pt x="129" y="779"/>
                    <a:pt x="135" y="763"/>
                    <a:pt x="141" y="750"/>
                  </a:cubicBezTo>
                  <a:cubicBezTo>
                    <a:pt x="161" y="696"/>
                    <a:pt x="180" y="641"/>
                    <a:pt x="207" y="592"/>
                  </a:cubicBezTo>
                  <a:cubicBezTo>
                    <a:pt x="217" y="579"/>
                    <a:pt x="221" y="565"/>
                    <a:pt x="228" y="550"/>
                  </a:cubicBezTo>
                  <a:cubicBezTo>
                    <a:pt x="235" y="537"/>
                    <a:pt x="243" y="524"/>
                    <a:pt x="248" y="509"/>
                  </a:cubicBezTo>
                  <a:cubicBezTo>
                    <a:pt x="259" y="479"/>
                    <a:pt x="276" y="451"/>
                    <a:pt x="288" y="421"/>
                  </a:cubicBezTo>
                  <a:cubicBezTo>
                    <a:pt x="300" y="391"/>
                    <a:pt x="312" y="363"/>
                    <a:pt x="325" y="334"/>
                  </a:cubicBezTo>
                  <a:cubicBezTo>
                    <a:pt x="341" y="300"/>
                    <a:pt x="361" y="269"/>
                    <a:pt x="374" y="234"/>
                  </a:cubicBezTo>
                  <a:cubicBezTo>
                    <a:pt x="387" y="196"/>
                    <a:pt x="400" y="158"/>
                    <a:pt x="418" y="122"/>
                  </a:cubicBezTo>
                  <a:cubicBezTo>
                    <a:pt x="436" y="86"/>
                    <a:pt x="465" y="55"/>
                    <a:pt x="489" y="21"/>
                  </a:cubicBezTo>
                  <a:cubicBezTo>
                    <a:pt x="493" y="14"/>
                    <a:pt x="498" y="6"/>
                    <a:pt x="504" y="0"/>
                  </a:cubicBezTo>
                  <a:cubicBezTo>
                    <a:pt x="494" y="10"/>
                    <a:pt x="480" y="12"/>
                    <a:pt x="469" y="22"/>
                  </a:cubicBezTo>
                  <a:cubicBezTo>
                    <a:pt x="459" y="32"/>
                    <a:pt x="451" y="46"/>
                    <a:pt x="442" y="58"/>
                  </a:cubicBezTo>
                  <a:cubicBezTo>
                    <a:pt x="427" y="81"/>
                    <a:pt x="410" y="108"/>
                    <a:pt x="400" y="135"/>
                  </a:cubicBezTo>
                  <a:cubicBezTo>
                    <a:pt x="390" y="163"/>
                    <a:pt x="376" y="189"/>
                    <a:pt x="364" y="216"/>
                  </a:cubicBezTo>
                  <a:cubicBezTo>
                    <a:pt x="358" y="230"/>
                    <a:pt x="349" y="243"/>
                    <a:pt x="340" y="254"/>
                  </a:cubicBezTo>
                  <a:cubicBezTo>
                    <a:pt x="330" y="265"/>
                    <a:pt x="324" y="279"/>
                    <a:pt x="318" y="292"/>
                  </a:cubicBezTo>
                  <a:cubicBezTo>
                    <a:pt x="306" y="320"/>
                    <a:pt x="291" y="346"/>
                    <a:pt x="278" y="375"/>
                  </a:cubicBezTo>
                  <a:cubicBezTo>
                    <a:pt x="265" y="406"/>
                    <a:pt x="254" y="437"/>
                    <a:pt x="244" y="469"/>
                  </a:cubicBezTo>
                  <a:cubicBezTo>
                    <a:pt x="234" y="500"/>
                    <a:pt x="223" y="531"/>
                    <a:pt x="210" y="561"/>
                  </a:cubicBezTo>
                  <a:cubicBezTo>
                    <a:pt x="197" y="589"/>
                    <a:pt x="185" y="619"/>
                    <a:pt x="173" y="648"/>
                  </a:cubicBezTo>
                  <a:cubicBezTo>
                    <a:pt x="162" y="675"/>
                    <a:pt x="145" y="699"/>
                    <a:pt x="132" y="726"/>
                  </a:cubicBezTo>
                  <a:cubicBezTo>
                    <a:pt x="118" y="755"/>
                    <a:pt x="106" y="788"/>
                    <a:pt x="99" y="819"/>
                  </a:cubicBezTo>
                  <a:cubicBezTo>
                    <a:pt x="90" y="851"/>
                    <a:pt x="76" y="883"/>
                    <a:pt x="64" y="912"/>
                  </a:cubicBezTo>
                  <a:cubicBezTo>
                    <a:pt x="57" y="927"/>
                    <a:pt x="49" y="942"/>
                    <a:pt x="44" y="957"/>
                  </a:cubicBezTo>
                  <a:cubicBezTo>
                    <a:pt x="39" y="970"/>
                    <a:pt x="38" y="989"/>
                    <a:pt x="31" y="1000"/>
                  </a:cubicBezTo>
                  <a:cubicBezTo>
                    <a:pt x="31" y="1000"/>
                    <a:pt x="31" y="1000"/>
                    <a:pt x="31" y="1000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38"/>
            <p:cNvSpPr/>
            <p:nvPr userDrawn="1"/>
          </p:nvSpPr>
          <p:spPr bwMode="auto">
            <a:xfrm>
              <a:off x="8040381" y="192224"/>
              <a:ext cx="343606" cy="1217205"/>
            </a:xfrm>
            <a:custGeom>
              <a:avLst/>
              <a:gdLst>
                <a:gd name="T0" fmla="*/ 103 w 228"/>
                <a:gd name="T1" fmla="*/ 0 h 806"/>
                <a:gd name="T2" fmla="*/ 139 w 228"/>
                <a:gd name="T3" fmla="*/ 152 h 806"/>
                <a:gd name="T4" fmla="*/ 213 w 228"/>
                <a:gd name="T5" fmla="*/ 329 h 806"/>
                <a:gd name="T6" fmla="*/ 205 w 228"/>
                <a:gd name="T7" fmla="*/ 563 h 806"/>
                <a:gd name="T8" fmla="*/ 202 w 228"/>
                <a:gd name="T9" fmla="*/ 806 h 806"/>
                <a:gd name="T10" fmla="*/ 87 w 228"/>
                <a:gd name="T11" fmla="*/ 638 h 806"/>
                <a:gd name="T12" fmla="*/ 10 w 228"/>
                <a:gd name="T13" fmla="*/ 412 h 806"/>
                <a:gd name="T14" fmla="*/ 2 w 228"/>
                <a:gd name="T15" fmla="*/ 285 h 806"/>
                <a:gd name="T16" fmla="*/ 28 w 228"/>
                <a:gd name="T17" fmla="*/ 183 h 806"/>
                <a:gd name="T18" fmla="*/ 45 w 228"/>
                <a:gd name="T19" fmla="*/ 143 h 806"/>
                <a:gd name="T20" fmla="*/ 72 w 228"/>
                <a:gd name="T21" fmla="*/ 102 h 806"/>
                <a:gd name="T22" fmla="*/ 88 w 228"/>
                <a:gd name="T23" fmla="*/ 28 h 806"/>
                <a:gd name="T24" fmla="*/ 88 w 228"/>
                <a:gd name="T25" fmla="*/ 28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806">
                  <a:moveTo>
                    <a:pt x="103" y="0"/>
                  </a:moveTo>
                  <a:cubicBezTo>
                    <a:pt x="102" y="59"/>
                    <a:pt x="111" y="100"/>
                    <a:pt x="139" y="152"/>
                  </a:cubicBezTo>
                  <a:cubicBezTo>
                    <a:pt x="170" y="211"/>
                    <a:pt x="202" y="264"/>
                    <a:pt x="213" y="329"/>
                  </a:cubicBezTo>
                  <a:cubicBezTo>
                    <a:pt x="228" y="407"/>
                    <a:pt x="218" y="486"/>
                    <a:pt x="205" y="563"/>
                  </a:cubicBezTo>
                  <a:cubicBezTo>
                    <a:pt x="195" y="637"/>
                    <a:pt x="176" y="736"/>
                    <a:pt x="202" y="806"/>
                  </a:cubicBezTo>
                  <a:cubicBezTo>
                    <a:pt x="151" y="769"/>
                    <a:pt x="117" y="693"/>
                    <a:pt x="87" y="638"/>
                  </a:cubicBezTo>
                  <a:cubicBezTo>
                    <a:pt x="51" y="569"/>
                    <a:pt x="24" y="490"/>
                    <a:pt x="10" y="412"/>
                  </a:cubicBezTo>
                  <a:cubicBezTo>
                    <a:pt x="3" y="373"/>
                    <a:pt x="0" y="325"/>
                    <a:pt x="2" y="285"/>
                  </a:cubicBezTo>
                  <a:cubicBezTo>
                    <a:pt x="0" y="251"/>
                    <a:pt x="18" y="216"/>
                    <a:pt x="28" y="183"/>
                  </a:cubicBezTo>
                  <a:cubicBezTo>
                    <a:pt x="35" y="170"/>
                    <a:pt x="39" y="155"/>
                    <a:pt x="45" y="143"/>
                  </a:cubicBezTo>
                  <a:cubicBezTo>
                    <a:pt x="54" y="128"/>
                    <a:pt x="68" y="117"/>
                    <a:pt x="72" y="102"/>
                  </a:cubicBezTo>
                  <a:cubicBezTo>
                    <a:pt x="84" y="84"/>
                    <a:pt x="91" y="44"/>
                    <a:pt x="88" y="28"/>
                  </a:cubicBezTo>
                  <a:cubicBezTo>
                    <a:pt x="88" y="28"/>
                    <a:pt x="88" y="28"/>
                    <a:pt x="88" y="28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39"/>
            <p:cNvSpPr/>
            <p:nvPr userDrawn="1"/>
          </p:nvSpPr>
          <p:spPr bwMode="auto">
            <a:xfrm>
              <a:off x="6962561" y="-940701"/>
              <a:ext cx="2359859" cy="2034079"/>
            </a:xfrm>
            <a:custGeom>
              <a:avLst/>
              <a:gdLst>
                <a:gd name="T0" fmla="*/ 1435 w 1564"/>
                <a:gd name="T1" fmla="*/ 83 h 1348"/>
                <a:gd name="T2" fmla="*/ 1278 w 1564"/>
                <a:gd name="T3" fmla="*/ 213 h 1348"/>
                <a:gd name="T4" fmla="*/ 991 w 1564"/>
                <a:gd name="T5" fmla="*/ 507 h 1348"/>
                <a:gd name="T6" fmla="*/ 896 w 1564"/>
                <a:gd name="T7" fmla="*/ 573 h 1348"/>
                <a:gd name="T8" fmla="*/ 691 w 1564"/>
                <a:gd name="T9" fmla="*/ 622 h 1348"/>
                <a:gd name="T10" fmla="*/ 298 w 1564"/>
                <a:gd name="T11" fmla="*/ 829 h 1348"/>
                <a:gd name="T12" fmla="*/ 114 w 1564"/>
                <a:gd name="T13" fmla="*/ 1078 h 1348"/>
                <a:gd name="T14" fmla="*/ 464 w 1564"/>
                <a:gd name="T15" fmla="*/ 976 h 1348"/>
                <a:gd name="T16" fmla="*/ 856 w 1564"/>
                <a:gd name="T17" fmla="*/ 639 h 1348"/>
                <a:gd name="T18" fmla="*/ 940 w 1564"/>
                <a:gd name="T19" fmla="*/ 561 h 1348"/>
                <a:gd name="T20" fmla="*/ 890 w 1564"/>
                <a:gd name="T21" fmla="*/ 637 h 1348"/>
                <a:gd name="T22" fmla="*/ 769 w 1564"/>
                <a:gd name="T23" fmla="*/ 779 h 1348"/>
                <a:gd name="T24" fmla="*/ 361 w 1564"/>
                <a:gd name="T25" fmla="*/ 1144 h 1348"/>
                <a:gd name="T26" fmla="*/ 268 w 1564"/>
                <a:gd name="T27" fmla="*/ 1316 h 1348"/>
                <a:gd name="T28" fmla="*/ 411 w 1564"/>
                <a:gd name="T29" fmla="*/ 1249 h 1348"/>
                <a:gd name="T30" fmla="*/ 727 w 1564"/>
                <a:gd name="T31" fmla="*/ 983 h 1348"/>
                <a:gd name="T32" fmla="*/ 785 w 1564"/>
                <a:gd name="T33" fmla="*/ 803 h 1348"/>
                <a:gd name="T34" fmla="*/ 919 w 1564"/>
                <a:gd name="T35" fmla="*/ 635 h 1348"/>
                <a:gd name="T36" fmla="*/ 1153 w 1564"/>
                <a:gd name="T37" fmla="*/ 359 h 1348"/>
                <a:gd name="T38" fmla="*/ 1112 w 1564"/>
                <a:gd name="T39" fmla="*/ 700 h 1348"/>
                <a:gd name="T40" fmla="*/ 1222 w 1564"/>
                <a:gd name="T41" fmla="*/ 1187 h 1348"/>
                <a:gd name="T42" fmla="*/ 1222 w 1564"/>
                <a:gd name="T43" fmla="*/ 1348 h 1348"/>
                <a:gd name="T44" fmla="*/ 1332 w 1564"/>
                <a:gd name="T45" fmla="*/ 1136 h 1348"/>
                <a:gd name="T46" fmla="*/ 1289 w 1564"/>
                <a:gd name="T47" fmla="*/ 663 h 1348"/>
                <a:gd name="T48" fmla="*/ 1211 w 1564"/>
                <a:gd name="T49" fmla="*/ 459 h 1348"/>
                <a:gd name="T50" fmla="*/ 1189 w 1564"/>
                <a:gd name="T51" fmla="*/ 338 h 1348"/>
                <a:gd name="T52" fmla="*/ 1311 w 1564"/>
                <a:gd name="T53" fmla="*/ 210 h 1348"/>
                <a:gd name="T54" fmla="*/ 1262 w 1564"/>
                <a:gd name="T55" fmla="*/ 407 h 1348"/>
                <a:gd name="T56" fmla="*/ 1360 w 1564"/>
                <a:gd name="T57" fmla="*/ 906 h 1348"/>
                <a:gd name="T58" fmla="*/ 1485 w 1564"/>
                <a:gd name="T59" fmla="*/ 1166 h 1348"/>
                <a:gd name="T60" fmla="*/ 1544 w 1564"/>
                <a:gd name="T61" fmla="*/ 1038 h 1348"/>
                <a:gd name="T62" fmla="*/ 1547 w 1564"/>
                <a:gd name="T63" fmla="*/ 790 h 1348"/>
                <a:gd name="T64" fmla="*/ 1449 w 1564"/>
                <a:gd name="T65" fmla="*/ 467 h 1348"/>
                <a:gd name="T66" fmla="*/ 1354 w 1564"/>
                <a:gd name="T67" fmla="*/ 262 h 1348"/>
                <a:gd name="T68" fmla="*/ 1456 w 1564"/>
                <a:gd name="T69" fmla="*/ 9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4" h="1348">
                  <a:moveTo>
                    <a:pt x="1518" y="0"/>
                  </a:moveTo>
                  <a:cubicBezTo>
                    <a:pt x="1521" y="17"/>
                    <a:pt x="1448" y="68"/>
                    <a:pt x="1435" y="83"/>
                  </a:cubicBezTo>
                  <a:cubicBezTo>
                    <a:pt x="1411" y="104"/>
                    <a:pt x="1378" y="121"/>
                    <a:pt x="1355" y="142"/>
                  </a:cubicBezTo>
                  <a:cubicBezTo>
                    <a:pt x="1329" y="166"/>
                    <a:pt x="1303" y="189"/>
                    <a:pt x="1278" y="213"/>
                  </a:cubicBezTo>
                  <a:cubicBezTo>
                    <a:pt x="1229" y="257"/>
                    <a:pt x="1165" y="293"/>
                    <a:pt x="1119" y="345"/>
                  </a:cubicBezTo>
                  <a:cubicBezTo>
                    <a:pt x="1073" y="397"/>
                    <a:pt x="1037" y="455"/>
                    <a:pt x="991" y="507"/>
                  </a:cubicBezTo>
                  <a:cubicBezTo>
                    <a:pt x="984" y="509"/>
                    <a:pt x="981" y="519"/>
                    <a:pt x="974" y="527"/>
                  </a:cubicBezTo>
                  <a:cubicBezTo>
                    <a:pt x="951" y="548"/>
                    <a:pt x="925" y="562"/>
                    <a:pt x="896" y="573"/>
                  </a:cubicBezTo>
                  <a:cubicBezTo>
                    <a:pt x="868" y="589"/>
                    <a:pt x="838" y="586"/>
                    <a:pt x="806" y="591"/>
                  </a:cubicBezTo>
                  <a:cubicBezTo>
                    <a:pt x="768" y="598"/>
                    <a:pt x="729" y="610"/>
                    <a:pt x="691" y="622"/>
                  </a:cubicBezTo>
                  <a:cubicBezTo>
                    <a:pt x="616" y="648"/>
                    <a:pt x="536" y="670"/>
                    <a:pt x="460" y="704"/>
                  </a:cubicBezTo>
                  <a:cubicBezTo>
                    <a:pt x="395" y="730"/>
                    <a:pt x="350" y="787"/>
                    <a:pt x="298" y="829"/>
                  </a:cubicBezTo>
                  <a:cubicBezTo>
                    <a:pt x="198" y="916"/>
                    <a:pt x="121" y="1028"/>
                    <a:pt x="0" y="1092"/>
                  </a:cubicBezTo>
                  <a:cubicBezTo>
                    <a:pt x="28" y="1076"/>
                    <a:pt x="80" y="1085"/>
                    <a:pt x="114" y="1078"/>
                  </a:cubicBezTo>
                  <a:cubicBezTo>
                    <a:pt x="155" y="1068"/>
                    <a:pt x="199" y="1061"/>
                    <a:pt x="238" y="1053"/>
                  </a:cubicBezTo>
                  <a:cubicBezTo>
                    <a:pt x="318" y="1036"/>
                    <a:pt x="390" y="1008"/>
                    <a:pt x="464" y="976"/>
                  </a:cubicBezTo>
                  <a:cubicBezTo>
                    <a:pt x="588" y="920"/>
                    <a:pt x="681" y="831"/>
                    <a:pt x="773" y="728"/>
                  </a:cubicBezTo>
                  <a:cubicBezTo>
                    <a:pt x="800" y="696"/>
                    <a:pt x="828" y="670"/>
                    <a:pt x="856" y="639"/>
                  </a:cubicBezTo>
                  <a:cubicBezTo>
                    <a:pt x="867" y="626"/>
                    <a:pt x="881" y="606"/>
                    <a:pt x="892" y="593"/>
                  </a:cubicBezTo>
                  <a:cubicBezTo>
                    <a:pt x="909" y="580"/>
                    <a:pt x="928" y="579"/>
                    <a:pt x="940" y="561"/>
                  </a:cubicBezTo>
                  <a:cubicBezTo>
                    <a:pt x="940" y="561"/>
                    <a:pt x="940" y="561"/>
                    <a:pt x="940" y="561"/>
                  </a:cubicBezTo>
                  <a:cubicBezTo>
                    <a:pt x="919" y="579"/>
                    <a:pt x="906" y="614"/>
                    <a:pt x="890" y="637"/>
                  </a:cubicBezTo>
                  <a:cubicBezTo>
                    <a:pt x="872" y="663"/>
                    <a:pt x="851" y="686"/>
                    <a:pt x="831" y="709"/>
                  </a:cubicBezTo>
                  <a:cubicBezTo>
                    <a:pt x="810" y="733"/>
                    <a:pt x="789" y="756"/>
                    <a:pt x="769" y="779"/>
                  </a:cubicBezTo>
                  <a:cubicBezTo>
                    <a:pt x="743" y="808"/>
                    <a:pt x="727" y="821"/>
                    <a:pt x="691" y="835"/>
                  </a:cubicBezTo>
                  <a:cubicBezTo>
                    <a:pt x="543" y="898"/>
                    <a:pt x="434" y="1005"/>
                    <a:pt x="361" y="1144"/>
                  </a:cubicBezTo>
                  <a:cubicBezTo>
                    <a:pt x="321" y="1215"/>
                    <a:pt x="270" y="1272"/>
                    <a:pt x="217" y="1332"/>
                  </a:cubicBezTo>
                  <a:cubicBezTo>
                    <a:pt x="234" y="1323"/>
                    <a:pt x="254" y="1322"/>
                    <a:pt x="268" y="1316"/>
                  </a:cubicBezTo>
                  <a:cubicBezTo>
                    <a:pt x="287" y="1310"/>
                    <a:pt x="299" y="1302"/>
                    <a:pt x="314" y="1297"/>
                  </a:cubicBezTo>
                  <a:cubicBezTo>
                    <a:pt x="344" y="1278"/>
                    <a:pt x="378" y="1266"/>
                    <a:pt x="411" y="1249"/>
                  </a:cubicBezTo>
                  <a:cubicBezTo>
                    <a:pt x="471" y="1219"/>
                    <a:pt x="528" y="1191"/>
                    <a:pt x="577" y="1151"/>
                  </a:cubicBezTo>
                  <a:cubicBezTo>
                    <a:pt x="633" y="1099"/>
                    <a:pt x="686" y="1049"/>
                    <a:pt x="727" y="983"/>
                  </a:cubicBezTo>
                  <a:cubicBezTo>
                    <a:pt x="745" y="957"/>
                    <a:pt x="760" y="929"/>
                    <a:pt x="766" y="897"/>
                  </a:cubicBezTo>
                  <a:cubicBezTo>
                    <a:pt x="776" y="865"/>
                    <a:pt x="764" y="831"/>
                    <a:pt x="785" y="803"/>
                  </a:cubicBezTo>
                  <a:cubicBezTo>
                    <a:pt x="812" y="762"/>
                    <a:pt x="839" y="726"/>
                    <a:pt x="871" y="690"/>
                  </a:cubicBezTo>
                  <a:cubicBezTo>
                    <a:pt x="887" y="672"/>
                    <a:pt x="903" y="654"/>
                    <a:pt x="919" y="635"/>
                  </a:cubicBezTo>
                  <a:cubicBezTo>
                    <a:pt x="938" y="615"/>
                    <a:pt x="942" y="595"/>
                    <a:pt x="957" y="572"/>
                  </a:cubicBezTo>
                  <a:cubicBezTo>
                    <a:pt x="1012" y="495"/>
                    <a:pt x="1091" y="429"/>
                    <a:pt x="1153" y="359"/>
                  </a:cubicBezTo>
                  <a:cubicBezTo>
                    <a:pt x="1172" y="348"/>
                    <a:pt x="1158" y="440"/>
                    <a:pt x="1154" y="450"/>
                  </a:cubicBezTo>
                  <a:cubicBezTo>
                    <a:pt x="1126" y="528"/>
                    <a:pt x="1107" y="617"/>
                    <a:pt x="1112" y="700"/>
                  </a:cubicBezTo>
                  <a:cubicBezTo>
                    <a:pt x="1119" y="813"/>
                    <a:pt x="1149" y="914"/>
                    <a:pt x="1180" y="1020"/>
                  </a:cubicBezTo>
                  <a:cubicBezTo>
                    <a:pt x="1193" y="1073"/>
                    <a:pt x="1209" y="1133"/>
                    <a:pt x="1222" y="1187"/>
                  </a:cubicBezTo>
                  <a:cubicBezTo>
                    <a:pt x="1229" y="1220"/>
                    <a:pt x="1228" y="1252"/>
                    <a:pt x="1225" y="1282"/>
                  </a:cubicBezTo>
                  <a:cubicBezTo>
                    <a:pt x="1225" y="1287"/>
                    <a:pt x="1219" y="1346"/>
                    <a:pt x="1222" y="1348"/>
                  </a:cubicBezTo>
                  <a:cubicBezTo>
                    <a:pt x="1222" y="1348"/>
                    <a:pt x="1222" y="1348"/>
                    <a:pt x="1222" y="1348"/>
                  </a:cubicBezTo>
                  <a:cubicBezTo>
                    <a:pt x="1275" y="1294"/>
                    <a:pt x="1311" y="1211"/>
                    <a:pt x="1332" y="1136"/>
                  </a:cubicBezTo>
                  <a:cubicBezTo>
                    <a:pt x="1354" y="1054"/>
                    <a:pt x="1349" y="971"/>
                    <a:pt x="1346" y="885"/>
                  </a:cubicBezTo>
                  <a:cubicBezTo>
                    <a:pt x="1344" y="809"/>
                    <a:pt x="1313" y="735"/>
                    <a:pt x="1289" y="663"/>
                  </a:cubicBezTo>
                  <a:cubicBezTo>
                    <a:pt x="1277" y="629"/>
                    <a:pt x="1270" y="595"/>
                    <a:pt x="1258" y="562"/>
                  </a:cubicBezTo>
                  <a:cubicBezTo>
                    <a:pt x="1247" y="528"/>
                    <a:pt x="1225" y="495"/>
                    <a:pt x="1211" y="459"/>
                  </a:cubicBezTo>
                  <a:cubicBezTo>
                    <a:pt x="1202" y="432"/>
                    <a:pt x="1200" y="403"/>
                    <a:pt x="1196" y="376"/>
                  </a:cubicBezTo>
                  <a:cubicBezTo>
                    <a:pt x="1193" y="364"/>
                    <a:pt x="1187" y="350"/>
                    <a:pt x="1189" y="338"/>
                  </a:cubicBezTo>
                  <a:cubicBezTo>
                    <a:pt x="1188" y="323"/>
                    <a:pt x="1197" y="317"/>
                    <a:pt x="1209" y="304"/>
                  </a:cubicBezTo>
                  <a:cubicBezTo>
                    <a:pt x="1241" y="268"/>
                    <a:pt x="1274" y="237"/>
                    <a:pt x="1311" y="210"/>
                  </a:cubicBezTo>
                  <a:cubicBezTo>
                    <a:pt x="1343" y="211"/>
                    <a:pt x="1293" y="282"/>
                    <a:pt x="1287" y="295"/>
                  </a:cubicBezTo>
                  <a:cubicBezTo>
                    <a:pt x="1269" y="330"/>
                    <a:pt x="1264" y="367"/>
                    <a:pt x="1262" y="407"/>
                  </a:cubicBezTo>
                  <a:cubicBezTo>
                    <a:pt x="1259" y="493"/>
                    <a:pt x="1267" y="578"/>
                    <a:pt x="1294" y="662"/>
                  </a:cubicBezTo>
                  <a:cubicBezTo>
                    <a:pt x="1318" y="744"/>
                    <a:pt x="1350" y="823"/>
                    <a:pt x="1360" y="906"/>
                  </a:cubicBezTo>
                  <a:cubicBezTo>
                    <a:pt x="1365" y="957"/>
                    <a:pt x="1406" y="984"/>
                    <a:pt x="1423" y="1028"/>
                  </a:cubicBezTo>
                  <a:cubicBezTo>
                    <a:pt x="1441" y="1076"/>
                    <a:pt x="1466" y="1121"/>
                    <a:pt x="1485" y="1166"/>
                  </a:cubicBezTo>
                  <a:cubicBezTo>
                    <a:pt x="1502" y="1204"/>
                    <a:pt x="1506" y="1258"/>
                    <a:pt x="1501" y="1300"/>
                  </a:cubicBezTo>
                  <a:cubicBezTo>
                    <a:pt x="1510" y="1211"/>
                    <a:pt x="1535" y="1126"/>
                    <a:pt x="1544" y="1038"/>
                  </a:cubicBezTo>
                  <a:cubicBezTo>
                    <a:pt x="1547" y="998"/>
                    <a:pt x="1554" y="958"/>
                    <a:pt x="1557" y="919"/>
                  </a:cubicBezTo>
                  <a:cubicBezTo>
                    <a:pt x="1564" y="875"/>
                    <a:pt x="1551" y="831"/>
                    <a:pt x="1547" y="790"/>
                  </a:cubicBezTo>
                  <a:cubicBezTo>
                    <a:pt x="1532" y="712"/>
                    <a:pt x="1509" y="650"/>
                    <a:pt x="1483" y="580"/>
                  </a:cubicBezTo>
                  <a:cubicBezTo>
                    <a:pt x="1468" y="544"/>
                    <a:pt x="1461" y="505"/>
                    <a:pt x="1449" y="467"/>
                  </a:cubicBezTo>
                  <a:cubicBezTo>
                    <a:pt x="1434" y="426"/>
                    <a:pt x="1417" y="388"/>
                    <a:pt x="1403" y="347"/>
                  </a:cubicBezTo>
                  <a:cubicBezTo>
                    <a:pt x="1389" y="316"/>
                    <a:pt x="1370" y="290"/>
                    <a:pt x="1354" y="262"/>
                  </a:cubicBezTo>
                  <a:cubicBezTo>
                    <a:pt x="1329" y="221"/>
                    <a:pt x="1349" y="193"/>
                    <a:pt x="1377" y="162"/>
                  </a:cubicBezTo>
                  <a:cubicBezTo>
                    <a:pt x="1402" y="134"/>
                    <a:pt x="1428" y="115"/>
                    <a:pt x="1456" y="94"/>
                  </a:cubicBezTo>
                  <a:cubicBezTo>
                    <a:pt x="1473" y="80"/>
                    <a:pt x="1500" y="49"/>
                    <a:pt x="1520" y="48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40"/>
            <p:cNvSpPr/>
            <p:nvPr userDrawn="1"/>
          </p:nvSpPr>
          <p:spPr bwMode="auto">
            <a:xfrm>
              <a:off x="8351571" y="-33065"/>
              <a:ext cx="440853" cy="1291761"/>
            </a:xfrm>
            <a:custGeom>
              <a:avLst/>
              <a:gdLst>
                <a:gd name="T0" fmla="*/ 19 w 292"/>
                <a:gd name="T1" fmla="*/ 5 h 855"/>
                <a:gd name="T2" fmla="*/ 19 w 292"/>
                <a:gd name="T3" fmla="*/ 0 h 855"/>
                <a:gd name="T4" fmla="*/ 24 w 292"/>
                <a:gd name="T5" fmla="*/ 47 h 855"/>
                <a:gd name="T6" fmla="*/ 53 w 292"/>
                <a:gd name="T7" fmla="*/ 133 h 855"/>
                <a:gd name="T8" fmla="*/ 132 w 292"/>
                <a:gd name="T9" fmla="*/ 222 h 855"/>
                <a:gd name="T10" fmla="*/ 203 w 292"/>
                <a:gd name="T11" fmla="*/ 303 h 855"/>
                <a:gd name="T12" fmla="*/ 279 w 292"/>
                <a:gd name="T13" fmla="*/ 422 h 855"/>
                <a:gd name="T14" fmla="*/ 279 w 292"/>
                <a:gd name="T15" fmla="*/ 593 h 855"/>
                <a:gd name="T16" fmla="*/ 238 w 292"/>
                <a:gd name="T17" fmla="*/ 718 h 855"/>
                <a:gd name="T18" fmla="*/ 241 w 292"/>
                <a:gd name="T19" fmla="*/ 855 h 855"/>
                <a:gd name="T20" fmla="*/ 144 w 292"/>
                <a:gd name="T21" fmla="*/ 677 h 855"/>
                <a:gd name="T22" fmla="*/ 119 w 292"/>
                <a:gd name="T23" fmla="*/ 576 h 855"/>
                <a:gd name="T24" fmla="*/ 85 w 292"/>
                <a:gd name="T25" fmla="*/ 467 h 855"/>
                <a:gd name="T26" fmla="*/ 32 w 292"/>
                <a:gd name="T27" fmla="*/ 235 h 855"/>
                <a:gd name="T28" fmla="*/ 21 w 292"/>
                <a:gd name="T29" fmla="*/ 118 h 855"/>
                <a:gd name="T30" fmla="*/ 0 w 292"/>
                <a:gd name="T31" fmla="*/ 26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2" h="855">
                  <a:moveTo>
                    <a:pt x="1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4" y="15"/>
                    <a:pt x="20" y="30"/>
                    <a:pt x="24" y="47"/>
                  </a:cubicBezTo>
                  <a:cubicBezTo>
                    <a:pt x="25" y="76"/>
                    <a:pt x="35" y="107"/>
                    <a:pt x="53" y="133"/>
                  </a:cubicBezTo>
                  <a:cubicBezTo>
                    <a:pt x="75" y="166"/>
                    <a:pt x="108" y="191"/>
                    <a:pt x="132" y="222"/>
                  </a:cubicBezTo>
                  <a:cubicBezTo>
                    <a:pt x="158" y="250"/>
                    <a:pt x="180" y="278"/>
                    <a:pt x="203" y="303"/>
                  </a:cubicBezTo>
                  <a:cubicBezTo>
                    <a:pt x="235" y="336"/>
                    <a:pt x="271" y="378"/>
                    <a:pt x="279" y="422"/>
                  </a:cubicBezTo>
                  <a:cubicBezTo>
                    <a:pt x="292" y="480"/>
                    <a:pt x="288" y="536"/>
                    <a:pt x="279" y="593"/>
                  </a:cubicBezTo>
                  <a:cubicBezTo>
                    <a:pt x="272" y="638"/>
                    <a:pt x="250" y="678"/>
                    <a:pt x="238" y="718"/>
                  </a:cubicBezTo>
                  <a:cubicBezTo>
                    <a:pt x="225" y="763"/>
                    <a:pt x="233" y="812"/>
                    <a:pt x="241" y="855"/>
                  </a:cubicBezTo>
                  <a:cubicBezTo>
                    <a:pt x="205" y="796"/>
                    <a:pt x="165" y="742"/>
                    <a:pt x="144" y="677"/>
                  </a:cubicBezTo>
                  <a:cubicBezTo>
                    <a:pt x="133" y="644"/>
                    <a:pt x="128" y="607"/>
                    <a:pt x="119" y="576"/>
                  </a:cubicBezTo>
                  <a:cubicBezTo>
                    <a:pt x="107" y="537"/>
                    <a:pt x="95" y="504"/>
                    <a:pt x="85" y="467"/>
                  </a:cubicBezTo>
                  <a:cubicBezTo>
                    <a:pt x="66" y="390"/>
                    <a:pt x="40" y="315"/>
                    <a:pt x="32" y="235"/>
                  </a:cubicBezTo>
                  <a:cubicBezTo>
                    <a:pt x="30" y="196"/>
                    <a:pt x="28" y="157"/>
                    <a:pt x="21" y="118"/>
                  </a:cubicBezTo>
                  <a:cubicBezTo>
                    <a:pt x="14" y="89"/>
                    <a:pt x="0" y="58"/>
                    <a:pt x="0" y="26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41"/>
            <p:cNvSpPr/>
            <p:nvPr userDrawn="1"/>
          </p:nvSpPr>
          <p:spPr bwMode="auto">
            <a:xfrm>
              <a:off x="7427411" y="-494525"/>
              <a:ext cx="1354974" cy="499200"/>
            </a:xfrm>
            <a:custGeom>
              <a:avLst/>
              <a:gdLst>
                <a:gd name="T0" fmla="*/ 899 w 899"/>
                <a:gd name="T1" fmla="*/ 0 h 330"/>
                <a:gd name="T2" fmla="*/ 782 w 899"/>
                <a:gd name="T3" fmla="*/ 44 h 330"/>
                <a:gd name="T4" fmla="*/ 561 w 899"/>
                <a:gd name="T5" fmla="*/ 42 h 330"/>
                <a:gd name="T6" fmla="*/ 257 w 899"/>
                <a:gd name="T7" fmla="*/ 119 h 330"/>
                <a:gd name="T8" fmla="*/ 131 w 899"/>
                <a:gd name="T9" fmla="*/ 197 h 330"/>
                <a:gd name="T10" fmla="*/ 0 w 899"/>
                <a:gd name="T11" fmla="*/ 252 h 330"/>
                <a:gd name="T12" fmla="*/ 48 w 899"/>
                <a:gd name="T13" fmla="*/ 281 h 330"/>
                <a:gd name="T14" fmla="*/ 118 w 899"/>
                <a:gd name="T15" fmla="*/ 311 h 330"/>
                <a:gd name="T16" fmla="*/ 264 w 899"/>
                <a:gd name="T17" fmla="*/ 324 h 330"/>
                <a:gd name="T18" fmla="*/ 494 w 899"/>
                <a:gd name="T19" fmla="*/ 242 h 330"/>
                <a:gd name="T20" fmla="*/ 688 w 899"/>
                <a:gd name="T21" fmla="*/ 123 h 330"/>
                <a:gd name="T22" fmla="*/ 778 w 899"/>
                <a:gd name="T23" fmla="*/ 68 h 330"/>
                <a:gd name="T24" fmla="*/ 863 w 899"/>
                <a:gd name="T25" fmla="*/ 4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9" h="330">
                  <a:moveTo>
                    <a:pt x="899" y="0"/>
                  </a:moveTo>
                  <a:cubicBezTo>
                    <a:pt x="876" y="26"/>
                    <a:pt x="813" y="34"/>
                    <a:pt x="782" y="44"/>
                  </a:cubicBezTo>
                  <a:cubicBezTo>
                    <a:pt x="712" y="70"/>
                    <a:pt x="630" y="52"/>
                    <a:pt x="561" y="42"/>
                  </a:cubicBezTo>
                  <a:cubicBezTo>
                    <a:pt x="460" y="31"/>
                    <a:pt x="345" y="77"/>
                    <a:pt x="257" y="119"/>
                  </a:cubicBezTo>
                  <a:cubicBezTo>
                    <a:pt x="214" y="141"/>
                    <a:pt x="166" y="168"/>
                    <a:pt x="131" y="197"/>
                  </a:cubicBezTo>
                  <a:cubicBezTo>
                    <a:pt x="91" y="227"/>
                    <a:pt x="43" y="239"/>
                    <a:pt x="0" y="252"/>
                  </a:cubicBezTo>
                  <a:cubicBezTo>
                    <a:pt x="17" y="258"/>
                    <a:pt x="33" y="272"/>
                    <a:pt x="48" y="281"/>
                  </a:cubicBezTo>
                  <a:cubicBezTo>
                    <a:pt x="71" y="292"/>
                    <a:pt x="96" y="300"/>
                    <a:pt x="118" y="311"/>
                  </a:cubicBezTo>
                  <a:cubicBezTo>
                    <a:pt x="166" y="330"/>
                    <a:pt x="215" y="327"/>
                    <a:pt x="264" y="324"/>
                  </a:cubicBezTo>
                  <a:cubicBezTo>
                    <a:pt x="344" y="317"/>
                    <a:pt x="423" y="281"/>
                    <a:pt x="494" y="242"/>
                  </a:cubicBezTo>
                  <a:cubicBezTo>
                    <a:pt x="561" y="209"/>
                    <a:pt x="627" y="165"/>
                    <a:pt x="688" y="123"/>
                  </a:cubicBezTo>
                  <a:cubicBezTo>
                    <a:pt x="719" y="99"/>
                    <a:pt x="743" y="83"/>
                    <a:pt x="778" y="68"/>
                  </a:cubicBezTo>
                  <a:cubicBezTo>
                    <a:pt x="793" y="63"/>
                    <a:pt x="863" y="41"/>
                    <a:pt x="863" y="41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42"/>
            <p:cNvSpPr/>
            <p:nvPr userDrawn="1"/>
          </p:nvSpPr>
          <p:spPr bwMode="auto">
            <a:xfrm>
              <a:off x="7327236" y="214915"/>
              <a:ext cx="839566" cy="852531"/>
            </a:xfrm>
            <a:custGeom>
              <a:avLst/>
              <a:gdLst>
                <a:gd name="T0" fmla="*/ 556 w 556"/>
                <a:gd name="T1" fmla="*/ 1 h 564"/>
                <a:gd name="T2" fmla="*/ 309 w 556"/>
                <a:gd name="T3" fmla="*/ 324 h 564"/>
                <a:gd name="T4" fmla="*/ 230 w 556"/>
                <a:gd name="T5" fmla="*/ 389 h 564"/>
                <a:gd name="T6" fmla="*/ 154 w 556"/>
                <a:gd name="T7" fmla="*/ 450 h 564"/>
                <a:gd name="T8" fmla="*/ 69 w 556"/>
                <a:gd name="T9" fmla="*/ 513 h 564"/>
                <a:gd name="T10" fmla="*/ 0 w 556"/>
                <a:gd name="T11" fmla="*/ 563 h 564"/>
                <a:gd name="T12" fmla="*/ 1 w 556"/>
                <a:gd name="T13" fmla="*/ 564 h 564"/>
                <a:gd name="T14" fmla="*/ 76 w 556"/>
                <a:gd name="T15" fmla="*/ 510 h 564"/>
                <a:gd name="T16" fmla="*/ 161 w 556"/>
                <a:gd name="T17" fmla="*/ 446 h 564"/>
                <a:gd name="T18" fmla="*/ 236 w 556"/>
                <a:gd name="T19" fmla="*/ 386 h 564"/>
                <a:gd name="T20" fmla="*/ 310 w 556"/>
                <a:gd name="T21" fmla="*/ 325 h 564"/>
                <a:gd name="T22" fmla="*/ 437 w 556"/>
                <a:gd name="T23" fmla="*/ 170 h 564"/>
                <a:gd name="T24" fmla="*/ 556 w 556"/>
                <a:gd name="T25" fmla="*/ 1 h 564"/>
                <a:gd name="T26" fmla="*/ 556 w 556"/>
                <a:gd name="T27" fmla="*/ 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6" h="564">
                  <a:moveTo>
                    <a:pt x="556" y="1"/>
                  </a:moveTo>
                  <a:cubicBezTo>
                    <a:pt x="474" y="108"/>
                    <a:pt x="407" y="231"/>
                    <a:pt x="309" y="324"/>
                  </a:cubicBezTo>
                  <a:cubicBezTo>
                    <a:pt x="284" y="348"/>
                    <a:pt x="257" y="368"/>
                    <a:pt x="230" y="389"/>
                  </a:cubicBezTo>
                  <a:cubicBezTo>
                    <a:pt x="205" y="409"/>
                    <a:pt x="180" y="432"/>
                    <a:pt x="154" y="450"/>
                  </a:cubicBezTo>
                  <a:cubicBezTo>
                    <a:pt x="125" y="470"/>
                    <a:pt x="98" y="493"/>
                    <a:pt x="69" y="513"/>
                  </a:cubicBezTo>
                  <a:cubicBezTo>
                    <a:pt x="47" y="529"/>
                    <a:pt x="20" y="543"/>
                    <a:pt x="0" y="563"/>
                  </a:cubicBezTo>
                  <a:cubicBezTo>
                    <a:pt x="0" y="563"/>
                    <a:pt x="1" y="564"/>
                    <a:pt x="1" y="564"/>
                  </a:cubicBezTo>
                  <a:cubicBezTo>
                    <a:pt x="22" y="542"/>
                    <a:pt x="51" y="527"/>
                    <a:pt x="76" y="510"/>
                  </a:cubicBezTo>
                  <a:cubicBezTo>
                    <a:pt x="105" y="489"/>
                    <a:pt x="132" y="466"/>
                    <a:pt x="161" y="446"/>
                  </a:cubicBezTo>
                  <a:cubicBezTo>
                    <a:pt x="187" y="428"/>
                    <a:pt x="211" y="405"/>
                    <a:pt x="236" y="386"/>
                  </a:cubicBezTo>
                  <a:cubicBezTo>
                    <a:pt x="261" y="366"/>
                    <a:pt x="286" y="346"/>
                    <a:pt x="310" y="325"/>
                  </a:cubicBezTo>
                  <a:cubicBezTo>
                    <a:pt x="358" y="279"/>
                    <a:pt x="398" y="224"/>
                    <a:pt x="437" y="170"/>
                  </a:cubicBezTo>
                  <a:cubicBezTo>
                    <a:pt x="477" y="113"/>
                    <a:pt x="515" y="56"/>
                    <a:pt x="556" y="1"/>
                  </a:cubicBezTo>
                  <a:cubicBezTo>
                    <a:pt x="556" y="1"/>
                    <a:pt x="556" y="0"/>
                    <a:pt x="556" y="1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43"/>
            <p:cNvSpPr/>
            <p:nvPr userDrawn="1"/>
          </p:nvSpPr>
          <p:spPr bwMode="auto">
            <a:xfrm>
              <a:off x="8165181" y="271642"/>
              <a:ext cx="153975" cy="1097268"/>
            </a:xfrm>
            <a:custGeom>
              <a:avLst/>
              <a:gdLst>
                <a:gd name="T0" fmla="*/ 0 w 102"/>
                <a:gd name="T1" fmla="*/ 0 h 727"/>
                <a:gd name="T2" fmla="*/ 17 w 102"/>
                <a:gd name="T3" fmla="*/ 78 h 727"/>
                <a:gd name="T4" fmla="*/ 18 w 102"/>
                <a:gd name="T5" fmla="*/ 177 h 727"/>
                <a:gd name="T6" fmla="*/ 18 w 102"/>
                <a:gd name="T7" fmla="*/ 369 h 727"/>
                <a:gd name="T8" fmla="*/ 49 w 102"/>
                <a:gd name="T9" fmla="*/ 543 h 727"/>
                <a:gd name="T10" fmla="*/ 101 w 102"/>
                <a:gd name="T11" fmla="*/ 726 h 727"/>
                <a:gd name="T12" fmla="*/ 102 w 102"/>
                <a:gd name="T13" fmla="*/ 726 h 727"/>
                <a:gd name="T14" fmla="*/ 52 w 102"/>
                <a:gd name="T15" fmla="*/ 549 h 727"/>
                <a:gd name="T16" fmla="*/ 18 w 102"/>
                <a:gd name="T17" fmla="*/ 355 h 727"/>
                <a:gd name="T18" fmla="*/ 19 w 102"/>
                <a:gd name="T19" fmla="*/ 154 h 727"/>
                <a:gd name="T20" fmla="*/ 16 w 102"/>
                <a:gd name="T21" fmla="*/ 55 h 727"/>
                <a:gd name="T22" fmla="*/ 0 w 102"/>
                <a:gd name="T23" fmla="*/ 0 h 727"/>
                <a:gd name="T24" fmla="*/ 0 w 102"/>
                <a:gd name="T25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727">
                  <a:moveTo>
                    <a:pt x="0" y="0"/>
                  </a:moveTo>
                  <a:cubicBezTo>
                    <a:pt x="17" y="18"/>
                    <a:pt x="16" y="54"/>
                    <a:pt x="17" y="78"/>
                  </a:cubicBezTo>
                  <a:cubicBezTo>
                    <a:pt x="19" y="111"/>
                    <a:pt x="18" y="144"/>
                    <a:pt x="18" y="177"/>
                  </a:cubicBezTo>
                  <a:cubicBezTo>
                    <a:pt x="17" y="241"/>
                    <a:pt x="14" y="305"/>
                    <a:pt x="18" y="369"/>
                  </a:cubicBezTo>
                  <a:cubicBezTo>
                    <a:pt x="22" y="429"/>
                    <a:pt x="33" y="486"/>
                    <a:pt x="49" y="543"/>
                  </a:cubicBezTo>
                  <a:cubicBezTo>
                    <a:pt x="67" y="604"/>
                    <a:pt x="96" y="662"/>
                    <a:pt x="101" y="726"/>
                  </a:cubicBezTo>
                  <a:cubicBezTo>
                    <a:pt x="101" y="727"/>
                    <a:pt x="102" y="727"/>
                    <a:pt x="102" y="726"/>
                  </a:cubicBezTo>
                  <a:cubicBezTo>
                    <a:pt x="98" y="664"/>
                    <a:pt x="71" y="607"/>
                    <a:pt x="52" y="549"/>
                  </a:cubicBezTo>
                  <a:cubicBezTo>
                    <a:pt x="32" y="486"/>
                    <a:pt x="22" y="421"/>
                    <a:pt x="18" y="355"/>
                  </a:cubicBezTo>
                  <a:cubicBezTo>
                    <a:pt x="15" y="288"/>
                    <a:pt x="18" y="221"/>
                    <a:pt x="19" y="154"/>
                  </a:cubicBezTo>
                  <a:cubicBezTo>
                    <a:pt x="20" y="121"/>
                    <a:pt x="19" y="88"/>
                    <a:pt x="16" y="55"/>
                  </a:cubicBezTo>
                  <a:cubicBezTo>
                    <a:pt x="14" y="36"/>
                    <a:pt x="14" y="1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44"/>
            <p:cNvSpPr/>
            <p:nvPr userDrawn="1"/>
          </p:nvSpPr>
          <p:spPr bwMode="auto">
            <a:xfrm>
              <a:off x="8395333" y="94977"/>
              <a:ext cx="309570" cy="1038919"/>
            </a:xfrm>
            <a:custGeom>
              <a:avLst/>
              <a:gdLst>
                <a:gd name="T0" fmla="*/ 0 w 205"/>
                <a:gd name="T1" fmla="*/ 0 h 688"/>
                <a:gd name="T2" fmla="*/ 28 w 205"/>
                <a:gd name="T3" fmla="*/ 83 h 688"/>
                <a:gd name="T4" fmla="*/ 58 w 205"/>
                <a:gd name="T5" fmla="*/ 155 h 688"/>
                <a:gd name="T6" fmla="*/ 105 w 205"/>
                <a:gd name="T7" fmla="*/ 232 h 688"/>
                <a:gd name="T8" fmla="*/ 149 w 205"/>
                <a:gd name="T9" fmla="*/ 316 h 688"/>
                <a:gd name="T10" fmla="*/ 201 w 205"/>
                <a:gd name="T11" fmla="*/ 503 h 688"/>
                <a:gd name="T12" fmla="*/ 204 w 205"/>
                <a:gd name="T13" fmla="*/ 688 h 688"/>
                <a:gd name="T14" fmla="*/ 205 w 205"/>
                <a:gd name="T15" fmla="*/ 688 h 688"/>
                <a:gd name="T16" fmla="*/ 203 w 205"/>
                <a:gd name="T17" fmla="*/ 489 h 688"/>
                <a:gd name="T18" fmla="*/ 153 w 205"/>
                <a:gd name="T19" fmla="*/ 321 h 688"/>
                <a:gd name="T20" fmla="*/ 62 w 205"/>
                <a:gd name="T21" fmla="*/ 161 h 688"/>
                <a:gd name="T22" fmla="*/ 27 w 205"/>
                <a:gd name="T23" fmla="*/ 76 h 688"/>
                <a:gd name="T24" fmla="*/ 0 w 205"/>
                <a:gd name="T25" fmla="*/ 0 h 688"/>
                <a:gd name="T26" fmla="*/ 0 w 205"/>
                <a:gd name="T27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688">
                  <a:moveTo>
                    <a:pt x="0" y="0"/>
                  </a:moveTo>
                  <a:cubicBezTo>
                    <a:pt x="16" y="25"/>
                    <a:pt x="21" y="54"/>
                    <a:pt x="28" y="83"/>
                  </a:cubicBezTo>
                  <a:cubicBezTo>
                    <a:pt x="34" y="109"/>
                    <a:pt x="44" y="132"/>
                    <a:pt x="58" y="155"/>
                  </a:cubicBezTo>
                  <a:cubicBezTo>
                    <a:pt x="73" y="181"/>
                    <a:pt x="90" y="206"/>
                    <a:pt x="105" y="232"/>
                  </a:cubicBezTo>
                  <a:cubicBezTo>
                    <a:pt x="122" y="259"/>
                    <a:pt x="135" y="288"/>
                    <a:pt x="149" y="316"/>
                  </a:cubicBezTo>
                  <a:cubicBezTo>
                    <a:pt x="179" y="374"/>
                    <a:pt x="203" y="436"/>
                    <a:pt x="201" y="503"/>
                  </a:cubicBezTo>
                  <a:cubicBezTo>
                    <a:pt x="200" y="565"/>
                    <a:pt x="192" y="626"/>
                    <a:pt x="204" y="688"/>
                  </a:cubicBezTo>
                  <a:cubicBezTo>
                    <a:pt x="204" y="688"/>
                    <a:pt x="205" y="688"/>
                    <a:pt x="205" y="688"/>
                  </a:cubicBezTo>
                  <a:cubicBezTo>
                    <a:pt x="194" y="621"/>
                    <a:pt x="202" y="556"/>
                    <a:pt x="203" y="489"/>
                  </a:cubicBezTo>
                  <a:cubicBezTo>
                    <a:pt x="203" y="430"/>
                    <a:pt x="178" y="373"/>
                    <a:pt x="153" y="321"/>
                  </a:cubicBezTo>
                  <a:cubicBezTo>
                    <a:pt x="126" y="265"/>
                    <a:pt x="94" y="214"/>
                    <a:pt x="62" y="161"/>
                  </a:cubicBezTo>
                  <a:cubicBezTo>
                    <a:pt x="46" y="134"/>
                    <a:pt x="34" y="107"/>
                    <a:pt x="27" y="76"/>
                  </a:cubicBezTo>
                  <a:cubicBezTo>
                    <a:pt x="21" y="50"/>
                    <a:pt x="15" y="2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45"/>
            <p:cNvSpPr/>
            <p:nvPr userDrawn="1"/>
          </p:nvSpPr>
          <p:spPr bwMode="auto">
            <a:xfrm>
              <a:off x="8724351" y="-316702"/>
              <a:ext cx="115076" cy="1424665"/>
            </a:xfrm>
            <a:custGeom>
              <a:avLst/>
              <a:gdLst>
                <a:gd name="T0" fmla="*/ 5 w 76"/>
                <a:gd name="T1" fmla="*/ 0 h 943"/>
                <a:gd name="T2" fmla="*/ 8 w 76"/>
                <a:gd name="T3" fmla="*/ 30 h 943"/>
                <a:gd name="T4" fmla="*/ 24 w 76"/>
                <a:gd name="T5" fmla="*/ 84 h 943"/>
                <a:gd name="T6" fmla="*/ 37 w 76"/>
                <a:gd name="T7" fmla="*/ 214 h 943"/>
                <a:gd name="T8" fmla="*/ 31 w 76"/>
                <a:gd name="T9" fmla="*/ 337 h 943"/>
                <a:gd name="T10" fmla="*/ 38 w 76"/>
                <a:gd name="T11" fmla="*/ 463 h 943"/>
                <a:gd name="T12" fmla="*/ 59 w 76"/>
                <a:gd name="T13" fmla="*/ 569 h 943"/>
                <a:gd name="T14" fmla="*/ 72 w 76"/>
                <a:gd name="T15" fmla="*/ 694 h 943"/>
                <a:gd name="T16" fmla="*/ 75 w 76"/>
                <a:gd name="T17" fmla="*/ 817 h 943"/>
                <a:gd name="T18" fmla="*/ 63 w 76"/>
                <a:gd name="T19" fmla="*/ 942 h 943"/>
                <a:gd name="T20" fmla="*/ 64 w 76"/>
                <a:gd name="T21" fmla="*/ 942 h 943"/>
                <a:gd name="T22" fmla="*/ 76 w 76"/>
                <a:gd name="T23" fmla="*/ 824 h 943"/>
                <a:gd name="T24" fmla="*/ 74 w 76"/>
                <a:gd name="T25" fmla="*/ 767 h 943"/>
                <a:gd name="T26" fmla="*/ 73 w 76"/>
                <a:gd name="T27" fmla="*/ 701 h 943"/>
                <a:gd name="T28" fmla="*/ 63 w 76"/>
                <a:gd name="T29" fmla="*/ 589 h 943"/>
                <a:gd name="T30" fmla="*/ 40 w 76"/>
                <a:gd name="T31" fmla="*/ 470 h 943"/>
                <a:gd name="T32" fmla="*/ 32 w 76"/>
                <a:gd name="T33" fmla="*/ 350 h 943"/>
                <a:gd name="T34" fmla="*/ 37 w 76"/>
                <a:gd name="T35" fmla="*/ 229 h 943"/>
                <a:gd name="T36" fmla="*/ 31 w 76"/>
                <a:gd name="T37" fmla="*/ 113 h 943"/>
                <a:gd name="T38" fmla="*/ 18 w 76"/>
                <a:gd name="T39" fmla="*/ 55 h 943"/>
                <a:gd name="T40" fmla="*/ 5 w 76"/>
                <a:gd name="T41" fmla="*/ 0 h 943"/>
                <a:gd name="T42" fmla="*/ 5 w 76"/>
                <a:gd name="T43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43">
                  <a:moveTo>
                    <a:pt x="5" y="0"/>
                  </a:moveTo>
                  <a:cubicBezTo>
                    <a:pt x="2" y="11"/>
                    <a:pt x="5" y="20"/>
                    <a:pt x="8" y="30"/>
                  </a:cubicBezTo>
                  <a:cubicBezTo>
                    <a:pt x="15" y="48"/>
                    <a:pt x="20" y="65"/>
                    <a:pt x="24" y="84"/>
                  </a:cubicBezTo>
                  <a:cubicBezTo>
                    <a:pt x="34" y="128"/>
                    <a:pt x="38" y="170"/>
                    <a:pt x="37" y="214"/>
                  </a:cubicBezTo>
                  <a:cubicBezTo>
                    <a:pt x="36" y="255"/>
                    <a:pt x="31" y="296"/>
                    <a:pt x="31" y="337"/>
                  </a:cubicBezTo>
                  <a:cubicBezTo>
                    <a:pt x="31" y="379"/>
                    <a:pt x="36" y="421"/>
                    <a:pt x="38" y="463"/>
                  </a:cubicBezTo>
                  <a:cubicBezTo>
                    <a:pt x="40" y="499"/>
                    <a:pt x="51" y="534"/>
                    <a:pt x="59" y="569"/>
                  </a:cubicBezTo>
                  <a:cubicBezTo>
                    <a:pt x="67" y="610"/>
                    <a:pt x="70" y="652"/>
                    <a:pt x="72" y="694"/>
                  </a:cubicBezTo>
                  <a:cubicBezTo>
                    <a:pt x="73" y="735"/>
                    <a:pt x="74" y="776"/>
                    <a:pt x="75" y="817"/>
                  </a:cubicBezTo>
                  <a:cubicBezTo>
                    <a:pt x="76" y="859"/>
                    <a:pt x="62" y="900"/>
                    <a:pt x="63" y="942"/>
                  </a:cubicBezTo>
                  <a:cubicBezTo>
                    <a:pt x="63" y="943"/>
                    <a:pt x="64" y="943"/>
                    <a:pt x="64" y="942"/>
                  </a:cubicBezTo>
                  <a:cubicBezTo>
                    <a:pt x="63" y="902"/>
                    <a:pt x="75" y="864"/>
                    <a:pt x="76" y="824"/>
                  </a:cubicBezTo>
                  <a:cubicBezTo>
                    <a:pt x="76" y="805"/>
                    <a:pt x="75" y="786"/>
                    <a:pt x="74" y="767"/>
                  </a:cubicBezTo>
                  <a:cubicBezTo>
                    <a:pt x="72" y="745"/>
                    <a:pt x="74" y="723"/>
                    <a:pt x="73" y="701"/>
                  </a:cubicBezTo>
                  <a:cubicBezTo>
                    <a:pt x="71" y="663"/>
                    <a:pt x="70" y="626"/>
                    <a:pt x="63" y="589"/>
                  </a:cubicBezTo>
                  <a:cubicBezTo>
                    <a:pt x="55" y="549"/>
                    <a:pt x="44" y="510"/>
                    <a:pt x="40" y="470"/>
                  </a:cubicBezTo>
                  <a:cubicBezTo>
                    <a:pt x="36" y="430"/>
                    <a:pt x="33" y="390"/>
                    <a:pt x="32" y="350"/>
                  </a:cubicBezTo>
                  <a:cubicBezTo>
                    <a:pt x="31" y="310"/>
                    <a:pt x="36" y="269"/>
                    <a:pt x="37" y="229"/>
                  </a:cubicBezTo>
                  <a:cubicBezTo>
                    <a:pt x="38" y="189"/>
                    <a:pt x="38" y="152"/>
                    <a:pt x="31" y="113"/>
                  </a:cubicBezTo>
                  <a:cubicBezTo>
                    <a:pt x="27" y="94"/>
                    <a:pt x="23" y="74"/>
                    <a:pt x="18" y="55"/>
                  </a:cubicBezTo>
                  <a:cubicBezTo>
                    <a:pt x="14" y="37"/>
                    <a:pt x="0" y="2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46"/>
            <p:cNvSpPr/>
            <p:nvPr userDrawn="1"/>
          </p:nvSpPr>
          <p:spPr bwMode="auto">
            <a:xfrm>
              <a:off x="8972331" y="-587371"/>
              <a:ext cx="249601" cy="1538119"/>
            </a:xfrm>
            <a:custGeom>
              <a:avLst/>
              <a:gdLst>
                <a:gd name="T0" fmla="*/ 0 w 166"/>
                <a:gd name="T1" fmla="*/ 0 h 1018"/>
                <a:gd name="T2" fmla="*/ 41 w 166"/>
                <a:gd name="T3" fmla="*/ 270 h 1018"/>
                <a:gd name="T4" fmla="*/ 53 w 166"/>
                <a:gd name="T5" fmla="*/ 394 h 1018"/>
                <a:gd name="T6" fmla="*/ 64 w 166"/>
                <a:gd name="T7" fmla="*/ 459 h 1018"/>
                <a:gd name="T8" fmla="*/ 85 w 166"/>
                <a:gd name="T9" fmla="*/ 526 h 1018"/>
                <a:gd name="T10" fmla="*/ 108 w 166"/>
                <a:gd name="T11" fmla="*/ 661 h 1018"/>
                <a:gd name="T12" fmla="*/ 143 w 166"/>
                <a:gd name="T13" fmla="*/ 770 h 1018"/>
                <a:gd name="T14" fmla="*/ 160 w 166"/>
                <a:gd name="T15" fmla="*/ 894 h 1018"/>
                <a:gd name="T16" fmla="*/ 159 w 166"/>
                <a:gd name="T17" fmla="*/ 949 h 1018"/>
                <a:gd name="T18" fmla="*/ 152 w 166"/>
                <a:gd name="T19" fmla="*/ 1018 h 1018"/>
                <a:gd name="T20" fmla="*/ 152 w 166"/>
                <a:gd name="T21" fmla="*/ 1018 h 1018"/>
                <a:gd name="T22" fmla="*/ 160 w 166"/>
                <a:gd name="T23" fmla="*/ 919 h 1018"/>
                <a:gd name="T24" fmla="*/ 153 w 166"/>
                <a:gd name="T25" fmla="*/ 801 h 1018"/>
                <a:gd name="T26" fmla="*/ 136 w 166"/>
                <a:gd name="T27" fmla="*/ 750 h 1018"/>
                <a:gd name="T28" fmla="*/ 112 w 166"/>
                <a:gd name="T29" fmla="*/ 680 h 1018"/>
                <a:gd name="T30" fmla="*/ 106 w 166"/>
                <a:gd name="T31" fmla="*/ 613 h 1018"/>
                <a:gd name="T32" fmla="*/ 93 w 166"/>
                <a:gd name="T33" fmla="*/ 548 h 1018"/>
                <a:gd name="T34" fmla="*/ 71 w 166"/>
                <a:gd name="T35" fmla="*/ 481 h 1018"/>
                <a:gd name="T36" fmla="*/ 57 w 166"/>
                <a:gd name="T37" fmla="*/ 416 h 1018"/>
                <a:gd name="T38" fmla="*/ 42 w 166"/>
                <a:gd name="T39" fmla="*/ 270 h 1018"/>
                <a:gd name="T40" fmla="*/ 0 w 166"/>
                <a:gd name="T41" fmla="*/ 0 h 1018"/>
                <a:gd name="T42" fmla="*/ 0 w 166"/>
                <a:gd name="T43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018">
                  <a:moveTo>
                    <a:pt x="0" y="0"/>
                  </a:moveTo>
                  <a:cubicBezTo>
                    <a:pt x="27" y="88"/>
                    <a:pt x="34" y="179"/>
                    <a:pt x="41" y="270"/>
                  </a:cubicBezTo>
                  <a:cubicBezTo>
                    <a:pt x="44" y="311"/>
                    <a:pt x="47" y="353"/>
                    <a:pt x="53" y="394"/>
                  </a:cubicBezTo>
                  <a:cubicBezTo>
                    <a:pt x="56" y="416"/>
                    <a:pt x="60" y="438"/>
                    <a:pt x="64" y="459"/>
                  </a:cubicBezTo>
                  <a:cubicBezTo>
                    <a:pt x="69" y="482"/>
                    <a:pt x="78" y="504"/>
                    <a:pt x="85" y="526"/>
                  </a:cubicBezTo>
                  <a:cubicBezTo>
                    <a:pt x="99" y="571"/>
                    <a:pt x="105" y="614"/>
                    <a:pt x="108" y="661"/>
                  </a:cubicBezTo>
                  <a:cubicBezTo>
                    <a:pt x="110" y="700"/>
                    <a:pt x="129" y="734"/>
                    <a:pt x="143" y="770"/>
                  </a:cubicBezTo>
                  <a:cubicBezTo>
                    <a:pt x="159" y="808"/>
                    <a:pt x="161" y="854"/>
                    <a:pt x="160" y="894"/>
                  </a:cubicBezTo>
                  <a:cubicBezTo>
                    <a:pt x="160" y="913"/>
                    <a:pt x="158" y="931"/>
                    <a:pt x="159" y="949"/>
                  </a:cubicBezTo>
                  <a:cubicBezTo>
                    <a:pt x="160" y="973"/>
                    <a:pt x="161" y="996"/>
                    <a:pt x="152" y="1018"/>
                  </a:cubicBezTo>
                  <a:cubicBezTo>
                    <a:pt x="151" y="1018"/>
                    <a:pt x="152" y="1018"/>
                    <a:pt x="152" y="1018"/>
                  </a:cubicBezTo>
                  <a:cubicBezTo>
                    <a:pt x="166" y="986"/>
                    <a:pt x="159" y="952"/>
                    <a:pt x="160" y="919"/>
                  </a:cubicBezTo>
                  <a:cubicBezTo>
                    <a:pt x="161" y="879"/>
                    <a:pt x="161" y="840"/>
                    <a:pt x="153" y="801"/>
                  </a:cubicBezTo>
                  <a:cubicBezTo>
                    <a:pt x="149" y="783"/>
                    <a:pt x="143" y="766"/>
                    <a:pt x="136" y="750"/>
                  </a:cubicBezTo>
                  <a:cubicBezTo>
                    <a:pt x="126" y="727"/>
                    <a:pt x="118" y="704"/>
                    <a:pt x="112" y="680"/>
                  </a:cubicBezTo>
                  <a:cubicBezTo>
                    <a:pt x="106" y="658"/>
                    <a:pt x="109" y="635"/>
                    <a:pt x="106" y="613"/>
                  </a:cubicBezTo>
                  <a:cubicBezTo>
                    <a:pt x="104" y="591"/>
                    <a:pt x="98" y="569"/>
                    <a:pt x="93" y="548"/>
                  </a:cubicBezTo>
                  <a:cubicBezTo>
                    <a:pt x="86" y="525"/>
                    <a:pt x="78" y="503"/>
                    <a:pt x="71" y="481"/>
                  </a:cubicBezTo>
                  <a:cubicBezTo>
                    <a:pt x="63" y="460"/>
                    <a:pt x="61" y="437"/>
                    <a:pt x="57" y="416"/>
                  </a:cubicBezTo>
                  <a:cubicBezTo>
                    <a:pt x="49" y="367"/>
                    <a:pt x="46" y="318"/>
                    <a:pt x="42" y="270"/>
                  </a:cubicBezTo>
                  <a:cubicBezTo>
                    <a:pt x="35" y="179"/>
                    <a:pt x="28" y="8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47"/>
            <p:cNvSpPr/>
            <p:nvPr userDrawn="1"/>
          </p:nvSpPr>
          <p:spPr bwMode="auto">
            <a:xfrm>
              <a:off x="7471172" y="-415107"/>
              <a:ext cx="1155618" cy="361434"/>
            </a:xfrm>
            <a:custGeom>
              <a:avLst/>
              <a:gdLst>
                <a:gd name="T0" fmla="*/ 766 w 767"/>
                <a:gd name="T1" fmla="*/ 8 h 240"/>
                <a:gd name="T2" fmla="*/ 740 w 767"/>
                <a:gd name="T3" fmla="*/ 10 h 240"/>
                <a:gd name="T4" fmla="*/ 663 w 767"/>
                <a:gd name="T5" fmla="*/ 31 h 240"/>
                <a:gd name="T6" fmla="*/ 479 w 767"/>
                <a:gd name="T7" fmla="*/ 96 h 240"/>
                <a:gd name="T8" fmla="*/ 186 w 767"/>
                <a:gd name="T9" fmla="*/ 194 h 240"/>
                <a:gd name="T10" fmla="*/ 100 w 767"/>
                <a:gd name="T11" fmla="*/ 218 h 240"/>
                <a:gd name="T12" fmla="*/ 1 w 767"/>
                <a:gd name="T13" fmla="*/ 223 h 240"/>
                <a:gd name="T14" fmla="*/ 0 w 767"/>
                <a:gd name="T15" fmla="*/ 223 h 240"/>
                <a:gd name="T16" fmla="*/ 61 w 767"/>
                <a:gd name="T17" fmla="*/ 228 h 240"/>
                <a:gd name="T18" fmla="*/ 155 w 767"/>
                <a:gd name="T19" fmla="*/ 203 h 240"/>
                <a:gd name="T20" fmla="*/ 419 w 767"/>
                <a:gd name="T21" fmla="*/ 123 h 240"/>
                <a:gd name="T22" fmla="*/ 628 w 767"/>
                <a:gd name="T23" fmla="*/ 42 h 240"/>
                <a:gd name="T24" fmla="*/ 708 w 767"/>
                <a:gd name="T25" fmla="*/ 19 h 240"/>
                <a:gd name="T26" fmla="*/ 766 w 767"/>
                <a:gd name="T27" fmla="*/ 8 h 240"/>
                <a:gd name="T28" fmla="*/ 766 w 767"/>
                <a:gd name="T2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7" h="240">
                  <a:moveTo>
                    <a:pt x="766" y="8"/>
                  </a:moveTo>
                  <a:cubicBezTo>
                    <a:pt x="763" y="3"/>
                    <a:pt x="744" y="9"/>
                    <a:pt x="740" y="10"/>
                  </a:cubicBezTo>
                  <a:cubicBezTo>
                    <a:pt x="714" y="15"/>
                    <a:pt x="688" y="23"/>
                    <a:pt x="663" y="31"/>
                  </a:cubicBezTo>
                  <a:cubicBezTo>
                    <a:pt x="601" y="50"/>
                    <a:pt x="539" y="70"/>
                    <a:pt x="479" y="96"/>
                  </a:cubicBezTo>
                  <a:cubicBezTo>
                    <a:pt x="384" y="137"/>
                    <a:pt x="287" y="169"/>
                    <a:pt x="186" y="194"/>
                  </a:cubicBezTo>
                  <a:cubicBezTo>
                    <a:pt x="157" y="201"/>
                    <a:pt x="129" y="211"/>
                    <a:pt x="100" y="218"/>
                  </a:cubicBezTo>
                  <a:cubicBezTo>
                    <a:pt x="72" y="226"/>
                    <a:pt x="28" y="240"/>
                    <a:pt x="1" y="223"/>
                  </a:cubicBezTo>
                  <a:cubicBezTo>
                    <a:pt x="0" y="222"/>
                    <a:pt x="0" y="223"/>
                    <a:pt x="0" y="223"/>
                  </a:cubicBezTo>
                  <a:cubicBezTo>
                    <a:pt x="18" y="235"/>
                    <a:pt x="42" y="231"/>
                    <a:pt x="61" y="228"/>
                  </a:cubicBezTo>
                  <a:cubicBezTo>
                    <a:pt x="93" y="223"/>
                    <a:pt x="124" y="212"/>
                    <a:pt x="155" y="203"/>
                  </a:cubicBezTo>
                  <a:cubicBezTo>
                    <a:pt x="244" y="177"/>
                    <a:pt x="333" y="158"/>
                    <a:pt x="419" y="123"/>
                  </a:cubicBezTo>
                  <a:cubicBezTo>
                    <a:pt x="488" y="94"/>
                    <a:pt x="556" y="65"/>
                    <a:pt x="628" y="42"/>
                  </a:cubicBezTo>
                  <a:cubicBezTo>
                    <a:pt x="655" y="34"/>
                    <a:pt x="681" y="26"/>
                    <a:pt x="708" y="19"/>
                  </a:cubicBezTo>
                  <a:cubicBezTo>
                    <a:pt x="715" y="17"/>
                    <a:pt x="760" y="0"/>
                    <a:pt x="766" y="8"/>
                  </a:cubicBezTo>
                  <a:cubicBezTo>
                    <a:pt x="766" y="8"/>
                    <a:pt x="767" y="8"/>
                    <a:pt x="766" y="8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48"/>
            <p:cNvSpPr/>
            <p:nvPr userDrawn="1"/>
          </p:nvSpPr>
          <p:spPr bwMode="auto">
            <a:xfrm>
              <a:off x="7011185" y="-46031"/>
              <a:ext cx="1333903" cy="756904"/>
            </a:xfrm>
            <a:custGeom>
              <a:avLst/>
              <a:gdLst>
                <a:gd name="T0" fmla="*/ 883 w 884"/>
                <a:gd name="T1" fmla="*/ 0 h 501"/>
                <a:gd name="T2" fmla="*/ 830 w 884"/>
                <a:gd name="T3" fmla="*/ 45 h 501"/>
                <a:gd name="T4" fmla="*/ 710 w 884"/>
                <a:gd name="T5" fmla="*/ 116 h 501"/>
                <a:gd name="T6" fmla="*/ 486 w 884"/>
                <a:gd name="T7" fmla="*/ 255 h 501"/>
                <a:gd name="T8" fmla="*/ 246 w 884"/>
                <a:gd name="T9" fmla="*/ 391 h 501"/>
                <a:gd name="T10" fmla="*/ 128 w 884"/>
                <a:gd name="T11" fmla="*/ 450 h 501"/>
                <a:gd name="T12" fmla="*/ 0 w 884"/>
                <a:gd name="T13" fmla="*/ 500 h 501"/>
                <a:gd name="T14" fmla="*/ 1 w 884"/>
                <a:gd name="T15" fmla="*/ 501 h 501"/>
                <a:gd name="T16" fmla="*/ 228 w 884"/>
                <a:gd name="T17" fmla="*/ 400 h 501"/>
                <a:gd name="T18" fmla="*/ 468 w 884"/>
                <a:gd name="T19" fmla="*/ 268 h 501"/>
                <a:gd name="T20" fmla="*/ 691 w 884"/>
                <a:gd name="T21" fmla="*/ 126 h 501"/>
                <a:gd name="T22" fmla="*/ 807 w 884"/>
                <a:gd name="T23" fmla="*/ 63 h 501"/>
                <a:gd name="T24" fmla="*/ 844 w 884"/>
                <a:gd name="T25" fmla="*/ 35 h 501"/>
                <a:gd name="T26" fmla="*/ 883 w 884"/>
                <a:gd name="T27" fmla="*/ 0 h 501"/>
                <a:gd name="T28" fmla="*/ 883 w 884"/>
                <a:gd name="T2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4" h="501">
                  <a:moveTo>
                    <a:pt x="883" y="0"/>
                  </a:moveTo>
                  <a:cubicBezTo>
                    <a:pt x="862" y="4"/>
                    <a:pt x="846" y="33"/>
                    <a:pt x="830" y="45"/>
                  </a:cubicBezTo>
                  <a:cubicBezTo>
                    <a:pt x="793" y="75"/>
                    <a:pt x="751" y="95"/>
                    <a:pt x="710" y="116"/>
                  </a:cubicBezTo>
                  <a:cubicBezTo>
                    <a:pt x="631" y="156"/>
                    <a:pt x="558" y="204"/>
                    <a:pt x="486" y="255"/>
                  </a:cubicBezTo>
                  <a:cubicBezTo>
                    <a:pt x="411" y="308"/>
                    <a:pt x="327" y="349"/>
                    <a:pt x="246" y="391"/>
                  </a:cubicBezTo>
                  <a:cubicBezTo>
                    <a:pt x="207" y="411"/>
                    <a:pt x="167" y="430"/>
                    <a:pt x="128" y="450"/>
                  </a:cubicBezTo>
                  <a:cubicBezTo>
                    <a:pt x="87" y="471"/>
                    <a:pt x="45" y="489"/>
                    <a:pt x="0" y="500"/>
                  </a:cubicBezTo>
                  <a:cubicBezTo>
                    <a:pt x="0" y="500"/>
                    <a:pt x="0" y="501"/>
                    <a:pt x="1" y="501"/>
                  </a:cubicBezTo>
                  <a:cubicBezTo>
                    <a:pt x="82" y="483"/>
                    <a:pt x="153" y="435"/>
                    <a:pt x="228" y="400"/>
                  </a:cubicBezTo>
                  <a:cubicBezTo>
                    <a:pt x="310" y="361"/>
                    <a:pt x="391" y="317"/>
                    <a:pt x="468" y="268"/>
                  </a:cubicBezTo>
                  <a:cubicBezTo>
                    <a:pt x="542" y="220"/>
                    <a:pt x="612" y="166"/>
                    <a:pt x="691" y="126"/>
                  </a:cubicBezTo>
                  <a:cubicBezTo>
                    <a:pt x="731" y="107"/>
                    <a:pt x="771" y="87"/>
                    <a:pt x="807" y="63"/>
                  </a:cubicBezTo>
                  <a:cubicBezTo>
                    <a:pt x="820" y="55"/>
                    <a:pt x="833" y="45"/>
                    <a:pt x="844" y="35"/>
                  </a:cubicBezTo>
                  <a:cubicBezTo>
                    <a:pt x="855" y="24"/>
                    <a:pt x="867" y="4"/>
                    <a:pt x="883" y="0"/>
                  </a:cubicBezTo>
                  <a:cubicBezTo>
                    <a:pt x="884" y="0"/>
                    <a:pt x="884" y="0"/>
                    <a:pt x="883" y="0"/>
                  </a:cubicBezTo>
                  <a:close/>
                </a:path>
              </a:pathLst>
            </a:custGeom>
            <a:solidFill>
              <a:srgbClr val="184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61"/>
            <p:cNvSpPr/>
            <p:nvPr userDrawn="1"/>
          </p:nvSpPr>
          <p:spPr bwMode="auto">
            <a:xfrm>
              <a:off x="4594597" y="516380"/>
              <a:ext cx="205840" cy="225289"/>
            </a:xfrm>
            <a:custGeom>
              <a:avLst/>
              <a:gdLst>
                <a:gd name="T0" fmla="*/ 0 w 136"/>
                <a:gd name="T1" fmla="*/ 0 h 149"/>
                <a:gd name="T2" fmla="*/ 16 w 136"/>
                <a:gd name="T3" fmla="*/ 19 h 149"/>
                <a:gd name="T4" fmla="*/ 53 w 136"/>
                <a:gd name="T5" fmla="*/ 76 h 149"/>
                <a:gd name="T6" fmla="*/ 93 w 136"/>
                <a:gd name="T7" fmla="*/ 125 h 149"/>
                <a:gd name="T8" fmla="*/ 135 w 136"/>
                <a:gd name="T9" fmla="*/ 149 h 149"/>
                <a:gd name="T10" fmla="*/ 135 w 136"/>
                <a:gd name="T11" fmla="*/ 149 h 149"/>
                <a:gd name="T12" fmla="*/ 136 w 136"/>
                <a:gd name="T13" fmla="*/ 148 h 149"/>
                <a:gd name="T14" fmla="*/ 101 w 136"/>
                <a:gd name="T15" fmla="*/ 111 h 149"/>
                <a:gd name="T16" fmla="*/ 69 w 136"/>
                <a:gd name="T17" fmla="*/ 75 h 149"/>
                <a:gd name="T18" fmla="*/ 13 w 136"/>
                <a:gd name="T19" fmla="*/ 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49">
                  <a:moveTo>
                    <a:pt x="0" y="0"/>
                  </a:moveTo>
                  <a:cubicBezTo>
                    <a:pt x="4" y="8"/>
                    <a:pt x="11" y="12"/>
                    <a:pt x="16" y="19"/>
                  </a:cubicBezTo>
                  <a:cubicBezTo>
                    <a:pt x="30" y="38"/>
                    <a:pt x="40" y="58"/>
                    <a:pt x="53" y="76"/>
                  </a:cubicBezTo>
                  <a:cubicBezTo>
                    <a:pt x="66" y="94"/>
                    <a:pt x="74" y="111"/>
                    <a:pt x="93" y="125"/>
                  </a:cubicBezTo>
                  <a:cubicBezTo>
                    <a:pt x="105" y="133"/>
                    <a:pt x="120" y="149"/>
                    <a:pt x="135" y="149"/>
                  </a:cubicBezTo>
                  <a:cubicBezTo>
                    <a:pt x="135" y="149"/>
                    <a:pt x="135" y="149"/>
                    <a:pt x="135" y="149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28" y="133"/>
                    <a:pt x="112" y="123"/>
                    <a:pt x="101" y="111"/>
                  </a:cubicBezTo>
                  <a:cubicBezTo>
                    <a:pt x="89" y="100"/>
                    <a:pt x="80" y="88"/>
                    <a:pt x="69" y="75"/>
                  </a:cubicBezTo>
                  <a:cubicBezTo>
                    <a:pt x="49" y="52"/>
                    <a:pt x="31" y="25"/>
                    <a:pt x="13" y="1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62"/>
            <p:cNvSpPr/>
            <p:nvPr userDrawn="1"/>
          </p:nvSpPr>
          <p:spPr bwMode="auto">
            <a:xfrm>
              <a:off x="4366067" y="85252"/>
              <a:ext cx="137766" cy="440852"/>
            </a:xfrm>
            <a:custGeom>
              <a:avLst/>
              <a:gdLst>
                <a:gd name="T0" fmla="*/ 82 w 91"/>
                <a:gd name="T1" fmla="*/ 0 h 292"/>
                <a:gd name="T2" fmla="*/ 68 w 91"/>
                <a:gd name="T3" fmla="*/ 48 h 292"/>
                <a:gd name="T4" fmla="*/ 42 w 91"/>
                <a:gd name="T5" fmla="*/ 116 h 292"/>
                <a:gd name="T6" fmla="*/ 19 w 91"/>
                <a:gd name="T7" fmla="*/ 182 h 292"/>
                <a:gd name="T8" fmla="*/ 7 w 91"/>
                <a:gd name="T9" fmla="*/ 232 h 292"/>
                <a:gd name="T10" fmla="*/ 27 w 91"/>
                <a:gd name="T11" fmla="*/ 167 h 292"/>
                <a:gd name="T12" fmla="*/ 59 w 91"/>
                <a:gd name="T13" fmla="*/ 102 h 292"/>
                <a:gd name="T14" fmla="*/ 56 w 91"/>
                <a:gd name="T15" fmla="*/ 144 h 292"/>
                <a:gd name="T16" fmla="*/ 55 w 91"/>
                <a:gd name="T17" fmla="*/ 195 h 292"/>
                <a:gd name="T18" fmla="*/ 44 w 91"/>
                <a:gd name="T19" fmla="*/ 292 h 292"/>
                <a:gd name="T20" fmla="*/ 44 w 91"/>
                <a:gd name="T21" fmla="*/ 292 h 292"/>
                <a:gd name="T22" fmla="*/ 44 w 91"/>
                <a:gd name="T23" fmla="*/ 292 h 292"/>
                <a:gd name="T24" fmla="*/ 62 w 91"/>
                <a:gd name="T25" fmla="*/ 230 h 292"/>
                <a:gd name="T26" fmla="*/ 68 w 91"/>
                <a:gd name="T27" fmla="*/ 152 h 292"/>
                <a:gd name="T28" fmla="*/ 76 w 91"/>
                <a:gd name="T29" fmla="*/ 76 h 292"/>
                <a:gd name="T30" fmla="*/ 91 w 91"/>
                <a:gd name="T31" fmla="*/ 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292">
                  <a:moveTo>
                    <a:pt x="82" y="0"/>
                  </a:moveTo>
                  <a:cubicBezTo>
                    <a:pt x="88" y="8"/>
                    <a:pt x="71" y="37"/>
                    <a:pt x="68" y="48"/>
                  </a:cubicBezTo>
                  <a:cubicBezTo>
                    <a:pt x="60" y="72"/>
                    <a:pt x="53" y="94"/>
                    <a:pt x="42" y="116"/>
                  </a:cubicBezTo>
                  <a:cubicBezTo>
                    <a:pt x="33" y="138"/>
                    <a:pt x="23" y="159"/>
                    <a:pt x="19" y="182"/>
                  </a:cubicBezTo>
                  <a:cubicBezTo>
                    <a:pt x="16" y="192"/>
                    <a:pt x="0" y="222"/>
                    <a:pt x="7" y="232"/>
                  </a:cubicBezTo>
                  <a:cubicBezTo>
                    <a:pt x="22" y="221"/>
                    <a:pt x="21" y="184"/>
                    <a:pt x="27" y="167"/>
                  </a:cubicBezTo>
                  <a:cubicBezTo>
                    <a:pt x="35" y="147"/>
                    <a:pt x="54" y="124"/>
                    <a:pt x="59" y="102"/>
                  </a:cubicBezTo>
                  <a:cubicBezTo>
                    <a:pt x="66" y="114"/>
                    <a:pt x="58" y="132"/>
                    <a:pt x="56" y="144"/>
                  </a:cubicBezTo>
                  <a:cubicBezTo>
                    <a:pt x="54" y="162"/>
                    <a:pt x="56" y="178"/>
                    <a:pt x="55" y="195"/>
                  </a:cubicBezTo>
                  <a:cubicBezTo>
                    <a:pt x="54" y="227"/>
                    <a:pt x="36" y="261"/>
                    <a:pt x="44" y="292"/>
                  </a:cubicBezTo>
                  <a:cubicBezTo>
                    <a:pt x="44" y="292"/>
                    <a:pt x="44" y="292"/>
                    <a:pt x="44" y="292"/>
                  </a:cubicBezTo>
                  <a:cubicBezTo>
                    <a:pt x="44" y="292"/>
                    <a:pt x="44" y="292"/>
                    <a:pt x="44" y="292"/>
                  </a:cubicBezTo>
                  <a:cubicBezTo>
                    <a:pt x="56" y="277"/>
                    <a:pt x="59" y="249"/>
                    <a:pt x="62" y="230"/>
                  </a:cubicBezTo>
                  <a:cubicBezTo>
                    <a:pt x="65" y="205"/>
                    <a:pt x="68" y="177"/>
                    <a:pt x="68" y="152"/>
                  </a:cubicBezTo>
                  <a:cubicBezTo>
                    <a:pt x="70" y="128"/>
                    <a:pt x="74" y="102"/>
                    <a:pt x="76" y="76"/>
                  </a:cubicBezTo>
                  <a:cubicBezTo>
                    <a:pt x="75" y="51"/>
                    <a:pt x="88" y="31"/>
                    <a:pt x="91" y="8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63"/>
            <p:cNvSpPr/>
            <p:nvPr userDrawn="1"/>
          </p:nvSpPr>
          <p:spPr bwMode="auto">
            <a:xfrm>
              <a:off x="4473039" y="96597"/>
              <a:ext cx="160458" cy="612654"/>
            </a:xfrm>
            <a:custGeom>
              <a:avLst/>
              <a:gdLst>
                <a:gd name="T0" fmla="*/ 0 w 106"/>
                <a:gd name="T1" fmla="*/ 63 h 406"/>
                <a:gd name="T2" fmla="*/ 26 w 106"/>
                <a:gd name="T3" fmla="*/ 130 h 406"/>
                <a:gd name="T4" fmla="*/ 60 w 106"/>
                <a:gd name="T5" fmla="*/ 221 h 406"/>
                <a:gd name="T6" fmla="*/ 73 w 106"/>
                <a:gd name="T7" fmla="*/ 314 h 406"/>
                <a:gd name="T8" fmla="*/ 85 w 106"/>
                <a:gd name="T9" fmla="*/ 362 h 406"/>
                <a:gd name="T10" fmla="*/ 104 w 106"/>
                <a:gd name="T11" fmla="*/ 406 h 406"/>
                <a:gd name="T12" fmla="*/ 104 w 106"/>
                <a:gd name="T13" fmla="*/ 406 h 406"/>
                <a:gd name="T14" fmla="*/ 104 w 106"/>
                <a:gd name="T15" fmla="*/ 406 h 406"/>
                <a:gd name="T16" fmla="*/ 106 w 106"/>
                <a:gd name="T17" fmla="*/ 405 h 406"/>
                <a:gd name="T18" fmla="*/ 100 w 106"/>
                <a:gd name="T19" fmla="*/ 365 h 406"/>
                <a:gd name="T20" fmla="*/ 85 w 106"/>
                <a:gd name="T21" fmla="*/ 319 h 406"/>
                <a:gd name="T22" fmla="*/ 74 w 106"/>
                <a:gd name="T23" fmla="*/ 265 h 406"/>
                <a:gd name="T24" fmla="*/ 69 w 106"/>
                <a:gd name="T25" fmla="*/ 210 h 406"/>
                <a:gd name="T26" fmla="*/ 36 w 106"/>
                <a:gd name="T27" fmla="*/ 117 h 406"/>
                <a:gd name="T28" fmla="*/ 17 w 106"/>
                <a:gd name="T29" fmla="*/ 5 h 406"/>
                <a:gd name="T30" fmla="*/ 24 w 106"/>
                <a:gd name="T31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406">
                  <a:moveTo>
                    <a:pt x="0" y="63"/>
                  </a:moveTo>
                  <a:cubicBezTo>
                    <a:pt x="10" y="76"/>
                    <a:pt x="18" y="116"/>
                    <a:pt x="26" y="130"/>
                  </a:cubicBezTo>
                  <a:cubicBezTo>
                    <a:pt x="45" y="159"/>
                    <a:pt x="55" y="187"/>
                    <a:pt x="60" y="221"/>
                  </a:cubicBezTo>
                  <a:cubicBezTo>
                    <a:pt x="64" y="252"/>
                    <a:pt x="62" y="282"/>
                    <a:pt x="73" y="314"/>
                  </a:cubicBezTo>
                  <a:cubicBezTo>
                    <a:pt x="78" y="329"/>
                    <a:pt x="79" y="345"/>
                    <a:pt x="85" y="362"/>
                  </a:cubicBezTo>
                  <a:cubicBezTo>
                    <a:pt x="89" y="377"/>
                    <a:pt x="98" y="392"/>
                    <a:pt x="104" y="406"/>
                  </a:cubicBezTo>
                  <a:cubicBezTo>
                    <a:pt x="104" y="406"/>
                    <a:pt x="104" y="406"/>
                    <a:pt x="104" y="406"/>
                  </a:cubicBezTo>
                  <a:cubicBezTo>
                    <a:pt x="104" y="406"/>
                    <a:pt x="104" y="406"/>
                    <a:pt x="104" y="406"/>
                  </a:cubicBezTo>
                  <a:cubicBezTo>
                    <a:pt x="106" y="405"/>
                    <a:pt x="106" y="405"/>
                    <a:pt x="106" y="405"/>
                  </a:cubicBezTo>
                  <a:cubicBezTo>
                    <a:pt x="103" y="393"/>
                    <a:pt x="101" y="379"/>
                    <a:pt x="100" y="365"/>
                  </a:cubicBezTo>
                  <a:cubicBezTo>
                    <a:pt x="96" y="349"/>
                    <a:pt x="89" y="336"/>
                    <a:pt x="85" y="319"/>
                  </a:cubicBezTo>
                  <a:cubicBezTo>
                    <a:pt x="81" y="302"/>
                    <a:pt x="78" y="283"/>
                    <a:pt x="74" y="265"/>
                  </a:cubicBezTo>
                  <a:cubicBezTo>
                    <a:pt x="69" y="248"/>
                    <a:pt x="72" y="229"/>
                    <a:pt x="69" y="210"/>
                  </a:cubicBezTo>
                  <a:cubicBezTo>
                    <a:pt x="64" y="176"/>
                    <a:pt x="54" y="146"/>
                    <a:pt x="36" y="117"/>
                  </a:cubicBezTo>
                  <a:cubicBezTo>
                    <a:pt x="13" y="83"/>
                    <a:pt x="14" y="45"/>
                    <a:pt x="17" y="5"/>
                  </a:cubicBezTo>
                  <a:cubicBezTo>
                    <a:pt x="18" y="0"/>
                    <a:pt x="22" y="0"/>
                    <a:pt x="24" y="0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64"/>
            <p:cNvSpPr/>
            <p:nvPr userDrawn="1"/>
          </p:nvSpPr>
          <p:spPr bwMode="auto">
            <a:xfrm>
              <a:off x="4453589" y="310540"/>
              <a:ext cx="376022" cy="354951"/>
            </a:xfrm>
            <a:custGeom>
              <a:avLst/>
              <a:gdLst>
                <a:gd name="T0" fmla="*/ 0 w 250"/>
                <a:gd name="T1" fmla="*/ 12 h 235"/>
                <a:gd name="T2" fmla="*/ 88 w 250"/>
                <a:gd name="T3" fmla="*/ 125 h 235"/>
                <a:gd name="T4" fmla="*/ 162 w 250"/>
                <a:gd name="T5" fmla="*/ 184 h 235"/>
                <a:gd name="T6" fmla="*/ 203 w 250"/>
                <a:gd name="T7" fmla="*/ 212 h 235"/>
                <a:gd name="T8" fmla="*/ 249 w 250"/>
                <a:gd name="T9" fmla="*/ 232 h 235"/>
                <a:gd name="T10" fmla="*/ 249 w 250"/>
                <a:gd name="T11" fmla="*/ 232 h 235"/>
                <a:gd name="T12" fmla="*/ 250 w 250"/>
                <a:gd name="T13" fmla="*/ 231 h 235"/>
                <a:gd name="T14" fmla="*/ 218 w 250"/>
                <a:gd name="T15" fmla="*/ 204 h 235"/>
                <a:gd name="T16" fmla="*/ 176 w 250"/>
                <a:gd name="T17" fmla="*/ 180 h 235"/>
                <a:gd name="T18" fmla="*/ 103 w 250"/>
                <a:gd name="T19" fmla="*/ 128 h 235"/>
                <a:gd name="T20" fmla="*/ 51 w 250"/>
                <a:gd name="T21" fmla="*/ 63 h 235"/>
                <a:gd name="T22" fmla="*/ 27 w 250"/>
                <a:gd name="T23" fmla="*/ 26 h 235"/>
                <a:gd name="T24" fmla="*/ 12 w 250"/>
                <a:gd name="T2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35">
                  <a:moveTo>
                    <a:pt x="0" y="12"/>
                  </a:moveTo>
                  <a:cubicBezTo>
                    <a:pt x="28" y="51"/>
                    <a:pt x="57" y="91"/>
                    <a:pt x="88" y="125"/>
                  </a:cubicBezTo>
                  <a:cubicBezTo>
                    <a:pt x="112" y="149"/>
                    <a:pt x="134" y="166"/>
                    <a:pt x="162" y="184"/>
                  </a:cubicBezTo>
                  <a:cubicBezTo>
                    <a:pt x="176" y="195"/>
                    <a:pt x="190" y="205"/>
                    <a:pt x="203" y="212"/>
                  </a:cubicBezTo>
                  <a:cubicBezTo>
                    <a:pt x="214" y="219"/>
                    <a:pt x="236" y="235"/>
                    <a:pt x="249" y="232"/>
                  </a:cubicBezTo>
                  <a:cubicBezTo>
                    <a:pt x="249" y="232"/>
                    <a:pt x="249" y="232"/>
                    <a:pt x="249" y="232"/>
                  </a:cubicBezTo>
                  <a:cubicBezTo>
                    <a:pt x="250" y="231"/>
                    <a:pt x="250" y="231"/>
                    <a:pt x="250" y="231"/>
                  </a:cubicBezTo>
                  <a:cubicBezTo>
                    <a:pt x="243" y="219"/>
                    <a:pt x="230" y="212"/>
                    <a:pt x="218" y="204"/>
                  </a:cubicBezTo>
                  <a:cubicBezTo>
                    <a:pt x="205" y="195"/>
                    <a:pt x="191" y="188"/>
                    <a:pt x="176" y="180"/>
                  </a:cubicBezTo>
                  <a:cubicBezTo>
                    <a:pt x="149" y="166"/>
                    <a:pt x="126" y="147"/>
                    <a:pt x="103" y="128"/>
                  </a:cubicBezTo>
                  <a:cubicBezTo>
                    <a:pt x="80" y="111"/>
                    <a:pt x="68" y="86"/>
                    <a:pt x="51" y="63"/>
                  </a:cubicBezTo>
                  <a:cubicBezTo>
                    <a:pt x="43" y="51"/>
                    <a:pt x="35" y="40"/>
                    <a:pt x="27" y="26"/>
                  </a:cubicBezTo>
                  <a:cubicBezTo>
                    <a:pt x="23" y="21"/>
                    <a:pt x="11" y="4"/>
                    <a:pt x="12" y="0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65"/>
            <p:cNvSpPr/>
            <p:nvPr userDrawn="1"/>
          </p:nvSpPr>
          <p:spPr bwMode="auto">
            <a:xfrm>
              <a:off x="4387138" y="-329668"/>
              <a:ext cx="270670" cy="452197"/>
            </a:xfrm>
            <a:custGeom>
              <a:avLst/>
              <a:gdLst>
                <a:gd name="T0" fmla="*/ 69 w 180"/>
                <a:gd name="T1" fmla="*/ 283 h 300"/>
                <a:gd name="T2" fmla="*/ 72 w 180"/>
                <a:gd name="T3" fmla="*/ 247 h 300"/>
                <a:gd name="T4" fmla="*/ 92 w 180"/>
                <a:gd name="T5" fmla="*/ 171 h 300"/>
                <a:gd name="T6" fmla="*/ 120 w 180"/>
                <a:gd name="T7" fmla="*/ 102 h 300"/>
                <a:gd name="T8" fmla="*/ 149 w 180"/>
                <a:gd name="T9" fmla="*/ 33 h 300"/>
                <a:gd name="T10" fmla="*/ 108 w 180"/>
                <a:gd name="T11" fmla="*/ 97 h 300"/>
                <a:gd name="T12" fmla="*/ 78 w 180"/>
                <a:gd name="T13" fmla="*/ 174 h 300"/>
                <a:gd name="T14" fmla="*/ 48 w 180"/>
                <a:gd name="T15" fmla="*/ 248 h 300"/>
                <a:gd name="T16" fmla="*/ 20 w 180"/>
                <a:gd name="T17" fmla="*/ 279 h 300"/>
                <a:gd name="T18" fmla="*/ 0 w 180"/>
                <a:gd name="T19" fmla="*/ 300 h 300"/>
                <a:gd name="T20" fmla="*/ 44 w 180"/>
                <a:gd name="T21" fmla="*/ 237 h 300"/>
                <a:gd name="T22" fmla="*/ 73 w 180"/>
                <a:gd name="T23" fmla="*/ 153 h 300"/>
                <a:gd name="T24" fmla="*/ 111 w 180"/>
                <a:gd name="T25" fmla="*/ 73 h 300"/>
                <a:gd name="T26" fmla="*/ 137 w 180"/>
                <a:gd name="T27" fmla="*/ 30 h 300"/>
                <a:gd name="T28" fmla="*/ 155 w 180"/>
                <a:gd name="T29" fmla="*/ 0 h 300"/>
                <a:gd name="T30" fmla="*/ 151 w 180"/>
                <a:gd name="T31" fmla="*/ 67 h 300"/>
                <a:gd name="T32" fmla="*/ 115 w 180"/>
                <a:gd name="T33" fmla="*/ 142 h 300"/>
                <a:gd name="T34" fmla="*/ 93 w 180"/>
                <a:gd name="T35" fmla="*/ 222 h 300"/>
                <a:gd name="T36" fmla="*/ 78 w 180"/>
                <a:gd name="T37" fmla="*/ 29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300">
                  <a:moveTo>
                    <a:pt x="69" y="283"/>
                  </a:moveTo>
                  <a:cubicBezTo>
                    <a:pt x="67" y="272"/>
                    <a:pt x="70" y="259"/>
                    <a:pt x="72" y="247"/>
                  </a:cubicBezTo>
                  <a:cubicBezTo>
                    <a:pt x="78" y="223"/>
                    <a:pt x="83" y="196"/>
                    <a:pt x="92" y="171"/>
                  </a:cubicBezTo>
                  <a:cubicBezTo>
                    <a:pt x="100" y="146"/>
                    <a:pt x="111" y="124"/>
                    <a:pt x="120" y="102"/>
                  </a:cubicBezTo>
                  <a:cubicBezTo>
                    <a:pt x="130" y="81"/>
                    <a:pt x="147" y="56"/>
                    <a:pt x="149" y="33"/>
                  </a:cubicBezTo>
                  <a:cubicBezTo>
                    <a:pt x="132" y="41"/>
                    <a:pt x="117" y="81"/>
                    <a:pt x="108" y="97"/>
                  </a:cubicBezTo>
                  <a:cubicBezTo>
                    <a:pt x="94" y="121"/>
                    <a:pt x="86" y="148"/>
                    <a:pt x="78" y="174"/>
                  </a:cubicBezTo>
                  <a:cubicBezTo>
                    <a:pt x="71" y="199"/>
                    <a:pt x="64" y="227"/>
                    <a:pt x="48" y="248"/>
                  </a:cubicBezTo>
                  <a:cubicBezTo>
                    <a:pt x="41" y="259"/>
                    <a:pt x="30" y="270"/>
                    <a:pt x="20" y="279"/>
                  </a:cubicBezTo>
                  <a:cubicBezTo>
                    <a:pt x="13" y="286"/>
                    <a:pt x="8" y="294"/>
                    <a:pt x="0" y="300"/>
                  </a:cubicBezTo>
                  <a:cubicBezTo>
                    <a:pt x="8" y="275"/>
                    <a:pt x="31" y="260"/>
                    <a:pt x="44" y="237"/>
                  </a:cubicBezTo>
                  <a:cubicBezTo>
                    <a:pt x="58" y="210"/>
                    <a:pt x="62" y="182"/>
                    <a:pt x="73" y="153"/>
                  </a:cubicBezTo>
                  <a:cubicBezTo>
                    <a:pt x="82" y="125"/>
                    <a:pt x="100" y="100"/>
                    <a:pt x="111" y="73"/>
                  </a:cubicBezTo>
                  <a:cubicBezTo>
                    <a:pt x="119" y="57"/>
                    <a:pt x="128" y="44"/>
                    <a:pt x="137" y="30"/>
                  </a:cubicBezTo>
                  <a:cubicBezTo>
                    <a:pt x="143" y="21"/>
                    <a:pt x="151" y="9"/>
                    <a:pt x="155" y="0"/>
                  </a:cubicBezTo>
                  <a:cubicBezTo>
                    <a:pt x="180" y="15"/>
                    <a:pt x="162" y="47"/>
                    <a:pt x="151" y="67"/>
                  </a:cubicBezTo>
                  <a:cubicBezTo>
                    <a:pt x="138" y="92"/>
                    <a:pt x="124" y="116"/>
                    <a:pt x="115" y="142"/>
                  </a:cubicBezTo>
                  <a:cubicBezTo>
                    <a:pt x="105" y="168"/>
                    <a:pt x="99" y="195"/>
                    <a:pt x="93" y="222"/>
                  </a:cubicBezTo>
                  <a:cubicBezTo>
                    <a:pt x="89" y="242"/>
                    <a:pt x="90" y="272"/>
                    <a:pt x="78" y="290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66"/>
            <p:cNvSpPr/>
            <p:nvPr userDrawn="1"/>
          </p:nvSpPr>
          <p:spPr bwMode="auto">
            <a:xfrm>
              <a:off x="4212092" y="-238904"/>
              <a:ext cx="372781" cy="275533"/>
            </a:xfrm>
            <a:custGeom>
              <a:avLst/>
              <a:gdLst>
                <a:gd name="T0" fmla="*/ 225 w 247"/>
                <a:gd name="T1" fmla="*/ 25 h 183"/>
                <a:gd name="T2" fmla="*/ 139 w 247"/>
                <a:gd name="T3" fmla="*/ 88 h 183"/>
                <a:gd name="T4" fmla="*/ 112 w 247"/>
                <a:gd name="T5" fmla="*/ 103 h 183"/>
                <a:gd name="T6" fmla="*/ 94 w 247"/>
                <a:gd name="T7" fmla="*/ 127 h 183"/>
                <a:gd name="T8" fmla="*/ 82 w 247"/>
                <a:gd name="T9" fmla="*/ 154 h 183"/>
                <a:gd name="T10" fmla="*/ 65 w 247"/>
                <a:gd name="T11" fmla="*/ 183 h 183"/>
                <a:gd name="T12" fmla="*/ 70 w 247"/>
                <a:gd name="T13" fmla="*/ 148 h 183"/>
                <a:gd name="T14" fmla="*/ 33 w 247"/>
                <a:gd name="T15" fmla="*/ 152 h 183"/>
                <a:gd name="T16" fmla="*/ 0 w 247"/>
                <a:gd name="T17" fmla="*/ 147 h 183"/>
                <a:gd name="T18" fmla="*/ 0 w 247"/>
                <a:gd name="T19" fmla="*/ 147 h 183"/>
                <a:gd name="T20" fmla="*/ 37 w 247"/>
                <a:gd name="T21" fmla="*/ 141 h 183"/>
                <a:gd name="T22" fmla="*/ 65 w 247"/>
                <a:gd name="T23" fmla="*/ 118 h 183"/>
                <a:gd name="T24" fmla="*/ 96 w 247"/>
                <a:gd name="T25" fmla="*/ 96 h 183"/>
                <a:gd name="T26" fmla="*/ 128 w 247"/>
                <a:gd name="T27" fmla="*/ 79 h 183"/>
                <a:gd name="T28" fmla="*/ 247 w 247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183">
                  <a:moveTo>
                    <a:pt x="225" y="25"/>
                  </a:moveTo>
                  <a:cubicBezTo>
                    <a:pt x="197" y="46"/>
                    <a:pt x="171" y="71"/>
                    <a:pt x="139" y="88"/>
                  </a:cubicBezTo>
                  <a:cubicBezTo>
                    <a:pt x="130" y="92"/>
                    <a:pt x="121" y="98"/>
                    <a:pt x="112" y="103"/>
                  </a:cubicBezTo>
                  <a:cubicBezTo>
                    <a:pt x="102" y="109"/>
                    <a:pt x="97" y="112"/>
                    <a:pt x="94" y="127"/>
                  </a:cubicBezTo>
                  <a:cubicBezTo>
                    <a:pt x="92" y="136"/>
                    <a:pt x="89" y="147"/>
                    <a:pt x="82" y="154"/>
                  </a:cubicBezTo>
                  <a:cubicBezTo>
                    <a:pt x="75" y="164"/>
                    <a:pt x="63" y="168"/>
                    <a:pt x="65" y="183"/>
                  </a:cubicBezTo>
                  <a:cubicBezTo>
                    <a:pt x="63" y="168"/>
                    <a:pt x="65" y="162"/>
                    <a:pt x="70" y="148"/>
                  </a:cubicBezTo>
                  <a:cubicBezTo>
                    <a:pt x="61" y="144"/>
                    <a:pt x="44" y="153"/>
                    <a:pt x="33" y="152"/>
                  </a:cubicBezTo>
                  <a:cubicBezTo>
                    <a:pt x="20" y="151"/>
                    <a:pt x="14" y="143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1" y="142"/>
                    <a:pt x="24" y="146"/>
                    <a:pt x="37" y="141"/>
                  </a:cubicBezTo>
                  <a:cubicBezTo>
                    <a:pt x="49" y="136"/>
                    <a:pt x="57" y="128"/>
                    <a:pt x="65" y="118"/>
                  </a:cubicBezTo>
                  <a:cubicBezTo>
                    <a:pt x="74" y="108"/>
                    <a:pt x="83" y="101"/>
                    <a:pt x="96" y="96"/>
                  </a:cubicBezTo>
                  <a:cubicBezTo>
                    <a:pt x="107" y="92"/>
                    <a:pt x="118" y="84"/>
                    <a:pt x="128" y="79"/>
                  </a:cubicBezTo>
                  <a:cubicBezTo>
                    <a:pt x="167" y="55"/>
                    <a:pt x="212" y="25"/>
                    <a:pt x="247" y="0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67"/>
            <p:cNvSpPr/>
            <p:nvPr userDrawn="1"/>
          </p:nvSpPr>
          <p:spPr bwMode="auto">
            <a:xfrm>
              <a:off x="4578390" y="-187039"/>
              <a:ext cx="275534" cy="325777"/>
            </a:xfrm>
            <a:custGeom>
              <a:avLst/>
              <a:gdLst>
                <a:gd name="T0" fmla="*/ 0 w 183"/>
                <a:gd name="T1" fmla="*/ 30 h 215"/>
                <a:gd name="T2" fmla="*/ 8 w 183"/>
                <a:gd name="T3" fmla="*/ 55 h 215"/>
                <a:gd name="T4" fmla="*/ 41 w 183"/>
                <a:gd name="T5" fmla="*/ 107 h 215"/>
                <a:gd name="T6" fmla="*/ 57 w 183"/>
                <a:gd name="T7" fmla="*/ 129 h 215"/>
                <a:gd name="T8" fmla="*/ 64 w 183"/>
                <a:gd name="T9" fmla="*/ 141 h 215"/>
                <a:gd name="T10" fmla="*/ 58 w 183"/>
                <a:gd name="T11" fmla="*/ 155 h 215"/>
                <a:gd name="T12" fmla="*/ 69 w 183"/>
                <a:gd name="T13" fmla="*/ 185 h 215"/>
                <a:gd name="T14" fmla="*/ 65 w 183"/>
                <a:gd name="T15" fmla="*/ 215 h 215"/>
                <a:gd name="T16" fmla="*/ 65 w 183"/>
                <a:gd name="T17" fmla="*/ 215 h 215"/>
                <a:gd name="T18" fmla="*/ 84 w 183"/>
                <a:gd name="T19" fmla="*/ 174 h 215"/>
                <a:gd name="T20" fmla="*/ 124 w 183"/>
                <a:gd name="T21" fmla="*/ 172 h 215"/>
                <a:gd name="T22" fmla="*/ 153 w 183"/>
                <a:gd name="T23" fmla="*/ 183 h 215"/>
                <a:gd name="T24" fmla="*/ 183 w 183"/>
                <a:gd name="T25" fmla="*/ 182 h 215"/>
                <a:gd name="T26" fmla="*/ 120 w 183"/>
                <a:gd name="T27" fmla="*/ 155 h 215"/>
                <a:gd name="T28" fmla="*/ 103 w 183"/>
                <a:gd name="T29" fmla="*/ 150 h 215"/>
                <a:gd name="T30" fmla="*/ 92 w 183"/>
                <a:gd name="T31" fmla="*/ 137 h 215"/>
                <a:gd name="T32" fmla="*/ 62 w 183"/>
                <a:gd name="T33" fmla="*/ 121 h 215"/>
                <a:gd name="T34" fmla="*/ 46 w 183"/>
                <a:gd name="T35" fmla="*/ 91 h 215"/>
                <a:gd name="T36" fmla="*/ 28 w 183"/>
                <a:gd name="T37" fmla="*/ 62 h 215"/>
                <a:gd name="T38" fmla="*/ 10 w 183"/>
                <a:gd name="T39" fmla="*/ 0 h 215"/>
                <a:gd name="T40" fmla="*/ 12 w 183"/>
                <a:gd name="T41" fmla="*/ 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3" h="215">
                  <a:moveTo>
                    <a:pt x="0" y="30"/>
                  </a:moveTo>
                  <a:cubicBezTo>
                    <a:pt x="5" y="28"/>
                    <a:pt x="5" y="51"/>
                    <a:pt x="8" y="55"/>
                  </a:cubicBezTo>
                  <a:cubicBezTo>
                    <a:pt x="12" y="75"/>
                    <a:pt x="29" y="93"/>
                    <a:pt x="41" y="107"/>
                  </a:cubicBezTo>
                  <a:cubicBezTo>
                    <a:pt x="46" y="114"/>
                    <a:pt x="52" y="122"/>
                    <a:pt x="57" y="129"/>
                  </a:cubicBezTo>
                  <a:cubicBezTo>
                    <a:pt x="59" y="131"/>
                    <a:pt x="64" y="136"/>
                    <a:pt x="64" y="141"/>
                  </a:cubicBezTo>
                  <a:cubicBezTo>
                    <a:pt x="63" y="143"/>
                    <a:pt x="57" y="149"/>
                    <a:pt x="58" y="155"/>
                  </a:cubicBezTo>
                  <a:cubicBezTo>
                    <a:pt x="57" y="166"/>
                    <a:pt x="65" y="175"/>
                    <a:pt x="69" y="185"/>
                  </a:cubicBezTo>
                  <a:cubicBezTo>
                    <a:pt x="72" y="195"/>
                    <a:pt x="68" y="204"/>
                    <a:pt x="65" y="215"/>
                  </a:cubicBezTo>
                  <a:cubicBezTo>
                    <a:pt x="65" y="215"/>
                    <a:pt x="65" y="215"/>
                    <a:pt x="65" y="215"/>
                  </a:cubicBezTo>
                  <a:cubicBezTo>
                    <a:pt x="78" y="207"/>
                    <a:pt x="84" y="189"/>
                    <a:pt x="84" y="174"/>
                  </a:cubicBezTo>
                  <a:cubicBezTo>
                    <a:pt x="95" y="185"/>
                    <a:pt x="112" y="170"/>
                    <a:pt x="124" y="172"/>
                  </a:cubicBezTo>
                  <a:cubicBezTo>
                    <a:pt x="133" y="174"/>
                    <a:pt x="142" y="182"/>
                    <a:pt x="153" y="183"/>
                  </a:cubicBezTo>
                  <a:cubicBezTo>
                    <a:pt x="163" y="186"/>
                    <a:pt x="175" y="185"/>
                    <a:pt x="183" y="182"/>
                  </a:cubicBezTo>
                  <a:cubicBezTo>
                    <a:pt x="158" y="185"/>
                    <a:pt x="140" y="163"/>
                    <a:pt x="120" y="155"/>
                  </a:cubicBezTo>
                  <a:cubicBezTo>
                    <a:pt x="114" y="152"/>
                    <a:pt x="109" y="154"/>
                    <a:pt x="103" y="150"/>
                  </a:cubicBezTo>
                  <a:cubicBezTo>
                    <a:pt x="99" y="146"/>
                    <a:pt x="95" y="141"/>
                    <a:pt x="92" y="137"/>
                  </a:cubicBezTo>
                  <a:cubicBezTo>
                    <a:pt x="82" y="125"/>
                    <a:pt x="70" y="132"/>
                    <a:pt x="62" y="121"/>
                  </a:cubicBezTo>
                  <a:cubicBezTo>
                    <a:pt x="55" y="111"/>
                    <a:pt x="53" y="100"/>
                    <a:pt x="46" y="91"/>
                  </a:cubicBezTo>
                  <a:cubicBezTo>
                    <a:pt x="39" y="81"/>
                    <a:pt x="33" y="73"/>
                    <a:pt x="28" y="62"/>
                  </a:cubicBezTo>
                  <a:cubicBezTo>
                    <a:pt x="16" y="43"/>
                    <a:pt x="15" y="21"/>
                    <a:pt x="10" y="0"/>
                  </a:cubicBezTo>
                  <a:cubicBezTo>
                    <a:pt x="10" y="0"/>
                    <a:pt x="11" y="1"/>
                    <a:pt x="12" y="3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68"/>
            <p:cNvSpPr/>
            <p:nvPr userDrawn="1"/>
          </p:nvSpPr>
          <p:spPr bwMode="auto">
            <a:xfrm>
              <a:off x="4649703" y="72286"/>
              <a:ext cx="254463" cy="218806"/>
            </a:xfrm>
            <a:custGeom>
              <a:avLst/>
              <a:gdLst>
                <a:gd name="T0" fmla="*/ 20 w 169"/>
                <a:gd name="T1" fmla="*/ 40 h 145"/>
                <a:gd name="T2" fmla="*/ 17 w 169"/>
                <a:gd name="T3" fmla="*/ 109 h 145"/>
                <a:gd name="T4" fmla="*/ 65 w 169"/>
                <a:gd name="T5" fmla="*/ 137 h 145"/>
                <a:gd name="T6" fmla="*/ 92 w 169"/>
                <a:gd name="T7" fmla="*/ 89 h 145"/>
                <a:gd name="T8" fmla="*/ 121 w 169"/>
                <a:gd name="T9" fmla="*/ 76 h 145"/>
                <a:gd name="T10" fmla="*/ 153 w 169"/>
                <a:gd name="T11" fmla="*/ 40 h 145"/>
                <a:gd name="T12" fmla="*/ 106 w 169"/>
                <a:gd name="T13" fmla="*/ 10 h 145"/>
                <a:gd name="T14" fmla="*/ 41 w 169"/>
                <a:gd name="T15" fmla="*/ 6 h 145"/>
                <a:gd name="T16" fmla="*/ 12 w 169"/>
                <a:gd name="T17" fmla="*/ 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45">
                  <a:moveTo>
                    <a:pt x="20" y="40"/>
                  </a:moveTo>
                  <a:cubicBezTo>
                    <a:pt x="14" y="64"/>
                    <a:pt x="10" y="85"/>
                    <a:pt x="17" y="109"/>
                  </a:cubicBezTo>
                  <a:cubicBezTo>
                    <a:pt x="23" y="128"/>
                    <a:pt x="45" y="145"/>
                    <a:pt x="65" y="137"/>
                  </a:cubicBezTo>
                  <a:cubicBezTo>
                    <a:pt x="86" y="129"/>
                    <a:pt x="95" y="110"/>
                    <a:pt x="92" y="89"/>
                  </a:cubicBezTo>
                  <a:cubicBezTo>
                    <a:pt x="102" y="88"/>
                    <a:pt x="120" y="93"/>
                    <a:pt x="121" y="76"/>
                  </a:cubicBezTo>
                  <a:cubicBezTo>
                    <a:pt x="145" y="78"/>
                    <a:pt x="169" y="65"/>
                    <a:pt x="153" y="40"/>
                  </a:cubicBezTo>
                  <a:cubicBezTo>
                    <a:pt x="143" y="23"/>
                    <a:pt x="123" y="16"/>
                    <a:pt x="106" y="10"/>
                  </a:cubicBezTo>
                  <a:cubicBezTo>
                    <a:pt x="87" y="0"/>
                    <a:pt x="62" y="1"/>
                    <a:pt x="41" y="6"/>
                  </a:cubicBezTo>
                  <a:cubicBezTo>
                    <a:pt x="31" y="7"/>
                    <a:pt x="0" y="17"/>
                    <a:pt x="12" y="33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69"/>
            <p:cNvSpPr/>
            <p:nvPr userDrawn="1"/>
          </p:nvSpPr>
          <p:spPr bwMode="auto">
            <a:xfrm>
              <a:off x="4685360" y="52837"/>
              <a:ext cx="181527" cy="106972"/>
            </a:xfrm>
            <a:custGeom>
              <a:avLst/>
              <a:gdLst>
                <a:gd name="T0" fmla="*/ 0 w 120"/>
                <a:gd name="T1" fmla="*/ 50 h 71"/>
                <a:gd name="T2" fmla="*/ 38 w 120"/>
                <a:gd name="T3" fmla="*/ 34 h 71"/>
                <a:gd name="T4" fmla="*/ 45 w 120"/>
                <a:gd name="T5" fmla="*/ 38 h 71"/>
                <a:gd name="T6" fmla="*/ 56 w 120"/>
                <a:gd name="T7" fmla="*/ 39 h 71"/>
                <a:gd name="T8" fmla="*/ 69 w 120"/>
                <a:gd name="T9" fmla="*/ 45 h 71"/>
                <a:gd name="T10" fmla="*/ 77 w 120"/>
                <a:gd name="T11" fmla="*/ 36 h 71"/>
                <a:gd name="T12" fmla="*/ 120 w 120"/>
                <a:gd name="T13" fmla="*/ 55 h 71"/>
                <a:gd name="T14" fmla="*/ 94 w 120"/>
                <a:gd name="T15" fmla="*/ 24 h 71"/>
                <a:gd name="T16" fmla="*/ 57 w 120"/>
                <a:gd name="T17" fmla="*/ 3 h 71"/>
                <a:gd name="T18" fmla="*/ 13 w 120"/>
                <a:gd name="T19" fmla="*/ 11 h 71"/>
                <a:gd name="T20" fmla="*/ 2 w 120"/>
                <a:gd name="T21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71">
                  <a:moveTo>
                    <a:pt x="0" y="50"/>
                  </a:moveTo>
                  <a:cubicBezTo>
                    <a:pt x="0" y="71"/>
                    <a:pt x="38" y="52"/>
                    <a:pt x="38" y="34"/>
                  </a:cubicBezTo>
                  <a:cubicBezTo>
                    <a:pt x="41" y="35"/>
                    <a:pt x="43" y="38"/>
                    <a:pt x="45" y="38"/>
                  </a:cubicBezTo>
                  <a:cubicBezTo>
                    <a:pt x="51" y="41"/>
                    <a:pt x="54" y="39"/>
                    <a:pt x="56" y="39"/>
                  </a:cubicBezTo>
                  <a:cubicBezTo>
                    <a:pt x="61" y="40"/>
                    <a:pt x="66" y="44"/>
                    <a:pt x="69" y="45"/>
                  </a:cubicBezTo>
                  <a:cubicBezTo>
                    <a:pt x="74" y="43"/>
                    <a:pt x="75" y="38"/>
                    <a:pt x="77" y="36"/>
                  </a:cubicBezTo>
                  <a:cubicBezTo>
                    <a:pt x="95" y="30"/>
                    <a:pt x="105" y="52"/>
                    <a:pt x="120" y="55"/>
                  </a:cubicBezTo>
                  <a:cubicBezTo>
                    <a:pt x="111" y="43"/>
                    <a:pt x="108" y="33"/>
                    <a:pt x="94" y="24"/>
                  </a:cubicBezTo>
                  <a:cubicBezTo>
                    <a:pt x="83" y="15"/>
                    <a:pt x="70" y="8"/>
                    <a:pt x="57" y="3"/>
                  </a:cubicBezTo>
                  <a:cubicBezTo>
                    <a:pt x="44" y="0"/>
                    <a:pt x="24" y="0"/>
                    <a:pt x="13" y="11"/>
                  </a:cubicBezTo>
                  <a:cubicBezTo>
                    <a:pt x="7" y="20"/>
                    <a:pt x="5" y="32"/>
                    <a:pt x="2" y="42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70"/>
            <p:cNvSpPr/>
            <p:nvPr userDrawn="1"/>
          </p:nvSpPr>
          <p:spPr bwMode="auto">
            <a:xfrm>
              <a:off x="4155365" y="-63859"/>
              <a:ext cx="176666" cy="150733"/>
            </a:xfrm>
            <a:custGeom>
              <a:avLst/>
              <a:gdLst>
                <a:gd name="T0" fmla="*/ 118 w 118"/>
                <a:gd name="T1" fmla="*/ 44 h 100"/>
                <a:gd name="T2" fmla="*/ 115 w 118"/>
                <a:gd name="T3" fmla="*/ 65 h 100"/>
                <a:gd name="T4" fmla="*/ 75 w 118"/>
                <a:gd name="T5" fmla="*/ 79 h 100"/>
                <a:gd name="T6" fmla="*/ 26 w 118"/>
                <a:gd name="T7" fmla="*/ 87 h 100"/>
                <a:gd name="T8" fmla="*/ 1 w 118"/>
                <a:gd name="T9" fmla="*/ 44 h 100"/>
                <a:gd name="T10" fmla="*/ 86 w 118"/>
                <a:gd name="T11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118" y="44"/>
                  </a:moveTo>
                  <a:cubicBezTo>
                    <a:pt x="112" y="46"/>
                    <a:pt x="115" y="60"/>
                    <a:pt x="115" y="65"/>
                  </a:cubicBezTo>
                  <a:cubicBezTo>
                    <a:pt x="114" y="93"/>
                    <a:pt x="92" y="100"/>
                    <a:pt x="75" y="79"/>
                  </a:cubicBezTo>
                  <a:cubicBezTo>
                    <a:pt x="60" y="85"/>
                    <a:pt x="42" y="94"/>
                    <a:pt x="26" y="87"/>
                  </a:cubicBezTo>
                  <a:cubicBezTo>
                    <a:pt x="11" y="81"/>
                    <a:pt x="0" y="60"/>
                    <a:pt x="1" y="44"/>
                  </a:cubicBezTo>
                  <a:cubicBezTo>
                    <a:pt x="7" y="11"/>
                    <a:pt x="60" y="0"/>
                    <a:pt x="86" y="8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71"/>
            <p:cNvSpPr/>
            <p:nvPr userDrawn="1"/>
          </p:nvSpPr>
          <p:spPr bwMode="auto">
            <a:xfrm>
              <a:off x="4205609" y="-54135"/>
              <a:ext cx="139387" cy="87522"/>
            </a:xfrm>
            <a:custGeom>
              <a:avLst/>
              <a:gdLst>
                <a:gd name="T0" fmla="*/ 57 w 92"/>
                <a:gd name="T1" fmla="*/ 0 h 58"/>
                <a:gd name="T2" fmla="*/ 14 w 92"/>
                <a:gd name="T3" fmla="*/ 12 h 58"/>
                <a:gd name="T4" fmla="*/ 6 w 92"/>
                <a:gd name="T5" fmla="*/ 33 h 58"/>
                <a:gd name="T6" fmla="*/ 34 w 92"/>
                <a:gd name="T7" fmla="*/ 31 h 58"/>
                <a:gd name="T8" fmla="*/ 53 w 92"/>
                <a:gd name="T9" fmla="*/ 51 h 58"/>
                <a:gd name="T10" fmla="*/ 83 w 92"/>
                <a:gd name="T11" fmla="*/ 47 h 58"/>
                <a:gd name="T12" fmla="*/ 59 w 92"/>
                <a:gd name="T13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8">
                  <a:moveTo>
                    <a:pt x="57" y="0"/>
                  </a:moveTo>
                  <a:cubicBezTo>
                    <a:pt x="43" y="0"/>
                    <a:pt x="26" y="5"/>
                    <a:pt x="14" y="12"/>
                  </a:cubicBezTo>
                  <a:cubicBezTo>
                    <a:pt x="7" y="17"/>
                    <a:pt x="0" y="24"/>
                    <a:pt x="6" y="33"/>
                  </a:cubicBezTo>
                  <a:cubicBezTo>
                    <a:pt x="15" y="45"/>
                    <a:pt x="24" y="28"/>
                    <a:pt x="34" y="31"/>
                  </a:cubicBezTo>
                  <a:cubicBezTo>
                    <a:pt x="41" y="32"/>
                    <a:pt x="45" y="46"/>
                    <a:pt x="53" y="51"/>
                  </a:cubicBezTo>
                  <a:cubicBezTo>
                    <a:pt x="61" y="57"/>
                    <a:pt x="78" y="58"/>
                    <a:pt x="83" y="47"/>
                  </a:cubicBezTo>
                  <a:cubicBezTo>
                    <a:pt x="92" y="33"/>
                    <a:pt x="76" y="3"/>
                    <a:pt x="59" y="5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72"/>
            <p:cNvSpPr/>
            <p:nvPr userDrawn="1"/>
          </p:nvSpPr>
          <p:spPr bwMode="auto">
            <a:xfrm>
              <a:off x="4421173" y="-514437"/>
              <a:ext cx="82660" cy="129662"/>
            </a:xfrm>
            <a:custGeom>
              <a:avLst/>
              <a:gdLst>
                <a:gd name="T0" fmla="*/ 54 w 54"/>
                <a:gd name="T1" fmla="*/ 85 h 86"/>
                <a:gd name="T2" fmla="*/ 47 w 54"/>
                <a:gd name="T3" fmla="*/ 67 h 86"/>
                <a:gd name="T4" fmla="*/ 27 w 54"/>
                <a:gd name="T5" fmla="*/ 38 h 86"/>
                <a:gd name="T6" fmla="*/ 37 w 54"/>
                <a:gd name="T7" fmla="*/ 1 h 86"/>
                <a:gd name="T8" fmla="*/ 17 w 54"/>
                <a:gd name="T9" fmla="*/ 45 h 86"/>
                <a:gd name="T10" fmla="*/ 7 w 54"/>
                <a:gd name="T11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86">
                  <a:moveTo>
                    <a:pt x="54" y="85"/>
                  </a:moveTo>
                  <a:cubicBezTo>
                    <a:pt x="49" y="86"/>
                    <a:pt x="48" y="70"/>
                    <a:pt x="47" y="67"/>
                  </a:cubicBezTo>
                  <a:cubicBezTo>
                    <a:pt x="43" y="55"/>
                    <a:pt x="31" y="49"/>
                    <a:pt x="27" y="38"/>
                  </a:cubicBezTo>
                  <a:cubicBezTo>
                    <a:pt x="22" y="22"/>
                    <a:pt x="35" y="12"/>
                    <a:pt x="37" y="1"/>
                  </a:cubicBezTo>
                  <a:cubicBezTo>
                    <a:pt x="18" y="0"/>
                    <a:pt x="21" y="33"/>
                    <a:pt x="17" y="45"/>
                  </a:cubicBezTo>
                  <a:cubicBezTo>
                    <a:pt x="11" y="57"/>
                    <a:pt x="0" y="65"/>
                    <a:pt x="7" y="81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73"/>
            <p:cNvSpPr/>
            <p:nvPr userDrawn="1"/>
          </p:nvSpPr>
          <p:spPr bwMode="auto">
            <a:xfrm>
              <a:off x="4179677" y="-538748"/>
              <a:ext cx="453819" cy="256083"/>
            </a:xfrm>
            <a:custGeom>
              <a:avLst/>
              <a:gdLst>
                <a:gd name="T0" fmla="*/ 292 w 300"/>
                <a:gd name="T1" fmla="*/ 30 h 169"/>
                <a:gd name="T2" fmla="*/ 262 w 300"/>
                <a:gd name="T3" fmla="*/ 22 h 169"/>
                <a:gd name="T4" fmla="*/ 196 w 300"/>
                <a:gd name="T5" fmla="*/ 24 h 169"/>
                <a:gd name="T6" fmla="*/ 150 w 300"/>
                <a:gd name="T7" fmla="*/ 44 h 169"/>
                <a:gd name="T8" fmla="*/ 151 w 300"/>
                <a:gd name="T9" fmla="*/ 109 h 169"/>
                <a:gd name="T10" fmla="*/ 148 w 300"/>
                <a:gd name="T11" fmla="*/ 42 h 169"/>
                <a:gd name="T12" fmla="*/ 99 w 300"/>
                <a:gd name="T13" fmla="*/ 94 h 169"/>
                <a:gd name="T14" fmla="*/ 95 w 300"/>
                <a:gd name="T15" fmla="*/ 132 h 169"/>
                <a:gd name="T16" fmla="*/ 79 w 300"/>
                <a:gd name="T17" fmla="*/ 169 h 169"/>
                <a:gd name="T18" fmla="*/ 76 w 300"/>
                <a:gd name="T19" fmla="*/ 140 h 169"/>
                <a:gd name="T20" fmla="*/ 54 w 300"/>
                <a:gd name="T21" fmla="*/ 145 h 169"/>
                <a:gd name="T22" fmla="*/ 39 w 300"/>
                <a:gd name="T23" fmla="*/ 135 h 169"/>
                <a:gd name="T24" fmla="*/ 0 w 300"/>
                <a:gd name="T25" fmla="*/ 128 h 169"/>
                <a:gd name="T26" fmla="*/ 26 w 300"/>
                <a:gd name="T27" fmla="*/ 126 h 169"/>
                <a:gd name="T28" fmla="*/ 44 w 300"/>
                <a:gd name="T29" fmla="*/ 117 h 169"/>
                <a:gd name="T30" fmla="*/ 76 w 300"/>
                <a:gd name="T31" fmla="*/ 75 h 169"/>
                <a:gd name="T32" fmla="*/ 116 w 300"/>
                <a:gd name="T33" fmla="*/ 55 h 169"/>
                <a:gd name="T34" fmla="*/ 153 w 300"/>
                <a:gd name="T35" fmla="*/ 30 h 169"/>
                <a:gd name="T36" fmla="*/ 92 w 300"/>
                <a:gd name="T37" fmla="*/ 7 h 169"/>
                <a:gd name="T38" fmla="*/ 141 w 300"/>
                <a:gd name="T39" fmla="*/ 17 h 169"/>
                <a:gd name="T40" fmla="*/ 198 w 300"/>
                <a:gd name="T41" fmla="*/ 14 h 169"/>
                <a:gd name="T42" fmla="*/ 253 w 300"/>
                <a:gd name="T43" fmla="*/ 12 h 169"/>
                <a:gd name="T44" fmla="*/ 284 w 300"/>
                <a:gd name="T45" fmla="*/ 15 h 169"/>
                <a:gd name="T46" fmla="*/ 300 w 300"/>
                <a:gd name="T47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" h="169">
                  <a:moveTo>
                    <a:pt x="292" y="30"/>
                  </a:moveTo>
                  <a:cubicBezTo>
                    <a:pt x="286" y="24"/>
                    <a:pt x="270" y="22"/>
                    <a:pt x="262" y="22"/>
                  </a:cubicBezTo>
                  <a:cubicBezTo>
                    <a:pt x="241" y="19"/>
                    <a:pt x="217" y="21"/>
                    <a:pt x="196" y="24"/>
                  </a:cubicBezTo>
                  <a:cubicBezTo>
                    <a:pt x="180" y="25"/>
                    <a:pt x="155" y="28"/>
                    <a:pt x="150" y="44"/>
                  </a:cubicBezTo>
                  <a:cubicBezTo>
                    <a:pt x="146" y="64"/>
                    <a:pt x="153" y="88"/>
                    <a:pt x="151" y="109"/>
                  </a:cubicBezTo>
                  <a:cubicBezTo>
                    <a:pt x="136" y="94"/>
                    <a:pt x="143" y="58"/>
                    <a:pt x="148" y="42"/>
                  </a:cubicBezTo>
                  <a:cubicBezTo>
                    <a:pt x="129" y="55"/>
                    <a:pt x="108" y="73"/>
                    <a:pt x="99" y="94"/>
                  </a:cubicBezTo>
                  <a:cubicBezTo>
                    <a:pt x="93" y="107"/>
                    <a:pt x="98" y="120"/>
                    <a:pt x="95" y="132"/>
                  </a:cubicBezTo>
                  <a:cubicBezTo>
                    <a:pt x="92" y="145"/>
                    <a:pt x="82" y="154"/>
                    <a:pt x="79" y="169"/>
                  </a:cubicBezTo>
                  <a:cubicBezTo>
                    <a:pt x="77" y="160"/>
                    <a:pt x="74" y="150"/>
                    <a:pt x="76" y="140"/>
                  </a:cubicBezTo>
                  <a:cubicBezTo>
                    <a:pt x="69" y="143"/>
                    <a:pt x="61" y="146"/>
                    <a:pt x="54" y="145"/>
                  </a:cubicBezTo>
                  <a:cubicBezTo>
                    <a:pt x="45" y="144"/>
                    <a:pt x="44" y="137"/>
                    <a:pt x="39" y="135"/>
                  </a:cubicBezTo>
                  <a:cubicBezTo>
                    <a:pt x="27" y="131"/>
                    <a:pt x="10" y="142"/>
                    <a:pt x="0" y="128"/>
                  </a:cubicBezTo>
                  <a:cubicBezTo>
                    <a:pt x="8" y="124"/>
                    <a:pt x="17" y="128"/>
                    <a:pt x="26" y="126"/>
                  </a:cubicBezTo>
                  <a:cubicBezTo>
                    <a:pt x="32" y="123"/>
                    <a:pt x="39" y="121"/>
                    <a:pt x="44" y="117"/>
                  </a:cubicBezTo>
                  <a:cubicBezTo>
                    <a:pt x="62" y="106"/>
                    <a:pt x="65" y="87"/>
                    <a:pt x="76" y="75"/>
                  </a:cubicBezTo>
                  <a:cubicBezTo>
                    <a:pt x="87" y="63"/>
                    <a:pt x="104" y="63"/>
                    <a:pt x="116" y="55"/>
                  </a:cubicBezTo>
                  <a:cubicBezTo>
                    <a:pt x="126" y="48"/>
                    <a:pt x="143" y="39"/>
                    <a:pt x="153" y="30"/>
                  </a:cubicBezTo>
                  <a:cubicBezTo>
                    <a:pt x="134" y="19"/>
                    <a:pt x="111" y="21"/>
                    <a:pt x="92" y="7"/>
                  </a:cubicBezTo>
                  <a:cubicBezTo>
                    <a:pt x="96" y="0"/>
                    <a:pt x="133" y="17"/>
                    <a:pt x="141" y="17"/>
                  </a:cubicBezTo>
                  <a:cubicBezTo>
                    <a:pt x="162" y="19"/>
                    <a:pt x="179" y="20"/>
                    <a:pt x="198" y="14"/>
                  </a:cubicBezTo>
                  <a:cubicBezTo>
                    <a:pt x="215" y="10"/>
                    <a:pt x="235" y="11"/>
                    <a:pt x="253" y="12"/>
                  </a:cubicBezTo>
                  <a:cubicBezTo>
                    <a:pt x="263" y="13"/>
                    <a:pt x="274" y="13"/>
                    <a:pt x="284" y="15"/>
                  </a:cubicBezTo>
                  <a:cubicBezTo>
                    <a:pt x="290" y="15"/>
                    <a:pt x="297" y="18"/>
                    <a:pt x="300" y="18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75"/>
            <p:cNvSpPr/>
            <p:nvPr userDrawn="1"/>
          </p:nvSpPr>
          <p:spPr bwMode="auto">
            <a:xfrm>
              <a:off x="4054877" y="-752691"/>
              <a:ext cx="314432" cy="364676"/>
            </a:xfrm>
            <a:custGeom>
              <a:avLst/>
              <a:gdLst>
                <a:gd name="T0" fmla="*/ 153 w 208"/>
                <a:gd name="T1" fmla="*/ 159 h 241"/>
                <a:gd name="T2" fmla="*/ 149 w 208"/>
                <a:gd name="T3" fmla="*/ 208 h 241"/>
                <a:gd name="T4" fmla="*/ 119 w 208"/>
                <a:gd name="T5" fmla="*/ 239 h 241"/>
                <a:gd name="T6" fmla="*/ 94 w 208"/>
                <a:gd name="T7" fmla="*/ 204 h 241"/>
                <a:gd name="T8" fmla="*/ 54 w 208"/>
                <a:gd name="T9" fmla="*/ 222 h 241"/>
                <a:gd name="T10" fmla="*/ 22 w 208"/>
                <a:gd name="T11" fmla="*/ 188 h 241"/>
                <a:gd name="T12" fmla="*/ 20 w 208"/>
                <a:gd name="T13" fmla="*/ 180 h 241"/>
                <a:gd name="T14" fmla="*/ 16 w 208"/>
                <a:gd name="T15" fmla="*/ 168 h 241"/>
                <a:gd name="T16" fmla="*/ 28 w 208"/>
                <a:gd name="T17" fmla="*/ 145 h 241"/>
                <a:gd name="T18" fmla="*/ 68 w 208"/>
                <a:gd name="T19" fmla="*/ 128 h 241"/>
                <a:gd name="T20" fmla="*/ 14 w 208"/>
                <a:gd name="T21" fmla="*/ 111 h 241"/>
                <a:gd name="T22" fmla="*/ 22 w 208"/>
                <a:gd name="T23" fmla="*/ 64 h 241"/>
                <a:gd name="T24" fmla="*/ 92 w 208"/>
                <a:gd name="T25" fmla="*/ 63 h 241"/>
                <a:gd name="T26" fmla="*/ 92 w 208"/>
                <a:gd name="T27" fmla="*/ 19 h 241"/>
                <a:gd name="T28" fmla="*/ 127 w 208"/>
                <a:gd name="T29" fmla="*/ 4 h 241"/>
                <a:gd name="T30" fmla="*/ 136 w 208"/>
                <a:gd name="T31" fmla="*/ 10 h 241"/>
                <a:gd name="T32" fmla="*/ 145 w 208"/>
                <a:gd name="T33" fmla="*/ 14 h 241"/>
                <a:gd name="T34" fmla="*/ 163 w 208"/>
                <a:gd name="T35" fmla="*/ 28 h 241"/>
                <a:gd name="T36" fmla="*/ 150 w 208"/>
                <a:gd name="T37" fmla="*/ 77 h 241"/>
                <a:gd name="T38" fmla="*/ 199 w 208"/>
                <a:gd name="T39" fmla="*/ 86 h 241"/>
                <a:gd name="T40" fmla="*/ 194 w 208"/>
                <a:gd name="T41" fmla="*/ 125 h 241"/>
                <a:gd name="T42" fmla="*/ 149 w 208"/>
                <a:gd name="T43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8" h="241">
                  <a:moveTo>
                    <a:pt x="153" y="159"/>
                  </a:moveTo>
                  <a:cubicBezTo>
                    <a:pt x="159" y="159"/>
                    <a:pt x="150" y="201"/>
                    <a:pt x="149" y="208"/>
                  </a:cubicBezTo>
                  <a:cubicBezTo>
                    <a:pt x="145" y="221"/>
                    <a:pt x="135" y="241"/>
                    <a:pt x="119" y="239"/>
                  </a:cubicBezTo>
                  <a:cubicBezTo>
                    <a:pt x="104" y="238"/>
                    <a:pt x="94" y="216"/>
                    <a:pt x="94" y="204"/>
                  </a:cubicBezTo>
                  <a:cubicBezTo>
                    <a:pt x="78" y="208"/>
                    <a:pt x="72" y="223"/>
                    <a:pt x="54" y="222"/>
                  </a:cubicBezTo>
                  <a:cubicBezTo>
                    <a:pt x="36" y="220"/>
                    <a:pt x="27" y="204"/>
                    <a:pt x="22" y="188"/>
                  </a:cubicBezTo>
                  <a:cubicBezTo>
                    <a:pt x="21" y="185"/>
                    <a:pt x="22" y="182"/>
                    <a:pt x="20" y="180"/>
                  </a:cubicBezTo>
                  <a:cubicBezTo>
                    <a:pt x="17" y="176"/>
                    <a:pt x="15" y="175"/>
                    <a:pt x="16" y="168"/>
                  </a:cubicBezTo>
                  <a:cubicBezTo>
                    <a:pt x="16" y="160"/>
                    <a:pt x="22" y="151"/>
                    <a:pt x="28" y="145"/>
                  </a:cubicBezTo>
                  <a:cubicBezTo>
                    <a:pt x="41" y="133"/>
                    <a:pt x="53" y="130"/>
                    <a:pt x="68" y="128"/>
                  </a:cubicBezTo>
                  <a:cubicBezTo>
                    <a:pt x="54" y="137"/>
                    <a:pt x="24" y="122"/>
                    <a:pt x="14" y="111"/>
                  </a:cubicBezTo>
                  <a:cubicBezTo>
                    <a:pt x="0" y="94"/>
                    <a:pt x="4" y="74"/>
                    <a:pt x="22" y="64"/>
                  </a:cubicBezTo>
                  <a:cubicBezTo>
                    <a:pt x="14" y="36"/>
                    <a:pt x="82" y="57"/>
                    <a:pt x="92" y="63"/>
                  </a:cubicBezTo>
                  <a:cubicBezTo>
                    <a:pt x="84" y="46"/>
                    <a:pt x="77" y="36"/>
                    <a:pt x="92" y="19"/>
                  </a:cubicBezTo>
                  <a:cubicBezTo>
                    <a:pt x="101" y="11"/>
                    <a:pt x="113" y="0"/>
                    <a:pt x="127" y="4"/>
                  </a:cubicBezTo>
                  <a:cubicBezTo>
                    <a:pt x="130" y="6"/>
                    <a:pt x="132" y="9"/>
                    <a:pt x="136" y="10"/>
                  </a:cubicBezTo>
                  <a:cubicBezTo>
                    <a:pt x="139" y="12"/>
                    <a:pt x="141" y="13"/>
                    <a:pt x="145" y="14"/>
                  </a:cubicBezTo>
                  <a:cubicBezTo>
                    <a:pt x="154" y="16"/>
                    <a:pt x="160" y="18"/>
                    <a:pt x="163" y="28"/>
                  </a:cubicBezTo>
                  <a:cubicBezTo>
                    <a:pt x="168" y="44"/>
                    <a:pt x="161" y="65"/>
                    <a:pt x="150" y="77"/>
                  </a:cubicBezTo>
                  <a:cubicBezTo>
                    <a:pt x="168" y="73"/>
                    <a:pt x="187" y="70"/>
                    <a:pt x="199" y="86"/>
                  </a:cubicBezTo>
                  <a:cubicBezTo>
                    <a:pt x="208" y="98"/>
                    <a:pt x="204" y="116"/>
                    <a:pt x="194" y="125"/>
                  </a:cubicBezTo>
                  <a:cubicBezTo>
                    <a:pt x="204" y="143"/>
                    <a:pt x="149" y="156"/>
                    <a:pt x="149" y="156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76"/>
            <p:cNvSpPr/>
            <p:nvPr userDrawn="1"/>
          </p:nvSpPr>
          <p:spPr bwMode="auto">
            <a:xfrm>
              <a:off x="4082430" y="-710551"/>
              <a:ext cx="249601" cy="301465"/>
            </a:xfrm>
            <a:custGeom>
              <a:avLst/>
              <a:gdLst>
                <a:gd name="T0" fmla="*/ 116 w 166"/>
                <a:gd name="T1" fmla="*/ 124 h 200"/>
                <a:gd name="T2" fmla="*/ 94 w 166"/>
                <a:gd name="T3" fmla="*/ 160 h 200"/>
                <a:gd name="T4" fmla="*/ 34 w 166"/>
                <a:gd name="T5" fmla="*/ 187 h 200"/>
                <a:gd name="T6" fmla="*/ 55 w 166"/>
                <a:gd name="T7" fmla="*/ 168 h 200"/>
                <a:gd name="T8" fmla="*/ 51 w 166"/>
                <a:gd name="T9" fmla="*/ 156 h 200"/>
                <a:gd name="T10" fmla="*/ 54 w 166"/>
                <a:gd name="T11" fmla="*/ 129 h 200"/>
                <a:gd name="T12" fmla="*/ 79 w 166"/>
                <a:gd name="T13" fmla="*/ 119 h 200"/>
                <a:gd name="T14" fmla="*/ 70 w 166"/>
                <a:gd name="T15" fmla="*/ 92 h 200"/>
                <a:gd name="T16" fmla="*/ 67 w 166"/>
                <a:gd name="T17" fmla="*/ 80 h 200"/>
                <a:gd name="T18" fmla="*/ 12 w 166"/>
                <a:gd name="T19" fmla="*/ 53 h 200"/>
                <a:gd name="T20" fmla="*/ 8 w 166"/>
                <a:gd name="T21" fmla="*/ 26 h 200"/>
                <a:gd name="T22" fmla="*/ 29 w 166"/>
                <a:gd name="T23" fmla="*/ 38 h 200"/>
                <a:gd name="T24" fmla="*/ 36 w 166"/>
                <a:gd name="T25" fmla="*/ 31 h 200"/>
                <a:gd name="T26" fmla="*/ 41 w 166"/>
                <a:gd name="T27" fmla="*/ 32 h 200"/>
                <a:gd name="T28" fmla="*/ 45 w 166"/>
                <a:gd name="T29" fmla="*/ 26 h 200"/>
                <a:gd name="T30" fmla="*/ 70 w 166"/>
                <a:gd name="T31" fmla="*/ 35 h 200"/>
                <a:gd name="T32" fmla="*/ 102 w 166"/>
                <a:gd name="T33" fmla="*/ 65 h 200"/>
                <a:gd name="T34" fmla="*/ 89 w 166"/>
                <a:gd name="T35" fmla="*/ 32 h 200"/>
                <a:gd name="T36" fmla="*/ 94 w 166"/>
                <a:gd name="T37" fmla="*/ 12 h 200"/>
                <a:gd name="T38" fmla="*/ 102 w 166"/>
                <a:gd name="T39" fmla="*/ 19 h 200"/>
                <a:gd name="T40" fmla="*/ 108 w 166"/>
                <a:gd name="T41" fmla="*/ 4 h 200"/>
                <a:gd name="T42" fmla="*/ 125 w 166"/>
                <a:gd name="T43" fmla="*/ 0 h 200"/>
                <a:gd name="T44" fmla="*/ 146 w 166"/>
                <a:gd name="T45" fmla="*/ 22 h 200"/>
                <a:gd name="T46" fmla="*/ 131 w 166"/>
                <a:gd name="T47" fmla="*/ 56 h 200"/>
                <a:gd name="T48" fmla="*/ 109 w 166"/>
                <a:gd name="T49" fmla="*/ 77 h 200"/>
                <a:gd name="T50" fmla="*/ 155 w 166"/>
                <a:gd name="T51" fmla="*/ 75 h 200"/>
                <a:gd name="T52" fmla="*/ 143 w 166"/>
                <a:gd name="T53" fmla="*/ 90 h 200"/>
                <a:gd name="T54" fmla="*/ 144 w 166"/>
                <a:gd name="T55" fmla="*/ 118 h 200"/>
                <a:gd name="T56" fmla="*/ 114 w 166"/>
                <a:gd name="T57" fmla="*/ 12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6" h="200">
                  <a:moveTo>
                    <a:pt x="116" y="124"/>
                  </a:moveTo>
                  <a:cubicBezTo>
                    <a:pt x="118" y="133"/>
                    <a:pt x="100" y="154"/>
                    <a:pt x="94" y="160"/>
                  </a:cubicBezTo>
                  <a:cubicBezTo>
                    <a:pt x="84" y="170"/>
                    <a:pt x="45" y="200"/>
                    <a:pt x="34" y="187"/>
                  </a:cubicBezTo>
                  <a:cubicBezTo>
                    <a:pt x="37" y="180"/>
                    <a:pt x="50" y="171"/>
                    <a:pt x="55" y="168"/>
                  </a:cubicBezTo>
                  <a:cubicBezTo>
                    <a:pt x="44" y="167"/>
                    <a:pt x="40" y="162"/>
                    <a:pt x="51" y="156"/>
                  </a:cubicBezTo>
                  <a:cubicBezTo>
                    <a:pt x="43" y="143"/>
                    <a:pt x="41" y="140"/>
                    <a:pt x="54" y="129"/>
                  </a:cubicBezTo>
                  <a:cubicBezTo>
                    <a:pt x="62" y="123"/>
                    <a:pt x="69" y="118"/>
                    <a:pt x="79" y="119"/>
                  </a:cubicBezTo>
                  <a:cubicBezTo>
                    <a:pt x="60" y="122"/>
                    <a:pt x="55" y="103"/>
                    <a:pt x="70" y="92"/>
                  </a:cubicBezTo>
                  <a:cubicBezTo>
                    <a:pt x="64" y="90"/>
                    <a:pt x="62" y="85"/>
                    <a:pt x="67" y="80"/>
                  </a:cubicBezTo>
                  <a:cubicBezTo>
                    <a:pt x="47" y="90"/>
                    <a:pt x="21" y="69"/>
                    <a:pt x="12" y="53"/>
                  </a:cubicBezTo>
                  <a:cubicBezTo>
                    <a:pt x="9" y="48"/>
                    <a:pt x="0" y="30"/>
                    <a:pt x="8" y="26"/>
                  </a:cubicBezTo>
                  <a:cubicBezTo>
                    <a:pt x="12" y="23"/>
                    <a:pt x="24" y="35"/>
                    <a:pt x="29" y="38"/>
                  </a:cubicBezTo>
                  <a:cubicBezTo>
                    <a:pt x="26" y="29"/>
                    <a:pt x="31" y="33"/>
                    <a:pt x="36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3" y="26"/>
                    <a:pt x="45" y="26"/>
                  </a:cubicBezTo>
                  <a:cubicBezTo>
                    <a:pt x="56" y="25"/>
                    <a:pt x="62" y="29"/>
                    <a:pt x="70" y="35"/>
                  </a:cubicBezTo>
                  <a:cubicBezTo>
                    <a:pt x="85" y="44"/>
                    <a:pt x="93" y="52"/>
                    <a:pt x="102" y="65"/>
                  </a:cubicBezTo>
                  <a:cubicBezTo>
                    <a:pt x="95" y="55"/>
                    <a:pt x="90" y="46"/>
                    <a:pt x="89" y="32"/>
                  </a:cubicBezTo>
                  <a:cubicBezTo>
                    <a:pt x="89" y="26"/>
                    <a:pt x="87" y="17"/>
                    <a:pt x="94" y="12"/>
                  </a:cubicBezTo>
                  <a:cubicBezTo>
                    <a:pt x="99" y="8"/>
                    <a:pt x="104" y="9"/>
                    <a:pt x="102" y="19"/>
                  </a:cubicBezTo>
                  <a:cubicBezTo>
                    <a:pt x="105" y="14"/>
                    <a:pt x="104" y="7"/>
                    <a:pt x="108" y="4"/>
                  </a:cubicBezTo>
                  <a:cubicBezTo>
                    <a:pt x="110" y="3"/>
                    <a:pt x="121" y="1"/>
                    <a:pt x="125" y="0"/>
                  </a:cubicBezTo>
                  <a:cubicBezTo>
                    <a:pt x="135" y="1"/>
                    <a:pt x="146" y="10"/>
                    <a:pt x="146" y="22"/>
                  </a:cubicBezTo>
                  <a:cubicBezTo>
                    <a:pt x="147" y="34"/>
                    <a:pt x="140" y="48"/>
                    <a:pt x="131" y="56"/>
                  </a:cubicBezTo>
                  <a:cubicBezTo>
                    <a:pt x="125" y="62"/>
                    <a:pt x="112" y="68"/>
                    <a:pt x="109" y="77"/>
                  </a:cubicBezTo>
                  <a:cubicBezTo>
                    <a:pt x="120" y="73"/>
                    <a:pt x="144" y="66"/>
                    <a:pt x="155" y="75"/>
                  </a:cubicBezTo>
                  <a:cubicBezTo>
                    <a:pt x="152" y="79"/>
                    <a:pt x="146" y="85"/>
                    <a:pt x="143" y="90"/>
                  </a:cubicBezTo>
                  <a:cubicBezTo>
                    <a:pt x="166" y="79"/>
                    <a:pt x="153" y="109"/>
                    <a:pt x="144" y="118"/>
                  </a:cubicBezTo>
                  <a:cubicBezTo>
                    <a:pt x="138" y="123"/>
                    <a:pt x="120" y="133"/>
                    <a:pt x="114" y="125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77"/>
            <p:cNvSpPr/>
            <p:nvPr userDrawn="1"/>
          </p:nvSpPr>
          <p:spPr bwMode="auto">
            <a:xfrm>
              <a:off x="4166711" y="-613304"/>
              <a:ext cx="94006" cy="95626"/>
            </a:xfrm>
            <a:custGeom>
              <a:avLst/>
              <a:gdLst>
                <a:gd name="T0" fmla="*/ 26 w 62"/>
                <a:gd name="T1" fmla="*/ 55 h 64"/>
                <a:gd name="T2" fmla="*/ 44 w 62"/>
                <a:gd name="T3" fmla="*/ 61 h 64"/>
                <a:gd name="T4" fmla="*/ 56 w 62"/>
                <a:gd name="T5" fmla="*/ 52 h 64"/>
                <a:gd name="T6" fmla="*/ 60 w 62"/>
                <a:gd name="T7" fmla="*/ 37 h 64"/>
                <a:gd name="T8" fmla="*/ 50 w 62"/>
                <a:gd name="T9" fmla="*/ 12 h 64"/>
                <a:gd name="T10" fmla="*/ 17 w 62"/>
                <a:gd name="T11" fmla="*/ 9 h 64"/>
                <a:gd name="T12" fmla="*/ 34 w 62"/>
                <a:gd name="T1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4">
                  <a:moveTo>
                    <a:pt x="26" y="55"/>
                  </a:moveTo>
                  <a:cubicBezTo>
                    <a:pt x="32" y="59"/>
                    <a:pt x="37" y="64"/>
                    <a:pt x="44" y="61"/>
                  </a:cubicBezTo>
                  <a:cubicBezTo>
                    <a:pt x="47" y="60"/>
                    <a:pt x="53" y="54"/>
                    <a:pt x="56" y="52"/>
                  </a:cubicBezTo>
                  <a:cubicBezTo>
                    <a:pt x="60" y="47"/>
                    <a:pt x="58" y="44"/>
                    <a:pt x="60" y="37"/>
                  </a:cubicBezTo>
                  <a:cubicBezTo>
                    <a:pt x="61" y="25"/>
                    <a:pt x="62" y="20"/>
                    <a:pt x="50" y="12"/>
                  </a:cubicBezTo>
                  <a:cubicBezTo>
                    <a:pt x="39" y="6"/>
                    <a:pt x="27" y="0"/>
                    <a:pt x="17" y="9"/>
                  </a:cubicBezTo>
                  <a:cubicBezTo>
                    <a:pt x="0" y="24"/>
                    <a:pt x="12" y="58"/>
                    <a:pt x="34" y="59"/>
                  </a:cubicBezTo>
                </a:path>
              </a:pathLst>
            </a:custGeom>
            <a:solidFill>
              <a:srgbClr val="C3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78"/>
            <p:cNvSpPr/>
            <p:nvPr userDrawn="1"/>
          </p:nvSpPr>
          <p:spPr bwMode="auto">
            <a:xfrm>
              <a:off x="4192643" y="-610062"/>
              <a:ext cx="47003" cy="81039"/>
            </a:xfrm>
            <a:custGeom>
              <a:avLst/>
              <a:gdLst>
                <a:gd name="T0" fmla="*/ 0 w 31"/>
                <a:gd name="T1" fmla="*/ 51 h 54"/>
                <a:gd name="T2" fmla="*/ 18 w 31"/>
                <a:gd name="T3" fmla="*/ 50 h 54"/>
                <a:gd name="T4" fmla="*/ 15 w 31"/>
                <a:gd name="T5" fmla="*/ 32 h 54"/>
                <a:gd name="T6" fmla="*/ 5 w 31"/>
                <a:gd name="T7" fmla="*/ 18 h 54"/>
                <a:gd name="T8" fmla="*/ 2 w 31"/>
                <a:gd name="T9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4">
                  <a:moveTo>
                    <a:pt x="0" y="51"/>
                  </a:moveTo>
                  <a:cubicBezTo>
                    <a:pt x="4" y="54"/>
                    <a:pt x="14" y="53"/>
                    <a:pt x="18" y="50"/>
                  </a:cubicBezTo>
                  <a:cubicBezTo>
                    <a:pt x="25" y="45"/>
                    <a:pt x="27" y="27"/>
                    <a:pt x="15" y="32"/>
                  </a:cubicBezTo>
                  <a:cubicBezTo>
                    <a:pt x="31" y="39"/>
                    <a:pt x="24" y="0"/>
                    <a:pt x="5" y="18"/>
                  </a:cubicBezTo>
                  <a:cubicBezTo>
                    <a:pt x="0" y="22"/>
                    <a:pt x="1" y="35"/>
                    <a:pt x="2" y="43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79"/>
            <p:cNvSpPr/>
            <p:nvPr userDrawn="1"/>
          </p:nvSpPr>
          <p:spPr bwMode="auto">
            <a:xfrm>
              <a:off x="4103501" y="-378291"/>
              <a:ext cx="233394" cy="212323"/>
            </a:xfrm>
            <a:custGeom>
              <a:avLst/>
              <a:gdLst>
                <a:gd name="T0" fmla="*/ 132 w 155"/>
                <a:gd name="T1" fmla="*/ 51 h 141"/>
                <a:gd name="T2" fmla="*/ 135 w 155"/>
                <a:gd name="T3" fmla="*/ 118 h 141"/>
                <a:gd name="T4" fmla="*/ 84 w 155"/>
                <a:gd name="T5" fmla="*/ 125 h 141"/>
                <a:gd name="T6" fmla="*/ 75 w 155"/>
                <a:gd name="T7" fmla="*/ 115 h 141"/>
                <a:gd name="T8" fmla="*/ 62 w 155"/>
                <a:gd name="T9" fmla="*/ 116 h 141"/>
                <a:gd name="T10" fmla="*/ 35 w 155"/>
                <a:gd name="T11" fmla="*/ 110 h 141"/>
                <a:gd name="T12" fmla="*/ 27 w 155"/>
                <a:gd name="T13" fmla="*/ 99 h 141"/>
                <a:gd name="T14" fmla="*/ 28 w 155"/>
                <a:gd name="T15" fmla="*/ 86 h 141"/>
                <a:gd name="T16" fmla="*/ 8 w 155"/>
                <a:gd name="T17" fmla="*/ 67 h 141"/>
                <a:gd name="T18" fmla="*/ 33 w 155"/>
                <a:gd name="T19" fmla="*/ 8 h 141"/>
                <a:gd name="T20" fmla="*/ 83 w 155"/>
                <a:gd name="T21" fmla="*/ 0 h 141"/>
                <a:gd name="T22" fmla="*/ 124 w 155"/>
                <a:gd name="T23" fmla="*/ 30 h 141"/>
                <a:gd name="T24" fmla="*/ 127 w 155"/>
                <a:gd name="T25" fmla="*/ 4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141">
                  <a:moveTo>
                    <a:pt x="132" y="51"/>
                  </a:moveTo>
                  <a:cubicBezTo>
                    <a:pt x="146" y="70"/>
                    <a:pt x="155" y="99"/>
                    <a:pt x="135" y="118"/>
                  </a:cubicBezTo>
                  <a:cubicBezTo>
                    <a:pt x="119" y="131"/>
                    <a:pt x="100" y="141"/>
                    <a:pt x="84" y="125"/>
                  </a:cubicBezTo>
                  <a:cubicBezTo>
                    <a:pt x="81" y="124"/>
                    <a:pt x="77" y="116"/>
                    <a:pt x="75" y="115"/>
                  </a:cubicBezTo>
                  <a:cubicBezTo>
                    <a:pt x="68" y="112"/>
                    <a:pt x="70" y="115"/>
                    <a:pt x="62" y="116"/>
                  </a:cubicBezTo>
                  <a:cubicBezTo>
                    <a:pt x="54" y="118"/>
                    <a:pt x="44" y="117"/>
                    <a:pt x="35" y="110"/>
                  </a:cubicBezTo>
                  <a:cubicBezTo>
                    <a:pt x="33" y="108"/>
                    <a:pt x="28" y="103"/>
                    <a:pt x="27" y="99"/>
                  </a:cubicBezTo>
                  <a:cubicBezTo>
                    <a:pt x="26" y="94"/>
                    <a:pt x="29" y="92"/>
                    <a:pt x="28" y="86"/>
                  </a:cubicBezTo>
                  <a:cubicBezTo>
                    <a:pt x="26" y="77"/>
                    <a:pt x="14" y="78"/>
                    <a:pt x="8" y="67"/>
                  </a:cubicBezTo>
                  <a:cubicBezTo>
                    <a:pt x="0" y="46"/>
                    <a:pt x="13" y="18"/>
                    <a:pt x="33" y="8"/>
                  </a:cubicBezTo>
                  <a:cubicBezTo>
                    <a:pt x="47" y="2"/>
                    <a:pt x="68" y="2"/>
                    <a:pt x="83" y="0"/>
                  </a:cubicBezTo>
                  <a:cubicBezTo>
                    <a:pt x="98" y="0"/>
                    <a:pt x="116" y="17"/>
                    <a:pt x="124" y="30"/>
                  </a:cubicBezTo>
                  <a:cubicBezTo>
                    <a:pt x="127" y="34"/>
                    <a:pt x="129" y="37"/>
                    <a:pt x="127" y="44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80"/>
            <p:cNvSpPr/>
            <p:nvPr userDrawn="1"/>
          </p:nvSpPr>
          <p:spPr bwMode="auto">
            <a:xfrm>
              <a:off x="4165091" y="-379912"/>
              <a:ext cx="136146" cy="145870"/>
            </a:xfrm>
            <a:custGeom>
              <a:avLst/>
              <a:gdLst>
                <a:gd name="T0" fmla="*/ 83 w 90"/>
                <a:gd name="T1" fmla="*/ 43 h 97"/>
                <a:gd name="T2" fmla="*/ 87 w 90"/>
                <a:gd name="T3" fmla="*/ 69 h 97"/>
                <a:gd name="T4" fmla="*/ 70 w 90"/>
                <a:gd name="T5" fmla="*/ 80 h 97"/>
                <a:gd name="T6" fmla="*/ 65 w 90"/>
                <a:gd name="T7" fmla="*/ 50 h 97"/>
                <a:gd name="T8" fmla="*/ 11 w 90"/>
                <a:gd name="T9" fmla="*/ 66 h 97"/>
                <a:gd name="T10" fmla="*/ 12 w 90"/>
                <a:gd name="T11" fmla="*/ 43 h 97"/>
                <a:gd name="T12" fmla="*/ 16 w 90"/>
                <a:gd name="T13" fmla="*/ 25 h 97"/>
                <a:gd name="T14" fmla="*/ 20 w 90"/>
                <a:gd name="T15" fmla="*/ 17 h 97"/>
                <a:gd name="T16" fmla="*/ 14 w 90"/>
                <a:gd name="T17" fmla="*/ 8 h 97"/>
                <a:gd name="T18" fmla="*/ 38 w 90"/>
                <a:gd name="T19" fmla="*/ 1 h 97"/>
                <a:gd name="T20" fmla="*/ 67 w 90"/>
                <a:gd name="T21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7">
                  <a:moveTo>
                    <a:pt x="83" y="43"/>
                  </a:moveTo>
                  <a:cubicBezTo>
                    <a:pt x="90" y="50"/>
                    <a:pt x="90" y="61"/>
                    <a:pt x="87" y="69"/>
                  </a:cubicBezTo>
                  <a:cubicBezTo>
                    <a:pt x="86" y="79"/>
                    <a:pt x="76" y="97"/>
                    <a:pt x="70" y="80"/>
                  </a:cubicBezTo>
                  <a:cubicBezTo>
                    <a:pt x="65" y="71"/>
                    <a:pt x="70" y="59"/>
                    <a:pt x="65" y="50"/>
                  </a:cubicBezTo>
                  <a:cubicBezTo>
                    <a:pt x="50" y="52"/>
                    <a:pt x="27" y="75"/>
                    <a:pt x="11" y="66"/>
                  </a:cubicBezTo>
                  <a:cubicBezTo>
                    <a:pt x="0" y="59"/>
                    <a:pt x="8" y="49"/>
                    <a:pt x="12" y="43"/>
                  </a:cubicBezTo>
                  <a:cubicBezTo>
                    <a:pt x="18" y="34"/>
                    <a:pt x="14" y="34"/>
                    <a:pt x="16" y="25"/>
                  </a:cubicBezTo>
                  <a:cubicBezTo>
                    <a:pt x="15" y="21"/>
                    <a:pt x="21" y="21"/>
                    <a:pt x="20" y="17"/>
                  </a:cubicBezTo>
                  <a:cubicBezTo>
                    <a:pt x="20" y="14"/>
                    <a:pt x="14" y="14"/>
                    <a:pt x="14" y="8"/>
                  </a:cubicBezTo>
                  <a:cubicBezTo>
                    <a:pt x="15" y="1"/>
                    <a:pt x="31" y="0"/>
                    <a:pt x="38" y="1"/>
                  </a:cubicBezTo>
                  <a:cubicBezTo>
                    <a:pt x="46" y="3"/>
                    <a:pt x="60" y="14"/>
                    <a:pt x="67" y="21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81"/>
            <p:cNvSpPr/>
            <p:nvPr userDrawn="1"/>
          </p:nvSpPr>
          <p:spPr bwMode="auto">
            <a:xfrm>
              <a:off x="4372550" y="-426914"/>
              <a:ext cx="204218" cy="241496"/>
            </a:xfrm>
            <a:custGeom>
              <a:avLst/>
              <a:gdLst>
                <a:gd name="T0" fmla="*/ 32 w 136"/>
                <a:gd name="T1" fmla="*/ 46 h 160"/>
                <a:gd name="T2" fmla="*/ 40 w 136"/>
                <a:gd name="T3" fmla="*/ 19 h 160"/>
                <a:gd name="T4" fmla="*/ 88 w 136"/>
                <a:gd name="T5" fmla="*/ 34 h 160"/>
                <a:gd name="T6" fmla="*/ 127 w 136"/>
                <a:gd name="T7" fmla="*/ 52 h 160"/>
                <a:gd name="T8" fmla="*/ 122 w 136"/>
                <a:gd name="T9" fmla="*/ 75 h 160"/>
                <a:gd name="T10" fmla="*/ 136 w 136"/>
                <a:gd name="T11" fmla="*/ 94 h 160"/>
                <a:gd name="T12" fmla="*/ 114 w 136"/>
                <a:gd name="T13" fmla="*/ 139 h 160"/>
                <a:gd name="T14" fmla="*/ 95 w 136"/>
                <a:gd name="T15" fmla="*/ 136 h 160"/>
                <a:gd name="T16" fmla="*/ 79 w 136"/>
                <a:gd name="T17" fmla="*/ 145 h 160"/>
                <a:gd name="T18" fmla="*/ 34 w 136"/>
                <a:gd name="T19" fmla="*/ 144 h 160"/>
                <a:gd name="T20" fmla="*/ 21 w 136"/>
                <a:gd name="T21" fmla="*/ 129 h 160"/>
                <a:gd name="T22" fmla="*/ 21 w 136"/>
                <a:gd name="T23" fmla="*/ 103 h 160"/>
                <a:gd name="T24" fmla="*/ 22 w 136"/>
                <a:gd name="T25" fmla="*/ 96 h 160"/>
                <a:gd name="T26" fmla="*/ 9 w 136"/>
                <a:gd name="T27" fmla="*/ 89 h 160"/>
                <a:gd name="T28" fmla="*/ 0 w 136"/>
                <a:gd name="T29" fmla="*/ 71 h 160"/>
                <a:gd name="T30" fmla="*/ 28 w 136"/>
                <a:gd name="T31" fmla="*/ 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0">
                  <a:moveTo>
                    <a:pt x="32" y="46"/>
                  </a:moveTo>
                  <a:cubicBezTo>
                    <a:pt x="31" y="38"/>
                    <a:pt x="35" y="24"/>
                    <a:pt x="40" y="19"/>
                  </a:cubicBezTo>
                  <a:cubicBezTo>
                    <a:pt x="55" y="0"/>
                    <a:pt x="80" y="17"/>
                    <a:pt x="88" y="34"/>
                  </a:cubicBezTo>
                  <a:cubicBezTo>
                    <a:pt x="105" y="28"/>
                    <a:pt x="122" y="35"/>
                    <a:pt x="127" y="52"/>
                  </a:cubicBezTo>
                  <a:cubicBezTo>
                    <a:pt x="129" y="61"/>
                    <a:pt x="122" y="69"/>
                    <a:pt x="122" y="75"/>
                  </a:cubicBezTo>
                  <a:cubicBezTo>
                    <a:pt x="124" y="84"/>
                    <a:pt x="135" y="82"/>
                    <a:pt x="136" y="94"/>
                  </a:cubicBezTo>
                  <a:cubicBezTo>
                    <a:pt x="136" y="108"/>
                    <a:pt x="126" y="130"/>
                    <a:pt x="114" y="139"/>
                  </a:cubicBezTo>
                  <a:cubicBezTo>
                    <a:pt x="104" y="146"/>
                    <a:pt x="105" y="141"/>
                    <a:pt x="95" y="136"/>
                  </a:cubicBezTo>
                  <a:cubicBezTo>
                    <a:pt x="84" y="129"/>
                    <a:pt x="89" y="136"/>
                    <a:pt x="79" y="145"/>
                  </a:cubicBezTo>
                  <a:cubicBezTo>
                    <a:pt x="64" y="160"/>
                    <a:pt x="48" y="155"/>
                    <a:pt x="34" y="144"/>
                  </a:cubicBezTo>
                  <a:cubicBezTo>
                    <a:pt x="30" y="139"/>
                    <a:pt x="23" y="135"/>
                    <a:pt x="21" y="129"/>
                  </a:cubicBezTo>
                  <a:cubicBezTo>
                    <a:pt x="16" y="119"/>
                    <a:pt x="21" y="112"/>
                    <a:pt x="21" y="103"/>
                  </a:cubicBezTo>
                  <a:cubicBezTo>
                    <a:pt x="22" y="99"/>
                    <a:pt x="25" y="100"/>
                    <a:pt x="22" y="96"/>
                  </a:cubicBezTo>
                  <a:cubicBezTo>
                    <a:pt x="23" y="94"/>
                    <a:pt x="12" y="91"/>
                    <a:pt x="9" y="89"/>
                  </a:cubicBezTo>
                  <a:cubicBezTo>
                    <a:pt x="4" y="85"/>
                    <a:pt x="0" y="77"/>
                    <a:pt x="0" y="71"/>
                  </a:cubicBezTo>
                  <a:cubicBezTo>
                    <a:pt x="1" y="61"/>
                    <a:pt x="19" y="40"/>
                    <a:pt x="28" y="46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82"/>
            <p:cNvSpPr/>
            <p:nvPr userDrawn="1"/>
          </p:nvSpPr>
          <p:spPr bwMode="auto">
            <a:xfrm>
              <a:off x="4388758" y="-415569"/>
              <a:ext cx="178286" cy="181527"/>
            </a:xfrm>
            <a:custGeom>
              <a:avLst/>
              <a:gdLst>
                <a:gd name="T0" fmla="*/ 58 w 118"/>
                <a:gd name="T1" fmla="*/ 79 h 121"/>
                <a:gd name="T2" fmla="*/ 75 w 118"/>
                <a:gd name="T3" fmla="*/ 87 h 121"/>
                <a:gd name="T4" fmla="*/ 93 w 118"/>
                <a:gd name="T5" fmla="*/ 118 h 121"/>
                <a:gd name="T6" fmla="*/ 100 w 118"/>
                <a:gd name="T7" fmla="*/ 99 h 121"/>
                <a:gd name="T8" fmla="*/ 108 w 118"/>
                <a:gd name="T9" fmla="*/ 116 h 121"/>
                <a:gd name="T10" fmla="*/ 116 w 118"/>
                <a:gd name="T11" fmla="*/ 101 h 121"/>
                <a:gd name="T12" fmla="*/ 102 w 118"/>
                <a:gd name="T13" fmla="*/ 61 h 121"/>
                <a:gd name="T14" fmla="*/ 97 w 118"/>
                <a:gd name="T15" fmla="*/ 34 h 121"/>
                <a:gd name="T16" fmla="*/ 63 w 118"/>
                <a:gd name="T17" fmla="*/ 27 h 121"/>
                <a:gd name="T18" fmla="*/ 37 w 118"/>
                <a:gd name="T19" fmla="*/ 6 h 121"/>
                <a:gd name="T20" fmla="*/ 23 w 118"/>
                <a:gd name="T21" fmla="*/ 39 h 121"/>
                <a:gd name="T22" fmla="*/ 4 w 118"/>
                <a:gd name="T23" fmla="*/ 55 h 121"/>
                <a:gd name="T24" fmla="*/ 10 w 118"/>
                <a:gd name="T25" fmla="*/ 78 h 121"/>
                <a:gd name="T26" fmla="*/ 21 w 118"/>
                <a:gd name="T27" fmla="*/ 74 h 121"/>
                <a:gd name="T28" fmla="*/ 29 w 118"/>
                <a:gd name="T29" fmla="*/ 99 h 121"/>
                <a:gd name="T30" fmla="*/ 48 w 118"/>
                <a:gd name="T31" fmla="*/ 8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21">
                  <a:moveTo>
                    <a:pt x="58" y="79"/>
                  </a:moveTo>
                  <a:cubicBezTo>
                    <a:pt x="62" y="84"/>
                    <a:pt x="72" y="110"/>
                    <a:pt x="75" y="87"/>
                  </a:cubicBezTo>
                  <a:cubicBezTo>
                    <a:pt x="83" y="96"/>
                    <a:pt x="85" y="110"/>
                    <a:pt x="93" y="118"/>
                  </a:cubicBezTo>
                  <a:cubicBezTo>
                    <a:pt x="101" y="115"/>
                    <a:pt x="102" y="105"/>
                    <a:pt x="100" y="99"/>
                  </a:cubicBezTo>
                  <a:cubicBezTo>
                    <a:pt x="103" y="103"/>
                    <a:pt x="104" y="113"/>
                    <a:pt x="108" y="116"/>
                  </a:cubicBezTo>
                  <a:cubicBezTo>
                    <a:pt x="118" y="121"/>
                    <a:pt x="117" y="109"/>
                    <a:pt x="116" y="101"/>
                  </a:cubicBezTo>
                  <a:cubicBezTo>
                    <a:pt x="116" y="87"/>
                    <a:pt x="111" y="74"/>
                    <a:pt x="102" y="61"/>
                  </a:cubicBezTo>
                  <a:cubicBezTo>
                    <a:pt x="114" y="53"/>
                    <a:pt x="107" y="39"/>
                    <a:pt x="97" y="34"/>
                  </a:cubicBezTo>
                  <a:cubicBezTo>
                    <a:pt x="85" y="26"/>
                    <a:pt x="70" y="34"/>
                    <a:pt x="63" y="27"/>
                  </a:cubicBezTo>
                  <a:cubicBezTo>
                    <a:pt x="54" y="19"/>
                    <a:pt x="54" y="0"/>
                    <a:pt x="37" y="6"/>
                  </a:cubicBezTo>
                  <a:cubicBezTo>
                    <a:pt x="25" y="10"/>
                    <a:pt x="13" y="25"/>
                    <a:pt x="23" y="39"/>
                  </a:cubicBezTo>
                  <a:cubicBezTo>
                    <a:pt x="17" y="45"/>
                    <a:pt x="8" y="46"/>
                    <a:pt x="4" y="55"/>
                  </a:cubicBezTo>
                  <a:cubicBezTo>
                    <a:pt x="0" y="64"/>
                    <a:pt x="3" y="72"/>
                    <a:pt x="10" y="78"/>
                  </a:cubicBezTo>
                  <a:cubicBezTo>
                    <a:pt x="14" y="75"/>
                    <a:pt x="17" y="73"/>
                    <a:pt x="21" y="74"/>
                  </a:cubicBezTo>
                  <a:cubicBezTo>
                    <a:pt x="22" y="84"/>
                    <a:pt x="12" y="104"/>
                    <a:pt x="29" y="99"/>
                  </a:cubicBezTo>
                  <a:cubicBezTo>
                    <a:pt x="36" y="97"/>
                    <a:pt x="43" y="89"/>
                    <a:pt x="48" y="85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83"/>
            <p:cNvSpPr/>
            <p:nvPr userDrawn="1"/>
          </p:nvSpPr>
          <p:spPr bwMode="auto">
            <a:xfrm>
              <a:off x="4432520" y="-342634"/>
              <a:ext cx="90764" cy="79419"/>
            </a:xfrm>
            <a:custGeom>
              <a:avLst/>
              <a:gdLst>
                <a:gd name="T0" fmla="*/ 52 w 60"/>
                <a:gd name="T1" fmla="*/ 38 h 52"/>
                <a:gd name="T2" fmla="*/ 49 w 60"/>
                <a:gd name="T3" fmla="*/ 9 h 52"/>
                <a:gd name="T4" fmla="*/ 18 w 60"/>
                <a:gd name="T5" fmla="*/ 8 h 52"/>
                <a:gd name="T6" fmla="*/ 19 w 60"/>
                <a:gd name="T7" fmla="*/ 27 h 52"/>
                <a:gd name="T8" fmla="*/ 22 w 60"/>
                <a:gd name="T9" fmla="*/ 37 h 52"/>
                <a:gd name="T10" fmla="*/ 33 w 60"/>
                <a:gd name="T11" fmla="*/ 27 h 52"/>
                <a:gd name="T12" fmla="*/ 33 w 60"/>
                <a:gd name="T13" fmla="*/ 27 h 52"/>
                <a:gd name="T14" fmla="*/ 60 w 60"/>
                <a:gd name="T15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2">
                  <a:moveTo>
                    <a:pt x="52" y="38"/>
                  </a:moveTo>
                  <a:cubicBezTo>
                    <a:pt x="60" y="32"/>
                    <a:pt x="56" y="14"/>
                    <a:pt x="49" y="9"/>
                  </a:cubicBezTo>
                  <a:cubicBezTo>
                    <a:pt x="39" y="0"/>
                    <a:pt x="28" y="1"/>
                    <a:pt x="18" y="8"/>
                  </a:cubicBezTo>
                  <a:cubicBezTo>
                    <a:pt x="7" y="16"/>
                    <a:pt x="0" y="30"/>
                    <a:pt x="19" y="27"/>
                  </a:cubicBezTo>
                  <a:cubicBezTo>
                    <a:pt x="17" y="30"/>
                    <a:pt x="17" y="36"/>
                    <a:pt x="22" y="37"/>
                  </a:cubicBezTo>
                  <a:cubicBezTo>
                    <a:pt x="26" y="36"/>
                    <a:pt x="31" y="30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8" y="33"/>
                    <a:pt x="58" y="52"/>
                    <a:pt x="60" y="32"/>
                  </a:cubicBezTo>
                </a:path>
              </a:pathLst>
            </a:custGeom>
            <a:solidFill>
              <a:srgbClr val="C3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84"/>
            <p:cNvSpPr/>
            <p:nvPr userDrawn="1"/>
          </p:nvSpPr>
          <p:spPr bwMode="auto">
            <a:xfrm>
              <a:off x="4620530" y="-494988"/>
              <a:ext cx="363055" cy="338744"/>
            </a:xfrm>
            <a:custGeom>
              <a:avLst/>
              <a:gdLst>
                <a:gd name="T0" fmla="*/ 131 w 241"/>
                <a:gd name="T1" fmla="*/ 176 h 224"/>
                <a:gd name="T2" fmla="*/ 107 w 241"/>
                <a:gd name="T3" fmla="*/ 209 h 224"/>
                <a:gd name="T4" fmla="*/ 57 w 241"/>
                <a:gd name="T5" fmla="*/ 210 h 224"/>
                <a:gd name="T6" fmla="*/ 25 w 241"/>
                <a:gd name="T7" fmla="*/ 168 h 224"/>
                <a:gd name="T8" fmla="*/ 59 w 241"/>
                <a:gd name="T9" fmla="*/ 125 h 224"/>
                <a:gd name="T10" fmla="*/ 8 w 241"/>
                <a:gd name="T11" fmla="*/ 118 h 224"/>
                <a:gd name="T12" fmla="*/ 20 w 241"/>
                <a:gd name="T13" fmla="*/ 66 h 224"/>
                <a:gd name="T14" fmla="*/ 50 w 241"/>
                <a:gd name="T15" fmla="*/ 46 h 224"/>
                <a:gd name="T16" fmla="*/ 75 w 241"/>
                <a:gd name="T17" fmla="*/ 51 h 224"/>
                <a:gd name="T18" fmla="*/ 90 w 241"/>
                <a:gd name="T19" fmla="*/ 70 h 224"/>
                <a:gd name="T20" fmla="*/ 89 w 241"/>
                <a:gd name="T21" fmla="*/ 25 h 224"/>
                <a:gd name="T22" fmla="*/ 130 w 241"/>
                <a:gd name="T23" fmla="*/ 3 h 224"/>
                <a:gd name="T24" fmla="*/ 150 w 241"/>
                <a:gd name="T25" fmla="*/ 14 h 224"/>
                <a:gd name="T26" fmla="*/ 168 w 241"/>
                <a:gd name="T27" fmla="*/ 25 h 224"/>
                <a:gd name="T28" fmla="*/ 164 w 241"/>
                <a:gd name="T29" fmla="*/ 68 h 224"/>
                <a:gd name="T30" fmla="*/ 236 w 241"/>
                <a:gd name="T31" fmla="*/ 70 h 224"/>
                <a:gd name="T32" fmla="*/ 224 w 241"/>
                <a:gd name="T33" fmla="*/ 108 h 224"/>
                <a:gd name="T34" fmla="*/ 191 w 241"/>
                <a:gd name="T35" fmla="*/ 120 h 224"/>
                <a:gd name="T36" fmla="*/ 211 w 241"/>
                <a:gd name="T37" fmla="*/ 157 h 224"/>
                <a:gd name="T38" fmla="*/ 185 w 241"/>
                <a:gd name="T39" fmla="*/ 199 h 224"/>
                <a:gd name="T40" fmla="*/ 167 w 241"/>
                <a:gd name="T41" fmla="*/ 200 h 224"/>
                <a:gd name="T42" fmla="*/ 147 w 241"/>
                <a:gd name="T43" fmla="*/ 201 h 224"/>
                <a:gd name="T44" fmla="*/ 133 w 241"/>
                <a:gd name="T45" fmla="*/ 16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" h="224">
                  <a:moveTo>
                    <a:pt x="131" y="176"/>
                  </a:moveTo>
                  <a:cubicBezTo>
                    <a:pt x="127" y="187"/>
                    <a:pt x="117" y="200"/>
                    <a:pt x="107" y="209"/>
                  </a:cubicBezTo>
                  <a:cubicBezTo>
                    <a:pt x="90" y="224"/>
                    <a:pt x="75" y="220"/>
                    <a:pt x="57" y="210"/>
                  </a:cubicBezTo>
                  <a:cubicBezTo>
                    <a:pt x="44" y="203"/>
                    <a:pt x="28" y="183"/>
                    <a:pt x="25" y="168"/>
                  </a:cubicBezTo>
                  <a:cubicBezTo>
                    <a:pt x="23" y="151"/>
                    <a:pt x="44" y="134"/>
                    <a:pt x="59" y="125"/>
                  </a:cubicBezTo>
                  <a:cubicBezTo>
                    <a:pt x="43" y="139"/>
                    <a:pt x="17" y="137"/>
                    <a:pt x="8" y="118"/>
                  </a:cubicBezTo>
                  <a:cubicBezTo>
                    <a:pt x="0" y="101"/>
                    <a:pt x="8" y="78"/>
                    <a:pt x="20" y="66"/>
                  </a:cubicBezTo>
                  <a:cubicBezTo>
                    <a:pt x="29" y="55"/>
                    <a:pt x="39" y="52"/>
                    <a:pt x="50" y="46"/>
                  </a:cubicBezTo>
                  <a:cubicBezTo>
                    <a:pt x="59" y="42"/>
                    <a:pt x="65" y="41"/>
                    <a:pt x="75" y="51"/>
                  </a:cubicBezTo>
                  <a:cubicBezTo>
                    <a:pt x="80" y="56"/>
                    <a:pt x="86" y="64"/>
                    <a:pt x="90" y="70"/>
                  </a:cubicBezTo>
                  <a:cubicBezTo>
                    <a:pt x="86" y="53"/>
                    <a:pt x="77" y="41"/>
                    <a:pt x="89" y="25"/>
                  </a:cubicBezTo>
                  <a:cubicBezTo>
                    <a:pt x="97" y="13"/>
                    <a:pt x="117" y="0"/>
                    <a:pt x="130" y="3"/>
                  </a:cubicBezTo>
                  <a:cubicBezTo>
                    <a:pt x="138" y="3"/>
                    <a:pt x="144" y="9"/>
                    <a:pt x="150" y="14"/>
                  </a:cubicBezTo>
                  <a:cubicBezTo>
                    <a:pt x="155" y="18"/>
                    <a:pt x="163" y="21"/>
                    <a:pt x="168" y="25"/>
                  </a:cubicBezTo>
                  <a:cubicBezTo>
                    <a:pt x="179" y="37"/>
                    <a:pt x="169" y="54"/>
                    <a:pt x="164" y="68"/>
                  </a:cubicBezTo>
                  <a:cubicBezTo>
                    <a:pt x="176" y="36"/>
                    <a:pt x="227" y="37"/>
                    <a:pt x="236" y="70"/>
                  </a:cubicBezTo>
                  <a:cubicBezTo>
                    <a:pt x="241" y="86"/>
                    <a:pt x="235" y="97"/>
                    <a:pt x="224" y="108"/>
                  </a:cubicBezTo>
                  <a:cubicBezTo>
                    <a:pt x="214" y="120"/>
                    <a:pt x="206" y="124"/>
                    <a:pt x="191" y="120"/>
                  </a:cubicBezTo>
                  <a:cubicBezTo>
                    <a:pt x="198" y="133"/>
                    <a:pt x="213" y="139"/>
                    <a:pt x="211" y="157"/>
                  </a:cubicBezTo>
                  <a:cubicBezTo>
                    <a:pt x="210" y="173"/>
                    <a:pt x="199" y="192"/>
                    <a:pt x="185" y="199"/>
                  </a:cubicBezTo>
                  <a:cubicBezTo>
                    <a:pt x="176" y="204"/>
                    <a:pt x="175" y="200"/>
                    <a:pt x="167" y="200"/>
                  </a:cubicBezTo>
                  <a:cubicBezTo>
                    <a:pt x="157" y="201"/>
                    <a:pt x="156" y="208"/>
                    <a:pt x="147" y="201"/>
                  </a:cubicBezTo>
                  <a:cubicBezTo>
                    <a:pt x="140" y="197"/>
                    <a:pt x="131" y="176"/>
                    <a:pt x="133" y="168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86"/>
            <p:cNvSpPr/>
            <p:nvPr userDrawn="1"/>
          </p:nvSpPr>
          <p:spPr bwMode="auto">
            <a:xfrm>
              <a:off x="4743709" y="-389637"/>
              <a:ext cx="152353" cy="124800"/>
            </a:xfrm>
            <a:custGeom>
              <a:avLst/>
              <a:gdLst>
                <a:gd name="T0" fmla="*/ 40 w 101"/>
                <a:gd name="T1" fmla="*/ 65 h 83"/>
                <a:gd name="T2" fmla="*/ 65 w 101"/>
                <a:gd name="T3" fmla="*/ 16 h 83"/>
                <a:gd name="T4" fmla="*/ 50 w 101"/>
                <a:gd name="T5" fmla="*/ 10 h 83"/>
                <a:gd name="T6" fmla="*/ 47 w 101"/>
                <a:gd name="T7" fmla="*/ 3 h 83"/>
                <a:gd name="T8" fmla="*/ 36 w 101"/>
                <a:gd name="T9" fmla="*/ 8 h 83"/>
                <a:gd name="T10" fmla="*/ 14 w 101"/>
                <a:gd name="T11" fmla="*/ 36 h 83"/>
                <a:gd name="T12" fmla="*/ 59 w 101"/>
                <a:gd name="T13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3">
                  <a:moveTo>
                    <a:pt x="40" y="65"/>
                  </a:moveTo>
                  <a:cubicBezTo>
                    <a:pt x="53" y="83"/>
                    <a:pt x="101" y="31"/>
                    <a:pt x="65" y="16"/>
                  </a:cubicBezTo>
                  <a:cubicBezTo>
                    <a:pt x="58" y="12"/>
                    <a:pt x="55" y="14"/>
                    <a:pt x="50" y="10"/>
                  </a:cubicBezTo>
                  <a:cubicBezTo>
                    <a:pt x="48" y="9"/>
                    <a:pt x="51" y="5"/>
                    <a:pt x="47" y="3"/>
                  </a:cubicBezTo>
                  <a:cubicBezTo>
                    <a:pt x="43" y="0"/>
                    <a:pt x="38" y="6"/>
                    <a:pt x="36" y="8"/>
                  </a:cubicBezTo>
                  <a:cubicBezTo>
                    <a:pt x="27" y="14"/>
                    <a:pt x="18" y="27"/>
                    <a:pt x="14" y="36"/>
                  </a:cubicBezTo>
                  <a:cubicBezTo>
                    <a:pt x="0" y="62"/>
                    <a:pt x="42" y="72"/>
                    <a:pt x="59" y="57"/>
                  </a:cubicBezTo>
                </a:path>
              </a:pathLst>
            </a:custGeom>
            <a:solidFill>
              <a:srgbClr val="C3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87"/>
            <p:cNvSpPr/>
            <p:nvPr userDrawn="1"/>
          </p:nvSpPr>
          <p:spPr bwMode="auto">
            <a:xfrm>
              <a:off x="4768022" y="-365325"/>
              <a:ext cx="77798" cy="74555"/>
            </a:xfrm>
            <a:custGeom>
              <a:avLst/>
              <a:gdLst>
                <a:gd name="T0" fmla="*/ 16 w 51"/>
                <a:gd name="T1" fmla="*/ 43 h 49"/>
                <a:gd name="T2" fmla="*/ 34 w 51"/>
                <a:gd name="T3" fmla="*/ 43 h 49"/>
                <a:gd name="T4" fmla="*/ 45 w 51"/>
                <a:gd name="T5" fmla="*/ 37 h 49"/>
                <a:gd name="T6" fmla="*/ 39 w 51"/>
                <a:gd name="T7" fmla="*/ 20 h 49"/>
                <a:gd name="T8" fmla="*/ 30 w 51"/>
                <a:gd name="T9" fmla="*/ 2 h 49"/>
                <a:gd name="T10" fmla="*/ 7 w 51"/>
                <a:gd name="T11" fmla="*/ 14 h 49"/>
                <a:gd name="T12" fmla="*/ 14 w 51"/>
                <a:gd name="T13" fmla="*/ 49 h 49"/>
                <a:gd name="T14" fmla="*/ 17 w 51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9">
                  <a:moveTo>
                    <a:pt x="16" y="43"/>
                  </a:moveTo>
                  <a:cubicBezTo>
                    <a:pt x="20" y="49"/>
                    <a:pt x="29" y="44"/>
                    <a:pt x="34" y="43"/>
                  </a:cubicBezTo>
                  <a:cubicBezTo>
                    <a:pt x="37" y="41"/>
                    <a:pt x="43" y="40"/>
                    <a:pt x="45" y="37"/>
                  </a:cubicBezTo>
                  <a:cubicBezTo>
                    <a:pt x="49" y="32"/>
                    <a:pt x="51" y="16"/>
                    <a:pt x="39" y="20"/>
                  </a:cubicBezTo>
                  <a:cubicBezTo>
                    <a:pt x="51" y="14"/>
                    <a:pt x="37" y="3"/>
                    <a:pt x="30" y="2"/>
                  </a:cubicBezTo>
                  <a:cubicBezTo>
                    <a:pt x="21" y="0"/>
                    <a:pt x="11" y="5"/>
                    <a:pt x="7" y="14"/>
                  </a:cubicBezTo>
                  <a:cubicBezTo>
                    <a:pt x="0" y="27"/>
                    <a:pt x="5" y="39"/>
                    <a:pt x="14" y="49"/>
                  </a:cubicBezTo>
                  <a:cubicBezTo>
                    <a:pt x="15" y="48"/>
                    <a:pt x="15" y="48"/>
                    <a:pt x="17" y="47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88"/>
            <p:cNvSpPr/>
            <p:nvPr userDrawn="1"/>
          </p:nvSpPr>
          <p:spPr bwMode="auto">
            <a:xfrm>
              <a:off x="4772884" y="629834"/>
              <a:ext cx="106972" cy="105351"/>
            </a:xfrm>
            <a:custGeom>
              <a:avLst/>
              <a:gdLst>
                <a:gd name="T0" fmla="*/ 0 w 71"/>
                <a:gd name="T1" fmla="*/ 0 h 69"/>
                <a:gd name="T2" fmla="*/ 17 w 71"/>
                <a:gd name="T3" fmla="*/ 23 h 69"/>
                <a:gd name="T4" fmla="*/ 33 w 71"/>
                <a:gd name="T5" fmla="*/ 43 h 69"/>
                <a:gd name="T6" fmla="*/ 29 w 71"/>
                <a:gd name="T7" fmla="*/ 69 h 69"/>
                <a:gd name="T8" fmla="*/ 43 w 71"/>
                <a:gd name="T9" fmla="*/ 25 h 69"/>
                <a:gd name="T10" fmla="*/ 71 w 71"/>
                <a:gd name="T11" fmla="*/ 11 h 69"/>
                <a:gd name="T12" fmla="*/ 36 w 71"/>
                <a:gd name="T13" fmla="*/ 13 h 69"/>
                <a:gd name="T14" fmla="*/ 18 w 71"/>
                <a:gd name="T1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9">
                  <a:moveTo>
                    <a:pt x="0" y="0"/>
                  </a:moveTo>
                  <a:cubicBezTo>
                    <a:pt x="6" y="8"/>
                    <a:pt x="11" y="15"/>
                    <a:pt x="17" y="23"/>
                  </a:cubicBezTo>
                  <a:cubicBezTo>
                    <a:pt x="22" y="31"/>
                    <a:pt x="30" y="36"/>
                    <a:pt x="33" y="43"/>
                  </a:cubicBezTo>
                  <a:cubicBezTo>
                    <a:pt x="37" y="52"/>
                    <a:pt x="39" y="63"/>
                    <a:pt x="29" y="69"/>
                  </a:cubicBezTo>
                  <a:cubicBezTo>
                    <a:pt x="39" y="61"/>
                    <a:pt x="52" y="37"/>
                    <a:pt x="43" y="25"/>
                  </a:cubicBezTo>
                  <a:cubicBezTo>
                    <a:pt x="54" y="23"/>
                    <a:pt x="64" y="22"/>
                    <a:pt x="71" y="11"/>
                  </a:cubicBezTo>
                  <a:cubicBezTo>
                    <a:pt x="57" y="10"/>
                    <a:pt x="50" y="18"/>
                    <a:pt x="36" y="13"/>
                  </a:cubicBezTo>
                  <a:cubicBezTo>
                    <a:pt x="30" y="10"/>
                    <a:pt x="25" y="3"/>
                    <a:pt x="18" y="2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89"/>
            <p:cNvSpPr/>
            <p:nvPr userDrawn="1"/>
          </p:nvSpPr>
          <p:spPr bwMode="auto">
            <a:xfrm>
              <a:off x="4737226" y="637938"/>
              <a:ext cx="304707" cy="212323"/>
            </a:xfrm>
            <a:custGeom>
              <a:avLst/>
              <a:gdLst>
                <a:gd name="T0" fmla="*/ 47 w 202"/>
                <a:gd name="T1" fmla="*/ 28 h 141"/>
                <a:gd name="T2" fmla="*/ 24 w 202"/>
                <a:gd name="T3" fmla="*/ 36 h 141"/>
                <a:gd name="T4" fmla="*/ 6 w 202"/>
                <a:gd name="T5" fmla="*/ 110 h 141"/>
                <a:gd name="T6" fmla="*/ 38 w 202"/>
                <a:gd name="T7" fmla="*/ 128 h 141"/>
                <a:gd name="T8" fmla="*/ 51 w 202"/>
                <a:gd name="T9" fmla="*/ 132 h 141"/>
                <a:gd name="T10" fmla="*/ 74 w 202"/>
                <a:gd name="T11" fmla="*/ 140 h 141"/>
                <a:gd name="T12" fmla="*/ 116 w 202"/>
                <a:gd name="T13" fmla="*/ 83 h 141"/>
                <a:gd name="T14" fmla="*/ 157 w 202"/>
                <a:gd name="T15" fmla="*/ 58 h 141"/>
                <a:gd name="T16" fmla="*/ 174 w 202"/>
                <a:gd name="T17" fmla="*/ 43 h 141"/>
                <a:gd name="T18" fmla="*/ 202 w 202"/>
                <a:gd name="T19" fmla="*/ 39 h 141"/>
                <a:gd name="T20" fmla="*/ 147 w 202"/>
                <a:gd name="T21" fmla="*/ 0 h 141"/>
                <a:gd name="T22" fmla="*/ 118 w 202"/>
                <a:gd name="T23" fmla="*/ 2 h 141"/>
                <a:gd name="T24" fmla="*/ 91 w 202"/>
                <a:gd name="T25" fmla="*/ 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141">
                  <a:moveTo>
                    <a:pt x="47" y="28"/>
                  </a:moveTo>
                  <a:cubicBezTo>
                    <a:pt x="40" y="27"/>
                    <a:pt x="31" y="31"/>
                    <a:pt x="24" y="36"/>
                  </a:cubicBezTo>
                  <a:cubicBezTo>
                    <a:pt x="8" y="52"/>
                    <a:pt x="0" y="89"/>
                    <a:pt x="6" y="110"/>
                  </a:cubicBezTo>
                  <a:cubicBezTo>
                    <a:pt x="12" y="123"/>
                    <a:pt x="25" y="130"/>
                    <a:pt x="38" y="128"/>
                  </a:cubicBezTo>
                  <a:cubicBezTo>
                    <a:pt x="47" y="128"/>
                    <a:pt x="43" y="125"/>
                    <a:pt x="51" y="132"/>
                  </a:cubicBezTo>
                  <a:cubicBezTo>
                    <a:pt x="60" y="138"/>
                    <a:pt x="62" y="141"/>
                    <a:pt x="74" y="140"/>
                  </a:cubicBezTo>
                  <a:cubicBezTo>
                    <a:pt x="99" y="137"/>
                    <a:pt x="123" y="109"/>
                    <a:pt x="116" y="83"/>
                  </a:cubicBezTo>
                  <a:cubicBezTo>
                    <a:pt x="138" y="78"/>
                    <a:pt x="148" y="80"/>
                    <a:pt x="157" y="58"/>
                  </a:cubicBezTo>
                  <a:cubicBezTo>
                    <a:pt x="161" y="46"/>
                    <a:pt x="161" y="44"/>
                    <a:pt x="174" y="43"/>
                  </a:cubicBezTo>
                  <a:cubicBezTo>
                    <a:pt x="183" y="43"/>
                    <a:pt x="192" y="43"/>
                    <a:pt x="202" y="39"/>
                  </a:cubicBezTo>
                  <a:cubicBezTo>
                    <a:pt x="190" y="15"/>
                    <a:pt x="172" y="1"/>
                    <a:pt x="147" y="0"/>
                  </a:cubicBezTo>
                  <a:cubicBezTo>
                    <a:pt x="137" y="1"/>
                    <a:pt x="128" y="1"/>
                    <a:pt x="118" y="2"/>
                  </a:cubicBezTo>
                  <a:cubicBezTo>
                    <a:pt x="111" y="3"/>
                    <a:pt x="99" y="9"/>
                    <a:pt x="91" y="5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90"/>
            <p:cNvSpPr/>
            <p:nvPr userDrawn="1"/>
          </p:nvSpPr>
          <p:spPr bwMode="auto">
            <a:xfrm>
              <a:off x="4795575" y="641180"/>
              <a:ext cx="142629" cy="124800"/>
            </a:xfrm>
            <a:custGeom>
              <a:avLst/>
              <a:gdLst>
                <a:gd name="T0" fmla="*/ 5 w 95"/>
                <a:gd name="T1" fmla="*/ 26 h 83"/>
                <a:gd name="T2" fmla="*/ 6 w 95"/>
                <a:gd name="T3" fmla="*/ 36 h 83"/>
                <a:gd name="T4" fmla="*/ 5 w 95"/>
                <a:gd name="T5" fmla="*/ 68 h 83"/>
                <a:gd name="T6" fmla="*/ 27 w 95"/>
                <a:gd name="T7" fmla="*/ 83 h 83"/>
                <a:gd name="T8" fmla="*/ 28 w 95"/>
                <a:gd name="T9" fmla="*/ 50 h 83"/>
                <a:gd name="T10" fmla="*/ 48 w 95"/>
                <a:gd name="T11" fmla="*/ 37 h 83"/>
                <a:gd name="T12" fmla="*/ 53 w 95"/>
                <a:gd name="T13" fmla="*/ 27 h 83"/>
                <a:gd name="T14" fmla="*/ 67 w 95"/>
                <a:gd name="T15" fmla="*/ 17 h 83"/>
                <a:gd name="T16" fmla="*/ 95 w 95"/>
                <a:gd name="T17" fmla="*/ 30 h 83"/>
                <a:gd name="T18" fmla="*/ 46 w 95"/>
                <a:gd name="T19" fmla="*/ 3 h 83"/>
                <a:gd name="T20" fmla="*/ 18 w 95"/>
                <a:gd name="T21" fmla="*/ 7 h 83"/>
                <a:gd name="T22" fmla="*/ 3 w 95"/>
                <a:gd name="T23" fmla="*/ 2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3">
                  <a:moveTo>
                    <a:pt x="5" y="26"/>
                  </a:moveTo>
                  <a:cubicBezTo>
                    <a:pt x="5" y="22"/>
                    <a:pt x="6" y="36"/>
                    <a:pt x="6" y="36"/>
                  </a:cubicBezTo>
                  <a:cubicBezTo>
                    <a:pt x="5" y="49"/>
                    <a:pt x="0" y="57"/>
                    <a:pt x="5" y="68"/>
                  </a:cubicBezTo>
                  <a:cubicBezTo>
                    <a:pt x="11" y="76"/>
                    <a:pt x="18" y="77"/>
                    <a:pt x="27" y="83"/>
                  </a:cubicBezTo>
                  <a:cubicBezTo>
                    <a:pt x="24" y="77"/>
                    <a:pt x="20" y="57"/>
                    <a:pt x="28" y="50"/>
                  </a:cubicBezTo>
                  <a:cubicBezTo>
                    <a:pt x="35" y="42"/>
                    <a:pt x="41" y="50"/>
                    <a:pt x="48" y="37"/>
                  </a:cubicBezTo>
                  <a:cubicBezTo>
                    <a:pt x="50" y="34"/>
                    <a:pt x="47" y="33"/>
                    <a:pt x="53" y="27"/>
                  </a:cubicBezTo>
                  <a:cubicBezTo>
                    <a:pt x="56" y="25"/>
                    <a:pt x="63" y="18"/>
                    <a:pt x="67" y="17"/>
                  </a:cubicBezTo>
                  <a:cubicBezTo>
                    <a:pt x="77" y="14"/>
                    <a:pt x="86" y="26"/>
                    <a:pt x="95" y="30"/>
                  </a:cubicBezTo>
                  <a:cubicBezTo>
                    <a:pt x="92" y="5"/>
                    <a:pt x="64" y="4"/>
                    <a:pt x="46" y="3"/>
                  </a:cubicBezTo>
                  <a:cubicBezTo>
                    <a:pt x="34" y="1"/>
                    <a:pt x="30" y="0"/>
                    <a:pt x="18" y="7"/>
                  </a:cubicBezTo>
                  <a:cubicBezTo>
                    <a:pt x="12" y="11"/>
                    <a:pt x="7" y="15"/>
                    <a:pt x="3" y="21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95"/>
            <p:cNvSpPr/>
            <p:nvPr userDrawn="1"/>
          </p:nvSpPr>
          <p:spPr bwMode="auto">
            <a:xfrm>
              <a:off x="4560561" y="-558198"/>
              <a:ext cx="204218" cy="162078"/>
            </a:xfrm>
            <a:custGeom>
              <a:avLst/>
              <a:gdLst>
                <a:gd name="T0" fmla="*/ 79 w 135"/>
                <a:gd name="T1" fmla="*/ 94 h 107"/>
                <a:gd name="T2" fmla="*/ 59 w 135"/>
                <a:gd name="T3" fmla="*/ 69 h 107"/>
                <a:gd name="T4" fmla="*/ 19 w 135"/>
                <a:gd name="T5" fmla="*/ 83 h 107"/>
                <a:gd name="T6" fmla="*/ 22 w 135"/>
                <a:gd name="T7" fmla="*/ 49 h 107"/>
                <a:gd name="T8" fmla="*/ 56 w 135"/>
                <a:gd name="T9" fmla="*/ 29 h 107"/>
                <a:gd name="T10" fmla="*/ 87 w 135"/>
                <a:gd name="T11" fmla="*/ 7 h 107"/>
                <a:gd name="T12" fmla="*/ 134 w 135"/>
                <a:gd name="T13" fmla="*/ 57 h 107"/>
                <a:gd name="T14" fmla="*/ 115 w 135"/>
                <a:gd name="T15" fmla="*/ 100 h 107"/>
                <a:gd name="T16" fmla="*/ 83 w 135"/>
                <a:gd name="T17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7">
                  <a:moveTo>
                    <a:pt x="79" y="94"/>
                  </a:moveTo>
                  <a:cubicBezTo>
                    <a:pt x="74" y="83"/>
                    <a:pt x="58" y="84"/>
                    <a:pt x="59" y="69"/>
                  </a:cubicBezTo>
                  <a:cubicBezTo>
                    <a:pt x="48" y="77"/>
                    <a:pt x="34" y="89"/>
                    <a:pt x="19" y="83"/>
                  </a:cubicBezTo>
                  <a:cubicBezTo>
                    <a:pt x="0" y="76"/>
                    <a:pt x="12" y="59"/>
                    <a:pt x="22" y="49"/>
                  </a:cubicBezTo>
                  <a:cubicBezTo>
                    <a:pt x="33" y="38"/>
                    <a:pt x="44" y="36"/>
                    <a:pt x="56" y="29"/>
                  </a:cubicBezTo>
                  <a:cubicBezTo>
                    <a:pt x="68" y="23"/>
                    <a:pt x="71" y="10"/>
                    <a:pt x="87" y="7"/>
                  </a:cubicBezTo>
                  <a:cubicBezTo>
                    <a:pt x="114" y="0"/>
                    <a:pt x="135" y="35"/>
                    <a:pt x="134" y="57"/>
                  </a:cubicBezTo>
                  <a:cubicBezTo>
                    <a:pt x="134" y="73"/>
                    <a:pt x="131" y="90"/>
                    <a:pt x="115" y="100"/>
                  </a:cubicBezTo>
                  <a:cubicBezTo>
                    <a:pt x="106" y="104"/>
                    <a:pt x="91" y="107"/>
                    <a:pt x="83" y="99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96"/>
            <p:cNvSpPr/>
            <p:nvPr userDrawn="1"/>
          </p:nvSpPr>
          <p:spPr bwMode="auto">
            <a:xfrm>
              <a:off x="4618910" y="-572784"/>
              <a:ext cx="145870" cy="157216"/>
            </a:xfrm>
            <a:custGeom>
              <a:avLst/>
              <a:gdLst>
                <a:gd name="T0" fmla="*/ 19 w 96"/>
                <a:gd name="T1" fmla="*/ 31 h 104"/>
                <a:gd name="T2" fmla="*/ 0 w 96"/>
                <a:gd name="T3" fmla="*/ 45 h 104"/>
                <a:gd name="T4" fmla="*/ 49 w 96"/>
                <a:gd name="T5" fmla="*/ 29 h 104"/>
                <a:gd name="T6" fmla="*/ 49 w 96"/>
                <a:gd name="T7" fmla="*/ 29 h 104"/>
                <a:gd name="T8" fmla="*/ 49 w 96"/>
                <a:gd name="T9" fmla="*/ 41 h 104"/>
                <a:gd name="T10" fmla="*/ 60 w 96"/>
                <a:gd name="T11" fmla="*/ 52 h 104"/>
                <a:gd name="T12" fmla="*/ 69 w 96"/>
                <a:gd name="T13" fmla="*/ 39 h 104"/>
                <a:gd name="T14" fmla="*/ 74 w 96"/>
                <a:gd name="T15" fmla="*/ 55 h 104"/>
                <a:gd name="T16" fmla="*/ 76 w 96"/>
                <a:gd name="T17" fmla="*/ 70 h 104"/>
                <a:gd name="T18" fmla="*/ 63 w 96"/>
                <a:gd name="T19" fmla="*/ 92 h 104"/>
                <a:gd name="T20" fmla="*/ 85 w 96"/>
                <a:gd name="T21" fmla="*/ 93 h 104"/>
                <a:gd name="T22" fmla="*/ 95 w 96"/>
                <a:gd name="T23" fmla="*/ 67 h 104"/>
                <a:gd name="T24" fmla="*/ 30 w 96"/>
                <a:gd name="T25" fmla="*/ 2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04">
                  <a:moveTo>
                    <a:pt x="19" y="31"/>
                  </a:moveTo>
                  <a:cubicBezTo>
                    <a:pt x="12" y="36"/>
                    <a:pt x="7" y="40"/>
                    <a:pt x="0" y="45"/>
                  </a:cubicBezTo>
                  <a:cubicBezTo>
                    <a:pt x="8" y="65"/>
                    <a:pt x="3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32"/>
                    <a:pt x="49" y="37"/>
                    <a:pt x="49" y="41"/>
                  </a:cubicBezTo>
                  <a:cubicBezTo>
                    <a:pt x="52" y="47"/>
                    <a:pt x="54" y="48"/>
                    <a:pt x="60" y="52"/>
                  </a:cubicBezTo>
                  <a:cubicBezTo>
                    <a:pt x="64" y="49"/>
                    <a:pt x="66" y="44"/>
                    <a:pt x="69" y="39"/>
                  </a:cubicBezTo>
                  <a:cubicBezTo>
                    <a:pt x="72" y="43"/>
                    <a:pt x="72" y="50"/>
                    <a:pt x="74" y="55"/>
                  </a:cubicBezTo>
                  <a:cubicBezTo>
                    <a:pt x="76" y="61"/>
                    <a:pt x="80" y="60"/>
                    <a:pt x="76" y="70"/>
                  </a:cubicBezTo>
                  <a:cubicBezTo>
                    <a:pt x="74" y="78"/>
                    <a:pt x="61" y="83"/>
                    <a:pt x="63" y="92"/>
                  </a:cubicBezTo>
                  <a:cubicBezTo>
                    <a:pt x="66" y="104"/>
                    <a:pt x="79" y="99"/>
                    <a:pt x="85" y="93"/>
                  </a:cubicBezTo>
                  <a:cubicBezTo>
                    <a:pt x="92" y="85"/>
                    <a:pt x="96" y="76"/>
                    <a:pt x="95" y="67"/>
                  </a:cubicBezTo>
                  <a:cubicBezTo>
                    <a:pt x="92" y="37"/>
                    <a:pt x="59" y="0"/>
                    <a:pt x="30" y="23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97"/>
            <p:cNvSpPr/>
            <p:nvPr userDrawn="1"/>
          </p:nvSpPr>
          <p:spPr bwMode="auto">
            <a:xfrm>
              <a:off x="4688602" y="-705688"/>
              <a:ext cx="186390" cy="196115"/>
            </a:xfrm>
            <a:custGeom>
              <a:avLst/>
              <a:gdLst>
                <a:gd name="T0" fmla="*/ 48 w 124"/>
                <a:gd name="T1" fmla="*/ 130 h 130"/>
                <a:gd name="T2" fmla="*/ 53 w 124"/>
                <a:gd name="T3" fmla="*/ 122 h 130"/>
                <a:gd name="T4" fmla="*/ 53 w 124"/>
                <a:gd name="T5" fmla="*/ 108 h 130"/>
                <a:gd name="T6" fmla="*/ 57 w 124"/>
                <a:gd name="T7" fmla="*/ 88 h 130"/>
                <a:gd name="T8" fmla="*/ 86 w 124"/>
                <a:gd name="T9" fmla="*/ 50 h 130"/>
                <a:gd name="T10" fmla="*/ 124 w 124"/>
                <a:gd name="T11" fmla="*/ 21 h 130"/>
                <a:gd name="T12" fmla="*/ 60 w 124"/>
                <a:gd name="T13" fmla="*/ 63 h 130"/>
                <a:gd name="T14" fmla="*/ 48 w 124"/>
                <a:gd name="T15" fmla="*/ 78 h 130"/>
                <a:gd name="T16" fmla="*/ 42 w 124"/>
                <a:gd name="T17" fmla="*/ 87 h 130"/>
                <a:gd name="T18" fmla="*/ 32 w 124"/>
                <a:gd name="T19" fmla="*/ 91 h 130"/>
                <a:gd name="T20" fmla="*/ 0 w 124"/>
                <a:gd name="T21" fmla="*/ 107 h 130"/>
                <a:gd name="T22" fmla="*/ 38 w 124"/>
                <a:gd name="T23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0">
                  <a:moveTo>
                    <a:pt x="48" y="130"/>
                  </a:moveTo>
                  <a:cubicBezTo>
                    <a:pt x="51" y="128"/>
                    <a:pt x="51" y="126"/>
                    <a:pt x="53" y="122"/>
                  </a:cubicBezTo>
                  <a:cubicBezTo>
                    <a:pt x="54" y="118"/>
                    <a:pt x="53" y="112"/>
                    <a:pt x="53" y="108"/>
                  </a:cubicBezTo>
                  <a:cubicBezTo>
                    <a:pt x="52" y="98"/>
                    <a:pt x="51" y="99"/>
                    <a:pt x="57" y="88"/>
                  </a:cubicBezTo>
                  <a:cubicBezTo>
                    <a:pt x="67" y="75"/>
                    <a:pt x="76" y="62"/>
                    <a:pt x="86" y="50"/>
                  </a:cubicBezTo>
                  <a:cubicBezTo>
                    <a:pt x="97" y="39"/>
                    <a:pt x="112" y="31"/>
                    <a:pt x="124" y="21"/>
                  </a:cubicBezTo>
                  <a:cubicBezTo>
                    <a:pt x="115" y="0"/>
                    <a:pt x="66" y="57"/>
                    <a:pt x="60" y="63"/>
                  </a:cubicBezTo>
                  <a:cubicBezTo>
                    <a:pt x="56" y="68"/>
                    <a:pt x="50" y="72"/>
                    <a:pt x="48" y="78"/>
                  </a:cubicBezTo>
                  <a:cubicBezTo>
                    <a:pt x="46" y="81"/>
                    <a:pt x="44" y="85"/>
                    <a:pt x="42" y="87"/>
                  </a:cubicBezTo>
                  <a:cubicBezTo>
                    <a:pt x="36" y="93"/>
                    <a:pt x="41" y="91"/>
                    <a:pt x="32" y="91"/>
                  </a:cubicBezTo>
                  <a:cubicBezTo>
                    <a:pt x="17" y="94"/>
                    <a:pt x="8" y="92"/>
                    <a:pt x="0" y="107"/>
                  </a:cubicBezTo>
                  <a:cubicBezTo>
                    <a:pt x="20" y="109"/>
                    <a:pt x="27" y="112"/>
                    <a:pt x="38" y="129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98"/>
            <p:cNvSpPr/>
            <p:nvPr userDrawn="1"/>
          </p:nvSpPr>
          <p:spPr bwMode="auto">
            <a:xfrm>
              <a:off x="4503833" y="39871"/>
              <a:ext cx="165319" cy="173424"/>
            </a:xfrm>
            <a:custGeom>
              <a:avLst/>
              <a:gdLst>
                <a:gd name="T0" fmla="*/ 26 w 110"/>
                <a:gd name="T1" fmla="*/ 99 h 115"/>
                <a:gd name="T2" fmla="*/ 36 w 110"/>
                <a:gd name="T3" fmla="*/ 111 h 115"/>
                <a:gd name="T4" fmla="*/ 79 w 110"/>
                <a:gd name="T5" fmla="*/ 98 h 115"/>
                <a:gd name="T6" fmla="*/ 106 w 110"/>
                <a:gd name="T7" fmla="*/ 85 h 115"/>
                <a:gd name="T8" fmla="*/ 102 w 110"/>
                <a:gd name="T9" fmla="*/ 70 h 115"/>
                <a:gd name="T10" fmla="*/ 109 w 110"/>
                <a:gd name="T11" fmla="*/ 53 h 115"/>
                <a:gd name="T12" fmla="*/ 88 w 110"/>
                <a:gd name="T13" fmla="*/ 24 h 115"/>
                <a:gd name="T14" fmla="*/ 68 w 110"/>
                <a:gd name="T15" fmla="*/ 20 h 115"/>
                <a:gd name="T16" fmla="*/ 56 w 110"/>
                <a:gd name="T17" fmla="*/ 7 h 115"/>
                <a:gd name="T18" fmla="*/ 5 w 110"/>
                <a:gd name="T19" fmla="*/ 56 h 115"/>
                <a:gd name="T20" fmla="*/ 13 w 110"/>
                <a:gd name="T21" fmla="*/ 96 h 115"/>
                <a:gd name="T22" fmla="*/ 34 w 110"/>
                <a:gd name="T23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115">
                  <a:moveTo>
                    <a:pt x="26" y="99"/>
                  </a:moveTo>
                  <a:cubicBezTo>
                    <a:pt x="28" y="103"/>
                    <a:pt x="31" y="109"/>
                    <a:pt x="36" y="111"/>
                  </a:cubicBezTo>
                  <a:cubicBezTo>
                    <a:pt x="45" y="115"/>
                    <a:pt x="81" y="115"/>
                    <a:pt x="79" y="98"/>
                  </a:cubicBezTo>
                  <a:cubicBezTo>
                    <a:pt x="85" y="109"/>
                    <a:pt x="104" y="93"/>
                    <a:pt x="106" y="85"/>
                  </a:cubicBezTo>
                  <a:cubicBezTo>
                    <a:pt x="108" y="80"/>
                    <a:pt x="101" y="75"/>
                    <a:pt x="102" y="70"/>
                  </a:cubicBezTo>
                  <a:cubicBezTo>
                    <a:pt x="103" y="64"/>
                    <a:pt x="110" y="62"/>
                    <a:pt x="109" y="53"/>
                  </a:cubicBezTo>
                  <a:cubicBezTo>
                    <a:pt x="109" y="41"/>
                    <a:pt x="100" y="27"/>
                    <a:pt x="88" y="24"/>
                  </a:cubicBezTo>
                  <a:cubicBezTo>
                    <a:pt x="80" y="21"/>
                    <a:pt x="74" y="24"/>
                    <a:pt x="68" y="20"/>
                  </a:cubicBezTo>
                  <a:cubicBezTo>
                    <a:pt x="61" y="17"/>
                    <a:pt x="61" y="9"/>
                    <a:pt x="56" y="7"/>
                  </a:cubicBezTo>
                  <a:cubicBezTo>
                    <a:pt x="41" y="0"/>
                    <a:pt x="8" y="43"/>
                    <a:pt x="5" y="56"/>
                  </a:cubicBezTo>
                  <a:cubicBezTo>
                    <a:pt x="0" y="71"/>
                    <a:pt x="3" y="85"/>
                    <a:pt x="13" y="96"/>
                  </a:cubicBezTo>
                  <a:cubicBezTo>
                    <a:pt x="18" y="100"/>
                    <a:pt x="26" y="111"/>
                    <a:pt x="34" y="107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99"/>
            <p:cNvSpPr/>
            <p:nvPr userDrawn="1"/>
          </p:nvSpPr>
          <p:spPr bwMode="auto">
            <a:xfrm>
              <a:off x="4513558" y="41491"/>
              <a:ext cx="141008" cy="105351"/>
            </a:xfrm>
            <a:custGeom>
              <a:avLst/>
              <a:gdLst>
                <a:gd name="T0" fmla="*/ 0 w 93"/>
                <a:gd name="T1" fmla="*/ 67 h 70"/>
                <a:gd name="T2" fmla="*/ 2 w 93"/>
                <a:gd name="T3" fmla="*/ 70 h 70"/>
                <a:gd name="T4" fmla="*/ 20 w 93"/>
                <a:gd name="T5" fmla="*/ 44 h 70"/>
                <a:gd name="T6" fmla="*/ 33 w 93"/>
                <a:gd name="T7" fmla="*/ 45 h 70"/>
                <a:gd name="T8" fmla="*/ 41 w 93"/>
                <a:gd name="T9" fmla="*/ 51 h 70"/>
                <a:gd name="T10" fmla="*/ 46 w 93"/>
                <a:gd name="T11" fmla="*/ 36 h 70"/>
                <a:gd name="T12" fmla="*/ 73 w 93"/>
                <a:gd name="T13" fmla="*/ 45 h 70"/>
                <a:gd name="T14" fmla="*/ 93 w 93"/>
                <a:gd name="T15" fmla="*/ 36 h 70"/>
                <a:gd name="T16" fmla="*/ 74 w 93"/>
                <a:gd name="T17" fmla="*/ 28 h 70"/>
                <a:gd name="T18" fmla="*/ 61 w 93"/>
                <a:gd name="T19" fmla="*/ 15 h 70"/>
                <a:gd name="T20" fmla="*/ 36 w 93"/>
                <a:gd name="T21" fmla="*/ 7 h 70"/>
                <a:gd name="T22" fmla="*/ 4 w 93"/>
                <a:gd name="T23" fmla="*/ 4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70">
                  <a:moveTo>
                    <a:pt x="0" y="67"/>
                  </a:moveTo>
                  <a:cubicBezTo>
                    <a:pt x="1" y="68"/>
                    <a:pt x="1" y="68"/>
                    <a:pt x="2" y="70"/>
                  </a:cubicBezTo>
                  <a:cubicBezTo>
                    <a:pt x="10" y="62"/>
                    <a:pt x="9" y="51"/>
                    <a:pt x="20" y="44"/>
                  </a:cubicBezTo>
                  <a:cubicBezTo>
                    <a:pt x="31" y="39"/>
                    <a:pt x="28" y="41"/>
                    <a:pt x="33" y="45"/>
                  </a:cubicBezTo>
                  <a:cubicBezTo>
                    <a:pt x="36" y="49"/>
                    <a:pt x="34" y="55"/>
                    <a:pt x="41" y="51"/>
                  </a:cubicBezTo>
                  <a:cubicBezTo>
                    <a:pt x="45" y="51"/>
                    <a:pt x="46" y="40"/>
                    <a:pt x="46" y="36"/>
                  </a:cubicBezTo>
                  <a:cubicBezTo>
                    <a:pt x="56" y="39"/>
                    <a:pt x="63" y="46"/>
                    <a:pt x="73" y="45"/>
                  </a:cubicBezTo>
                  <a:cubicBezTo>
                    <a:pt x="80" y="44"/>
                    <a:pt x="87" y="39"/>
                    <a:pt x="93" y="36"/>
                  </a:cubicBezTo>
                  <a:cubicBezTo>
                    <a:pt x="88" y="32"/>
                    <a:pt x="80" y="32"/>
                    <a:pt x="74" y="28"/>
                  </a:cubicBezTo>
                  <a:cubicBezTo>
                    <a:pt x="68" y="24"/>
                    <a:pt x="66" y="22"/>
                    <a:pt x="61" y="15"/>
                  </a:cubicBezTo>
                  <a:cubicBezTo>
                    <a:pt x="54" y="4"/>
                    <a:pt x="48" y="0"/>
                    <a:pt x="36" y="7"/>
                  </a:cubicBezTo>
                  <a:cubicBezTo>
                    <a:pt x="25" y="13"/>
                    <a:pt x="1" y="32"/>
                    <a:pt x="4" y="44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00"/>
            <p:cNvSpPr/>
            <p:nvPr userDrawn="1"/>
          </p:nvSpPr>
          <p:spPr bwMode="auto">
            <a:xfrm>
              <a:off x="4537869" y="-125449"/>
              <a:ext cx="71314" cy="199356"/>
            </a:xfrm>
            <a:custGeom>
              <a:avLst/>
              <a:gdLst>
                <a:gd name="T0" fmla="*/ 28 w 47"/>
                <a:gd name="T1" fmla="*/ 125 h 132"/>
                <a:gd name="T2" fmla="*/ 25 w 47"/>
                <a:gd name="T3" fmla="*/ 77 h 132"/>
                <a:gd name="T4" fmla="*/ 47 w 47"/>
                <a:gd name="T5" fmla="*/ 1 h 132"/>
                <a:gd name="T6" fmla="*/ 13 w 47"/>
                <a:gd name="T7" fmla="*/ 62 h 132"/>
                <a:gd name="T8" fmla="*/ 15 w 47"/>
                <a:gd name="T9" fmla="*/ 132 h 132"/>
                <a:gd name="T10" fmla="*/ 18 w 47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32">
                  <a:moveTo>
                    <a:pt x="28" y="125"/>
                  </a:moveTo>
                  <a:cubicBezTo>
                    <a:pt x="22" y="114"/>
                    <a:pt x="25" y="91"/>
                    <a:pt x="25" y="77"/>
                  </a:cubicBezTo>
                  <a:cubicBezTo>
                    <a:pt x="27" y="51"/>
                    <a:pt x="34" y="24"/>
                    <a:pt x="47" y="1"/>
                  </a:cubicBezTo>
                  <a:cubicBezTo>
                    <a:pt x="28" y="0"/>
                    <a:pt x="15" y="48"/>
                    <a:pt x="13" y="62"/>
                  </a:cubicBezTo>
                  <a:cubicBezTo>
                    <a:pt x="10" y="80"/>
                    <a:pt x="0" y="115"/>
                    <a:pt x="15" y="132"/>
                  </a:cubicBezTo>
                  <a:cubicBezTo>
                    <a:pt x="16" y="131"/>
                    <a:pt x="18" y="131"/>
                    <a:pt x="18" y="131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04"/>
            <p:cNvSpPr/>
            <p:nvPr userDrawn="1"/>
          </p:nvSpPr>
          <p:spPr bwMode="auto">
            <a:xfrm>
              <a:off x="4779367" y="-999050"/>
              <a:ext cx="299844" cy="380884"/>
            </a:xfrm>
            <a:custGeom>
              <a:avLst/>
              <a:gdLst>
                <a:gd name="T0" fmla="*/ 71 w 199"/>
                <a:gd name="T1" fmla="*/ 221 h 252"/>
                <a:gd name="T2" fmla="*/ 75 w 199"/>
                <a:gd name="T3" fmla="*/ 178 h 252"/>
                <a:gd name="T4" fmla="*/ 110 w 199"/>
                <a:gd name="T5" fmla="*/ 106 h 252"/>
                <a:gd name="T6" fmla="*/ 152 w 199"/>
                <a:gd name="T7" fmla="*/ 54 h 252"/>
                <a:gd name="T8" fmla="*/ 178 w 199"/>
                <a:gd name="T9" fmla="*/ 29 h 252"/>
                <a:gd name="T10" fmla="*/ 193 w 199"/>
                <a:gd name="T11" fmla="*/ 16 h 252"/>
                <a:gd name="T12" fmla="*/ 198 w 199"/>
                <a:gd name="T13" fmla="*/ 0 h 252"/>
                <a:gd name="T14" fmla="*/ 159 w 199"/>
                <a:gd name="T15" fmla="*/ 33 h 252"/>
                <a:gd name="T16" fmla="*/ 131 w 199"/>
                <a:gd name="T17" fmla="*/ 71 h 252"/>
                <a:gd name="T18" fmla="*/ 58 w 199"/>
                <a:gd name="T19" fmla="*/ 148 h 252"/>
                <a:gd name="T20" fmla="*/ 23 w 199"/>
                <a:gd name="T21" fmla="*/ 187 h 252"/>
                <a:gd name="T22" fmla="*/ 12 w 199"/>
                <a:gd name="T23" fmla="*/ 211 h 252"/>
                <a:gd name="T24" fmla="*/ 2 w 199"/>
                <a:gd name="T25" fmla="*/ 236 h 252"/>
                <a:gd name="T26" fmla="*/ 18 w 199"/>
                <a:gd name="T27" fmla="*/ 227 h 252"/>
                <a:gd name="T28" fmla="*/ 28 w 199"/>
                <a:gd name="T29" fmla="*/ 202 h 252"/>
                <a:gd name="T30" fmla="*/ 57 w 199"/>
                <a:gd name="T31" fmla="*/ 159 h 252"/>
                <a:gd name="T32" fmla="*/ 80 w 199"/>
                <a:gd name="T33" fmla="*/ 132 h 252"/>
                <a:gd name="T34" fmla="*/ 61 w 199"/>
                <a:gd name="T35" fmla="*/ 176 h 252"/>
                <a:gd name="T36" fmla="*/ 53 w 199"/>
                <a:gd name="T37" fmla="*/ 20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252">
                  <a:moveTo>
                    <a:pt x="71" y="221"/>
                  </a:moveTo>
                  <a:cubicBezTo>
                    <a:pt x="64" y="210"/>
                    <a:pt x="72" y="188"/>
                    <a:pt x="75" y="178"/>
                  </a:cubicBezTo>
                  <a:cubicBezTo>
                    <a:pt x="85" y="153"/>
                    <a:pt x="97" y="130"/>
                    <a:pt x="110" y="106"/>
                  </a:cubicBezTo>
                  <a:cubicBezTo>
                    <a:pt x="121" y="86"/>
                    <a:pt x="137" y="71"/>
                    <a:pt x="152" y="54"/>
                  </a:cubicBezTo>
                  <a:cubicBezTo>
                    <a:pt x="160" y="46"/>
                    <a:pt x="168" y="36"/>
                    <a:pt x="178" y="29"/>
                  </a:cubicBezTo>
                  <a:cubicBezTo>
                    <a:pt x="182" y="26"/>
                    <a:pt x="190" y="20"/>
                    <a:pt x="193" y="16"/>
                  </a:cubicBezTo>
                  <a:cubicBezTo>
                    <a:pt x="199" y="10"/>
                    <a:pt x="198" y="9"/>
                    <a:pt x="198" y="0"/>
                  </a:cubicBezTo>
                  <a:cubicBezTo>
                    <a:pt x="184" y="3"/>
                    <a:pt x="168" y="22"/>
                    <a:pt x="159" y="33"/>
                  </a:cubicBezTo>
                  <a:cubicBezTo>
                    <a:pt x="150" y="45"/>
                    <a:pt x="141" y="60"/>
                    <a:pt x="131" y="71"/>
                  </a:cubicBezTo>
                  <a:cubicBezTo>
                    <a:pt x="108" y="98"/>
                    <a:pt x="82" y="124"/>
                    <a:pt x="58" y="148"/>
                  </a:cubicBezTo>
                  <a:cubicBezTo>
                    <a:pt x="46" y="160"/>
                    <a:pt x="33" y="172"/>
                    <a:pt x="23" y="187"/>
                  </a:cubicBezTo>
                  <a:cubicBezTo>
                    <a:pt x="19" y="194"/>
                    <a:pt x="16" y="202"/>
                    <a:pt x="12" y="211"/>
                  </a:cubicBezTo>
                  <a:cubicBezTo>
                    <a:pt x="10" y="216"/>
                    <a:pt x="0" y="230"/>
                    <a:pt x="2" y="236"/>
                  </a:cubicBezTo>
                  <a:cubicBezTo>
                    <a:pt x="8" y="252"/>
                    <a:pt x="15" y="231"/>
                    <a:pt x="18" y="227"/>
                  </a:cubicBezTo>
                  <a:cubicBezTo>
                    <a:pt x="20" y="219"/>
                    <a:pt x="24" y="211"/>
                    <a:pt x="28" y="202"/>
                  </a:cubicBezTo>
                  <a:cubicBezTo>
                    <a:pt x="35" y="187"/>
                    <a:pt x="44" y="172"/>
                    <a:pt x="57" y="159"/>
                  </a:cubicBezTo>
                  <a:cubicBezTo>
                    <a:pt x="63" y="150"/>
                    <a:pt x="71" y="139"/>
                    <a:pt x="80" y="132"/>
                  </a:cubicBezTo>
                  <a:cubicBezTo>
                    <a:pt x="73" y="145"/>
                    <a:pt x="67" y="161"/>
                    <a:pt x="61" y="176"/>
                  </a:cubicBezTo>
                  <a:cubicBezTo>
                    <a:pt x="57" y="187"/>
                    <a:pt x="58" y="198"/>
                    <a:pt x="53" y="209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11"/>
            <p:cNvSpPr/>
            <p:nvPr userDrawn="1"/>
          </p:nvSpPr>
          <p:spPr bwMode="auto">
            <a:xfrm>
              <a:off x="4391999" y="516380"/>
              <a:ext cx="128042" cy="59969"/>
            </a:xfrm>
            <a:custGeom>
              <a:avLst/>
              <a:gdLst>
                <a:gd name="T0" fmla="*/ 23 w 85"/>
                <a:gd name="T1" fmla="*/ 9 h 39"/>
                <a:gd name="T2" fmla="*/ 0 w 85"/>
                <a:gd name="T3" fmla="*/ 27 h 39"/>
                <a:gd name="T4" fmla="*/ 21 w 85"/>
                <a:gd name="T5" fmla="*/ 24 h 39"/>
                <a:gd name="T6" fmla="*/ 27 w 85"/>
                <a:gd name="T7" fmla="*/ 32 h 39"/>
                <a:gd name="T8" fmla="*/ 41 w 85"/>
                <a:gd name="T9" fmla="*/ 28 h 39"/>
                <a:gd name="T10" fmla="*/ 58 w 85"/>
                <a:gd name="T11" fmla="*/ 36 h 39"/>
                <a:gd name="T12" fmla="*/ 71 w 85"/>
                <a:gd name="T13" fmla="*/ 20 h 39"/>
                <a:gd name="T14" fmla="*/ 12 w 85"/>
                <a:gd name="T1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39">
                  <a:moveTo>
                    <a:pt x="23" y="9"/>
                  </a:moveTo>
                  <a:cubicBezTo>
                    <a:pt x="15" y="15"/>
                    <a:pt x="7" y="20"/>
                    <a:pt x="0" y="27"/>
                  </a:cubicBezTo>
                  <a:cubicBezTo>
                    <a:pt x="4" y="33"/>
                    <a:pt x="16" y="28"/>
                    <a:pt x="21" y="24"/>
                  </a:cubicBezTo>
                  <a:cubicBezTo>
                    <a:pt x="23" y="26"/>
                    <a:pt x="25" y="29"/>
                    <a:pt x="27" y="32"/>
                  </a:cubicBezTo>
                  <a:cubicBezTo>
                    <a:pt x="33" y="29"/>
                    <a:pt x="34" y="25"/>
                    <a:pt x="41" y="28"/>
                  </a:cubicBezTo>
                  <a:cubicBezTo>
                    <a:pt x="46" y="30"/>
                    <a:pt x="51" y="35"/>
                    <a:pt x="58" y="36"/>
                  </a:cubicBezTo>
                  <a:cubicBezTo>
                    <a:pt x="70" y="39"/>
                    <a:pt x="85" y="34"/>
                    <a:pt x="71" y="20"/>
                  </a:cubicBezTo>
                  <a:cubicBezTo>
                    <a:pt x="56" y="7"/>
                    <a:pt x="30" y="0"/>
                    <a:pt x="12" y="14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12"/>
            <p:cNvSpPr/>
            <p:nvPr userDrawn="1"/>
          </p:nvSpPr>
          <p:spPr bwMode="auto">
            <a:xfrm>
              <a:off x="4276924" y="553656"/>
              <a:ext cx="307949" cy="126421"/>
            </a:xfrm>
            <a:custGeom>
              <a:avLst/>
              <a:gdLst>
                <a:gd name="T0" fmla="*/ 75 w 204"/>
                <a:gd name="T1" fmla="*/ 2 h 84"/>
                <a:gd name="T2" fmla="*/ 77 w 204"/>
                <a:gd name="T3" fmla="*/ 2 h 84"/>
                <a:gd name="T4" fmla="*/ 64 w 204"/>
                <a:gd name="T5" fmla="*/ 10 h 84"/>
                <a:gd name="T6" fmla="*/ 37 w 204"/>
                <a:gd name="T7" fmla="*/ 22 h 84"/>
                <a:gd name="T8" fmla="*/ 22 w 204"/>
                <a:gd name="T9" fmla="*/ 42 h 84"/>
                <a:gd name="T10" fmla="*/ 0 w 204"/>
                <a:gd name="T11" fmla="*/ 62 h 84"/>
                <a:gd name="T12" fmla="*/ 34 w 204"/>
                <a:gd name="T13" fmla="*/ 71 h 84"/>
                <a:gd name="T14" fmla="*/ 58 w 204"/>
                <a:gd name="T15" fmla="*/ 57 h 84"/>
                <a:gd name="T16" fmla="*/ 95 w 204"/>
                <a:gd name="T17" fmla="*/ 82 h 84"/>
                <a:gd name="T18" fmla="*/ 134 w 204"/>
                <a:gd name="T19" fmla="*/ 50 h 84"/>
                <a:gd name="T20" fmla="*/ 164 w 204"/>
                <a:gd name="T21" fmla="*/ 78 h 84"/>
                <a:gd name="T22" fmla="*/ 180 w 204"/>
                <a:gd name="T23" fmla="*/ 70 h 84"/>
                <a:gd name="T24" fmla="*/ 199 w 204"/>
                <a:gd name="T25" fmla="*/ 59 h 84"/>
                <a:gd name="T26" fmla="*/ 181 w 204"/>
                <a:gd name="T27" fmla="*/ 18 h 84"/>
                <a:gd name="T28" fmla="*/ 149 w 204"/>
                <a:gd name="T29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84">
                  <a:moveTo>
                    <a:pt x="75" y="2"/>
                  </a:moveTo>
                  <a:cubicBezTo>
                    <a:pt x="76" y="1"/>
                    <a:pt x="75" y="0"/>
                    <a:pt x="77" y="2"/>
                  </a:cubicBezTo>
                  <a:cubicBezTo>
                    <a:pt x="73" y="5"/>
                    <a:pt x="69" y="8"/>
                    <a:pt x="64" y="10"/>
                  </a:cubicBezTo>
                  <a:cubicBezTo>
                    <a:pt x="54" y="13"/>
                    <a:pt x="46" y="15"/>
                    <a:pt x="37" y="22"/>
                  </a:cubicBezTo>
                  <a:cubicBezTo>
                    <a:pt x="27" y="28"/>
                    <a:pt x="25" y="34"/>
                    <a:pt x="22" y="42"/>
                  </a:cubicBezTo>
                  <a:cubicBezTo>
                    <a:pt x="16" y="51"/>
                    <a:pt x="8" y="57"/>
                    <a:pt x="0" y="62"/>
                  </a:cubicBezTo>
                  <a:cubicBezTo>
                    <a:pt x="5" y="70"/>
                    <a:pt x="24" y="73"/>
                    <a:pt x="34" y="71"/>
                  </a:cubicBezTo>
                  <a:cubicBezTo>
                    <a:pt x="43" y="69"/>
                    <a:pt x="49" y="61"/>
                    <a:pt x="58" y="57"/>
                  </a:cubicBezTo>
                  <a:cubicBezTo>
                    <a:pt x="70" y="70"/>
                    <a:pt x="73" y="84"/>
                    <a:pt x="95" y="82"/>
                  </a:cubicBezTo>
                  <a:cubicBezTo>
                    <a:pt x="113" y="81"/>
                    <a:pt x="132" y="70"/>
                    <a:pt x="134" y="50"/>
                  </a:cubicBezTo>
                  <a:cubicBezTo>
                    <a:pt x="146" y="61"/>
                    <a:pt x="145" y="74"/>
                    <a:pt x="164" y="78"/>
                  </a:cubicBezTo>
                  <a:cubicBezTo>
                    <a:pt x="178" y="81"/>
                    <a:pt x="173" y="74"/>
                    <a:pt x="180" y="70"/>
                  </a:cubicBezTo>
                  <a:cubicBezTo>
                    <a:pt x="188" y="65"/>
                    <a:pt x="195" y="72"/>
                    <a:pt x="199" y="59"/>
                  </a:cubicBezTo>
                  <a:cubicBezTo>
                    <a:pt x="204" y="47"/>
                    <a:pt x="190" y="25"/>
                    <a:pt x="181" y="18"/>
                  </a:cubicBezTo>
                  <a:cubicBezTo>
                    <a:pt x="170" y="12"/>
                    <a:pt x="156" y="12"/>
                    <a:pt x="149" y="5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13"/>
            <p:cNvSpPr/>
            <p:nvPr userDrawn="1"/>
          </p:nvSpPr>
          <p:spPr bwMode="auto">
            <a:xfrm>
              <a:off x="4161848" y="312161"/>
              <a:ext cx="222047" cy="249600"/>
            </a:xfrm>
            <a:custGeom>
              <a:avLst/>
              <a:gdLst>
                <a:gd name="T0" fmla="*/ 96 w 147"/>
                <a:gd name="T1" fmla="*/ 119 h 165"/>
                <a:gd name="T2" fmla="*/ 81 w 147"/>
                <a:gd name="T3" fmla="*/ 150 h 165"/>
                <a:gd name="T4" fmla="*/ 46 w 147"/>
                <a:gd name="T5" fmla="*/ 127 h 165"/>
                <a:gd name="T6" fmla="*/ 2 w 147"/>
                <a:gd name="T7" fmla="*/ 110 h 165"/>
                <a:gd name="T8" fmla="*/ 27 w 147"/>
                <a:gd name="T9" fmla="*/ 70 h 165"/>
                <a:gd name="T10" fmla="*/ 30 w 147"/>
                <a:gd name="T11" fmla="*/ 38 h 165"/>
                <a:gd name="T12" fmla="*/ 55 w 147"/>
                <a:gd name="T13" fmla="*/ 14 h 165"/>
                <a:gd name="T14" fmla="*/ 105 w 147"/>
                <a:gd name="T15" fmla="*/ 36 h 165"/>
                <a:gd name="T16" fmla="*/ 122 w 147"/>
                <a:gd name="T17" fmla="*/ 35 h 165"/>
                <a:gd name="T18" fmla="*/ 145 w 147"/>
                <a:gd name="T19" fmla="*/ 49 h 165"/>
                <a:gd name="T20" fmla="*/ 112 w 147"/>
                <a:gd name="T21" fmla="*/ 91 h 165"/>
                <a:gd name="T22" fmla="*/ 109 w 147"/>
                <a:gd name="T23" fmla="*/ 114 h 165"/>
                <a:gd name="T24" fmla="*/ 94 w 147"/>
                <a:gd name="T25" fmla="*/ 1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65">
                  <a:moveTo>
                    <a:pt x="96" y="119"/>
                  </a:moveTo>
                  <a:cubicBezTo>
                    <a:pt x="102" y="127"/>
                    <a:pt x="86" y="146"/>
                    <a:pt x="81" y="150"/>
                  </a:cubicBezTo>
                  <a:cubicBezTo>
                    <a:pt x="63" y="165"/>
                    <a:pt x="48" y="144"/>
                    <a:pt x="46" y="127"/>
                  </a:cubicBezTo>
                  <a:cubicBezTo>
                    <a:pt x="29" y="139"/>
                    <a:pt x="4" y="133"/>
                    <a:pt x="2" y="110"/>
                  </a:cubicBezTo>
                  <a:cubicBezTo>
                    <a:pt x="0" y="91"/>
                    <a:pt x="14" y="80"/>
                    <a:pt x="27" y="70"/>
                  </a:cubicBezTo>
                  <a:cubicBezTo>
                    <a:pt x="26" y="57"/>
                    <a:pt x="23" y="48"/>
                    <a:pt x="30" y="38"/>
                  </a:cubicBezTo>
                  <a:cubicBezTo>
                    <a:pt x="35" y="28"/>
                    <a:pt x="44" y="19"/>
                    <a:pt x="55" y="14"/>
                  </a:cubicBezTo>
                  <a:cubicBezTo>
                    <a:pt x="79" y="0"/>
                    <a:pt x="91" y="20"/>
                    <a:pt x="105" y="36"/>
                  </a:cubicBezTo>
                  <a:cubicBezTo>
                    <a:pt x="113" y="24"/>
                    <a:pt x="114" y="32"/>
                    <a:pt x="122" y="35"/>
                  </a:cubicBezTo>
                  <a:cubicBezTo>
                    <a:pt x="132" y="40"/>
                    <a:pt x="142" y="35"/>
                    <a:pt x="145" y="49"/>
                  </a:cubicBezTo>
                  <a:cubicBezTo>
                    <a:pt x="147" y="66"/>
                    <a:pt x="128" y="88"/>
                    <a:pt x="112" y="91"/>
                  </a:cubicBezTo>
                  <a:cubicBezTo>
                    <a:pt x="120" y="101"/>
                    <a:pt x="123" y="105"/>
                    <a:pt x="109" y="114"/>
                  </a:cubicBezTo>
                  <a:cubicBezTo>
                    <a:pt x="106" y="116"/>
                    <a:pt x="97" y="120"/>
                    <a:pt x="94" y="118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14"/>
            <p:cNvSpPr/>
            <p:nvPr userDrawn="1"/>
          </p:nvSpPr>
          <p:spPr bwMode="auto">
            <a:xfrm>
              <a:off x="4208851" y="352680"/>
              <a:ext cx="116696" cy="141008"/>
            </a:xfrm>
            <a:custGeom>
              <a:avLst/>
              <a:gdLst>
                <a:gd name="T0" fmla="*/ 43 w 77"/>
                <a:gd name="T1" fmla="*/ 69 h 93"/>
                <a:gd name="T2" fmla="*/ 1 w 77"/>
                <a:gd name="T3" fmla="*/ 92 h 93"/>
                <a:gd name="T4" fmla="*/ 24 w 77"/>
                <a:gd name="T5" fmla="*/ 67 h 93"/>
                <a:gd name="T6" fmla="*/ 27 w 77"/>
                <a:gd name="T7" fmla="*/ 51 h 93"/>
                <a:gd name="T8" fmla="*/ 28 w 77"/>
                <a:gd name="T9" fmla="*/ 34 h 93"/>
                <a:gd name="T10" fmla="*/ 33 w 77"/>
                <a:gd name="T11" fmla="*/ 0 h 93"/>
                <a:gd name="T12" fmla="*/ 42 w 77"/>
                <a:gd name="T13" fmla="*/ 32 h 93"/>
                <a:gd name="T14" fmla="*/ 49 w 77"/>
                <a:gd name="T15" fmla="*/ 21 h 93"/>
                <a:gd name="T16" fmla="*/ 53 w 77"/>
                <a:gd name="T17" fmla="*/ 32 h 93"/>
                <a:gd name="T18" fmla="*/ 67 w 77"/>
                <a:gd name="T19" fmla="*/ 30 h 93"/>
                <a:gd name="T20" fmla="*/ 62 w 77"/>
                <a:gd name="T21" fmla="*/ 43 h 93"/>
                <a:gd name="T22" fmla="*/ 58 w 77"/>
                <a:gd name="T23" fmla="*/ 54 h 93"/>
                <a:gd name="T24" fmla="*/ 68 w 77"/>
                <a:gd name="T25" fmla="*/ 65 h 93"/>
                <a:gd name="T26" fmla="*/ 61 w 77"/>
                <a:gd name="T27" fmla="*/ 83 h 93"/>
                <a:gd name="T28" fmla="*/ 45 w 77"/>
                <a:gd name="T29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3">
                  <a:moveTo>
                    <a:pt x="43" y="69"/>
                  </a:moveTo>
                  <a:cubicBezTo>
                    <a:pt x="31" y="78"/>
                    <a:pt x="16" y="93"/>
                    <a:pt x="1" y="92"/>
                  </a:cubicBezTo>
                  <a:cubicBezTo>
                    <a:pt x="0" y="80"/>
                    <a:pt x="20" y="76"/>
                    <a:pt x="24" y="67"/>
                  </a:cubicBezTo>
                  <a:cubicBezTo>
                    <a:pt x="10" y="63"/>
                    <a:pt x="23" y="56"/>
                    <a:pt x="27" y="51"/>
                  </a:cubicBezTo>
                  <a:cubicBezTo>
                    <a:pt x="34" y="43"/>
                    <a:pt x="34" y="43"/>
                    <a:pt x="28" y="34"/>
                  </a:cubicBezTo>
                  <a:cubicBezTo>
                    <a:pt x="19" y="22"/>
                    <a:pt x="18" y="7"/>
                    <a:pt x="33" y="0"/>
                  </a:cubicBezTo>
                  <a:cubicBezTo>
                    <a:pt x="42" y="10"/>
                    <a:pt x="41" y="19"/>
                    <a:pt x="42" y="32"/>
                  </a:cubicBezTo>
                  <a:cubicBezTo>
                    <a:pt x="43" y="27"/>
                    <a:pt x="45" y="24"/>
                    <a:pt x="49" y="21"/>
                  </a:cubicBezTo>
                  <a:cubicBezTo>
                    <a:pt x="53" y="24"/>
                    <a:pt x="53" y="28"/>
                    <a:pt x="53" y="32"/>
                  </a:cubicBezTo>
                  <a:cubicBezTo>
                    <a:pt x="57" y="30"/>
                    <a:pt x="63" y="27"/>
                    <a:pt x="67" y="30"/>
                  </a:cubicBezTo>
                  <a:cubicBezTo>
                    <a:pt x="74" y="37"/>
                    <a:pt x="65" y="39"/>
                    <a:pt x="62" y="43"/>
                  </a:cubicBezTo>
                  <a:cubicBezTo>
                    <a:pt x="57" y="49"/>
                    <a:pt x="55" y="47"/>
                    <a:pt x="58" y="54"/>
                  </a:cubicBezTo>
                  <a:cubicBezTo>
                    <a:pt x="59" y="58"/>
                    <a:pt x="66" y="63"/>
                    <a:pt x="68" y="65"/>
                  </a:cubicBezTo>
                  <a:cubicBezTo>
                    <a:pt x="76" y="76"/>
                    <a:pt x="77" y="85"/>
                    <a:pt x="61" y="83"/>
                  </a:cubicBezTo>
                  <a:cubicBezTo>
                    <a:pt x="55" y="81"/>
                    <a:pt x="51" y="78"/>
                    <a:pt x="45" y="78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15"/>
            <p:cNvSpPr/>
            <p:nvPr userDrawn="1"/>
          </p:nvSpPr>
          <p:spPr bwMode="auto">
            <a:xfrm>
              <a:off x="7326922" y="-995347"/>
              <a:ext cx="1293385" cy="1476530"/>
            </a:xfrm>
            <a:custGeom>
              <a:avLst/>
              <a:gdLst>
                <a:gd name="T0" fmla="*/ 369 w 857"/>
                <a:gd name="T1" fmla="*/ 324 h 978"/>
                <a:gd name="T2" fmla="*/ 340 w 857"/>
                <a:gd name="T3" fmla="*/ 198 h 978"/>
                <a:gd name="T4" fmla="*/ 393 w 857"/>
                <a:gd name="T5" fmla="*/ 37 h 978"/>
                <a:gd name="T6" fmla="*/ 532 w 857"/>
                <a:gd name="T7" fmla="*/ 55 h 978"/>
                <a:gd name="T8" fmla="*/ 567 w 857"/>
                <a:gd name="T9" fmla="*/ 132 h 978"/>
                <a:gd name="T10" fmla="*/ 580 w 857"/>
                <a:gd name="T11" fmla="*/ 208 h 978"/>
                <a:gd name="T12" fmla="*/ 564 w 857"/>
                <a:gd name="T13" fmla="*/ 292 h 978"/>
                <a:gd name="T14" fmla="*/ 633 w 857"/>
                <a:gd name="T15" fmla="*/ 235 h 978"/>
                <a:gd name="T16" fmla="*/ 696 w 857"/>
                <a:gd name="T17" fmla="*/ 208 h 978"/>
                <a:gd name="T18" fmla="*/ 777 w 857"/>
                <a:gd name="T19" fmla="*/ 211 h 978"/>
                <a:gd name="T20" fmla="*/ 809 w 857"/>
                <a:gd name="T21" fmla="*/ 227 h 978"/>
                <a:gd name="T22" fmla="*/ 833 w 857"/>
                <a:gd name="T23" fmla="*/ 269 h 978"/>
                <a:gd name="T24" fmla="*/ 838 w 857"/>
                <a:gd name="T25" fmla="*/ 343 h 978"/>
                <a:gd name="T26" fmla="*/ 796 w 857"/>
                <a:gd name="T27" fmla="*/ 411 h 978"/>
                <a:gd name="T28" fmla="*/ 730 w 857"/>
                <a:gd name="T29" fmla="*/ 472 h 978"/>
                <a:gd name="T30" fmla="*/ 691 w 857"/>
                <a:gd name="T31" fmla="*/ 498 h 978"/>
                <a:gd name="T32" fmla="*/ 654 w 857"/>
                <a:gd name="T33" fmla="*/ 506 h 978"/>
                <a:gd name="T34" fmla="*/ 804 w 857"/>
                <a:gd name="T35" fmla="*/ 611 h 978"/>
                <a:gd name="T36" fmla="*/ 814 w 857"/>
                <a:gd name="T37" fmla="*/ 769 h 978"/>
                <a:gd name="T38" fmla="*/ 651 w 857"/>
                <a:gd name="T39" fmla="*/ 746 h 978"/>
                <a:gd name="T40" fmla="*/ 582 w 857"/>
                <a:gd name="T41" fmla="*/ 711 h 978"/>
                <a:gd name="T42" fmla="*/ 546 w 857"/>
                <a:gd name="T43" fmla="*/ 685 h 978"/>
                <a:gd name="T44" fmla="*/ 525 w 857"/>
                <a:gd name="T45" fmla="*/ 667 h 978"/>
                <a:gd name="T46" fmla="*/ 511 w 857"/>
                <a:gd name="T47" fmla="*/ 648 h 978"/>
                <a:gd name="T48" fmla="*/ 506 w 857"/>
                <a:gd name="T49" fmla="*/ 646 h 978"/>
                <a:gd name="T50" fmla="*/ 506 w 857"/>
                <a:gd name="T51" fmla="*/ 646 h 978"/>
                <a:gd name="T52" fmla="*/ 509 w 857"/>
                <a:gd name="T53" fmla="*/ 796 h 978"/>
                <a:gd name="T54" fmla="*/ 480 w 857"/>
                <a:gd name="T55" fmla="*/ 885 h 978"/>
                <a:gd name="T56" fmla="*/ 416 w 857"/>
                <a:gd name="T57" fmla="*/ 962 h 978"/>
                <a:gd name="T58" fmla="*/ 382 w 857"/>
                <a:gd name="T59" fmla="*/ 967 h 978"/>
                <a:gd name="T60" fmla="*/ 343 w 857"/>
                <a:gd name="T61" fmla="*/ 925 h 978"/>
                <a:gd name="T62" fmla="*/ 316 w 857"/>
                <a:gd name="T63" fmla="*/ 841 h 978"/>
                <a:gd name="T64" fmla="*/ 314 w 857"/>
                <a:gd name="T65" fmla="*/ 669 h 978"/>
                <a:gd name="T66" fmla="*/ 322 w 857"/>
                <a:gd name="T67" fmla="*/ 640 h 978"/>
                <a:gd name="T68" fmla="*/ 193 w 857"/>
                <a:gd name="T69" fmla="*/ 743 h 978"/>
                <a:gd name="T70" fmla="*/ 32 w 857"/>
                <a:gd name="T71" fmla="*/ 688 h 978"/>
                <a:gd name="T72" fmla="*/ 3 w 857"/>
                <a:gd name="T73" fmla="*/ 606 h 978"/>
                <a:gd name="T74" fmla="*/ 11 w 857"/>
                <a:gd name="T75" fmla="*/ 567 h 978"/>
                <a:gd name="T76" fmla="*/ 42 w 857"/>
                <a:gd name="T77" fmla="*/ 522 h 978"/>
                <a:gd name="T78" fmla="*/ 143 w 857"/>
                <a:gd name="T79" fmla="*/ 451 h 978"/>
                <a:gd name="T80" fmla="*/ 245 w 857"/>
                <a:gd name="T81" fmla="*/ 437 h 978"/>
                <a:gd name="T82" fmla="*/ 282 w 857"/>
                <a:gd name="T83" fmla="*/ 440 h 978"/>
                <a:gd name="T84" fmla="*/ 198 w 857"/>
                <a:gd name="T85" fmla="*/ 403 h 978"/>
                <a:gd name="T86" fmla="*/ 127 w 857"/>
                <a:gd name="T87" fmla="*/ 340 h 978"/>
                <a:gd name="T88" fmla="*/ 111 w 857"/>
                <a:gd name="T89" fmla="*/ 306 h 978"/>
                <a:gd name="T90" fmla="*/ 82 w 857"/>
                <a:gd name="T91" fmla="*/ 266 h 978"/>
                <a:gd name="T92" fmla="*/ 71 w 857"/>
                <a:gd name="T93" fmla="*/ 224 h 978"/>
                <a:gd name="T94" fmla="*/ 98 w 857"/>
                <a:gd name="T95" fmla="*/ 206 h 978"/>
                <a:gd name="T96" fmla="*/ 274 w 857"/>
                <a:gd name="T97" fmla="*/ 216 h 978"/>
                <a:gd name="T98" fmla="*/ 335 w 857"/>
                <a:gd name="T99" fmla="*/ 261 h 978"/>
                <a:gd name="T100" fmla="*/ 364 w 857"/>
                <a:gd name="T101" fmla="*/ 314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7" h="978">
                  <a:moveTo>
                    <a:pt x="369" y="324"/>
                  </a:moveTo>
                  <a:cubicBezTo>
                    <a:pt x="369" y="279"/>
                    <a:pt x="340" y="245"/>
                    <a:pt x="340" y="198"/>
                  </a:cubicBezTo>
                  <a:cubicBezTo>
                    <a:pt x="340" y="140"/>
                    <a:pt x="351" y="84"/>
                    <a:pt x="393" y="37"/>
                  </a:cubicBezTo>
                  <a:cubicBezTo>
                    <a:pt x="424" y="0"/>
                    <a:pt x="506" y="16"/>
                    <a:pt x="532" y="55"/>
                  </a:cubicBezTo>
                  <a:cubicBezTo>
                    <a:pt x="548" y="76"/>
                    <a:pt x="559" y="108"/>
                    <a:pt x="567" y="132"/>
                  </a:cubicBezTo>
                  <a:cubicBezTo>
                    <a:pt x="577" y="158"/>
                    <a:pt x="577" y="182"/>
                    <a:pt x="580" y="208"/>
                  </a:cubicBezTo>
                  <a:cubicBezTo>
                    <a:pt x="582" y="237"/>
                    <a:pt x="567" y="266"/>
                    <a:pt x="564" y="292"/>
                  </a:cubicBezTo>
                  <a:cubicBezTo>
                    <a:pt x="572" y="263"/>
                    <a:pt x="609" y="248"/>
                    <a:pt x="633" y="235"/>
                  </a:cubicBezTo>
                  <a:cubicBezTo>
                    <a:pt x="651" y="224"/>
                    <a:pt x="675" y="211"/>
                    <a:pt x="696" y="208"/>
                  </a:cubicBezTo>
                  <a:cubicBezTo>
                    <a:pt x="720" y="206"/>
                    <a:pt x="754" y="206"/>
                    <a:pt x="777" y="211"/>
                  </a:cubicBezTo>
                  <a:cubicBezTo>
                    <a:pt x="788" y="213"/>
                    <a:pt x="801" y="219"/>
                    <a:pt x="809" y="227"/>
                  </a:cubicBezTo>
                  <a:cubicBezTo>
                    <a:pt x="822" y="237"/>
                    <a:pt x="822" y="258"/>
                    <a:pt x="833" y="269"/>
                  </a:cubicBezTo>
                  <a:cubicBezTo>
                    <a:pt x="857" y="295"/>
                    <a:pt x="854" y="314"/>
                    <a:pt x="838" y="343"/>
                  </a:cubicBezTo>
                  <a:cubicBezTo>
                    <a:pt x="825" y="366"/>
                    <a:pt x="812" y="390"/>
                    <a:pt x="796" y="411"/>
                  </a:cubicBezTo>
                  <a:cubicBezTo>
                    <a:pt x="777" y="437"/>
                    <a:pt x="754" y="453"/>
                    <a:pt x="730" y="472"/>
                  </a:cubicBezTo>
                  <a:cubicBezTo>
                    <a:pt x="717" y="480"/>
                    <a:pt x="704" y="493"/>
                    <a:pt x="691" y="498"/>
                  </a:cubicBezTo>
                  <a:cubicBezTo>
                    <a:pt x="677" y="503"/>
                    <a:pt x="664" y="501"/>
                    <a:pt x="654" y="506"/>
                  </a:cubicBezTo>
                  <a:cubicBezTo>
                    <a:pt x="706" y="514"/>
                    <a:pt x="780" y="561"/>
                    <a:pt x="804" y="611"/>
                  </a:cubicBezTo>
                  <a:cubicBezTo>
                    <a:pt x="822" y="648"/>
                    <a:pt x="843" y="735"/>
                    <a:pt x="814" y="769"/>
                  </a:cubicBezTo>
                  <a:cubicBezTo>
                    <a:pt x="777" y="809"/>
                    <a:pt x="693" y="759"/>
                    <a:pt x="651" y="746"/>
                  </a:cubicBezTo>
                  <a:cubicBezTo>
                    <a:pt x="627" y="738"/>
                    <a:pt x="604" y="725"/>
                    <a:pt x="582" y="711"/>
                  </a:cubicBezTo>
                  <a:cubicBezTo>
                    <a:pt x="569" y="704"/>
                    <a:pt x="556" y="696"/>
                    <a:pt x="546" y="685"/>
                  </a:cubicBezTo>
                  <a:cubicBezTo>
                    <a:pt x="538" y="680"/>
                    <a:pt x="530" y="675"/>
                    <a:pt x="525" y="667"/>
                  </a:cubicBezTo>
                  <a:cubicBezTo>
                    <a:pt x="522" y="664"/>
                    <a:pt x="517" y="648"/>
                    <a:pt x="511" y="648"/>
                  </a:cubicBezTo>
                  <a:cubicBezTo>
                    <a:pt x="509" y="648"/>
                    <a:pt x="509" y="646"/>
                    <a:pt x="506" y="646"/>
                  </a:cubicBezTo>
                  <a:cubicBezTo>
                    <a:pt x="506" y="646"/>
                    <a:pt x="506" y="646"/>
                    <a:pt x="506" y="646"/>
                  </a:cubicBezTo>
                  <a:cubicBezTo>
                    <a:pt x="506" y="696"/>
                    <a:pt x="511" y="746"/>
                    <a:pt x="509" y="796"/>
                  </a:cubicBezTo>
                  <a:cubicBezTo>
                    <a:pt x="506" y="827"/>
                    <a:pt x="493" y="859"/>
                    <a:pt x="480" y="885"/>
                  </a:cubicBezTo>
                  <a:cubicBezTo>
                    <a:pt x="464" y="920"/>
                    <a:pt x="440" y="938"/>
                    <a:pt x="416" y="962"/>
                  </a:cubicBezTo>
                  <a:cubicBezTo>
                    <a:pt x="403" y="975"/>
                    <a:pt x="398" y="978"/>
                    <a:pt x="382" y="967"/>
                  </a:cubicBezTo>
                  <a:cubicBezTo>
                    <a:pt x="366" y="956"/>
                    <a:pt x="353" y="938"/>
                    <a:pt x="343" y="925"/>
                  </a:cubicBezTo>
                  <a:cubicBezTo>
                    <a:pt x="327" y="899"/>
                    <a:pt x="322" y="870"/>
                    <a:pt x="316" y="841"/>
                  </a:cubicBezTo>
                  <a:cubicBezTo>
                    <a:pt x="309" y="783"/>
                    <a:pt x="295" y="727"/>
                    <a:pt x="314" y="669"/>
                  </a:cubicBezTo>
                  <a:cubicBezTo>
                    <a:pt x="316" y="659"/>
                    <a:pt x="322" y="648"/>
                    <a:pt x="322" y="640"/>
                  </a:cubicBezTo>
                  <a:cubicBezTo>
                    <a:pt x="303" y="704"/>
                    <a:pt x="256" y="735"/>
                    <a:pt x="193" y="743"/>
                  </a:cubicBezTo>
                  <a:cubicBezTo>
                    <a:pt x="132" y="751"/>
                    <a:pt x="71" y="738"/>
                    <a:pt x="32" y="688"/>
                  </a:cubicBezTo>
                  <a:cubicBezTo>
                    <a:pt x="13" y="667"/>
                    <a:pt x="5" y="635"/>
                    <a:pt x="3" y="606"/>
                  </a:cubicBezTo>
                  <a:cubicBezTo>
                    <a:pt x="0" y="593"/>
                    <a:pt x="3" y="580"/>
                    <a:pt x="11" y="567"/>
                  </a:cubicBezTo>
                  <a:cubicBezTo>
                    <a:pt x="21" y="551"/>
                    <a:pt x="32" y="538"/>
                    <a:pt x="42" y="522"/>
                  </a:cubicBezTo>
                  <a:cubicBezTo>
                    <a:pt x="66" y="490"/>
                    <a:pt x="103" y="461"/>
                    <a:pt x="143" y="451"/>
                  </a:cubicBezTo>
                  <a:cubicBezTo>
                    <a:pt x="174" y="443"/>
                    <a:pt x="211" y="443"/>
                    <a:pt x="245" y="437"/>
                  </a:cubicBezTo>
                  <a:cubicBezTo>
                    <a:pt x="256" y="437"/>
                    <a:pt x="274" y="435"/>
                    <a:pt x="282" y="440"/>
                  </a:cubicBezTo>
                  <a:cubicBezTo>
                    <a:pt x="253" y="440"/>
                    <a:pt x="222" y="419"/>
                    <a:pt x="198" y="403"/>
                  </a:cubicBezTo>
                  <a:cubicBezTo>
                    <a:pt x="171" y="387"/>
                    <a:pt x="143" y="366"/>
                    <a:pt x="127" y="340"/>
                  </a:cubicBezTo>
                  <a:cubicBezTo>
                    <a:pt x="119" y="327"/>
                    <a:pt x="119" y="316"/>
                    <a:pt x="111" y="306"/>
                  </a:cubicBezTo>
                  <a:cubicBezTo>
                    <a:pt x="100" y="292"/>
                    <a:pt x="90" y="282"/>
                    <a:pt x="82" y="266"/>
                  </a:cubicBezTo>
                  <a:cubicBezTo>
                    <a:pt x="74" y="253"/>
                    <a:pt x="69" y="240"/>
                    <a:pt x="71" y="224"/>
                  </a:cubicBezTo>
                  <a:cubicBezTo>
                    <a:pt x="74" y="206"/>
                    <a:pt x="79" y="208"/>
                    <a:pt x="98" y="206"/>
                  </a:cubicBezTo>
                  <a:cubicBezTo>
                    <a:pt x="156" y="198"/>
                    <a:pt x="219" y="195"/>
                    <a:pt x="274" y="216"/>
                  </a:cubicBezTo>
                  <a:cubicBezTo>
                    <a:pt x="298" y="227"/>
                    <a:pt x="322" y="237"/>
                    <a:pt x="335" y="261"/>
                  </a:cubicBezTo>
                  <a:cubicBezTo>
                    <a:pt x="343" y="277"/>
                    <a:pt x="361" y="295"/>
                    <a:pt x="364" y="314"/>
                  </a:cubicBezTo>
                </a:path>
              </a:pathLst>
            </a:custGeom>
            <a:solidFill>
              <a:srgbClr val="FF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116"/>
            <p:cNvSpPr/>
            <p:nvPr userDrawn="1"/>
          </p:nvSpPr>
          <p:spPr bwMode="auto">
            <a:xfrm>
              <a:off x="7359339" y="-828406"/>
              <a:ext cx="1204242" cy="1066473"/>
            </a:xfrm>
            <a:custGeom>
              <a:avLst/>
              <a:gdLst>
                <a:gd name="T0" fmla="*/ 335 w 799"/>
                <a:gd name="T1" fmla="*/ 145 h 706"/>
                <a:gd name="T2" fmla="*/ 359 w 799"/>
                <a:gd name="T3" fmla="*/ 118 h 706"/>
                <a:gd name="T4" fmla="*/ 388 w 799"/>
                <a:gd name="T5" fmla="*/ 166 h 706"/>
                <a:gd name="T6" fmla="*/ 411 w 799"/>
                <a:gd name="T7" fmla="*/ 113 h 706"/>
                <a:gd name="T8" fmla="*/ 443 w 799"/>
                <a:gd name="T9" fmla="*/ 174 h 706"/>
                <a:gd name="T10" fmla="*/ 469 w 799"/>
                <a:gd name="T11" fmla="*/ 200 h 706"/>
                <a:gd name="T12" fmla="*/ 511 w 799"/>
                <a:gd name="T13" fmla="*/ 89 h 706"/>
                <a:gd name="T14" fmla="*/ 525 w 799"/>
                <a:gd name="T15" fmla="*/ 176 h 706"/>
                <a:gd name="T16" fmla="*/ 525 w 799"/>
                <a:gd name="T17" fmla="*/ 226 h 706"/>
                <a:gd name="T18" fmla="*/ 535 w 799"/>
                <a:gd name="T19" fmla="*/ 263 h 706"/>
                <a:gd name="T20" fmla="*/ 561 w 799"/>
                <a:gd name="T21" fmla="*/ 276 h 706"/>
                <a:gd name="T22" fmla="*/ 738 w 799"/>
                <a:gd name="T23" fmla="*/ 179 h 706"/>
                <a:gd name="T24" fmla="*/ 591 w 799"/>
                <a:gd name="T25" fmla="*/ 319 h 706"/>
                <a:gd name="T26" fmla="*/ 630 w 799"/>
                <a:gd name="T27" fmla="*/ 321 h 706"/>
                <a:gd name="T28" fmla="*/ 646 w 799"/>
                <a:gd name="T29" fmla="*/ 337 h 706"/>
                <a:gd name="T30" fmla="*/ 643 w 799"/>
                <a:gd name="T31" fmla="*/ 363 h 706"/>
                <a:gd name="T32" fmla="*/ 701 w 799"/>
                <a:gd name="T33" fmla="*/ 419 h 706"/>
                <a:gd name="T34" fmla="*/ 735 w 799"/>
                <a:gd name="T35" fmla="*/ 463 h 706"/>
                <a:gd name="T36" fmla="*/ 725 w 799"/>
                <a:gd name="T37" fmla="*/ 490 h 706"/>
                <a:gd name="T38" fmla="*/ 591 w 799"/>
                <a:gd name="T39" fmla="*/ 434 h 706"/>
                <a:gd name="T40" fmla="*/ 691 w 799"/>
                <a:gd name="T41" fmla="*/ 495 h 706"/>
                <a:gd name="T42" fmla="*/ 709 w 799"/>
                <a:gd name="T43" fmla="*/ 548 h 706"/>
                <a:gd name="T44" fmla="*/ 606 w 799"/>
                <a:gd name="T45" fmla="*/ 471 h 706"/>
                <a:gd name="T46" fmla="*/ 601 w 799"/>
                <a:gd name="T47" fmla="*/ 490 h 706"/>
                <a:gd name="T48" fmla="*/ 564 w 799"/>
                <a:gd name="T49" fmla="*/ 498 h 706"/>
                <a:gd name="T50" fmla="*/ 498 w 799"/>
                <a:gd name="T51" fmla="*/ 453 h 706"/>
                <a:gd name="T52" fmla="*/ 540 w 799"/>
                <a:gd name="T53" fmla="*/ 550 h 706"/>
                <a:gd name="T54" fmla="*/ 498 w 799"/>
                <a:gd name="T55" fmla="*/ 516 h 706"/>
                <a:gd name="T56" fmla="*/ 475 w 799"/>
                <a:gd name="T57" fmla="*/ 542 h 706"/>
                <a:gd name="T58" fmla="*/ 467 w 799"/>
                <a:gd name="T59" fmla="*/ 706 h 706"/>
                <a:gd name="T60" fmla="*/ 454 w 799"/>
                <a:gd name="T61" fmla="*/ 582 h 706"/>
                <a:gd name="T62" fmla="*/ 422 w 799"/>
                <a:gd name="T63" fmla="*/ 622 h 706"/>
                <a:gd name="T64" fmla="*/ 390 w 799"/>
                <a:gd name="T65" fmla="*/ 540 h 706"/>
                <a:gd name="T66" fmla="*/ 369 w 799"/>
                <a:gd name="T67" fmla="*/ 527 h 706"/>
                <a:gd name="T68" fmla="*/ 348 w 799"/>
                <a:gd name="T69" fmla="*/ 672 h 706"/>
                <a:gd name="T70" fmla="*/ 340 w 799"/>
                <a:gd name="T71" fmla="*/ 535 h 706"/>
                <a:gd name="T72" fmla="*/ 311 w 799"/>
                <a:gd name="T73" fmla="*/ 603 h 706"/>
                <a:gd name="T74" fmla="*/ 340 w 799"/>
                <a:gd name="T75" fmla="*/ 484 h 706"/>
                <a:gd name="T76" fmla="*/ 285 w 799"/>
                <a:gd name="T77" fmla="*/ 519 h 706"/>
                <a:gd name="T78" fmla="*/ 285 w 799"/>
                <a:gd name="T79" fmla="*/ 498 h 706"/>
                <a:gd name="T80" fmla="*/ 277 w 799"/>
                <a:gd name="T81" fmla="*/ 448 h 706"/>
                <a:gd name="T82" fmla="*/ 295 w 799"/>
                <a:gd name="T83" fmla="*/ 398 h 706"/>
                <a:gd name="T84" fmla="*/ 256 w 799"/>
                <a:gd name="T85" fmla="*/ 376 h 706"/>
                <a:gd name="T86" fmla="*/ 106 w 799"/>
                <a:gd name="T87" fmla="*/ 458 h 706"/>
                <a:gd name="T88" fmla="*/ 32 w 799"/>
                <a:gd name="T89" fmla="*/ 477 h 706"/>
                <a:gd name="T90" fmla="*/ 79 w 799"/>
                <a:gd name="T91" fmla="*/ 408 h 706"/>
                <a:gd name="T92" fmla="*/ 0 w 799"/>
                <a:gd name="T93" fmla="*/ 456 h 706"/>
                <a:gd name="T94" fmla="*/ 116 w 799"/>
                <a:gd name="T95" fmla="*/ 350 h 706"/>
                <a:gd name="T96" fmla="*/ 243 w 799"/>
                <a:gd name="T97" fmla="*/ 313 h 706"/>
                <a:gd name="T98" fmla="*/ 135 w 799"/>
                <a:gd name="T99" fmla="*/ 239 h 706"/>
                <a:gd name="T100" fmla="*/ 261 w 799"/>
                <a:gd name="T101" fmla="*/ 276 h 706"/>
                <a:gd name="T102" fmla="*/ 261 w 799"/>
                <a:gd name="T103" fmla="*/ 232 h 706"/>
                <a:gd name="T104" fmla="*/ 306 w 799"/>
                <a:gd name="T105" fmla="*/ 197 h 706"/>
                <a:gd name="T106" fmla="*/ 306 w 799"/>
                <a:gd name="T107" fmla="*/ 179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9" h="706">
                  <a:moveTo>
                    <a:pt x="351" y="210"/>
                  </a:moveTo>
                  <a:cubicBezTo>
                    <a:pt x="364" y="195"/>
                    <a:pt x="343" y="163"/>
                    <a:pt x="335" y="145"/>
                  </a:cubicBezTo>
                  <a:cubicBezTo>
                    <a:pt x="322" y="105"/>
                    <a:pt x="303" y="37"/>
                    <a:pt x="335" y="0"/>
                  </a:cubicBezTo>
                  <a:cubicBezTo>
                    <a:pt x="351" y="39"/>
                    <a:pt x="343" y="81"/>
                    <a:pt x="359" y="118"/>
                  </a:cubicBezTo>
                  <a:cubicBezTo>
                    <a:pt x="361" y="129"/>
                    <a:pt x="364" y="137"/>
                    <a:pt x="369" y="147"/>
                  </a:cubicBezTo>
                  <a:cubicBezTo>
                    <a:pt x="374" y="155"/>
                    <a:pt x="382" y="158"/>
                    <a:pt x="388" y="166"/>
                  </a:cubicBezTo>
                  <a:cubicBezTo>
                    <a:pt x="398" y="181"/>
                    <a:pt x="388" y="210"/>
                    <a:pt x="393" y="229"/>
                  </a:cubicBezTo>
                  <a:cubicBezTo>
                    <a:pt x="427" y="213"/>
                    <a:pt x="382" y="134"/>
                    <a:pt x="411" y="113"/>
                  </a:cubicBezTo>
                  <a:cubicBezTo>
                    <a:pt x="432" y="129"/>
                    <a:pt x="411" y="179"/>
                    <a:pt x="430" y="197"/>
                  </a:cubicBezTo>
                  <a:cubicBezTo>
                    <a:pt x="435" y="192"/>
                    <a:pt x="438" y="181"/>
                    <a:pt x="443" y="174"/>
                  </a:cubicBezTo>
                  <a:cubicBezTo>
                    <a:pt x="448" y="184"/>
                    <a:pt x="446" y="203"/>
                    <a:pt x="451" y="210"/>
                  </a:cubicBezTo>
                  <a:cubicBezTo>
                    <a:pt x="456" y="205"/>
                    <a:pt x="461" y="200"/>
                    <a:pt x="469" y="200"/>
                  </a:cubicBezTo>
                  <a:cubicBezTo>
                    <a:pt x="472" y="208"/>
                    <a:pt x="469" y="216"/>
                    <a:pt x="467" y="224"/>
                  </a:cubicBezTo>
                  <a:cubicBezTo>
                    <a:pt x="504" y="234"/>
                    <a:pt x="517" y="113"/>
                    <a:pt x="511" y="89"/>
                  </a:cubicBezTo>
                  <a:cubicBezTo>
                    <a:pt x="517" y="105"/>
                    <a:pt x="525" y="116"/>
                    <a:pt x="527" y="131"/>
                  </a:cubicBezTo>
                  <a:cubicBezTo>
                    <a:pt x="530" y="147"/>
                    <a:pt x="522" y="163"/>
                    <a:pt x="525" y="176"/>
                  </a:cubicBezTo>
                  <a:cubicBezTo>
                    <a:pt x="533" y="158"/>
                    <a:pt x="540" y="176"/>
                    <a:pt x="538" y="189"/>
                  </a:cubicBezTo>
                  <a:cubicBezTo>
                    <a:pt x="535" y="200"/>
                    <a:pt x="530" y="213"/>
                    <a:pt x="525" y="226"/>
                  </a:cubicBezTo>
                  <a:cubicBezTo>
                    <a:pt x="514" y="247"/>
                    <a:pt x="504" y="271"/>
                    <a:pt x="493" y="292"/>
                  </a:cubicBezTo>
                  <a:cubicBezTo>
                    <a:pt x="506" y="292"/>
                    <a:pt x="522" y="271"/>
                    <a:pt x="535" y="263"/>
                  </a:cubicBezTo>
                  <a:cubicBezTo>
                    <a:pt x="546" y="258"/>
                    <a:pt x="561" y="250"/>
                    <a:pt x="577" y="247"/>
                  </a:cubicBezTo>
                  <a:cubicBezTo>
                    <a:pt x="583" y="258"/>
                    <a:pt x="567" y="268"/>
                    <a:pt x="561" y="276"/>
                  </a:cubicBezTo>
                  <a:cubicBezTo>
                    <a:pt x="591" y="282"/>
                    <a:pt x="635" y="232"/>
                    <a:pt x="656" y="216"/>
                  </a:cubicBezTo>
                  <a:cubicBezTo>
                    <a:pt x="680" y="197"/>
                    <a:pt x="709" y="189"/>
                    <a:pt x="738" y="179"/>
                  </a:cubicBezTo>
                  <a:cubicBezTo>
                    <a:pt x="741" y="200"/>
                    <a:pt x="677" y="234"/>
                    <a:pt x="662" y="245"/>
                  </a:cubicBezTo>
                  <a:cubicBezTo>
                    <a:pt x="635" y="266"/>
                    <a:pt x="609" y="292"/>
                    <a:pt x="591" y="319"/>
                  </a:cubicBezTo>
                  <a:cubicBezTo>
                    <a:pt x="617" y="332"/>
                    <a:pt x="638" y="308"/>
                    <a:pt x="659" y="297"/>
                  </a:cubicBezTo>
                  <a:cubicBezTo>
                    <a:pt x="654" y="311"/>
                    <a:pt x="638" y="316"/>
                    <a:pt x="630" y="321"/>
                  </a:cubicBezTo>
                  <a:cubicBezTo>
                    <a:pt x="619" y="329"/>
                    <a:pt x="606" y="337"/>
                    <a:pt x="598" y="347"/>
                  </a:cubicBezTo>
                  <a:cubicBezTo>
                    <a:pt x="617" y="350"/>
                    <a:pt x="633" y="345"/>
                    <a:pt x="646" y="337"/>
                  </a:cubicBezTo>
                  <a:cubicBezTo>
                    <a:pt x="638" y="342"/>
                    <a:pt x="630" y="350"/>
                    <a:pt x="625" y="358"/>
                  </a:cubicBezTo>
                  <a:cubicBezTo>
                    <a:pt x="630" y="363"/>
                    <a:pt x="635" y="363"/>
                    <a:pt x="643" y="363"/>
                  </a:cubicBezTo>
                  <a:cubicBezTo>
                    <a:pt x="638" y="382"/>
                    <a:pt x="567" y="384"/>
                    <a:pt x="551" y="384"/>
                  </a:cubicBezTo>
                  <a:cubicBezTo>
                    <a:pt x="606" y="384"/>
                    <a:pt x="651" y="398"/>
                    <a:pt x="701" y="419"/>
                  </a:cubicBezTo>
                  <a:cubicBezTo>
                    <a:pt x="751" y="440"/>
                    <a:pt x="780" y="484"/>
                    <a:pt x="799" y="535"/>
                  </a:cubicBezTo>
                  <a:cubicBezTo>
                    <a:pt x="788" y="511"/>
                    <a:pt x="756" y="477"/>
                    <a:pt x="735" y="463"/>
                  </a:cubicBezTo>
                  <a:cubicBezTo>
                    <a:pt x="712" y="450"/>
                    <a:pt x="691" y="445"/>
                    <a:pt x="667" y="437"/>
                  </a:cubicBezTo>
                  <a:cubicBezTo>
                    <a:pt x="685" y="450"/>
                    <a:pt x="712" y="471"/>
                    <a:pt x="725" y="490"/>
                  </a:cubicBezTo>
                  <a:cubicBezTo>
                    <a:pt x="709" y="492"/>
                    <a:pt x="672" y="466"/>
                    <a:pt x="656" y="458"/>
                  </a:cubicBezTo>
                  <a:cubicBezTo>
                    <a:pt x="638" y="450"/>
                    <a:pt x="612" y="432"/>
                    <a:pt x="591" y="434"/>
                  </a:cubicBezTo>
                  <a:cubicBezTo>
                    <a:pt x="612" y="432"/>
                    <a:pt x="625" y="448"/>
                    <a:pt x="641" y="458"/>
                  </a:cubicBezTo>
                  <a:cubicBezTo>
                    <a:pt x="659" y="469"/>
                    <a:pt x="675" y="479"/>
                    <a:pt x="691" y="495"/>
                  </a:cubicBezTo>
                  <a:cubicBezTo>
                    <a:pt x="709" y="511"/>
                    <a:pt x="733" y="556"/>
                    <a:pt x="756" y="556"/>
                  </a:cubicBezTo>
                  <a:cubicBezTo>
                    <a:pt x="743" y="550"/>
                    <a:pt x="725" y="553"/>
                    <a:pt x="709" y="548"/>
                  </a:cubicBezTo>
                  <a:cubicBezTo>
                    <a:pt x="688" y="540"/>
                    <a:pt x="672" y="527"/>
                    <a:pt x="654" y="511"/>
                  </a:cubicBezTo>
                  <a:cubicBezTo>
                    <a:pt x="638" y="498"/>
                    <a:pt x="625" y="482"/>
                    <a:pt x="606" y="471"/>
                  </a:cubicBezTo>
                  <a:cubicBezTo>
                    <a:pt x="591" y="463"/>
                    <a:pt x="572" y="458"/>
                    <a:pt x="559" y="448"/>
                  </a:cubicBezTo>
                  <a:cubicBezTo>
                    <a:pt x="569" y="463"/>
                    <a:pt x="588" y="477"/>
                    <a:pt x="601" y="490"/>
                  </a:cubicBezTo>
                  <a:cubicBezTo>
                    <a:pt x="580" y="482"/>
                    <a:pt x="561" y="463"/>
                    <a:pt x="535" y="461"/>
                  </a:cubicBezTo>
                  <a:cubicBezTo>
                    <a:pt x="540" y="474"/>
                    <a:pt x="554" y="490"/>
                    <a:pt x="564" y="498"/>
                  </a:cubicBezTo>
                  <a:cubicBezTo>
                    <a:pt x="546" y="498"/>
                    <a:pt x="530" y="482"/>
                    <a:pt x="514" y="471"/>
                  </a:cubicBezTo>
                  <a:cubicBezTo>
                    <a:pt x="506" y="466"/>
                    <a:pt x="504" y="463"/>
                    <a:pt x="498" y="453"/>
                  </a:cubicBezTo>
                  <a:cubicBezTo>
                    <a:pt x="493" y="445"/>
                    <a:pt x="493" y="434"/>
                    <a:pt x="482" y="432"/>
                  </a:cubicBezTo>
                  <a:cubicBezTo>
                    <a:pt x="467" y="474"/>
                    <a:pt x="511" y="524"/>
                    <a:pt x="540" y="550"/>
                  </a:cubicBezTo>
                  <a:cubicBezTo>
                    <a:pt x="540" y="550"/>
                    <a:pt x="540" y="550"/>
                    <a:pt x="540" y="550"/>
                  </a:cubicBezTo>
                  <a:cubicBezTo>
                    <a:pt x="527" y="548"/>
                    <a:pt x="509" y="524"/>
                    <a:pt x="498" y="516"/>
                  </a:cubicBezTo>
                  <a:cubicBezTo>
                    <a:pt x="482" y="503"/>
                    <a:pt x="467" y="495"/>
                    <a:pt x="451" y="482"/>
                  </a:cubicBezTo>
                  <a:cubicBezTo>
                    <a:pt x="446" y="500"/>
                    <a:pt x="469" y="527"/>
                    <a:pt x="475" y="542"/>
                  </a:cubicBezTo>
                  <a:cubicBezTo>
                    <a:pt x="480" y="561"/>
                    <a:pt x="482" y="579"/>
                    <a:pt x="482" y="598"/>
                  </a:cubicBezTo>
                  <a:cubicBezTo>
                    <a:pt x="482" y="635"/>
                    <a:pt x="472" y="669"/>
                    <a:pt x="467" y="706"/>
                  </a:cubicBezTo>
                  <a:cubicBezTo>
                    <a:pt x="456" y="682"/>
                    <a:pt x="456" y="648"/>
                    <a:pt x="456" y="622"/>
                  </a:cubicBezTo>
                  <a:cubicBezTo>
                    <a:pt x="456" y="608"/>
                    <a:pt x="459" y="595"/>
                    <a:pt x="454" y="582"/>
                  </a:cubicBezTo>
                  <a:cubicBezTo>
                    <a:pt x="448" y="571"/>
                    <a:pt x="435" y="550"/>
                    <a:pt x="427" y="545"/>
                  </a:cubicBezTo>
                  <a:cubicBezTo>
                    <a:pt x="424" y="569"/>
                    <a:pt x="422" y="598"/>
                    <a:pt x="422" y="622"/>
                  </a:cubicBezTo>
                  <a:cubicBezTo>
                    <a:pt x="422" y="577"/>
                    <a:pt x="411" y="532"/>
                    <a:pt x="411" y="487"/>
                  </a:cubicBezTo>
                  <a:cubicBezTo>
                    <a:pt x="411" y="506"/>
                    <a:pt x="398" y="524"/>
                    <a:pt x="390" y="540"/>
                  </a:cubicBezTo>
                  <a:cubicBezTo>
                    <a:pt x="388" y="548"/>
                    <a:pt x="388" y="558"/>
                    <a:pt x="382" y="566"/>
                  </a:cubicBezTo>
                  <a:cubicBezTo>
                    <a:pt x="382" y="558"/>
                    <a:pt x="380" y="527"/>
                    <a:pt x="369" y="527"/>
                  </a:cubicBezTo>
                  <a:cubicBezTo>
                    <a:pt x="356" y="524"/>
                    <a:pt x="359" y="561"/>
                    <a:pt x="356" y="571"/>
                  </a:cubicBezTo>
                  <a:cubicBezTo>
                    <a:pt x="351" y="603"/>
                    <a:pt x="338" y="637"/>
                    <a:pt x="348" y="672"/>
                  </a:cubicBezTo>
                  <a:cubicBezTo>
                    <a:pt x="351" y="648"/>
                    <a:pt x="338" y="624"/>
                    <a:pt x="338" y="600"/>
                  </a:cubicBezTo>
                  <a:cubicBezTo>
                    <a:pt x="338" y="577"/>
                    <a:pt x="340" y="556"/>
                    <a:pt x="340" y="535"/>
                  </a:cubicBezTo>
                  <a:cubicBezTo>
                    <a:pt x="340" y="550"/>
                    <a:pt x="330" y="564"/>
                    <a:pt x="322" y="577"/>
                  </a:cubicBezTo>
                  <a:cubicBezTo>
                    <a:pt x="316" y="585"/>
                    <a:pt x="316" y="595"/>
                    <a:pt x="311" y="603"/>
                  </a:cubicBezTo>
                  <a:cubicBezTo>
                    <a:pt x="311" y="574"/>
                    <a:pt x="314" y="545"/>
                    <a:pt x="322" y="519"/>
                  </a:cubicBezTo>
                  <a:cubicBezTo>
                    <a:pt x="327" y="508"/>
                    <a:pt x="332" y="495"/>
                    <a:pt x="340" y="484"/>
                  </a:cubicBezTo>
                  <a:cubicBezTo>
                    <a:pt x="348" y="477"/>
                    <a:pt x="364" y="463"/>
                    <a:pt x="359" y="448"/>
                  </a:cubicBezTo>
                  <a:cubicBezTo>
                    <a:pt x="324" y="463"/>
                    <a:pt x="309" y="490"/>
                    <a:pt x="285" y="519"/>
                  </a:cubicBezTo>
                  <a:cubicBezTo>
                    <a:pt x="269" y="540"/>
                    <a:pt x="222" y="574"/>
                    <a:pt x="193" y="556"/>
                  </a:cubicBezTo>
                  <a:cubicBezTo>
                    <a:pt x="224" y="540"/>
                    <a:pt x="261" y="521"/>
                    <a:pt x="285" y="498"/>
                  </a:cubicBezTo>
                  <a:cubicBezTo>
                    <a:pt x="301" y="482"/>
                    <a:pt x="309" y="458"/>
                    <a:pt x="319" y="440"/>
                  </a:cubicBezTo>
                  <a:cubicBezTo>
                    <a:pt x="306" y="429"/>
                    <a:pt x="290" y="445"/>
                    <a:pt x="277" y="448"/>
                  </a:cubicBezTo>
                  <a:cubicBezTo>
                    <a:pt x="288" y="434"/>
                    <a:pt x="303" y="424"/>
                    <a:pt x="311" y="408"/>
                  </a:cubicBezTo>
                  <a:cubicBezTo>
                    <a:pt x="306" y="405"/>
                    <a:pt x="298" y="405"/>
                    <a:pt x="295" y="398"/>
                  </a:cubicBezTo>
                  <a:cubicBezTo>
                    <a:pt x="301" y="395"/>
                    <a:pt x="306" y="392"/>
                    <a:pt x="311" y="390"/>
                  </a:cubicBezTo>
                  <a:cubicBezTo>
                    <a:pt x="293" y="392"/>
                    <a:pt x="274" y="379"/>
                    <a:pt x="256" y="376"/>
                  </a:cubicBezTo>
                  <a:cubicBezTo>
                    <a:pt x="232" y="374"/>
                    <a:pt x="219" y="384"/>
                    <a:pt x="198" y="395"/>
                  </a:cubicBezTo>
                  <a:cubicBezTo>
                    <a:pt x="164" y="411"/>
                    <a:pt x="140" y="440"/>
                    <a:pt x="106" y="458"/>
                  </a:cubicBezTo>
                  <a:cubicBezTo>
                    <a:pt x="119" y="427"/>
                    <a:pt x="166" y="411"/>
                    <a:pt x="187" y="382"/>
                  </a:cubicBezTo>
                  <a:cubicBezTo>
                    <a:pt x="135" y="379"/>
                    <a:pt x="61" y="434"/>
                    <a:pt x="32" y="477"/>
                  </a:cubicBezTo>
                  <a:cubicBezTo>
                    <a:pt x="35" y="461"/>
                    <a:pt x="48" y="434"/>
                    <a:pt x="58" y="424"/>
                  </a:cubicBezTo>
                  <a:cubicBezTo>
                    <a:pt x="66" y="416"/>
                    <a:pt x="74" y="416"/>
                    <a:pt x="79" y="408"/>
                  </a:cubicBezTo>
                  <a:cubicBezTo>
                    <a:pt x="66" y="413"/>
                    <a:pt x="53" y="419"/>
                    <a:pt x="42" y="427"/>
                  </a:cubicBezTo>
                  <a:cubicBezTo>
                    <a:pt x="29" y="432"/>
                    <a:pt x="11" y="458"/>
                    <a:pt x="0" y="456"/>
                  </a:cubicBezTo>
                  <a:cubicBezTo>
                    <a:pt x="0" y="429"/>
                    <a:pt x="29" y="411"/>
                    <a:pt x="48" y="398"/>
                  </a:cubicBezTo>
                  <a:cubicBezTo>
                    <a:pt x="69" y="382"/>
                    <a:pt x="93" y="361"/>
                    <a:pt x="116" y="350"/>
                  </a:cubicBezTo>
                  <a:cubicBezTo>
                    <a:pt x="137" y="342"/>
                    <a:pt x="161" y="337"/>
                    <a:pt x="182" y="329"/>
                  </a:cubicBezTo>
                  <a:cubicBezTo>
                    <a:pt x="201" y="321"/>
                    <a:pt x="222" y="311"/>
                    <a:pt x="243" y="313"/>
                  </a:cubicBezTo>
                  <a:cubicBezTo>
                    <a:pt x="216" y="308"/>
                    <a:pt x="193" y="287"/>
                    <a:pt x="172" y="274"/>
                  </a:cubicBezTo>
                  <a:cubicBezTo>
                    <a:pt x="158" y="266"/>
                    <a:pt x="132" y="255"/>
                    <a:pt x="135" y="239"/>
                  </a:cubicBezTo>
                  <a:cubicBezTo>
                    <a:pt x="166" y="258"/>
                    <a:pt x="190" y="274"/>
                    <a:pt x="227" y="279"/>
                  </a:cubicBezTo>
                  <a:cubicBezTo>
                    <a:pt x="235" y="282"/>
                    <a:pt x="261" y="290"/>
                    <a:pt x="261" y="276"/>
                  </a:cubicBezTo>
                  <a:cubicBezTo>
                    <a:pt x="261" y="266"/>
                    <a:pt x="235" y="258"/>
                    <a:pt x="230" y="242"/>
                  </a:cubicBezTo>
                  <a:cubicBezTo>
                    <a:pt x="248" y="242"/>
                    <a:pt x="269" y="266"/>
                    <a:pt x="261" y="232"/>
                  </a:cubicBezTo>
                  <a:cubicBezTo>
                    <a:pt x="277" y="229"/>
                    <a:pt x="293" y="239"/>
                    <a:pt x="306" y="245"/>
                  </a:cubicBezTo>
                  <a:cubicBezTo>
                    <a:pt x="306" y="229"/>
                    <a:pt x="311" y="213"/>
                    <a:pt x="306" y="197"/>
                  </a:cubicBezTo>
                  <a:cubicBezTo>
                    <a:pt x="301" y="181"/>
                    <a:pt x="282" y="168"/>
                    <a:pt x="269" y="160"/>
                  </a:cubicBezTo>
                  <a:cubicBezTo>
                    <a:pt x="285" y="160"/>
                    <a:pt x="298" y="168"/>
                    <a:pt x="306" y="179"/>
                  </a:cubicBezTo>
                </a:path>
              </a:pathLst>
            </a:custGeom>
            <a:solidFill>
              <a:srgbClr val="E87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117"/>
            <p:cNvSpPr/>
            <p:nvPr userDrawn="1"/>
          </p:nvSpPr>
          <p:spPr bwMode="auto">
            <a:xfrm>
              <a:off x="7438757" y="-700365"/>
              <a:ext cx="233394" cy="269050"/>
            </a:xfrm>
            <a:custGeom>
              <a:avLst/>
              <a:gdLst>
                <a:gd name="T0" fmla="*/ 0 w 155"/>
                <a:gd name="T1" fmla="*/ 18 h 179"/>
                <a:gd name="T2" fmla="*/ 0 w 155"/>
                <a:gd name="T3" fmla="*/ 40 h 179"/>
                <a:gd name="T4" fmla="*/ 16 w 155"/>
                <a:gd name="T5" fmla="*/ 82 h 179"/>
                <a:gd name="T6" fmla="*/ 53 w 155"/>
                <a:gd name="T7" fmla="*/ 142 h 179"/>
                <a:gd name="T8" fmla="*/ 100 w 155"/>
                <a:gd name="T9" fmla="*/ 179 h 179"/>
                <a:gd name="T10" fmla="*/ 66 w 155"/>
                <a:gd name="T11" fmla="*/ 126 h 179"/>
                <a:gd name="T12" fmla="*/ 129 w 155"/>
                <a:gd name="T13" fmla="*/ 150 h 179"/>
                <a:gd name="T14" fmla="*/ 84 w 155"/>
                <a:gd name="T15" fmla="*/ 100 h 179"/>
                <a:gd name="T16" fmla="*/ 155 w 155"/>
                <a:gd name="T17" fmla="*/ 129 h 179"/>
                <a:gd name="T18" fmla="*/ 111 w 155"/>
                <a:gd name="T19" fmla="*/ 79 h 179"/>
                <a:gd name="T20" fmla="*/ 61 w 155"/>
                <a:gd name="T21" fmla="*/ 42 h 179"/>
                <a:gd name="T22" fmla="*/ 87 w 155"/>
                <a:gd name="T23" fmla="*/ 42 h 179"/>
                <a:gd name="T24" fmla="*/ 103 w 155"/>
                <a:gd name="T25" fmla="*/ 32 h 179"/>
                <a:gd name="T26" fmla="*/ 134 w 155"/>
                <a:gd name="T27" fmla="*/ 50 h 179"/>
                <a:gd name="T28" fmla="*/ 100 w 155"/>
                <a:gd name="T29" fmla="*/ 16 h 179"/>
                <a:gd name="T30" fmla="*/ 58 w 155"/>
                <a:gd name="T31" fmla="*/ 8 h 179"/>
                <a:gd name="T32" fmla="*/ 3 w 155"/>
                <a:gd name="T33" fmla="*/ 1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79">
                  <a:moveTo>
                    <a:pt x="0" y="18"/>
                  </a:moveTo>
                  <a:cubicBezTo>
                    <a:pt x="0" y="26"/>
                    <a:pt x="0" y="32"/>
                    <a:pt x="0" y="40"/>
                  </a:cubicBezTo>
                  <a:cubicBezTo>
                    <a:pt x="3" y="53"/>
                    <a:pt x="16" y="66"/>
                    <a:pt x="16" y="82"/>
                  </a:cubicBezTo>
                  <a:cubicBezTo>
                    <a:pt x="29" y="100"/>
                    <a:pt x="42" y="121"/>
                    <a:pt x="53" y="142"/>
                  </a:cubicBezTo>
                  <a:cubicBezTo>
                    <a:pt x="63" y="161"/>
                    <a:pt x="79" y="174"/>
                    <a:pt x="100" y="179"/>
                  </a:cubicBezTo>
                  <a:cubicBezTo>
                    <a:pt x="97" y="163"/>
                    <a:pt x="76" y="140"/>
                    <a:pt x="66" y="126"/>
                  </a:cubicBezTo>
                  <a:cubicBezTo>
                    <a:pt x="92" y="126"/>
                    <a:pt x="108" y="137"/>
                    <a:pt x="129" y="150"/>
                  </a:cubicBezTo>
                  <a:cubicBezTo>
                    <a:pt x="119" y="129"/>
                    <a:pt x="100" y="116"/>
                    <a:pt x="84" y="100"/>
                  </a:cubicBezTo>
                  <a:cubicBezTo>
                    <a:pt x="105" y="95"/>
                    <a:pt x="142" y="111"/>
                    <a:pt x="155" y="129"/>
                  </a:cubicBezTo>
                  <a:cubicBezTo>
                    <a:pt x="153" y="108"/>
                    <a:pt x="126" y="90"/>
                    <a:pt x="111" y="79"/>
                  </a:cubicBezTo>
                  <a:cubicBezTo>
                    <a:pt x="95" y="68"/>
                    <a:pt x="66" y="63"/>
                    <a:pt x="61" y="42"/>
                  </a:cubicBezTo>
                  <a:cubicBezTo>
                    <a:pt x="69" y="42"/>
                    <a:pt x="79" y="42"/>
                    <a:pt x="87" y="42"/>
                  </a:cubicBezTo>
                  <a:cubicBezTo>
                    <a:pt x="76" y="32"/>
                    <a:pt x="92" y="29"/>
                    <a:pt x="103" y="32"/>
                  </a:cubicBezTo>
                  <a:cubicBezTo>
                    <a:pt x="113" y="34"/>
                    <a:pt x="126" y="42"/>
                    <a:pt x="134" y="50"/>
                  </a:cubicBezTo>
                  <a:cubicBezTo>
                    <a:pt x="124" y="42"/>
                    <a:pt x="116" y="24"/>
                    <a:pt x="100" y="16"/>
                  </a:cubicBezTo>
                  <a:cubicBezTo>
                    <a:pt x="90" y="11"/>
                    <a:pt x="71" y="11"/>
                    <a:pt x="58" y="8"/>
                  </a:cubicBezTo>
                  <a:cubicBezTo>
                    <a:pt x="47" y="5"/>
                    <a:pt x="5" y="0"/>
                    <a:pt x="3" y="13"/>
                  </a:cubicBezTo>
                </a:path>
              </a:pathLst>
            </a:custGeom>
            <a:solidFill>
              <a:srgbClr val="FFE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118"/>
            <p:cNvSpPr/>
            <p:nvPr userDrawn="1"/>
          </p:nvSpPr>
          <p:spPr bwMode="auto">
            <a:xfrm>
              <a:off x="7315577" y="-116883"/>
              <a:ext cx="366297" cy="254463"/>
            </a:xfrm>
            <a:custGeom>
              <a:avLst/>
              <a:gdLst>
                <a:gd name="T0" fmla="*/ 19 w 243"/>
                <a:gd name="T1" fmla="*/ 18 h 168"/>
                <a:gd name="T2" fmla="*/ 42 w 243"/>
                <a:gd name="T3" fmla="*/ 58 h 168"/>
                <a:gd name="T4" fmla="*/ 111 w 243"/>
                <a:gd name="T5" fmla="*/ 29 h 168"/>
                <a:gd name="T6" fmla="*/ 208 w 243"/>
                <a:gd name="T7" fmla="*/ 0 h 168"/>
                <a:gd name="T8" fmla="*/ 103 w 243"/>
                <a:gd name="T9" fmla="*/ 55 h 168"/>
                <a:gd name="T10" fmla="*/ 108 w 243"/>
                <a:gd name="T11" fmla="*/ 87 h 168"/>
                <a:gd name="T12" fmla="*/ 156 w 243"/>
                <a:gd name="T13" fmla="*/ 79 h 168"/>
                <a:gd name="T14" fmla="*/ 121 w 243"/>
                <a:gd name="T15" fmla="*/ 105 h 168"/>
                <a:gd name="T16" fmla="*/ 150 w 243"/>
                <a:gd name="T17" fmla="*/ 116 h 168"/>
                <a:gd name="T18" fmla="*/ 114 w 243"/>
                <a:gd name="T19" fmla="*/ 124 h 168"/>
                <a:gd name="T20" fmla="*/ 203 w 243"/>
                <a:gd name="T21" fmla="*/ 124 h 168"/>
                <a:gd name="T22" fmla="*/ 227 w 243"/>
                <a:gd name="T23" fmla="*/ 105 h 168"/>
                <a:gd name="T24" fmla="*/ 200 w 243"/>
                <a:gd name="T25" fmla="*/ 137 h 168"/>
                <a:gd name="T26" fmla="*/ 243 w 243"/>
                <a:gd name="T27" fmla="*/ 142 h 168"/>
                <a:gd name="T28" fmla="*/ 166 w 243"/>
                <a:gd name="T29" fmla="*/ 168 h 168"/>
                <a:gd name="T30" fmla="*/ 79 w 243"/>
                <a:gd name="T31" fmla="*/ 150 h 168"/>
                <a:gd name="T32" fmla="*/ 27 w 243"/>
                <a:gd name="T33" fmla="*/ 76 h 168"/>
                <a:gd name="T34" fmla="*/ 16 w 243"/>
                <a:gd name="T35" fmla="*/ 1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3" h="168">
                  <a:moveTo>
                    <a:pt x="19" y="18"/>
                  </a:moveTo>
                  <a:cubicBezTo>
                    <a:pt x="16" y="37"/>
                    <a:pt x="24" y="52"/>
                    <a:pt x="42" y="58"/>
                  </a:cubicBezTo>
                  <a:cubicBezTo>
                    <a:pt x="69" y="66"/>
                    <a:pt x="90" y="42"/>
                    <a:pt x="111" y="29"/>
                  </a:cubicBezTo>
                  <a:cubicBezTo>
                    <a:pt x="137" y="13"/>
                    <a:pt x="177" y="0"/>
                    <a:pt x="208" y="0"/>
                  </a:cubicBezTo>
                  <a:cubicBezTo>
                    <a:pt x="174" y="23"/>
                    <a:pt x="135" y="26"/>
                    <a:pt x="103" y="55"/>
                  </a:cubicBezTo>
                  <a:cubicBezTo>
                    <a:pt x="85" y="71"/>
                    <a:pt x="79" y="84"/>
                    <a:pt x="108" y="87"/>
                  </a:cubicBezTo>
                  <a:cubicBezTo>
                    <a:pt x="124" y="87"/>
                    <a:pt x="143" y="89"/>
                    <a:pt x="156" y="79"/>
                  </a:cubicBezTo>
                  <a:cubicBezTo>
                    <a:pt x="153" y="92"/>
                    <a:pt x="129" y="97"/>
                    <a:pt x="121" y="105"/>
                  </a:cubicBezTo>
                  <a:cubicBezTo>
                    <a:pt x="129" y="110"/>
                    <a:pt x="145" y="105"/>
                    <a:pt x="150" y="116"/>
                  </a:cubicBezTo>
                  <a:cubicBezTo>
                    <a:pt x="137" y="124"/>
                    <a:pt x="127" y="124"/>
                    <a:pt x="114" y="124"/>
                  </a:cubicBezTo>
                  <a:cubicBezTo>
                    <a:pt x="137" y="131"/>
                    <a:pt x="179" y="134"/>
                    <a:pt x="203" y="124"/>
                  </a:cubicBezTo>
                  <a:cubicBezTo>
                    <a:pt x="211" y="118"/>
                    <a:pt x="219" y="110"/>
                    <a:pt x="227" y="105"/>
                  </a:cubicBezTo>
                  <a:cubicBezTo>
                    <a:pt x="229" y="124"/>
                    <a:pt x="200" y="129"/>
                    <a:pt x="200" y="137"/>
                  </a:cubicBezTo>
                  <a:cubicBezTo>
                    <a:pt x="200" y="145"/>
                    <a:pt x="235" y="142"/>
                    <a:pt x="243" y="142"/>
                  </a:cubicBezTo>
                  <a:cubicBezTo>
                    <a:pt x="237" y="168"/>
                    <a:pt x="185" y="168"/>
                    <a:pt x="166" y="168"/>
                  </a:cubicBezTo>
                  <a:cubicBezTo>
                    <a:pt x="135" y="168"/>
                    <a:pt x="108" y="168"/>
                    <a:pt x="79" y="150"/>
                  </a:cubicBezTo>
                  <a:cubicBezTo>
                    <a:pt x="53" y="131"/>
                    <a:pt x="40" y="102"/>
                    <a:pt x="27" y="76"/>
                  </a:cubicBezTo>
                  <a:cubicBezTo>
                    <a:pt x="19" y="63"/>
                    <a:pt x="0" y="18"/>
                    <a:pt x="16" y="10"/>
                  </a:cubicBezTo>
                </a:path>
              </a:pathLst>
            </a:custGeom>
            <a:solidFill>
              <a:srgbClr val="FFE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119"/>
            <p:cNvSpPr/>
            <p:nvPr userDrawn="1"/>
          </p:nvSpPr>
          <p:spPr bwMode="auto">
            <a:xfrm>
              <a:off x="7672149" y="-535045"/>
              <a:ext cx="559170" cy="510546"/>
            </a:xfrm>
            <a:custGeom>
              <a:avLst/>
              <a:gdLst>
                <a:gd name="T0" fmla="*/ 130 w 370"/>
                <a:gd name="T1" fmla="*/ 263 h 338"/>
                <a:gd name="T2" fmla="*/ 103 w 370"/>
                <a:gd name="T3" fmla="*/ 322 h 338"/>
                <a:gd name="T4" fmla="*/ 149 w 370"/>
                <a:gd name="T5" fmla="*/ 264 h 338"/>
                <a:gd name="T6" fmla="*/ 156 w 370"/>
                <a:gd name="T7" fmla="*/ 274 h 338"/>
                <a:gd name="T8" fmla="*/ 174 w 370"/>
                <a:gd name="T9" fmla="*/ 271 h 338"/>
                <a:gd name="T10" fmla="*/ 215 w 370"/>
                <a:gd name="T11" fmla="*/ 269 h 338"/>
                <a:gd name="T12" fmla="*/ 223 w 370"/>
                <a:gd name="T13" fmla="*/ 285 h 338"/>
                <a:gd name="T14" fmla="*/ 226 w 370"/>
                <a:gd name="T15" fmla="*/ 268 h 338"/>
                <a:gd name="T16" fmla="*/ 250 w 370"/>
                <a:gd name="T17" fmla="*/ 322 h 338"/>
                <a:gd name="T18" fmla="*/ 241 w 370"/>
                <a:gd name="T19" fmla="*/ 266 h 338"/>
                <a:gd name="T20" fmla="*/ 252 w 370"/>
                <a:gd name="T21" fmla="*/ 242 h 338"/>
                <a:gd name="T22" fmla="*/ 261 w 370"/>
                <a:gd name="T23" fmla="*/ 231 h 338"/>
                <a:gd name="T24" fmla="*/ 272 w 370"/>
                <a:gd name="T25" fmla="*/ 211 h 338"/>
                <a:gd name="T26" fmla="*/ 293 w 370"/>
                <a:gd name="T27" fmla="*/ 206 h 338"/>
                <a:gd name="T28" fmla="*/ 352 w 370"/>
                <a:gd name="T29" fmla="*/ 212 h 338"/>
                <a:gd name="T30" fmla="*/ 347 w 370"/>
                <a:gd name="T31" fmla="*/ 199 h 338"/>
                <a:gd name="T32" fmla="*/ 275 w 370"/>
                <a:gd name="T33" fmla="*/ 183 h 338"/>
                <a:gd name="T34" fmla="*/ 335 w 370"/>
                <a:gd name="T35" fmla="*/ 140 h 338"/>
                <a:gd name="T36" fmla="*/ 284 w 370"/>
                <a:gd name="T37" fmla="*/ 163 h 338"/>
                <a:gd name="T38" fmla="*/ 276 w 370"/>
                <a:gd name="T39" fmla="*/ 155 h 338"/>
                <a:gd name="T40" fmla="*/ 296 w 370"/>
                <a:gd name="T41" fmla="*/ 108 h 338"/>
                <a:gd name="T42" fmla="*/ 270 w 370"/>
                <a:gd name="T43" fmla="*/ 95 h 338"/>
                <a:gd name="T44" fmla="*/ 279 w 370"/>
                <a:gd name="T45" fmla="*/ 55 h 338"/>
                <a:gd name="T46" fmla="*/ 252 w 370"/>
                <a:gd name="T47" fmla="*/ 60 h 338"/>
                <a:gd name="T48" fmla="*/ 241 w 370"/>
                <a:gd name="T49" fmla="*/ 38 h 338"/>
                <a:gd name="T50" fmla="*/ 229 w 370"/>
                <a:gd name="T51" fmla="*/ 67 h 338"/>
                <a:gd name="T52" fmla="*/ 201 w 370"/>
                <a:gd name="T53" fmla="*/ 45 h 338"/>
                <a:gd name="T54" fmla="*/ 174 w 370"/>
                <a:gd name="T55" fmla="*/ 16 h 338"/>
                <a:gd name="T56" fmla="*/ 186 w 370"/>
                <a:gd name="T57" fmla="*/ 64 h 338"/>
                <a:gd name="T58" fmla="*/ 116 w 370"/>
                <a:gd name="T59" fmla="*/ 0 h 338"/>
                <a:gd name="T60" fmla="*/ 139 w 370"/>
                <a:gd name="T61" fmla="*/ 32 h 338"/>
                <a:gd name="T62" fmla="*/ 132 w 370"/>
                <a:gd name="T63" fmla="*/ 48 h 338"/>
                <a:gd name="T64" fmla="*/ 121 w 370"/>
                <a:gd name="T65" fmla="*/ 60 h 338"/>
                <a:gd name="T66" fmla="*/ 116 w 370"/>
                <a:gd name="T67" fmla="*/ 99 h 338"/>
                <a:gd name="T68" fmla="*/ 116 w 370"/>
                <a:gd name="T69" fmla="*/ 132 h 338"/>
                <a:gd name="T70" fmla="*/ 105 w 370"/>
                <a:gd name="T71" fmla="*/ 144 h 338"/>
                <a:gd name="T72" fmla="*/ 0 w 370"/>
                <a:gd name="T73" fmla="*/ 142 h 338"/>
                <a:gd name="T74" fmla="*/ 23 w 370"/>
                <a:gd name="T75" fmla="*/ 142 h 338"/>
                <a:gd name="T76" fmla="*/ 110 w 370"/>
                <a:gd name="T77" fmla="*/ 172 h 338"/>
                <a:gd name="T78" fmla="*/ 69 w 370"/>
                <a:gd name="T79" fmla="*/ 186 h 338"/>
                <a:gd name="T80" fmla="*/ 118 w 370"/>
                <a:gd name="T81" fmla="*/ 212 h 338"/>
                <a:gd name="T82" fmla="*/ 99 w 370"/>
                <a:gd name="T83" fmla="*/ 240 h 338"/>
                <a:gd name="T84" fmla="*/ 155 w 370"/>
                <a:gd name="T85" fmla="*/ 22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0" h="338">
                  <a:moveTo>
                    <a:pt x="157" y="227"/>
                  </a:moveTo>
                  <a:cubicBezTo>
                    <a:pt x="145" y="230"/>
                    <a:pt x="136" y="252"/>
                    <a:pt x="130" y="263"/>
                  </a:cubicBezTo>
                  <a:cubicBezTo>
                    <a:pt x="124" y="274"/>
                    <a:pt x="118" y="285"/>
                    <a:pt x="113" y="295"/>
                  </a:cubicBezTo>
                  <a:cubicBezTo>
                    <a:pt x="109" y="303"/>
                    <a:pt x="102" y="314"/>
                    <a:pt x="103" y="322"/>
                  </a:cubicBezTo>
                  <a:cubicBezTo>
                    <a:pt x="114" y="320"/>
                    <a:pt x="120" y="300"/>
                    <a:pt x="125" y="292"/>
                  </a:cubicBezTo>
                  <a:cubicBezTo>
                    <a:pt x="131" y="283"/>
                    <a:pt x="141" y="270"/>
                    <a:pt x="149" y="264"/>
                  </a:cubicBezTo>
                  <a:cubicBezTo>
                    <a:pt x="151" y="269"/>
                    <a:pt x="149" y="276"/>
                    <a:pt x="147" y="281"/>
                  </a:cubicBezTo>
                  <a:cubicBezTo>
                    <a:pt x="150" y="279"/>
                    <a:pt x="154" y="276"/>
                    <a:pt x="156" y="274"/>
                  </a:cubicBezTo>
                  <a:cubicBezTo>
                    <a:pt x="160" y="282"/>
                    <a:pt x="148" y="301"/>
                    <a:pt x="144" y="309"/>
                  </a:cubicBezTo>
                  <a:cubicBezTo>
                    <a:pt x="157" y="311"/>
                    <a:pt x="168" y="281"/>
                    <a:pt x="174" y="271"/>
                  </a:cubicBezTo>
                  <a:cubicBezTo>
                    <a:pt x="180" y="258"/>
                    <a:pt x="188" y="239"/>
                    <a:pt x="199" y="229"/>
                  </a:cubicBezTo>
                  <a:cubicBezTo>
                    <a:pt x="209" y="236"/>
                    <a:pt x="208" y="258"/>
                    <a:pt x="215" y="269"/>
                  </a:cubicBezTo>
                  <a:cubicBezTo>
                    <a:pt x="217" y="271"/>
                    <a:pt x="219" y="271"/>
                    <a:pt x="220" y="275"/>
                  </a:cubicBezTo>
                  <a:cubicBezTo>
                    <a:pt x="221" y="277"/>
                    <a:pt x="221" y="281"/>
                    <a:pt x="223" y="285"/>
                  </a:cubicBezTo>
                  <a:cubicBezTo>
                    <a:pt x="224" y="289"/>
                    <a:pt x="224" y="295"/>
                    <a:pt x="226" y="300"/>
                  </a:cubicBezTo>
                  <a:cubicBezTo>
                    <a:pt x="233" y="295"/>
                    <a:pt x="229" y="275"/>
                    <a:pt x="226" y="268"/>
                  </a:cubicBezTo>
                  <a:cubicBezTo>
                    <a:pt x="233" y="281"/>
                    <a:pt x="238" y="293"/>
                    <a:pt x="243" y="307"/>
                  </a:cubicBezTo>
                  <a:cubicBezTo>
                    <a:pt x="246" y="312"/>
                    <a:pt x="248" y="317"/>
                    <a:pt x="250" y="322"/>
                  </a:cubicBezTo>
                  <a:cubicBezTo>
                    <a:pt x="253" y="327"/>
                    <a:pt x="255" y="334"/>
                    <a:pt x="259" y="338"/>
                  </a:cubicBezTo>
                  <a:cubicBezTo>
                    <a:pt x="270" y="317"/>
                    <a:pt x="249" y="285"/>
                    <a:pt x="241" y="266"/>
                  </a:cubicBezTo>
                  <a:cubicBezTo>
                    <a:pt x="238" y="260"/>
                    <a:pt x="225" y="247"/>
                    <a:pt x="230" y="242"/>
                  </a:cubicBezTo>
                  <a:cubicBezTo>
                    <a:pt x="233" y="240"/>
                    <a:pt x="248" y="242"/>
                    <a:pt x="252" y="242"/>
                  </a:cubicBezTo>
                  <a:cubicBezTo>
                    <a:pt x="260" y="244"/>
                    <a:pt x="265" y="248"/>
                    <a:pt x="271" y="252"/>
                  </a:cubicBezTo>
                  <a:cubicBezTo>
                    <a:pt x="267" y="246"/>
                    <a:pt x="264" y="239"/>
                    <a:pt x="261" y="231"/>
                  </a:cubicBezTo>
                  <a:cubicBezTo>
                    <a:pt x="266" y="230"/>
                    <a:pt x="270" y="235"/>
                    <a:pt x="273" y="235"/>
                  </a:cubicBezTo>
                  <a:cubicBezTo>
                    <a:pt x="278" y="227"/>
                    <a:pt x="258" y="218"/>
                    <a:pt x="272" y="211"/>
                  </a:cubicBezTo>
                  <a:cubicBezTo>
                    <a:pt x="279" y="208"/>
                    <a:pt x="290" y="211"/>
                    <a:pt x="299" y="208"/>
                  </a:cubicBezTo>
                  <a:cubicBezTo>
                    <a:pt x="296" y="210"/>
                    <a:pt x="294" y="208"/>
                    <a:pt x="293" y="206"/>
                  </a:cubicBezTo>
                  <a:cubicBezTo>
                    <a:pt x="302" y="202"/>
                    <a:pt x="322" y="204"/>
                    <a:pt x="333" y="205"/>
                  </a:cubicBezTo>
                  <a:cubicBezTo>
                    <a:pt x="340" y="206"/>
                    <a:pt x="346" y="210"/>
                    <a:pt x="352" y="212"/>
                  </a:cubicBezTo>
                  <a:cubicBezTo>
                    <a:pt x="358" y="215"/>
                    <a:pt x="366" y="217"/>
                    <a:pt x="370" y="221"/>
                  </a:cubicBezTo>
                  <a:cubicBezTo>
                    <a:pt x="362" y="219"/>
                    <a:pt x="353" y="205"/>
                    <a:pt x="347" y="199"/>
                  </a:cubicBezTo>
                  <a:cubicBezTo>
                    <a:pt x="340" y="192"/>
                    <a:pt x="331" y="184"/>
                    <a:pt x="322" y="182"/>
                  </a:cubicBezTo>
                  <a:cubicBezTo>
                    <a:pt x="308" y="180"/>
                    <a:pt x="287" y="180"/>
                    <a:pt x="275" y="183"/>
                  </a:cubicBezTo>
                  <a:cubicBezTo>
                    <a:pt x="284" y="176"/>
                    <a:pt x="296" y="172"/>
                    <a:pt x="306" y="166"/>
                  </a:cubicBezTo>
                  <a:cubicBezTo>
                    <a:pt x="316" y="160"/>
                    <a:pt x="331" y="152"/>
                    <a:pt x="335" y="140"/>
                  </a:cubicBezTo>
                  <a:cubicBezTo>
                    <a:pt x="328" y="138"/>
                    <a:pt x="316" y="147"/>
                    <a:pt x="308" y="151"/>
                  </a:cubicBezTo>
                  <a:cubicBezTo>
                    <a:pt x="300" y="154"/>
                    <a:pt x="294" y="160"/>
                    <a:pt x="284" y="163"/>
                  </a:cubicBezTo>
                  <a:cubicBezTo>
                    <a:pt x="288" y="159"/>
                    <a:pt x="293" y="157"/>
                    <a:pt x="295" y="152"/>
                  </a:cubicBezTo>
                  <a:cubicBezTo>
                    <a:pt x="288" y="152"/>
                    <a:pt x="283" y="157"/>
                    <a:pt x="276" y="155"/>
                  </a:cubicBezTo>
                  <a:cubicBezTo>
                    <a:pt x="276" y="148"/>
                    <a:pt x="285" y="143"/>
                    <a:pt x="288" y="137"/>
                  </a:cubicBezTo>
                  <a:cubicBezTo>
                    <a:pt x="277" y="131"/>
                    <a:pt x="298" y="117"/>
                    <a:pt x="296" y="108"/>
                  </a:cubicBezTo>
                  <a:cubicBezTo>
                    <a:pt x="288" y="107"/>
                    <a:pt x="283" y="112"/>
                    <a:pt x="275" y="113"/>
                  </a:cubicBezTo>
                  <a:cubicBezTo>
                    <a:pt x="264" y="114"/>
                    <a:pt x="269" y="102"/>
                    <a:pt x="270" y="95"/>
                  </a:cubicBezTo>
                  <a:cubicBezTo>
                    <a:pt x="276" y="70"/>
                    <a:pt x="295" y="51"/>
                    <a:pt x="314" y="35"/>
                  </a:cubicBezTo>
                  <a:cubicBezTo>
                    <a:pt x="301" y="39"/>
                    <a:pt x="289" y="48"/>
                    <a:pt x="279" y="55"/>
                  </a:cubicBezTo>
                  <a:cubicBezTo>
                    <a:pt x="270" y="61"/>
                    <a:pt x="260" y="76"/>
                    <a:pt x="250" y="79"/>
                  </a:cubicBezTo>
                  <a:cubicBezTo>
                    <a:pt x="249" y="73"/>
                    <a:pt x="252" y="66"/>
                    <a:pt x="252" y="60"/>
                  </a:cubicBezTo>
                  <a:cubicBezTo>
                    <a:pt x="252" y="50"/>
                    <a:pt x="249" y="51"/>
                    <a:pt x="244" y="45"/>
                  </a:cubicBezTo>
                  <a:cubicBezTo>
                    <a:pt x="243" y="44"/>
                    <a:pt x="243" y="39"/>
                    <a:pt x="241" y="38"/>
                  </a:cubicBezTo>
                  <a:cubicBezTo>
                    <a:pt x="237" y="37"/>
                    <a:pt x="235" y="45"/>
                    <a:pt x="233" y="49"/>
                  </a:cubicBezTo>
                  <a:cubicBezTo>
                    <a:pt x="231" y="55"/>
                    <a:pt x="230" y="61"/>
                    <a:pt x="229" y="67"/>
                  </a:cubicBezTo>
                  <a:cubicBezTo>
                    <a:pt x="224" y="64"/>
                    <a:pt x="223" y="60"/>
                    <a:pt x="218" y="56"/>
                  </a:cubicBezTo>
                  <a:cubicBezTo>
                    <a:pt x="212" y="54"/>
                    <a:pt x="207" y="50"/>
                    <a:pt x="201" y="45"/>
                  </a:cubicBezTo>
                  <a:cubicBezTo>
                    <a:pt x="195" y="41"/>
                    <a:pt x="190" y="35"/>
                    <a:pt x="185" y="27"/>
                  </a:cubicBezTo>
                  <a:cubicBezTo>
                    <a:pt x="183" y="24"/>
                    <a:pt x="179" y="18"/>
                    <a:pt x="174" y="16"/>
                  </a:cubicBezTo>
                  <a:cubicBezTo>
                    <a:pt x="173" y="27"/>
                    <a:pt x="178" y="36"/>
                    <a:pt x="182" y="45"/>
                  </a:cubicBezTo>
                  <a:cubicBezTo>
                    <a:pt x="183" y="50"/>
                    <a:pt x="188" y="58"/>
                    <a:pt x="186" y="64"/>
                  </a:cubicBezTo>
                  <a:cubicBezTo>
                    <a:pt x="171" y="68"/>
                    <a:pt x="163" y="36"/>
                    <a:pt x="156" y="27"/>
                  </a:cubicBezTo>
                  <a:cubicBezTo>
                    <a:pt x="148" y="15"/>
                    <a:pt x="131" y="2"/>
                    <a:pt x="116" y="0"/>
                  </a:cubicBezTo>
                  <a:cubicBezTo>
                    <a:pt x="118" y="3"/>
                    <a:pt x="120" y="6"/>
                    <a:pt x="122" y="8"/>
                  </a:cubicBezTo>
                  <a:cubicBezTo>
                    <a:pt x="128" y="15"/>
                    <a:pt x="135" y="23"/>
                    <a:pt x="139" y="32"/>
                  </a:cubicBezTo>
                  <a:cubicBezTo>
                    <a:pt x="143" y="39"/>
                    <a:pt x="155" y="59"/>
                    <a:pt x="154" y="66"/>
                  </a:cubicBezTo>
                  <a:cubicBezTo>
                    <a:pt x="148" y="65"/>
                    <a:pt x="137" y="53"/>
                    <a:pt x="132" y="48"/>
                  </a:cubicBezTo>
                  <a:cubicBezTo>
                    <a:pt x="133" y="54"/>
                    <a:pt x="137" y="60"/>
                    <a:pt x="139" y="65"/>
                  </a:cubicBezTo>
                  <a:cubicBezTo>
                    <a:pt x="133" y="68"/>
                    <a:pt x="126" y="62"/>
                    <a:pt x="121" y="60"/>
                  </a:cubicBezTo>
                  <a:cubicBezTo>
                    <a:pt x="122" y="68"/>
                    <a:pt x="142" y="94"/>
                    <a:pt x="136" y="99"/>
                  </a:cubicBezTo>
                  <a:cubicBezTo>
                    <a:pt x="132" y="101"/>
                    <a:pt x="120" y="99"/>
                    <a:pt x="116" y="99"/>
                  </a:cubicBezTo>
                  <a:cubicBezTo>
                    <a:pt x="109" y="99"/>
                    <a:pt x="101" y="95"/>
                    <a:pt x="93" y="96"/>
                  </a:cubicBezTo>
                  <a:cubicBezTo>
                    <a:pt x="91" y="108"/>
                    <a:pt x="110" y="124"/>
                    <a:pt x="116" y="132"/>
                  </a:cubicBezTo>
                  <a:cubicBezTo>
                    <a:pt x="113" y="131"/>
                    <a:pt x="103" y="128"/>
                    <a:pt x="101" y="130"/>
                  </a:cubicBezTo>
                  <a:cubicBezTo>
                    <a:pt x="97" y="134"/>
                    <a:pt x="103" y="142"/>
                    <a:pt x="105" y="144"/>
                  </a:cubicBezTo>
                  <a:cubicBezTo>
                    <a:pt x="87" y="144"/>
                    <a:pt x="69" y="148"/>
                    <a:pt x="52" y="144"/>
                  </a:cubicBezTo>
                  <a:cubicBezTo>
                    <a:pt x="39" y="141"/>
                    <a:pt x="11" y="126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9" y="143"/>
                    <a:pt x="16" y="140"/>
                    <a:pt x="23" y="142"/>
                  </a:cubicBezTo>
                  <a:cubicBezTo>
                    <a:pt x="34" y="146"/>
                    <a:pt x="44" y="148"/>
                    <a:pt x="55" y="151"/>
                  </a:cubicBezTo>
                  <a:cubicBezTo>
                    <a:pt x="72" y="155"/>
                    <a:pt x="96" y="163"/>
                    <a:pt x="110" y="172"/>
                  </a:cubicBezTo>
                  <a:cubicBezTo>
                    <a:pt x="104" y="176"/>
                    <a:pt x="96" y="177"/>
                    <a:pt x="89" y="178"/>
                  </a:cubicBezTo>
                  <a:cubicBezTo>
                    <a:pt x="81" y="180"/>
                    <a:pt x="73" y="178"/>
                    <a:pt x="69" y="186"/>
                  </a:cubicBezTo>
                  <a:cubicBezTo>
                    <a:pt x="87" y="199"/>
                    <a:pt x="115" y="194"/>
                    <a:pt x="136" y="195"/>
                  </a:cubicBezTo>
                  <a:cubicBezTo>
                    <a:pt x="130" y="201"/>
                    <a:pt x="124" y="207"/>
                    <a:pt x="118" y="212"/>
                  </a:cubicBezTo>
                  <a:cubicBezTo>
                    <a:pt x="122" y="215"/>
                    <a:pt x="126" y="213"/>
                    <a:pt x="131" y="213"/>
                  </a:cubicBezTo>
                  <a:cubicBezTo>
                    <a:pt x="127" y="227"/>
                    <a:pt x="108" y="231"/>
                    <a:pt x="99" y="240"/>
                  </a:cubicBezTo>
                  <a:cubicBezTo>
                    <a:pt x="116" y="244"/>
                    <a:pt x="138" y="233"/>
                    <a:pt x="155" y="228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55" y="227"/>
                    <a:pt x="154" y="227"/>
                    <a:pt x="153" y="227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20"/>
            <p:cNvSpPr/>
            <p:nvPr userDrawn="1"/>
          </p:nvSpPr>
          <p:spPr bwMode="auto">
            <a:xfrm>
              <a:off x="7884472" y="-975898"/>
              <a:ext cx="298224" cy="194493"/>
            </a:xfrm>
            <a:custGeom>
              <a:avLst/>
              <a:gdLst>
                <a:gd name="T0" fmla="*/ 40 w 198"/>
                <a:gd name="T1" fmla="*/ 19 h 129"/>
                <a:gd name="T2" fmla="*/ 40 w 198"/>
                <a:gd name="T3" fmla="*/ 13 h 129"/>
                <a:gd name="T4" fmla="*/ 40 w 198"/>
                <a:gd name="T5" fmla="*/ 13 h 129"/>
                <a:gd name="T6" fmla="*/ 0 w 198"/>
                <a:gd name="T7" fmla="*/ 85 h 129"/>
                <a:gd name="T8" fmla="*/ 26 w 198"/>
                <a:gd name="T9" fmla="*/ 50 h 129"/>
                <a:gd name="T10" fmla="*/ 42 w 198"/>
                <a:gd name="T11" fmla="*/ 40 h 129"/>
                <a:gd name="T12" fmla="*/ 55 w 198"/>
                <a:gd name="T13" fmla="*/ 48 h 129"/>
                <a:gd name="T14" fmla="*/ 66 w 198"/>
                <a:gd name="T15" fmla="*/ 127 h 129"/>
                <a:gd name="T16" fmla="*/ 90 w 198"/>
                <a:gd name="T17" fmla="*/ 66 h 129"/>
                <a:gd name="T18" fmla="*/ 92 w 198"/>
                <a:gd name="T19" fmla="*/ 42 h 129"/>
                <a:gd name="T20" fmla="*/ 111 w 198"/>
                <a:gd name="T21" fmla="*/ 66 h 129"/>
                <a:gd name="T22" fmla="*/ 127 w 198"/>
                <a:gd name="T23" fmla="*/ 48 h 129"/>
                <a:gd name="T24" fmla="*/ 134 w 198"/>
                <a:gd name="T25" fmla="*/ 79 h 129"/>
                <a:gd name="T26" fmla="*/ 140 w 198"/>
                <a:gd name="T27" fmla="*/ 124 h 129"/>
                <a:gd name="T28" fmla="*/ 140 w 198"/>
                <a:gd name="T29" fmla="*/ 48 h 129"/>
                <a:gd name="T30" fmla="*/ 198 w 198"/>
                <a:gd name="T31" fmla="*/ 129 h 129"/>
                <a:gd name="T32" fmla="*/ 134 w 198"/>
                <a:gd name="T33" fmla="*/ 21 h 129"/>
                <a:gd name="T34" fmla="*/ 37 w 198"/>
                <a:gd name="T35" fmla="*/ 1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129">
                  <a:moveTo>
                    <a:pt x="40" y="19"/>
                  </a:moveTo>
                  <a:cubicBezTo>
                    <a:pt x="40" y="16"/>
                    <a:pt x="40" y="16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9" y="21"/>
                    <a:pt x="0" y="63"/>
                    <a:pt x="0" y="85"/>
                  </a:cubicBezTo>
                  <a:cubicBezTo>
                    <a:pt x="11" y="77"/>
                    <a:pt x="13" y="58"/>
                    <a:pt x="26" y="50"/>
                  </a:cubicBezTo>
                  <a:cubicBezTo>
                    <a:pt x="29" y="45"/>
                    <a:pt x="37" y="40"/>
                    <a:pt x="42" y="40"/>
                  </a:cubicBezTo>
                  <a:cubicBezTo>
                    <a:pt x="55" y="40"/>
                    <a:pt x="50" y="42"/>
                    <a:pt x="55" y="48"/>
                  </a:cubicBezTo>
                  <a:cubicBezTo>
                    <a:pt x="76" y="71"/>
                    <a:pt x="61" y="100"/>
                    <a:pt x="66" y="127"/>
                  </a:cubicBezTo>
                  <a:cubicBezTo>
                    <a:pt x="84" y="127"/>
                    <a:pt x="90" y="82"/>
                    <a:pt x="90" y="66"/>
                  </a:cubicBezTo>
                  <a:cubicBezTo>
                    <a:pt x="90" y="61"/>
                    <a:pt x="87" y="45"/>
                    <a:pt x="92" y="42"/>
                  </a:cubicBezTo>
                  <a:cubicBezTo>
                    <a:pt x="100" y="40"/>
                    <a:pt x="108" y="61"/>
                    <a:pt x="111" y="66"/>
                  </a:cubicBezTo>
                  <a:cubicBezTo>
                    <a:pt x="113" y="63"/>
                    <a:pt x="119" y="48"/>
                    <a:pt x="127" y="48"/>
                  </a:cubicBezTo>
                  <a:cubicBezTo>
                    <a:pt x="132" y="50"/>
                    <a:pt x="134" y="74"/>
                    <a:pt x="134" y="79"/>
                  </a:cubicBezTo>
                  <a:cubicBezTo>
                    <a:pt x="137" y="95"/>
                    <a:pt x="140" y="108"/>
                    <a:pt x="140" y="124"/>
                  </a:cubicBezTo>
                  <a:cubicBezTo>
                    <a:pt x="166" y="124"/>
                    <a:pt x="148" y="61"/>
                    <a:pt x="140" y="48"/>
                  </a:cubicBezTo>
                  <a:cubicBezTo>
                    <a:pt x="174" y="48"/>
                    <a:pt x="190" y="103"/>
                    <a:pt x="198" y="129"/>
                  </a:cubicBezTo>
                  <a:cubicBezTo>
                    <a:pt x="190" y="90"/>
                    <a:pt x="169" y="45"/>
                    <a:pt x="134" y="21"/>
                  </a:cubicBezTo>
                  <a:cubicBezTo>
                    <a:pt x="111" y="5"/>
                    <a:pt x="61" y="0"/>
                    <a:pt x="37" y="13"/>
                  </a:cubicBezTo>
                </a:path>
              </a:pathLst>
            </a:custGeom>
            <a:solidFill>
              <a:srgbClr val="FFE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21"/>
            <p:cNvSpPr/>
            <p:nvPr userDrawn="1"/>
          </p:nvSpPr>
          <p:spPr bwMode="auto">
            <a:xfrm>
              <a:off x="8322083" y="-680916"/>
              <a:ext cx="288500" cy="249600"/>
            </a:xfrm>
            <a:custGeom>
              <a:avLst/>
              <a:gdLst>
                <a:gd name="T0" fmla="*/ 158 w 192"/>
                <a:gd name="T1" fmla="*/ 32 h 166"/>
                <a:gd name="T2" fmla="*/ 158 w 192"/>
                <a:gd name="T3" fmla="*/ 21 h 166"/>
                <a:gd name="T4" fmla="*/ 132 w 192"/>
                <a:gd name="T5" fmla="*/ 8 h 166"/>
                <a:gd name="T6" fmla="*/ 92 w 192"/>
                <a:gd name="T7" fmla="*/ 3 h 166"/>
                <a:gd name="T8" fmla="*/ 0 w 192"/>
                <a:gd name="T9" fmla="*/ 45 h 166"/>
                <a:gd name="T10" fmla="*/ 47 w 192"/>
                <a:gd name="T11" fmla="*/ 27 h 166"/>
                <a:gd name="T12" fmla="*/ 100 w 192"/>
                <a:gd name="T13" fmla="*/ 32 h 166"/>
                <a:gd name="T14" fmla="*/ 79 w 192"/>
                <a:gd name="T15" fmla="*/ 40 h 166"/>
                <a:gd name="T16" fmla="*/ 95 w 192"/>
                <a:gd name="T17" fmla="*/ 58 h 166"/>
                <a:gd name="T18" fmla="*/ 61 w 192"/>
                <a:gd name="T19" fmla="*/ 69 h 166"/>
                <a:gd name="T20" fmla="*/ 150 w 192"/>
                <a:gd name="T21" fmla="*/ 50 h 166"/>
                <a:gd name="T22" fmla="*/ 153 w 192"/>
                <a:gd name="T23" fmla="*/ 84 h 166"/>
                <a:gd name="T24" fmla="*/ 163 w 192"/>
                <a:gd name="T25" fmla="*/ 82 h 166"/>
                <a:gd name="T26" fmla="*/ 116 w 192"/>
                <a:gd name="T27" fmla="*/ 164 h 166"/>
                <a:gd name="T28" fmla="*/ 192 w 192"/>
                <a:gd name="T29" fmla="*/ 90 h 166"/>
                <a:gd name="T30" fmla="*/ 163 w 192"/>
                <a:gd name="T31" fmla="*/ 42 h 166"/>
                <a:gd name="T32" fmla="*/ 142 w 192"/>
                <a:gd name="T33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66">
                  <a:moveTo>
                    <a:pt x="158" y="32"/>
                  </a:moveTo>
                  <a:cubicBezTo>
                    <a:pt x="158" y="29"/>
                    <a:pt x="158" y="24"/>
                    <a:pt x="158" y="21"/>
                  </a:cubicBezTo>
                  <a:cubicBezTo>
                    <a:pt x="150" y="19"/>
                    <a:pt x="140" y="13"/>
                    <a:pt x="132" y="8"/>
                  </a:cubicBezTo>
                  <a:cubicBezTo>
                    <a:pt x="118" y="5"/>
                    <a:pt x="105" y="3"/>
                    <a:pt x="92" y="3"/>
                  </a:cubicBezTo>
                  <a:cubicBezTo>
                    <a:pt x="50" y="0"/>
                    <a:pt x="32" y="21"/>
                    <a:pt x="0" y="45"/>
                  </a:cubicBezTo>
                  <a:cubicBezTo>
                    <a:pt x="10" y="24"/>
                    <a:pt x="29" y="27"/>
                    <a:pt x="47" y="27"/>
                  </a:cubicBezTo>
                  <a:cubicBezTo>
                    <a:pt x="63" y="27"/>
                    <a:pt x="90" y="21"/>
                    <a:pt x="100" y="32"/>
                  </a:cubicBezTo>
                  <a:cubicBezTo>
                    <a:pt x="97" y="40"/>
                    <a:pt x="87" y="40"/>
                    <a:pt x="79" y="40"/>
                  </a:cubicBezTo>
                  <a:cubicBezTo>
                    <a:pt x="90" y="42"/>
                    <a:pt x="108" y="42"/>
                    <a:pt x="95" y="58"/>
                  </a:cubicBezTo>
                  <a:cubicBezTo>
                    <a:pt x="90" y="63"/>
                    <a:pt x="68" y="66"/>
                    <a:pt x="61" y="69"/>
                  </a:cubicBezTo>
                  <a:cubicBezTo>
                    <a:pt x="84" y="77"/>
                    <a:pt x="134" y="74"/>
                    <a:pt x="150" y="50"/>
                  </a:cubicBezTo>
                  <a:cubicBezTo>
                    <a:pt x="155" y="61"/>
                    <a:pt x="158" y="74"/>
                    <a:pt x="153" y="84"/>
                  </a:cubicBezTo>
                  <a:cubicBezTo>
                    <a:pt x="155" y="82"/>
                    <a:pt x="161" y="84"/>
                    <a:pt x="163" y="82"/>
                  </a:cubicBezTo>
                  <a:cubicBezTo>
                    <a:pt x="176" y="119"/>
                    <a:pt x="145" y="145"/>
                    <a:pt x="116" y="164"/>
                  </a:cubicBezTo>
                  <a:cubicBezTo>
                    <a:pt x="142" y="166"/>
                    <a:pt x="192" y="116"/>
                    <a:pt x="192" y="90"/>
                  </a:cubicBezTo>
                  <a:cubicBezTo>
                    <a:pt x="192" y="66"/>
                    <a:pt x="174" y="61"/>
                    <a:pt x="163" y="42"/>
                  </a:cubicBezTo>
                  <a:cubicBezTo>
                    <a:pt x="155" y="29"/>
                    <a:pt x="155" y="13"/>
                    <a:pt x="142" y="5"/>
                  </a:cubicBezTo>
                </a:path>
              </a:pathLst>
            </a:custGeom>
            <a:solidFill>
              <a:srgbClr val="FFE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122"/>
            <p:cNvSpPr>
              <a:spLocks noEditPoints="1"/>
            </p:cNvSpPr>
            <p:nvPr userDrawn="1"/>
          </p:nvSpPr>
          <p:spPr bwMode="auto">
            <a:xfrm>
              <a:off x="7764533" y="-478318"/>
              <a:ext cx="333881" cy="348468"/>
            </a:xfrm>
            <a:custGeom>
              <a:avLst/>
              <a:gdLst>
                <a:gd name="T0" fmla="*/ 201 w 221"/>
                <a:gd name="T1" fmla="*/ 79 h 230"/>
                <a:gd name="T2" fmla="*/ 193 w 221"/>
                <a:gd name="T3" fmla="*/ 80 h 230"/>
                <a:gd name="T4" fmla="*/ 198 w 221"/>
                <a:gd name="T5" fmla="*/ 26 h 230"/>
                <a:gd name="T6" fmla="*/ 189 w 221"/>
                <a:gd name="T7" fmla="*/ 47 h 230"/>
                <a:gd name="T8" fmla="*/ 167 w 221"/>
                <a:gd name="T9" fmla="*/ 58 h 230"/>
                <a:gd name="T10" fmla="*/ 162 w 221"/>
                <a:gd name="T11" fmla="*/ 10 h 230"/>
                <a:gd name="T12" fmla="*/ 156 w 221"/>
                <a:gd name="T13" fmla="*/ 51 h 230"/>
                <a:gd name="T14" fmla="*/ 133 w 221"/>
                <a:gd name="T15" fmla="*/ 22 h 230"/>
                <a:gd name="T16" fmla="*/ 128 w 221"/>
                <a:gd name="T17" fmla="*/ 56 h 230"/>
                <a:gd name="T18" fmla="*/ 81 w 221"/>
                <a:gd name="T19" fmla="*/ 29 h 230"/>
                <a:gd name="T20" fmla="*/ 109 w 221"/>
                <a:gd name="T21" fmla="*/ 67 h 230"/>
                <a:gd name="T22" fmla="*/ 57 w 221"/>
                <a:gd name="T23" fmla="*/ 35 h 230"/>
                <a:gd name="T24" fmla="*/ 92 w 221"/>
                <a:gd name="T25" fmla="*/ 80 h 230"/>
                <a:gd name="T26" fmla="*/ 39 w 221"/>
                <a:gd name="T27" fmla="*/ 48 h 230"/>
                <a:gd name="T28" fmla="*/ 75 w 221"/>
                <a:gd name="T29" fmla="*/ 91 h 230"/>
                <a:gd name="T30" fmla="*/ 24 w 221"/>
                <a:gd name="T31" fmla="*/ 57 h 230"/>
                <a:gd name="T32" fmla="*/ 65 w 221"/>
                <a:gd name="T33" fmla="*/ 99 h 230"/>
                <a:gd name="T34" fmla="*/ 46 w 221"/>
                <a:gd name="T35" fmla="*/ 117 h 230"/>
                <a:gd name="T36" fmla="*/ 1 w 221"/>
                <a:gd name="T37" fmla="*/ 135 h 230"/>
                <a:gd name="T38" fmla="*/ 84 w 221"/>
                <a:gd name="T39" fmla="*/ 148 h 230"/>
                <a:gd name="T40" fmla="*/ 32 w 221"/>
                <a:gd name="T41" fmla="*/ 146 h 230"/>
                <a:gd name="T42" fmla="*/ 90 w 221"/>
                <a:gd name="T43" fmla="*/ 160 h 230"/>
                <a:gd name="T44" fmla="*/ 29 w 221"/>
                <a:gd name="T45" fmla="*/ 175 h 230"/>
                <a:gd name="T46" fmla="*/ 117 w 221"/>
                <a:gd name="T47" fmla="*/ 180 h 230"/>
                <a:gd name="T48" fmla="*/ 65 w 221"/>
                <a:gd name="T49" fmla="*/ 218 h 230"/>
                <a:gd name="T50" fmla="*/ 128 w 221"/>
                <a:gd name="T51" fmla="*/ 187 h 230"/>
                <a:gd name="T52" fmla="*/ 141 w 221"/>
                <a:gd name="T53" fmla="*/ 179 h 230"/>
                <a:gd name="T54" fmla="*/ 170 w 221"/>
                <a:gd name="T55" fmla="*/ 161 h 230"/>
                <a:gd name="T56" fmla="*/ 193 w 221"/>
                <a:gd name="T57" fmla="*/ 128 h 230"/>
                <a:gd name="T58" fmla="*/ 199 w 221"/>
                <a:gd name="T59" fmla="*/ 111 h 230"/>
                <a:gd name="T60" fmla="*/ 219 w 221"/>
                <a:gd name="T61" fmla="*/ 45 h 230"/>
                <a:gd name="T62" fmla="*/ 61 w 221"/>
                <a:gd name="T63" fmla="*/ 111 h 230"/>
                <a:gd name="T64" fmla="*/ 93 w 221"/>
                <a:gd name="T65" fmla="*/ 126 h 230"/>
                <a:gd name="T66" fmla="*/ 115 w 221"/>
                <a:gd name="T67" fmla="*/ 143 h 230"/>
                <a:gd name="T68" fmla="*/ 102 w 221"/>
                <a:gd name="T69" fmla="*/ 127 h 230"/>
                <a:gd name="T70" fmla="*/ 115 w 221"/>
                <a:gd name="T71" fmla="*/ 14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30">
                  <a:moveTo>
                    <a:pt x="219" y="45"/>
                  </a:moveTo>
                  <a:cubicBezTo>
                    <a:pt x="205" y="46"/>
                    <a:pt x="204" y="69"/>
                    <a:pt x="201" y="79"/>
                  </a:cubicBezTo>
                  <a:cubicBezTo>
                    <a:pt x="198" y="86"/>
                    <a:pt x="192" y="98"/>
                    <a:pt x="185" y="103"/>
                  </a:cubicBezTo>
                  <a:cubicBezTo>
                    <a:pt x="184" y="94"/>
                    <a:pt x="191" y="87"/>
                    <a:pt x="193" y="80"/>
                  </a:cubicBezTo>
                  <a:cubicBezTo>
                    <a:pt x="197" y="73"/>
                    <a:pt x="198" y="63"/>
                    <a:pt x="199" y="55"/>
                  </a:cubicBezTo>
                  <a:cubicBezTo>
                    <a:pt x="201" y="46"/>
                    <a:pt x="201" y="34"/>
                    <a:pt x="198" y="26"/>
                  </a:cubicBezTo>
                  <a:cubicBezTo>
                    <a:pt x="196" y="19"/>
                    <a:pt x="190" y="6"/>
                    <a:pt x="183" y="5"/>
                  </a:cubicBezTo>
                  <a:cubicBezTo>
                    <a:pt x="181" y="18"/>
                    <a:pt x="187" y="33"/>
                    <a:pt x="189" y="47"/>
                  </a:cubicBezTo>
                  <a:cubicBezTo>
                    <a:pt x="190" y="62"/>
                    <a:pt x="181" y="70"/>
                    <a:pt x="172" y="80"/>
                  </a:cubicBezTo>
                  <a:cubicBezTo>
                    <a:pt x="169" y="73"/>
                    <a:pt x="167" y="67"/>
                    <a:pt x="167" y="58"/>
                  </a:cubicBezTo>
                  <a:cubicBezTo>
                    <a:pt x="167" y="50"/>
                    <a:pt x="168" y="42"/>
                    <a:pt x="168" y="34"/>
                  </a:cubicBezTo>
                  <a:cubicBezTo>
                    <a:pt x="168" y="27"/>
                    <a:pt x="167" y="15"/>
                    <a:pt x="162" y="10"/>
                  </a:cubicBezTo>
                  <a:cubicBezTo>
                    <a:pt x="153" y="0"/>
                    <a:pt x="155" y="19"/>
                    <a:pt x="155" y="26"/>
                  </a:cubicBezTo>
                  <a:cubicBezTo>
                    <a:pt x="156" y="34"/>
                    <a:pt x="157" y="42"/>
                    <a:pt x="156" y="51"/>
                  </a:cubicBezTo>
                  <a:cubicBezTo>
                    <a:pt x="153" y="67"/>
                    <a:pt x="149" y="53"/>
                    <a:pt x="144" y="46"/>
                  </a:cubicBezTo>
                  <a:cubicBezTo>
                    <a:pt x="139" y="38"/>
                    <a:pt x="137" y="30"/>
                    <a:pt x="133" y="22"/>
                  </a:cubicBezTo>
                  <a:cubicBezTo>
                    <a:pt x="131" y="15"/>
                    <a:pt x="127" y="5"/>
                    <a:pt x="117" y="5"/>
                  </a:cubicBezTo>
                  <a:cubicBezTo>
                    <a:pt x="112" y="23"/>
                    <a:pt x="123" y="39"/>
                    <a:pt x="128" y="56"/>
                  </a:cubicBezTo>
                  <a:cubicBezTo>
                    <a:pt x="120" y="56"/>
                    <a:pt x="111" y="44"/>
                    <a:pt x="105" y="39"/>
                  </a:cubicBezTo>
                  <a:cubicBezTo>
                    <a:pt x="99" y="33"/>
                    <a:pt x="90" y="29"/>
                    <a:pt x="81" y="29"/>
                  </a:cubicBezTo>
                  <a:cubicBezTo>
                    <a:pt x="76" y="35"/>
                    <a:pt x="90" y="41"/>
                    <a:pt x="93" y="45"/>
                  </a:cubicBezTo>
                  <a:cubicBezTo>
                    <a:pt x="100" y="51"/>
                    <a:pt x="106" y="57"/>
                    <a:pt x="109" y="67"/>
                  </a:cubicBezTo>
                  <a:cubicBezTo>
                    <a:pt x="102" y="69"/>
                    <a:pt x="90" y="52"/>
                    <a:pt x="85" y="48"/>
                  </a:cubicBezTo>
                  <a:cubicBezTo>
                    <a:pt x="76" y="41"/>
                    <a:pt x="68" y="38"/>
                    <a:pt x="57" y="35"/>
                  </a:cubicBezTo>
                  <a:cubicBezTo>
                    <a:pt x="53" y="45"/>
                    <a:pt x="69" y="52"/>
                    <a:pt x="75" y="58"/>
                  </a:cubicBezTo>
                  <a:cubicBezTo>
                    <a:pt x="82" y="64"/>
                    <a:pt x="90" y="70"/>
                    <a:pt x="92" y="80"/>
                  </a:cubicBezTo>
                  <a:cubicBezTo>
                    <a:pt x="84" y="79"/>
                    <a:pt x="73" y="67"/>
                    <a:pt x="65" y="62"/>
                  </a:cubicBezTo>
                  <a:cubicBezTo>
                    <a:pt x="58" y="58"/>
                    <a:pt x="48" y="47"/>
                    <a:pt x="39" y="48"/>
                  </a:cubicBezTo>
                  <a:cubicBezTo>
                    <a:pt x="36" y="59"/>
                    <a:pt x="51" y="71"/>
                    <a:pt x="58" y="77"/>
                  </a:cubicBezTo>
                  <a:cubicBezTo>
                    <a:pt x="61" y="80"/>
                    <a:pt x="73" y="92"/>
                    <a:pt x="75" y="91"/>
                  </a:cubicBezTo>
                  <a:cubicBezTo>
                    <a:pt x="58" y="93"/>
                    <a:pt x="51" y="73"/>
                    <a:pt x="40" y="63"/>
                  </a:cubicBezTo>
                  <a:cubicBezTo>
                    <a:pt x="36" y="59"/>
                    <a:pt x="28" y="53"/>
                    <a:pt x="24" y="57"/>
                  </a:cubicBezTo>
                  <a:cubicBezTo>
                    <a:pt x="17" y="63"/>
                    <a:pt x="27" y="71"/>
                    <a:pt x="30" y="75"/>
                  </a:cubicBezTo>
                  <a:cubicBezTo>
                    <a:pt x="40" y="86"/>
                    <a:pt x="52" y="94"/>
                    <a:pt x="65" y="99"/>
                  </a:cubicBezTo>
                  <a:cubicBezTo>
                    <a:pt x="59" y="103"/>
                    <a:pt x="51" y="98"/>
                    <a:pt x="44" y="100"/>
                  </a:cubicBezTo>
                  <a:cubicBezTo>
                    <a:pt x="29" y="105"/>
                    <a:pt x="41" y="111"/>
                    <a:pt x="46" y="117"/>
                  </a:cubicBezTo>
                  <a:cubicBezTo>
                    <a:pt x="34" y="117"/>
                    <a:pt x="23" y="116"/>
                    <a:pt x="11" y="122"/>
                  </a:cubicBezTo>
                  <a:cubicBezTo>
                    <a:pt x="6" y="125"/>
                    <a:pt x="0" y="128"/>
                    <a:pt x="1" y="135"/>
                  </a:cubicBezTo>
                  <a:cubicBezTo>
                    <a:pt x="4" y="144"/>
                    <a:pt x="13" y="139"/>
                    <a:pt x="21" y="138"/>
                  </a:cubicBezTo>
                  <a:cubicBezTo>
                    <a:pt x="40" y="133"/>
                    <a:pt x="70" y="128"/>
                    <a:pt x="84" y="148"/>
                  </a:cubicBezTo>
                  <a:cubicBezTo>
                    <a:pt x="74" y="148"/>
                    <a:pt x="65" y="149"/>
                    <a:pt x="56" y="149"/>
                  </a:cubicBezTo>
                  <a:cubicBezTo>
                    <a:pt x="47" y="149"/>
                    <a:pt x="40" y="146"/>
                    <a:pt x="32" y="146"/>
                  </a:cubicBezTo>
                  <a:cubicBezTo>
                    <a:pt x="41" y="156"/>
                    <a:pt x="46" y="156"/>
                    <a:pt x="59" y="157"/>
                  </a:cubicBezTo>
                  <a:cubicBezTo>
                    <a:pt x="69" y="158"/>
                    <a:pt x="80" y="158"/>
                    <a:pt x="90" y="160"/>
                  </a:cubicBezTo>
                  <a:cubicBezTo>
                    <a:pt x="86" y="170"/>
                    <a:pt x="67" y="172"/>
                    <a:pt x="57" y="172"/>
                  </a:cubicBezTo>
                  <a:cubicBezTo>
                    <a:pt x="47" y="172"/>
                    <a:pt x="39" y="174"/>
                    <a:pt x="29" y="175"/>
                  </a:cubicBezTo>
                  <a:cubicBezTo>
                    <a:pt x="33" y="205"/>
                    <a:pt x="96" y="175"/>
                    <a:pt x="109" y="172"/>
                  </a:cubicBezTo>
                  <a:cubicBezTo>
                    <a:pt x="116" y="170"/>
                    <a:pt x="118" y="173"/>
                    <a:pt x="117" y="180"/>
                  </a:cubicBezTo>
                  <a:cubicBezTo>
                    <a:pt x="116" y="189"/>
                    <a:pt x="110" y="193"/>
                    <a:pt x="103" y="197"/>
                  </a:cubicBezTo>
                  <a:cubicBezTo>
                    <a:pt x="90" y="203"/>
                    <a:pt x="77" y="210"/>
                    <a:pt x="65" y="218"/>
                  </a:cubicBezTo>
                  <a:cubicBezTo>
                    <a:pt x="77" y="230"/>
                    <a:pt x="99" y="216"/>
                    <a:pt x="108" y="207"/>
                  </a:cubicBezTo>
                  <a:cubicBezTo>
                    <a:pt x="114" y="199"/>
                    <a:pt x="123" y="195"/>
                    <a:pt x="128" y="187"/>
                  </a:cubicBezTo>
                  <a:cubicBezTo>
                    <a:pt x="128" y="197"/>
                    <a:pt x="123" y="203"/>
                    <a:pt x="122" y="213"/>
                  </a:cubicBezTo>
                  <a:cubicBezTo>
                    <a:pt x="134" y="211"/>
                    <a:pt x="141" y="189"/>
                    <a:pt x="141" y="179"/>
                  </a:cubicBezTo>
                  <a:cubicBezTo>
                    <a:pt x="144" y="182"/>
                    <a:pt x="143" y="189"/>
                    <a:pt x="143" y="193"/>
                  </a:cubicBezTo>
                  <a:cubicBezTo>
                    <a:pt x="150" y="180"/>
                    <a:pt x="152" y="163"/>
                    <a:pt x="170" y="161"/>
                  </a:cubicBezTo>
                  <a:cubicBezTo>
                    <a:pt x="180" y="160"/>
                    <a:pt x="183" y="160"/>
                    <a:pt x="186" y="150"/>
                  </a:cubicBezTo>
                  <a:cubicBezTo>
                    <a:pt x="190" y="143"/>
                    <a:pt x="191" y="135"/>
                    <a:pt x="193" y="128"/>
                  </a:cubicBezTo>
                  <a:cubicBezTo>
                    <a:pt x="195" y="125"/>
                    <a:pt x="195" y="122"/>
                    <a:pt x="196" y="119"/>
                  </a:cubicBezTo>
                  <a:cubicBezTo>
                    <a:pt x="197" y="115"/>
                    <a:pt x="197" y="115"/>
                    <a:pt x="199" y="111"/>
                  </a:cubicBezTo>
                  <a:cubicBezTo>
                    <a:pt x="204" y="104"/>
                    <a:pt x="207" y="97"/>
                    <a:pt x="209" y="88"/>
                  </a:cubicBezTo>
                  <a:cubicBezTo>
                    <a:pt x="214" y="76"/>
                    <a:pt x="221" y="58"/>
                    <a:pt x="219" y="45"/>
                  </a:cubicBezTo>
                  <a:close/>
                  <a:moveTo>
                    <a:pt x="63" y="112"/>
                  </a:moveTo>
                  <a:cubicBezTo>
                    <a:pt x="62" y="112"/>
                    <a:pt x="61" y="112"/>
                    <a:pt x="61" y="111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73" y="103"/>
                    <a:pt x="87" y="117"/>
                    <a:pt x="93" y="126"/>
                  </a:cubicBezTo>
                  <a:cubicBezTo>
                    <a:pt x="83" y="127"/>
                    <a:pt x="69" y="121"/>
                    <a:pt x="63" y="112"/>
                  </a:cubicBezTo>
                  <a:close/>
                  <a:moveTo>
                    <a:pt x="115" y="143"/>
                  </a:moveTo>
                  <a:cubicBezTo>
                    <a:pt x="110" y="143"/>
                    <a:pt x="100" y="129"/>
                    <a:pt x="104" y="131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6"/>
                    <a:pt x="102" y="126"/>
                    <a:pt x="102" y="125"/>
                  </a:cubicBezTo>
                  <a:cubicBezTo>
                    <a:pt x="108" y="125"/>
                    <a:pt x="127" y="143"/>
                    <a:pt x="115" y="143"/>
                  </a:cubicBezTo>
                  <a:close/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123"/>
            <p:cNvSpPr/>
            <p:nvPr userDrawn="1"/>
          </p:nvSpPr>
          <p:spPr bwMode="auto">
            <a:xfrm>
              <a:off x="7975236" y="-194681"/>
              <a:ext cx="32415" cy="58348"/>
            </a:xfrm>
            <a:custGeom>
              <a:avLst/>
              <a:gdLst>
                <a:gd name="T0" fmla="*/ 16 w 22"/>
                <a:gd name="T1" fmla="*/ 0 h 39"/>
                <a:gd name="T2" fmla="*/ 4 w 22"/>
                <a:gd name="T3" fmla="*/ 35 h 39"/>
                <a:gd name="T4" fmla="*/ 10 w 22"/>
                <a:gd name="T5" fmla="*/ 39 h 39"/>
                <a:gd name="T6" fmla="*/ 11 w 22"/>
                <a:gd name="T7" fmla="*/ 29 h 39"/>
                <a:gd name="T8" fmla="*/ 11 w 22"/>
                <a:gd name="T9" fmla="*/ 23 h 39"/>
                <a:gd name="T10" fmla="*/ 18 w 22"/>
                <a:gd name="T11" fmla="*/ 14 h 39"/>
                <a:gd name="T12" fmla="*/ 22 w 22"/>
                <a:gd name="T13" fmla="*/ 0 h 39"/>
                <a:gd name="T14" fmla="*/ 17 w 22"/>
                <a:gd name="T15" fmla="*/ 0 h 39"/>
                <a:gd name="T16" fmla="*/ 17 w 22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9">
                  <a:moveTo>
                    <a:pt x="16" y="0"/>
                  </a:moveTo>
                  <a:cubicBezTo>
                    <a:pt x="8" y="4"/>
                    <a:pt x="0" y="28"/>
                    <a:pt x="4" y="35"/>
                  </a:cubicBezTo>
                  <a:cubicBezTo>
                    <a:pt x="5" y="38"/>
                    <a:pt x="6" y="39"/>
                    <a:pt x="10" y="39"/>
                  </a:cubicBezTo>
                  <a:cubicBezTo>
                    <a:pt x="17" y="39"/>
                    <a:pt x="12" y="33"/>
                    <a:pt x="11" y="29"/>
                  </a:cubicBezTo>
                  <a:cubicBezTo>
                    <a:pt x="11" y="26"/>
                    <a:pt x="10" y="27"/>
                    <a:pt x="11" y="23"/>
                  </a:cubicBezTo>
                  <a:cubicBezTo>
                    <a:pt x="12" y="20"/>
                    <a:pt x="17" y="16"/>
                    <a:pt x="18" y="14"/>
                  </a:cubicBezTo>
                  <a:cubicBezTo>
                    <a:pt x="22" y="8"/>
                    <a:pt x="22" y="6"/>
                    <a:pt x="22" y="0"/>
                  </a:cubicBezTo>
                  <a:cubicBezTo>
                    <a:pt x="21" y="0"/>
                    <a:pt x="18" y="0"/>
                    <a:pt x="17" y="0"/>
                  </a:cubicBezTo>
                  <a:cubicBezTo>
                    <a:pt x="17" y="2"/>
                    <a:pt x="17" y="2"/>
                    <a:pt x="17" y="3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124"/>
            <p:cNvSpPr/>
            <p:nvPr userDrawn="1"/>
          </p:nvSpPr>
          <p:spPr bwMode="auto">
            <a:xfrm>
              <a:off x="8012513" y="-215752"/>
              <a:ext cx="37279" cy="43762"/>
            </a:xfrm>
            <a:custGeom>
              <a:avLst/>
              <a:gdLst>
                <a:gd name="T0" fmla="*/ 14 w 25"/>
                <a:gd name="T1" fmla="*/ 0 h 29"/>
                <a:gd name="T2" fmla="*/ 14 w 25"/>
                <a:gd name="T3" fmla="*/ 26 h 29"/>
                <a:gd name="T4" fmla="*/ 9 w 25"/>
                <a:gd name="T5" fmla="*/ 3 h 29"/>
                <a:gd name="T6" fmla="*/ 9 w 25"/>
                <a:gd name="T7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9">
                  <a:moveTo>
                    <a:pt x="14" y="0"/>
                  </a:moveTo>
                  <a:cubicBezTo>
                    <a:pt x="9" y="3"/>
                    <a:pt x="0" y="29"/>
                    <a:pt x="14" y="26"/>
                  </a:cubicBezTo>
                  <a:cubicBezTo>
                    <a:pt x="25" y="24"/>
                    <a:pt x="23" y="2"/>
                    <a:pt x="9" y="3"/>
                  </a:cubicBezTo>
                  <a:cubicBezTo>
                    <a:pt x="9" y="5"/>
                    <a:pt x="9" y="5"/>
                    <a:pt x="9" y="6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125"/>
            <p:cNvSpPr/>
            <p:nvPr userDrawn="1"/>
          </p:nvSpPr>
          <p:spPr bwMode="auto">
            <a:xfrm>
              <a:off x="8056274" y="-246546"/>
              <a:ext cx="34037" cy="25932"/>
            </a:xfrm>
            <a:custGeom>
              <a:avLst/>
              <a:gdLst>
                <a:gd name="T0" fmla="*/ 4 w 23"/>
                <a:gd name="T1" fmla="*/ 9 h 17"/>
                <a:gd name="T2" fmla="*/ 22 w 23"/>
                <a:gd name="T3" fmla="*/ 8 h 17"/>
                <a:gd name="T4" fmla="*/ 0 w 23"/>
                <a:gd name="T5" fmla="*/ 3 h 17"/>
                <a:gd name="T6" fmla="*/ 0 w 2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7">
                  <a:moveTo>
                    <a:pt x="4" y="9"/>
                  </a:moveTo>
                  <a:cubicBezTo>
                    <a:pt x="6" y="14"/>
                    <a:pt x="23" y="17"/>
                    <a:pt x="22" y="8"/>
                  </a:cubicBezTo>
                  <a:cubicBezTo>
                    <a:pt x="21" y="0"/>
                    <a:pt x="4" y="2"/>
                    <a:pt x="0" y="3"/>
                  </a:cubicBezTo>
                  <a:cubicBezTo>
                    <a:pt x="0" y="2"/>
                    <a:pt x="0" y="2"/>
                    <a:pt x="0" y="0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126"/>
            <p:cNvSpPr/>
            <p:nvPr userDrawn="1"/>
          </p:nvSpPr>
          <p:spPr bwMode="auto">
            <a:xfrm>
              <a:off x="8082207" y="-282203"/>
              <a:ext cx="74555" cy="34037"/>
            </a:xfrm>
            <a:custGeom>
              <a:avLst/>
              <a:gdLst>
                <a:gd name="T0" fmla="*/ 3 w 50"/>
                <a:gd name="T1" fmla="*/ 16 h 23"/>
                <a:gd name="T2" fmla="*/ 50 w 50"/>
                <a:gd name="T3" fmla="*/ 23 h 23"/>
                <a:gd name="T4" fmla="*/ 29 w 50"/>
                <a:gd name="T5" fmla="*/ 3 h 23"/>
                <a:gd name="T6" fmla="*/ 1 w 50"/>
                <a:gd name="T7" fmla="*/ 16 h 23"/>
                <a:gd name="T8" fmla="*/ 4 w 50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3">
                  <a:moveTo>
                    <a:pt x="3" y="16"/>
                  </a:moveTo>
                  <a:cubicBezTo>
                    <a:pt x="18" y="16"/>
                    <a:pt x="37" y="14"/>
                    <a:pt x="50" y="23"/>
                  </a:cubicBezTo>
                  <a:cubicBezTo>
                    <a:pt x="49" y="14"/>
                    <a:pt x="40" y="0"/>
                    <a:pt x="29" y="3"/>
                  </a:cubicBezTo>
                  <a:cubicBezTo>
                    <a:pt x="23" y="4"/>
                    <a:pt x="0" y="10"/>
                    <a:pt x="1" y="16"/>
                  </a:cubicBezTo>
                  <a:cubicBezTo>
                    <a:pt x="3" y="16"/>
                    <a:pt x="3" y="16"/>
                    <a:pt x="4" y="16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127"/>
            <p:cNvSpPr/>
            <p:nvPr userDrawn="1"/>
          </p:nvSpPr>
          <p:spPr bwMode="auto">
            <a:xfrm>
              <a:off x="8072482" y="-384313"/>
              <a:ext cx="82660" cy="105351"/>
            </a:xfrm>
            <a:custGeom>
              <a:avLst/>
              <a:gdLst>
                <a:gd name="T0" fmla="*/ 3 w 55"/>
                <a:gd name="T1" fmla="*/ 49 h 70"/>
                <a:gd name="T2" fmla="*/ 14 w 55"/>
                <a:gd name="T3" fmla="*/ 30 h 70"/>
                <a:gd name="T4" fmla="*/ 47 w 55"/>
                <a:gd name="T5" fmla="*/ 0 h 70"/>
                <a:gd name="T6" fmla="*/ 29 w 55"/>
                <a:gd name="T7" fmla="*/ 23 h 70"/>
                <a:gd name="T8" fmla="*/ 15 w 55"/>
                <a:gd name="T9" fmla="*/ 52 h 70"/>
                <a:gd name="T10" fmla="*/ 10 w 55"/>
                <a:gd name="T11" fmla="*/ 69 h 70"/>
                <a:gd name="T12" fmla="*/ 4 w 55"/>
                <a:gd name="T13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0">
                  <a:moveTo>
                    <a:pt x="3" y="49"/>
                  </a:moveTo>
                  <a:cubicBezTo>
                    <a:pt x="3" y="42"/>
                    <a:pt x="9" y="35"/>
                    <a:pt x="14" y="30"/>
                  </a:cubicBezTo>
                  <a:cubicBezTo>
                    <a:pt x="23" y="15"/>
                    <a:pt x="30" y="5"/>
                    <a:pt x="47" y="0"/>
                  </a:cubicBezTo>
                  <a:cubicBezTo>
                    <a:pt x="55" y="12"/>
                    <a:pt x="35" y="17"/>
                    <a:pt x="29" y="23"/>
                  </a:cubicBezTo>
                  <a:cubicBezTo>
                    <a:pt x="23" y="30"/>
                    <a:pt x="16" y="42"/>
                    <a:pt x="15" y="52"/>
                  </a:cubicBezTo>
                  <a:cubicBezTo>
                    <a:pt x="29" y="49"/>
                    <a:pt x="21" y="70"/>
                    <a:pt x="10" y="69"/>
                  </a:cubicBezTo>
                  <a:cubicBezTo>
                    <a:pt x="0" y="67"/>
                    <a:pt x="0" y="53"/>
                    <a:pt x="4" y="46"/>
                  </a:cubicBezTo>
                </a:path>
              </a:pathLst>
            </a:custGeom>
            <a:solidFill>
              <a:srgbClr val="EDC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3"/>
            <p:cNvSpPr/>
            <p:nvPr userDrawn="1"/>
          </p:nvSpPr>
          <p:spPr bwMode="auto">
            <a:xfrm>
              <a:off x="4942256" y="-111212"/>
              <a:ext cx="207459" cy="199356"/>
            </a:xfrm>
            <a:custGeom>
              <a:avLst/>
              <a:gdLst>
                <a:gd name="T0" fmla="*/ 21 w 138"/>
                <a:gd name="T1" fmla="*/ 72 h 132"/>
                <a:gd name="T2" fmla="*/ 35 w 138"/>
                <a:gd name="T3" fmla="*/ 112 h 132"/>
                <a:gd name="T4" fmla="*/ 97 w 138"/>
                <a:gd name="T5" fmla="*/ 103 h 132"/>
                <a:gd name="T6" fmla="*/ 117 w 138"/>
                <a:gd name="T7" fmla="*/ 84 h 132"/>
                <a:gd name="T8" fmla="*/ 109 w 138"/>
                <a:gd name="T9" fmla="*/ 50 h 132"/>
                <a:gd name="T10" fmla="*/ 135 w 138"/>
                <a:gd name="T11" fmla="*/ 40 h 132"/>
                <a:gd name="T12" fmla="*/ 129 w 138"/>
                <a:gd name="T13" fmla="*/ 11 h 132"/>
                <a:gd name="T14" fmla="*/ 96 w 138"/>
                <a:gd name="T15" fmla="*/ 3 h 132"/>
                <a:gd name="T16" fmla="*/ 61 w 138"/>
                <a:gd name="T17" fmla="*/ 1 h 132"/>
                <a:gd name="T18" fmla="*/ 23 w 138"/>
                <a:gd name="T19" fmla="*/ 29 h 132"/>
                <a:gd name="T20" fmla="*/ 13 w 138"/>
                <a:gd name="T21" fmla="*/ 7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2">
                  <a:moveTo>
                    <a:pt x="21" y="72"/>
                  </a:moveTo>
                  <a:cubicBezTo>
                    <a:pt x="15" y="83"/>
                    <a:pt x="29" y="104"/>
                    <a:pt x="35" y="112"/>
                  </a:cubicBezTo>
                  <a:cubicBezTo>
                    <a:pt x="46" y="131"/>
                    <a:pt x="97" y="132"/>
                    <a:pt x="97" y="103"/>
                  </a:cubicBezTo>
                  <a:cubicBezTo>
                    <a:pt x="106" y="109"/>
                    <a:pt x="116" y="91"/>
                    <a:pt x="117" y="84"/>
                  </a:cubicBezTo>
                  <a:cubicBezTo>
                    <a:pt x="119" y="75"/>
                    <a:pt x="115" y="59"/>
                    <a:pt x="109" y="50"/>
                  </a:cubicBezTo>
                  <a:cubicBezTo>
                    <a:pt x="119" y="47"/>
                    <a:pt x="129" y="52"/>
                    <a:pt x="135" y="40"/>
                  </a:cubicBezTo>
                  <a:cubicBezTo>
                    <a:pt x="138" y="32"/>
                    <a:pt x="136" y="18"/>
                    <a:pt x="129" y="11"/>
                  </a:cubicBezTo>
                  <a:cubicBezTo>
                    <a:pt x="122" y="5"/>
                    <a:pt x="106" y="5"/>
                    <a:pt x="96" y="3"/>
                  </a:cubicBezTo>
                  <a:cubicBezTo>
                    <a:pt x="83" y="0"/>
                    <a:pt x="72" y="0"/>
                    <a:pt x="61" y="1"/>
                  </a:cubicBezTo>
                  <a:cubicBezTo>
                    <a:pt x="46" y="6"/>
                    <a:pt x="31" y="17"/>
                    <a:pt x="23" y="29"/>
                  </a:cubicBezTo>
                  <a:cubicBezTo>
                    <a:pt x="19" y="36"/>
                    <a:pt x="0" y="70"/>
                    <a:pt x="13" y="74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94"/>
            <p:cNvSpPr/>
            <p:nvPr userDrawn="1"/>
          </p:nvSpPr>
          <p:spPr bwMode="auto">
            <a:xfrm>
              <a:off x="4956842" y="-112832"/>
              <a:ext cx="150733" cy="102109"/>
            </a:xfrm>
            <a:custGeom>
              <a:avLst/>
              <a:gdLst>
                <a:gd name="T0" fmla="*/ 21 w 100"/>
                <a:gd name="T1" fmla="*/ 24 h 68"/>
                <a:gd name="T2" fmla="*/ 21 w 100"/>
                <a:gd name="T3" fmla="*/ 47 h 68"/>
                <a:gd name="T4" fmla="*/ 31 w 100"/>
                <a:gd name="T5" fmla="*/ 67 h 68"/>
                <a:gd name="T6" fmla="*/ 40 w 100"/>
                <a:gd name="T7" fmla="*/ 42 h 68"/>
                <a:gd name="T8" fmla="*/ 51 w 100"/>
                <a:gd name="T9" fmla="*/ 25 h 68"/>
                <a:gd name="T10" fmla="*/ 69 w 100"/>
                <a:gd name="T11" fmla="*/ 33 h 68"/>
                <a:gd name="T12" fmla="*/ 77 w 100"/>
                <a:gd name="T13" fmla="*/ 13 h 68"/>
                <a:gd name="T14" fmla="*/ 100 w 100"/>
                <a:gd name="T15" fmla="*/ 15 h 68"/>
                <a:gd name="T16" fmla="*/ 59 w 100"/>
                <a:gd name="T17" fmla="*/ 1 h 68"/>
                <a:gd name="T18" fmla="*/ 26 w 100"/>
                <a:gd name="T19" fmla="*/ 8 h 68"/>
                <a:gd name="T20" fmla="*/ 13 w 100"/>
                <a:gd name="T21" fmla="*/ 4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68">
                  <a:moveTo>
                    <a:pt x="21" y="24"/>
                  </a:moveTo>
                  <a:cubicBezTo>
                    <a:pt x="22" y="32"/>
                    <a:pt x="21" y="39"/>
                    <a:pt x="21" y="47"/>
                  </a:cubicBezTo>
                  <a:cubicBezTo>
                    <a:pt x="22" y="51"/>
                    <a:pt x="23" y="67"/>
                    <a:pt x="31" y="67"/>
                  </a:cubicBezTo>
                  <a:cubicBezTo>
                    <a:pt x="42" y="68"/>
                    <a:pt x="40" y="48"/>
                    <a:pt x="40" y="42"/>
                  </a:cubicBezTo>
                  <a:cubicBezTo>
                    <a:pt x="47" y="39"/>
                    <a:pt x="45" y="26"/>
                    <a:pt x="51" y="25"/>
                  </a:cubicBezTo>
                  <a:cubicBezTo>
                    <a:pt x="60" y="26"/>
                    <a:pt x="59" y="43"/>
                    <a:pt x="69" y="33"/>
                  </a:cubicBezTo>
                  <a:cubicBezTo>
                    <a:pt x="75" y="27"/>
                    <a:pt x="72" y="17"/>
                    <a:pt x="77" y="13"/>
                  </a:cubicBezTo>
                  <a:cubicBezTo>
                    <a:pt x="84" y="8"/>
                    <a:pt x="93" y="12"/>
                    <a:pt x="100" y="15"/>
                  </a:cubicBezTo>
                  <a:cubicBezTo>
                    <a:pt x="95" y="2"/>
                    <a:pt x="70" y="2"/>
                    <a:pt x="59" y="1"/>
                  </a:cubicBezTo>
                  <a:cubicBezTo>
                    <a:pt x="46" y="0"/>
                    <a:pt x="38" y="1"/>
                    <a:pt x="26" y="8"/>
                  </a:cubicBezTo>
                  <a:cubicBezTo>
                    <a:pt x="15" y="14"/>
                    <a:pt x="0" y="33"/>
                    <a:pt x="13" y="45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01"/>
            <p:cNvSpPr/>
            <p:nvPr userDrawn="1"/>
          </p:nvSpPr>
          <p:spPr bwMode="auto">
            <a:xfrm>
              <a:off x="4859595" y="-461300"/>
              <a:ext cx="215564" cy="191252"/>
            </a:xfrm>
            <a:custGeom>
              <a:avLst/>
              <a:gdLst>
                <a:gd name="T0" fmla="*/ 39 w 143"/>
                <a:gd name="T1" fmla="*/ 88 h 127"/>
                <a:gd name="T2" fmla="*/ 13 w 143"/>
                <a:gd name="T3" fmla="*/ 87 h 127"/>
                <a:gd name="T4" fmla="*/ 21 w 143"/>
                <a:gd name="T5" fmla="*/ 49 h 127"/>
                <a:gd name="T6" fmla="*/ 17 w 143"/>
                <a:gd name="T7" fmla="*/ 18 h 127"/>
                <a:gd name="T8" fmla="*/ 41 w 143"/>
                <a:gd name="T9" fmla="*/ 4 h 127"/>
                <a:gd name="T10" fmla="*/ 53 w 143"/>
                <a:gd name="T11" fmla="*/ 12 h 127"/>
                <a:gd name="T12" fmla="*/ 66 w 143"/>
                <a:gd name="T13" fmla="*/ 13 h 127"/>
                <a:gd name="T14" fmla="*/ 77 w 143"/>
                <a:gd name="T15" fmla="*/ 9 h 127"/>
                <a:gd name="T16" fmla="*/ 85 w 143"/>
                <a:gd name="T17" fmla="*/ 21 h 127"/>
                <a:gd name="T18" fmla="*/ 141 w 143"/>
                <a:gd name="T19" fmla="*/ 42 h 127"/>
                <a:gd name="T20" fmla="*/ 101 w 143"/>
                <a:gd name="T21" fmla="*/ 100 h 127"/>
                <a:gd name="T22" fmla="*/ 66 w 143"/>
                <a:gd name="T23" fmla="*/ 119 h 127"/>
                <a:gd name="T24" fmla="*/ 44 w 143"/>
                <a:gd name="T25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27">
                  <a:moveTo>
                    <a:pt x="39" y="88"/>
                  </a:moveTo>
                  <a:cubicBezTo>
                    <a:pt x="33" y="95"/>
                    <a:pt x="20" y="92"/>
                    <a:pt x="13" y="87"/>
                  </a:cubicBezTo>
                  <a:cubicBezTo>
                    <a:pt x="0" y="78"/>
                    <a:pt x="5" y="48"/>
                    <a:pt x="21" y="49"/>
                  </a:cubicBezTo>
                  <a:cubicBezTo>
                    <a:pt x="23" y="40"/>
                    <a:pt x="15" y="29"/>
                    <a:pt x="17" y="18"/>
                  </a:cubicBezTo>
                  <a:cubicBezTo>
                    <a:pt x="20" y="5"/>
                    <a:pt x="30" y="0"/>
                    <a:pt x="41" y="4"/>
                  </a:cubicBezTo>
                  <a:cubicBezTo>
                    <a:pt x="47" y="6"/>
                    <a:pt x="49" y="9"/>
                    <a:pt x="53" y="12"/>
                  </a:cubicBezTo>
                  <a:cubicBezTo>
                    <a:pt x="60" y="17"/>
                    <a:pt x="58" y="16"/>
                    <a:pt x="66" y="13"/>
                  </a:cubicBezTo>
                  <a:cubicBezTo>
                    <a:pt x="72" y="10"/>
                    <a:pt x="68" y="5"/>
                    <a:pt x="77" y="9"/>
                  </a:cubicBezTo>
                  <a:cubicBezTo>
                    <a:pt x="80" y="10"/>
                    <a:pt x="83" y="17"/>
                    <a:pt x="85" y="21"/>
                  </a:cubicBezTo>
                  <a:cubicBezTo>
                    <a:pt x="108" y="4"/>
                    <a:pt x="138" y="13"/>
                    <a:pt x="141" y="42"/>
                  </a:cubicBezTo>
                  <a:cubicBezTo>
                    <a:pt x="143" y="61"/>
                    <a:pt x="129" y="114"/>
                    <a:pt x="101" y="100"/>
                  </a:cubicBezTo>
                  <a:cubicBezTo>
                    <a:pt x="114" y="113"/>
                    <a:pt x="78" y="127"/>
                    <a:pt x="66" y="119"/>
                  </a:cubicBezTo>
                  <a:cubicBezTo>
                    <a:pt x="60" y="113"/>
                    <a:pt x="45" y="96"/>
                    <a:pt x="44" y="89"/>
                  </a:cubicBezTo>
                </a:path>
              </a:pathLst>
            </a:custGeom>
            <a:solidFill>
              <a:srgbClr val="C94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02"/>
            <p:cNvSpPr/>
            <p:nvPr userDrawn="1"/>
          </p:nvSpPr>
          <p:spPr bwMode="auto">
            <a:xfrm>
              <a:off x="4900114" y="-466162"/>
              <a:ext cx="128042" cy="158836"/>
            </a:xfrm>
            <a:custGeom>
              <a:avLst/>
              <a:gdLst>
                <a:gd name="T0" fmla="*/ 21 w 85"/>
                <a:gd name="T1" fmla="*/ 87 h 105"/>
                <a:gd name="T2" fmla="*/ 44 w 85"/>
                <a:gd name="T3" fmla="*/ 103 h 105"/>
                <a:gd name="T4" fmla="*/ 39 w 85"/>
                <a:gd name="T5" fmla="*/ 79 h 105"/>
                <a:gd name="T6" fmla="*/ 53 w 85"/>
                <a:gd name="T7" fmla="*/ 82 h 105"/>
                <a:gd name="T8" fmla="*/ 85 w 85"/>
                <a:gd name="T9" fmla="*/ 62 h 105"/>
                <a:gd name="T10" fmla="*/ 48 w 85"/>
                <a:gd name="T11" fmla="*/ 64 h 105"/>
                <a:gd name="T12" fmla="*/ 57 w 85"/>
                <a:gd name="T13" fmla="*/ 51 h 105"/>
                <a:gd name="T14" fmla="*/ 53 w 85"/>
                <a:gd name="T15" fmla="*/ 48 h 105"/>
                <a:gd name="T16" fmla="*/ 65 w 85"/>
                <a:gd name="T17" fmla="*/ 40 h 105"/>
                <a:gd name="T18" fmla="*/ 39 w 85"/>
                <a:gd name="T19" fmla="*/ 37 h 105"/>
                <a:gd name="T20" fmla="*/ 57 w 85"/>
                <a:gd name="T21" fmla="*/ 20 h 105"/>
                <a:gd name="T22" fmla="*/ 18 w 85"/>
                <a:gd name="T23" fmla="*/ 36 h 105"/>
                <a:gd name="T24" fmla="*/ 3 w 85"/>
                <a:gd name="T25" fmla="*/ 42 h 105"/>
                <a:gd name="T26" fmla="*/ 5 w 85"/>
                <a:gd name="T27" fmla="*/ 65 h 105"/>
                <a:gd name="T28" fmla="*/ 11 w 85"/>
                <a:gd name="T29" fmla="*/ 71 h 105"/>
                <a:gd name="T30" fmla="*/ 12 w 85"/>
                <a:gd name="T31" fmla="*/ 84 h 105"/>
                <a:gd name="T32" fmla="*/ 20 w 85"/>
                <a:gd name="T3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05">
                  <a:moveTo>
                    <a:pt x="21" y="87"/>
                  </a:moveTo>
                  <a:cubicBezTo>
                    <a:pt x="27" y="95"/>
                    <a:pt x="33" y="105"/>
                    <a:pt x="44" y="103"/>
                  </a:cubicBezTo>
                  <a:cubicBezTo>
                    <a:pt x="44" y="97"/>
                    <a:pt x="37" y="84"/>
                    <a:pt x="39" y="79"/>
                  </a:cubicBezTo>
                  <a:cubicBezTo>
                    <a:pt x="43" y="70"/>
                    <a:pt x="47" y="81"/>
                    <a:pt x="53" y="82"/>
                  </a:cubicBezTo>
                  <a:cubicBezTo>
                    <a:pt x="63" y="84"/>
                    <a:pt x="83" y="71"/>
                    <a:pt x="85" y="62"/>
                  </a:cubicBezTo>
                  <a:cubicBezTo>
                    <a:pt x="72" y="58"/>
                    <a:pt x="60" y="63"/>
                    <a:pt x="48" y="64"/>
                  </a:cubicBezTo>
                  <a:cubicBezTo>
                    <a:pt x="50" y="58"/>
                    <a:pt x="54" y="55"/>
                    <a:pt x="57" y="51"/>
                  </a:cubicBezTo>
                  <a:cubicBezTo>
                    <a:pt x="56" y="50"/>
                    <a:pt x="55" y="49"/>
                    <a:pt x="53" y="48"/>
                  </a:cubicBezTo>
                  <a:cubicBezTo>
                    <a:pt x="56" y="44"/>
                    <a:pt x="60" y="41"/>
                    <a:pt x="65" y="40"/>
                  </a:cubicBezTo>
                  <a:cubicBezTo>
                    <a:pt x="61" y="31"/>
                    <a:pt x="45" y="32"/>
                    <a:pt x="39" y="37"/>
                  </a:cubicBezTo>
                  <a:cubicBezTo>
                    <a:pt x="34" y="30"/>
                    <a:pt x="49" y="21"/>
                    <a:pt x="57" y="20"/>
                  </a:cubicBezTo>
                  <a:cubicBezTo>
                    <a:pt x="53" y="0"/>
                    <a:pt x="20" y="28"/>
                    <a:pt x="18" y="36"/>
                  </a:cubicBezTo>
                  <a:cubicBezTo>
                    <a:pt x="12" y="25"/>
                    <a:pt x="5" y="37"/>
                    <a:pt x="3" y="42"/>
                  </a:cubicBezTo>
                  <a:cubicBezTo>
                    <a:pt x="0" y="50"/>
                    <a:pt x="2" y="59"/>
                    <a:pt x="5" y="65"/>
                  </a:cubicBezTo>
                  <a:cubicBezTo>
                    <a:pt x="7" y="68"/>
                    <a:pt x="10" y="69"/>
                    <a:pt x="11" y="71"/>
                  </a:cubicBezTo>
                  <a:cubicBezTo>
                    <a:pt x="11" y="74"/>
                    <a:pt x="11" y="79"/>
                    <a:pt x="12" y="84"/>
                  </a:cubicBezTo>
                  <a:cubicBezTo>
                    <a:pt x="13" y="87"/>
                    <a:pt x="18" y="92"/>
                    <a:pt x="20" y="92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03"/>
            <p:cNvSpPr/>
            <p:nvPr userDrawn="1"/>
          </p:nvSpPr>
          <p:spPr bwMode="auto">
            <a:xfrm>
              <a:off x="4922805" y="-772489"/>
              <a:ext cx="175044" cy="338744"/>
            </a:xfrm>
            <a:custGeom>
              <a:avLst/>
              <a:gdLst>
                <a:gd name="T0" fmla="*/ 11 w 116"/>
                <a:gd name="T1" fmla="*/ 206 h 225"/>
                <a:gd name="T2" fmla="*/ 13 w 116"/>
                <a:gd name="T3" fmla="*/ 210 h 225"/>
                <a:gd name="T4" fmla="*/ 8 w 116"/>
                <a:gd name="T5" fmla="*/ 214 h 225"/>
                <a:gd name="T6" fmla="*/ 8 w 116"/>
                <a:gd name="T7" fmla="*/ 214 h 225"/>
                <a:gd name="T8" fmla="*/ 7 w 116"/>
                <a:gd name="T9" fmla="*/ 160 h 225"/>
                <a:gd name="T10" fmla="*/ 33 w 116"/>
                <a:gd name="T11" fmla="*/ 101 h 225"/>
                <a:gd name="T12" fmla="*/ 69 w 116"/>
                <a:gd name="T13" fmla="*/ 59 h 225"/>
                <a:gd name="T14" fmla="*/ 99 w 116"/>
                <a:gd name="T15" fmla="*/ 0 h 225"/>
                <a:gd name="T16" fmla="*/ 101 w 116"/>
                <a:gd name="T17" fmla="*/ 30 h 225"/>
                <a:gd name="T18" fmla="*/ 91 w 116"/>
                <a:gd name="T19" fmla="*/ 70 h 225"/>
                <a:gd name="T20" fmla="*/ 85 w 116"/>
                <a:gd name="T21" fmla="*/ 108 h 225"/>
                <a:gd name="T22" fmla="*/ 63 w 116"/>
                <a:gd name="T23" fmla="*/ 134 h 225"/>
                <a:gd name="T24" fmla="*/ 85 w 116"/>
                <a:gd name="T25" fmla="*/ 56 h 225"/>
                <a:gd name="T26" fmla="*/ 58 w 116"/>
                <a:gd name="T27" fmla="*/ 91 h 225"/>
                <a:gd name="T28" fmla="*/ 37 w 116"/>
                <a:gd name="T29" fmla="*/ 134 h 225"/>
                <a:gd name="T30" fmla="*/ 37 w 116"/>
                <a:gd name="T31" fmla="*/ 185 h 225"/>
                <a:gd name="T32" fmla="*/ 60 w 116"/>
                <a:gd name="T33" fmla="*/ 222 h 225"/>
                <a:gd name="T34" fmla="*/ 51 w 116"/>
                <a:gd name="T35" fmla="*/ 225 h 225"/>
                <a:gd name="T36" fmla="*/ 51 w 116"/>
                <a:gd name="T37" fmla="*/ 225 h 225"/>
                <a:gd name="T38" fmla="*/ 41 w 116"/>
                <a:gd name="T39" fmla="*/ 104 h 225"/>
                <a:gd name="T40" fmla="*/ 13 w 116"/>
                <a:gd name="T41" fmla="*/ 166 h 225"/>
                <a:gd name="T42" fmla="*/ 24 w 116"/>
                <a:gd name="T43" fmla="*/ 22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225">
                  <a:moveTo>
                    <a:pt x="11" y="206"/>
                  </a:moveTo>
                  <a:cubicBezTo>
                    <a:pt x="11" y="207"/>
                    <a:pt x="12" y="209"/>
                    <a:pt x="13" y="210"/>
                  </a:cubicBezTo>
                  <a:cubicBezTo>
                    <a:pt x="12" y="211"/>
                    <a:pt x="9" y="213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0" y="200"/>
                    <a:pt x="4" y="175"/>
                    <a:pt x="7" y="160"/>
                  </a:cubicBezTo>
                  <a:cubicBezTo>
                    <a:pt x="13" y="138"/>
                    <a:pt x="18" y="118"/>
                    <a:pt x="33" y="101"/>
                  </a:cubicBezTo>
                  <a:cubicBezTo>
                    <a:pt x="45" y="89"/>
                    <a:pt x="60" y="74"/>
                    <a:pt x="69" y="59"/>
                  </a:cubicBezTo>
                  <a:cubicBezTo>
                    <a:pt x="82" y="40"/>
                    <a:pt x="88" y="18"/>
                    <a:pt x="99" y="0"/>
                  </a:cubicBezTo>
                  <a:cubicBezTo>
                    <a:pt x="116" y="3"/>
                    <a:pt x="105" y="19"/>
                    <a:pt x="101" y="30"/>
                  </a:cubicBezTo>
                  <a:cubicBezTo>
                    <a:pt x="98" y="43"/>
                    <a:pt x="94" y="57"/>
                    <a:pt x="91" y="70"/>
                  </a:cubicBezTo>
                  <a:cubicBezTo>
                    <a:pt x="88" y="82"/>
                    <a:pt x="89" y="97"/>
                    <a:pt x="85" y="108"/>
                  </a:cubicBezTo>
                  <a:cubicBezTo>
                    <a:pt x="82" y="121"/>
                    <a:pt x="72" y="127"/>
                    <a:pt x="63" y="134"/>
                  </a:cubicBezTo>
                  <a:cubicBezTo>
                    <a:pt x="77" y="114"/>
                    <a:pt x="84" y="79"/>
                    <a:pt x="85" y="56"/>
                  </a:cubicBezTo>
                  <a:cubicBezTo>
                    <a:pt x="71" y="64"/>
                    <a:pt x="65" y="78"/>
                    <a:pt x="58" y="91"/>
                  </a:cubicBezTo>
                  <a:cubicBezTo>
                    <a:pt x="52" y="105"/>
                    <a:pt x="42" y="119"/>
                    <a:pt x="37" y="134"/>
                  </a:cubicBezTo>
                  <a:cubicBezTo>
                    <a:pt x="31" y="149"/>
                    <a:pt x="32" y="169"/>
                    <a:pt x="37" y="185"/>
                  </a:cubicBezTo>
                  <a:cubicBezTo>
                    <a:pt x="42" y="197"/>
                    <a:pt x="53" y="209"/>
                    <a:pt x="60" y="222"/>
                  </a:cubicBezTo>
                  <a:cubicBezTo>
                    <a:pt x="58" y="224"/>
                    <a:pt x="54" y="225"/>
                    <a:pt x="51" y="225"/>
                  </a:cubicBezTo>
                  <a:cubicBezTo>
                    <a:pt x="51" y="225"/>
                    <a:pt x="51" y="225"/>
                    <a:pt x="51" y="225"/>
                  </a:cubicBezTo>
                  <a:cubicBezTo>
                    <a:pt x="26" y="191"/>
                    <a:pt x="26" y="144"/>
                    <a:pt x="41" y="104"/>
                  </a:cubicBezTo>
                  <a:cubicBezTo>
                    <a:pt x="27" y="118"/>
                    <a:pt x="17" y="149"/>
                    <a:pt x="13" y="166"/>
                  </a:cubicBezTo>
                  <a:cubicBezTo>
                    <a:pt x="10" y="186"/>
                    <a:pt x="17" y="204"/>
                    <a:pt x="24" y="222"/>
                  </a:cubicBezTo>
                </a:path>
              </a:pathLst>
            </a:custGeom>
            <a:solidFill>
              <a:srgbClr val="9B7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133"/>
            <p:cNvSpPr/>
            <p:nvPr userDrawn="1"/>
          </p:nvSpPr>
          <p:spPr bwMode="auto">
            <a:xfrm>
              <a:off x="4814213" y="-321913"/>
              <a:ext cx="460302" cy="481372"/>
            </a:xfrm>
            <a:custGeom>
              <a:avLst/>
              <a:gdLst>
                <a:gd name="T0" fmla="*/ 7 w 306"/>
                <a:gd name="T1" fmla="*/ 163 h 318"/>
                <a:gd name="T2" fmla="*/ 16 w 306"/>
                <a:gd name="T3" fmla="*/ 201 h 318"/>
                <a:gd name="T4" fmla="*/ 53 w 306"/>
                <a:gd name="T5" fmla="*/ 239 h 318"/>
                <a:gd name="T6" fmla="*/ 100 w 306"/>
                <a:gd name="T7" fmla="*/ 274 h 318"/>
                <a:gd name="T8" fmla="*/ 157 w 306"/>
                <a:gd name="T9" fmla="*/ 304 h 318"/>
                <a:gd name="T10" fmla="*/ 241 w 306"/>
                <a:gd name="T11" fmla="*/ 309 h 318"/>
                <a:gd name="T12" fmla="*/ 282 w 306"/>
                <a:gd name="T13" fmla="*/ 286 h 318"/>
                <a:gd name="T14" fmla="*/ 306 w 306"/>
                <a:gd name="T15" fmla="*/ 262 h 318"/>
                <a:gd name="T16" fmla="*/ 306 w 306"/>
                <a:gd name="T17" fmla="*/ 247 h 318"/>
                <a:gd name="T18" fmla="*/ 306 w 306"/>
                <a:gd name="T19" fmla="*/ 247 h 318"/>
                <a:gd name="T20" fmla="*/ 306 w 306"/>
                <a:gd name="T21" fmla="*/ 247 h 318"/>
                <a:gd name="T22" fmla="*/ 283 w 306"/>
                <a:gd name="T23" fmla="*/ 263 h 318"/>
                <a:gd name="T24" fmla="*/ 258 w 306"/>
                <a:gd name="T25" fmla="*/ 268 h 318"/>
                <a:gd name="T26" fmla="*/ 246 w 306"/>
                <a:gd name="T27" fmla="*/ 256 h 318"/>
                <a:gd name="T28" fmla="*/ 225 w 306"/>
                <a:gd name="T29" fmla="*/ 252 h 318"/>
                <a:gd name="T30" fmla="*/ 223 w 306"/>
                <a:gd name="T31" fmla="*/ 248 h 318"/>
                <a:gd name="T32" fmla="*/ 216 w 306"/>
                <a:gd name="T33" fmla="*/ 247 h 318"/>
                <a:gd name="T34" fmla="*/ 206 w 306"/>
                <a:gd name="T35" fmla="*/ 246 h 318"/>
                <a:gd name="T36" fmla="*/ 163 w 306"/>
                <a:gd name="T37" fmla="*/ 252 h 318"/>
                <a:gd name="T38" fmla="*/ 140 w 306"/>
                <a:gd name="T39" fmla="*/ 250 h 318"/>
                <a:gd name="T40" fmla="*/ 111 w 306"/>
                <a:gd name="T41" fmla="*/ 243 h 318"/>
                <a:gd name="T42" fmla="*/ 86 w 306"/>
                <a:gd name="T43" fmla="*/ 227 h 318"/>
                <a:gd name="T44" fmla="*/ 75 w 306"/>
                <a:gd name="T45" fmla="*/ 214 h 318"/>
                <a:gd name="T46" fmla="*/ 63 w 306"/>
                <a:gd name="T47" fmla="*/ 202 h 318"/>
                <a:gd name="T48" fmla="*/ 57 w 306"/>
                <a:gd name="T49" fmla="*/ 192 h 318"/>
                <a:gd name="T50" fmla="*/ 50 w 306"/>
                <a:gd name="T51" fmla="*/ 187 h 318"/>
                <a:gd name="T52" fmla="*/ 18 w 306"/>
                <a:gd name="T53" fmla="*/ 154 h 318"/>
                <a:gd name="T54" fmla="*/ 30 w 306"/>
                <a:gd name="T55" fmla="*/ 121 h 318"/>
                <a:gd name="T56" fmla="*/ 64 w 306"/>
                <a:gd name="T57" fmla="*/ 75 h 318"/>
                <a:gd name="T58" fmla="*/ 63 w 306"/>
                <a:gd name="T59" fmla="*/ 62 h 318"/>
                <a:gd name="T60" fmla="*/ 78 w 306"/>
                <a:gd name="T61" fmla="*/ 39 h 318"/>
                <a:gd name="T62" fmla="*/ 117 w 306"/>
                <a:gd name="T63" fmla="*/ 19 h 318"/>
                <a:gd name="T64" fmla="*/ 72 w 306"/>
                <a:gd name="T65" fmla="*/ 26 h 318"/>
                <a:gd name="T66" fmla="*/ 53 w 306"/>
                <a:gd name="T67" fmla="*/ 46 h 318"/>
                <a:gd name="T68" fmla="*/ 35 w 306"/>
                <a:gd name="T69" fmla="*/ 65 h 318"/>
                <a:gd name="T70" fmla="*/ 8 w 306"/>
                <a:gd name="T71" fmla="*/ 116 h 318"/>
                <a:gd name="T72" fmla="*/ 2 w 306"/>
                <a:gd name="T73" fmla="*/ 148 h 318"/>
                <a:gd name="T74" fmla="*/ 11 w 306"/>
                <a:gd name="T75" fmla="*/ 16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6" h="318">
                  <a:moveTo>
                    <a:pt x="7" y="163"/>
                  </a:moveTo>
                  <a:cubicBezTo>
                    <a:pt x="15" y="175"/>
                    <a:pt x="12" y="188"/>
                    <a:pt x="16" y="201"/>
                  </a:cubicBezTo>
                  <a:cubicBezTo>
                    <a:pt x="22" y="220"/>
                    <a:pt x="39" y="228"/>
                    <a:pt x="53" y="239"/>
                  </a:cubicBezTo>
                  <a:cubicBezTo>
                    <a:pt x="69" y="251"/>
                    <a:pt x="84" y="263"/>
                    <a:pt x="100" y="274"/>
                  </a:cubicBezTo>
                  <a:cubicBezTo>
                    <a:pt x="117" y="286"/>
                    <a:pt x="137" y="296"/>
                    <a:pt x="157" y="304"/>
                  </a:cubicBezTo>
                  <a:cubicBezTo>
                    <a:pt x="181" y="315"/>
                    <a:pt x="214" y="318"/>
                    <a:pt x="241" y="309"/>
                  </a:cubicBezTo>
                  <a:cubicBezTo>
                    <a:pt x="255" y="303"/>
                    <a:pt x="270" y="294"/>
                    <a:pt x="282" y="286"/>
                  </a:cubicBezTo>
                  <a:cubicBezTo>
                    <a:pt x="290" y="280"/>
                    <a:pt x="303" y="273"/>
                    <a:pt x="306" y="262"/>
                  </a:cubicBezTo>
                  <a:cubicBezTo>
                    <a:pt x="305" y="259"/>
                    <a:pt x="304" y="250"/>
                    <a:pt x="306" y="247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0" y="252"/>
                    <a:pt x="291" y="259"/>
                    <a:pt x="283" y="263"/>
                  </a:cubicBezTo>
                  <a:cubicBezTo>
                    <a:pt x="276" y="266"/>
                    <a:pt x="266" y="268"/>
                    <a:pt x="258" y="268"/>
                  </a:cubicBezTo>
                  <a:cubicBezTo>
                    <a:pt x="254" y="267"/>
                    <a:pt x="242" y="263"/>
                    <a:pt x="246" y="256"/>
                  </a:cubicBezTo>
                  <a:cubicBezTo>
                    <a:pt x="237" y="258"/>
                    <a:pt x="231" y="258"/>
                    <a:pt x="225" y="252"/>
                  </a:cubicBezTo>
                  <a:cubicBezTo>
                    <a:pt x="224" y="251"/>
                    <a:pt x="225" y="249"/>
                    <a:pt x="223" y="248"/>
                  </a:cubicBezTo>
                  <a:cubicBezTo>
                    <a:pt x="221" y="247"/>
                    <a:pt x="217" y="247"/>
                    <a:pt x="216" y="247"/>
                  </a:cubicBezTo>
                  <a:cubicBezTo>
                    <a:pt x="213" y="247"/>
                    <a:pt x="210" y="247"/>
                    <a:pt x="206" y="246"/>
                  </a:cubicBezTo>
                  <a:cubicBezTo>
                    <a:pt x="191" y="245"/>
                    <a:pt x="177" y="250"/>
                    <a:pt x="163" y="252"/>
                  </a:cubicBezTo>
                  <a:cubicBezTo>
                    <a:pt x="155" y="253"/>
                    <a:pt x="148" y="251"/>
                    <a:pt x="140" y="250"/>
                  </a:cubicBezTo>
                  <a:cubicBezTo>
                    <a:pt x="130" y="247"/>
                    <a:pt x="120" y="247"/>
                    <a:pt x="111" y="243"/>
                  </a:cubicBezTo>
                  <a:cubicBezTo>
                    <a:pt x="101" y="239"/>
                    <a:pt x="94" y="234"/>
                    <a:pt x="86" y="227"/>
                  </a:cubicBezTo>
                  <a:cubicBezTo>
                    <a:pt x="83" y="223"/>
                    <a:pt x="78" y="217"/>
                    <a:pt x="75" y="214"/>
                  </a:cubicBezTo>
                  <a:cubicBezTo>
                    <a:pt x="78" y="211"/>
                    <a:pt x="65" y="204"/>
                    <a:pt x="63" y="202"/>
                  </a:cubicBezTo>
                  <a:cubicBezTo>
                    <a:pt x="60" y="199"/>
                    <a:pt x="59" y="196"/>
                    <a:pt x="57" y="192"/>
                  </a:cubicBezTo>
                  <a:cubicBezTo>
                    <a:pt x="55" y="191"/>
                    <a:pt x="52" y="189"/>
                    <a:pt x="50" y="187"/>
                  </a:cubicBezTo>
                  <a:cubicBezTo>
                    <a:pt x="38" y="177"/>
                    <a:pt x="28" y="165"/>
                    <a:pt x="18" y="154"/>
                  </a:cubicBezTo>
                  <a:cubicBezTo>
                    <a:pt x="4" y="141"/>
                    <a:pt x="20" y="129"/>
                    <a:pt x="30" y="121"/>
                  </a:cubicBezTo>
                  <a:cubicBezTo>
                    <a:pt x="45" y="109"/>
                    <a:pt x="60" y="94"/>
                    <a:pt x="64" y="75"/>
                  </a:cubicBezTo>
                  <a:cubicBezTo>
                    <a:pt x="54" y="74"/>
                    <a:pt x="57" y="67"/>
                    <a:pt x="63" y="62"/>
                  </a:cubicBezTo>
                  <a:cubicBezTo>
                    <a:pt x="70" y="54"/>
                    <a:pt x="72" y="48"/>
                    <a:pt x="78" y="39"/>
                  </a:cubicBezTo>
                  <a:cubicBezTo>
                    <a:pt x="84" y="27"/>
                    <a:pt x="102" y="18"/>
                    <a:pt x="117" y="19"/>
                  </a:cubicBezTo>
                  <a:cubicBezTo>
                    <a:pt x="105" y="0"/>
                    <a:pt x="83" y="16"/>
                    <a:pt x="72" y="26"/>
                  </a:cubicBezTo>
                  <a:cubicBezTo>
                    <a:pt x="66" y="32"/>
                    <a:pt x="59" y="39"/>
                    <a:pt x="53" y="46"/>
                  </a:cubicBezTo>
                  <a:cubicBezTo>
                    <a:pt x="47" y="52"/>
                    <a:pt x="41" y="58"/>
                    <a:pt x="35" y="65"/>
                  </a:cubicBezTo>
                  <a:cubicBezTo>
                    <a:pt x="23" y="80"/>
                    <a:pt x="13" y="97"/>
                    <a:pt x="8" y="116"/>
                  </a:cubicBezTo>
                  <a:cubicBezTo>
                    <a:pt x="6" y="126"/>
                    <a:pt x="0" y="138"/>
                    <a:pt x="2" y="148"/>
                  </a:cubicBezTo>
                  <a:cubicBezTo>
                    <a:pt x="3" y="152"/>
                    <a:pt x="6" y="164"/>
                    <a:pt x="11" y="165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134"/>
            <p:cNvSpPr/>
            <p:nvPr userDrawn="1"/>
          </p:nvSpPr>
          <p:spPr bwMode="auto">
            <a:xfrm>
              <a:off x="5167544" y="-736832"/>
              <a:ext cx="319294" cy="416540"/>
            </a:xfrm>
            <a:custGeom>
              <a:avLst/>
              <a:gdLst>
                <a:gd name="T0" fmla="*/ 7 w 211"/>
                <a:gd name="T1" fmla="*/ 47 h 276"/>
                <a:gd name="T2" fmla="*/ 9 w 211"/>
                <a:gd name="T3" fmla="*/ 89 h 276"/>
                <a:gd name="T4" fmla="*/ 9 w 211"/>
                <a:gd name="T5" fmla="*/ 166 h 276"/>
                <a:gd name="T6" fmla="*/ 79 w 211"/>
                <a:gd name="T7" fmla="*/ 276 h 276"/>
                <a:gd name="T8" fmla="*/ 82 w 211"/>
                <a:gd name="T9" fmla="*/ 247 h 276"/>
                <a:gd name="T10" fmla="*/ 57 w 211"/>
                <a:gd name="T11" fmla="*/ 216 h 276"/>
                <a:gd name="T12" fmla="*/ 50 w 211"/>
                <a:gd name="T13" fmla="*/ 181 h 276"/>
                <a:gd name="T14" fmla="*/ 62 w 211"/>
                <a:gd name="T15" fmla="*/ 113 h 276"/>
                <a:gd name="T16" fmla="*/ 38 w 211"/>
                <a:gd name="T17" fmla="*/ 56 h 276"/>
                <a:gd name="T18" fmla="*/ 95 w 211"/>
                <a:gd name="T19" fmla="*/ 63 h 276"/>
                <a:gd name="T20" fmla="*/ 123 w 211"/>
                <a:gd name="T21" fmla="*/ 98 h 276"/>
                <a:gd name="T22" fmla="*/ 120 w 211"/>
                <a:gd name="T23" fmla="*/ 74 h 276"/>
                <a:gd name="T24" fmla="*/ 151 w 211"/>
                <a:gd name="T25" fmla="*/ 95 h 276"/>
                <a:gd name="T26" fmla="*/ 160 w 211"/>
                <a:gd name="T27" fmla="*/ 71 h 276"/>
                <a:gd name="T28" fmla="*/ 181 w 211"/>
                <a:gd name="T29" fmla="*/ 79 h 276"/>
                <a:gd name="T30" fmla="*/ 211 w 211"/>
                <a:gd name="T31" fmla="*/ 121 h 276"/>
                <a:gd name="T32" fmla="*/ 184 w 211"/>
                <a:gd name="T33" fmla="*/ 54 h 276"/>
                <a:gd name="T34" fmla="*/ 109 w 211"/>
                <a:gd name="T35" fmla="*/ 25 h 276"/>
                <a:gd name="T36" fmla="*/ 73 w 211"/>
                <a:gd name="T37" fmla="*/ 14 h 276"/>
                <a:gd name="T38" fmla="*/ 36 w 211"/>
                <a:gd name="T39" fmla="*/ 4 h 276"/>
                <a:gd name="T40" fmla="*/ 13 w 211"/>
                <a:gd name="T41" fmla="*/ 27 h 276"/>
                <a:gd name="T42" fmla="*/ 8 w 211"/>
                <a:gd name="T43" fmla="*/ 6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276">
                  <a:moveTo>
                    <a:pt x="7" y="47"/>
                  </a:moveTo>
                  <a:cubicBezTo>
                    <a:pt x="10" y="56"/>
                    <a:pt x="6" y="77"/>
                    <a:pt x="9" y="89"/>
                  </a:cubicBezTo>
                  <a:cubicBezTo>
                    <a:pt x="8" y="115"/>
                    <a:pt x="2" y="140"/>
                    <a:pt x="9" y="166"/>
                  </a:cubicBezTo>
                  <a:cubicBezTo>
                    <a:pt x="17" y="207"/>
                    <a:pt x="28" y="268"/>
                    <a:pt x="79" y="276"/>
                  </a:cubicBezTo>
                  <a:cubicBezTo>
                    <a:pt x="75" y="269"/>
                    <a:pt x="57" y="239"/>
                    <a:pt x="82" y="247"/>
                  </a:cubicBezTo>
                  <a:cubicBezTo>
                    <a:pt x="80" y="234"/>
                    <a:pt x="62" y="228"/>
                    <a:pt x="57" y="216"/>
                  </a:cubicBezTo>
                  <a:cubicBezTo>
                    <a:pt x="51" y="205"/>
                    <a:pt x="51" y="191"/>
                    <a:pt x="50" y="181"/>
                  </a:cubicBezTo>
                  <a:cubicBezTo>
                    <a:pt x="48" y="170"/>
                    <a:pt x="36" y="96"/>
                    <a:pt x="62" y="113"/>
                  </a:cubicBezTo>
                  <a:cubicBezTo>
                    <a:pt x="57" y="96"/>
                    <a:pt x="48" y="73"/>
                    <a:pt x="38" y="56"/>
                  </a:cubicBezTo>
                  <a:cubicBezTo>
                    <a:pt x="50" y="42"/>
                    <a:pt x="82" y="53"/>
                    <a:pt x="95" y="63"/>
                  </a:cubicBezTo>
                  <a:cubicBezTo>
                    <a:pt x="107" y="72"/>
                    <a:pt x="113" y="85"/>
                    <a:pt x="123" y="98"/>
                  </a:cubicBezTo>
                  <a:cubicBezTo>
                    <a:pt x="122" y="89"/>
                    <a:pt x="118" y="82"/>
                    <a:pt x="120" y="74"/>
                  </a:cubicBezTo>
                  <a:cubicBezTo>
                    <a:pt x="128" y="83"/>
                    <a:pt x="140" y="92"/>
                    <a:pt x="151" y="95"/>
                  </a:cubicBezTo>
                  <a:cubicBezTo>
                    <a:pt x="154" y="88"/>
                    <a:pt x="155" y="74"/>
                    <a:pt x="160" y="71"/>
                  </a:cubicBezTo>
                  <a:cubicBezTo>
                    <a:pt x="166" y="70"/>
                    <a:pt x="174" y="76"/>
                    <a:pt x="181" y="79"/>
                  </a:cubicBezTo>
                  <a:cubicBezTo>
                    <a:pt x="196" y="89"/>
                    <a:pt x="208" y="102"/>
                    <a:pt x="211" y="121"/>
                  </a:cubicBezTo>
                  <a:cubicBezTo>
                    <a:pt x="211" y="98"/>
                    <a:pt x="197" y="72"/>
                    <a:pt x="184" y="54"/>
                  </a:cubicBezTo>
                  <a:cubicBezTo>
                    <a:pt x="167" y="29"/>
                    <a:pt x="136" y="27"/>
                    <a:pt x="109" y="25"/>
                  </a:cubicBezTo>
                  <a:cubicBezTo>
                    <a:pt x="94" y="22"/>
                    <a:pt x="85" y="23"/>
                    <a:pt x="73" y="14"/>
                  </a:cubicBezTo>
                  <a:cubicBezTo>
                    <a:pt x="62" y="7"/>
                    <a:pt x="50" y="0"/>
                    <a:pt x="36" y="4"/>
                  </a:cubicBezTo>
                  <a:cubicBezTo>
                    <a:pt x="21" y="6"/>
                    <a:pt x="18" y="15"/>
                    <a:pt x="13" y="27"/>
                  </a:cubicBezTo>
                  <a:cubicBezTo>
                    <a:pt x="10" y="36"/>
                    <a:pt x="0" y="51"/>
                    <a:pt x="8" y="60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128"/>
            <p:cNvSpPr/>
            <p:nvPr userDrawn="1"/>
          </p:nvSpPr>
          <p:spPr bwMode="auto">
            <a:xfrm>
              <a:off x="4881320" y="-625461"/>
              <a:ext cx="948158" cy="1319315"/>
            </a:xfrm>
            <a:custGeom>
              <a:avLst/>
              <a:gdLst>
                <a:gd name="T0" fmla="*/ 334 w 629"/>
                <a:gd name="T1" fmla="*/ 294 h 874"/>
                <a:gd name="T2" fmla="*/ 312 w 629"/>
                <a:gd name="T3" fmla="*/ 258 h 874"/>
                <a:gd name="T4" fmla="*/ 283 w 629"/>
                <a:gd name="T5" fmla="*/ 240 h 874"/>
                <a:gd name="T6" fmla="*/ 257 w 629"/>
                <a:gd name="T7" fmla="*/ 224 h 874"/>
                <a:gd name="T8" fmla="*/ 190 w 629"/>
                <a:gd name="T9" fmla="*/ 217 h 874"/>
                <a:gd name="T10" fmla="*/ 134 w 629"/>
                <a:gd name="T11" fmla="*/ 243 h 874"/>
                <a:gd name="T12" fmla="*/ 49 w 629"/>
                <a:gd name="T13" fmla="*/ 327 h 874"/>
                <a:gd name="T14" fmla="*/ 13 w 629"/>
                <a:gd name="T15" fmla="*/ 379 h 874"/>
                <a:gd name="T16" fmla="*/ 5 w 629"/>
                <a:gd name="T17" fmla="*/ 436 h 874"/>
                <a:gd name="T18" fmla="*/ 23 w 629"/>
                <a:gd name="T19" fmla="*/ 486 h 874"/>
                <a:gd name="T20" fmla="*/ 70 w 629"/>
                <a:gd name="T21" fmla="*/ 528 h 874"/>
                <a:gd name="T22" fmla="*/ 128 w 629"/>
                <a:gd name="T23" fmla="*/ 563 h 874"/>
                <a:gd name="T24" fmla="*/ 186 w 629"/>
                <a:gd name="T25" fmla="*/ 584 h 874"/>
                <a:gd name="T26" fmla="*/ 186 w 629"/>
                <a:gd name="T27" fmla="*/ 584 h 874"/>
                <a:gd name="T28" fmla="*/ 185 w 629"/>
                <a:gd name="T29" fmla="*/ 643 h 874"/>
                <a:gd name="T30" fmla="*/ 211 w 629"/>
                <a:gd name="T31" fmla="*/ 704 h 874"/>
                <a:gd name="T32" fmla="*/ 245 w 629"/>
                <a:gd name="T33" fmla="*/ 751 h 874"/>
                <a:gd name="T34" fmla="*/ 273 w 629"/>
                <a:gd name="T35" fmla="*/ 806 h 874"/>
                <a:gd name="T36" fmla="*/ 304 w 629"/>
                <a:gd name="T37" fmla="*/ 855 h 874"/>
                <a:gd name="T38" fmla="*/ 330 w 629"/>
                <a:gd name="T39" fmla="*/ 870 h 874"/>
                <a:gd name="T40" fmla="*/ 356 w 629"/>
                <a:gd name="T41" fmla="*/ 864 h 874"/>
                <a:gd name="T42" fmla="*/ 372 w 629"/>
                <a:gd name="T43" fmla="*/ 868 h 874"/>
                <a:gd name="T44" fmla="*/ 390 w 629"/>
                <a:gd name="T45" fmla="*/ 862 h 874"/>
                <a:gd name="T46" fmla="*/ 417 w 629"/>
                <a:gd name="T47" fmla="*/ 846 h 874"/>
                <a:gd name="T48" fmla="*/ 465 w 629"/>
                <a:gd name="T49" fmla="*/ 810 h 874"/>
                <a:gd name="T50" fmla="*/ 518 w 629"/>
                <a:gd name="T51" fmla="*/ 739 h 874"/>
                <a:gd name="T52" fmla="*/ 544 w 629"/>
                <a:gd name="T53" fmla="*/ 700 h 874"/>
                <a:gd name="T54" fmla="*/ 541 w 629"/>
                <a:gd name="T55" fmla="*/ 656 h 874"/>
                <a:gd name="T56" fmla="*/ 566 w 629"/>
                <a:gd name="T57" fmla="*/ 640 h 874"/>
                <a:gd name="T58" fmla="*/ 587 w 629"/>
                <a:gd name="T59" fmla="*/ 612 h 874"/>
                <a:gd name="T60" fmla="*/ 612 w 629"/>
                <a:gd name="T61" fmla="*/ 553 h 874"/>
                <a:gd name="T62" fmla="*/ 617 w 629"/>
                <a:gd name="T63" fmla="*/ 519 h 874"/>
                <a:gd name="T64" fmla="*/ 616 w 629"/>
                <a:gd name="T65" fmla="*/ 490 h 874"/>
                <a:gd name="T66" fmla="*/ 623 w 629"/>
                <a:gd name="T67" fmla="*/ 420 h 874"/>
                <a:gd name="T68" fmla="*/ 589 w 629"/>
                <a:gd name="T69" fmla="*/ 352 h 874"/>
                <a:gd name="T70" fmla="*/ 535 w 629"/>
                <a:gd name="T71" fmla="*/ 273 h 874"/>
                <a:gd name="T72" fmla="*/ 487 w 629"/>
                <a:gd name="T73" fmla="*/ 232 h 874"/>
                <a:gd name="T74" fmla="*/ 437 w 629"/>
                <a:gd name="T75" fmla="*/ 248 h 874"/>
                <a:gd name="T76" fmla="*/ 451 w 629"/>
                <a:gd name="T77" fmla="*/ 175 h 874"/>
                <a:gd name="T78" fmla="*/ 442 w 629"/>
                <a:gd name="T79" fmla="*/ 94 h 874"/>
                <a:gd name="T80" fmla="*/ 401 w 629"/>
                <a:gd name="T81" fmla="*/ 44 h 874"/>
                <a:gd name="T82" fmla="*/ 367 w 629"/>
                <a:gd name="T83" fmla="*/ 30 h 874"/>
                <a:gd name="T84" fmla="*/ 325 w 629"/>
                <a:gd name="T85" fmla="*/ 27 h 874"/>
                <a:gd name="T86" fmla="*/ 259 w 629"/>
                <a:gd name="T87" fmla="*/ 20 h 874"/>
                <a:gd name="T88" fmla="*/ 239 w 629"/>
                <a:gd name="T89" fmla="*/ 97 h 874"/>
                <a:gd name="T90" fmla="*/ 274 w 629"/>
                <a:gd name="T91" fmla="*/ 241 h 874"/>
                <a:gd name="T92" fmla="*/ 324 w 629"/>
                <a:gd name="T93" fmla="*/ 278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9" h="874">
                  <a:moveTo>
                    <a:pt x="334" y="294"/>
                  </a:moveTo>
                  <a:cubicBezTo>
                    <a:pt x="326" y="282"/>
                    <a:pt x="320" y="267"/>
                    <a:pt x="312" y="258"/>
                  </a:cubicBezTo>
                  <a:cubicBezTo>
                    <a:pt x="304" y="251"/>
                    <a:pt x="292" y="247"/>
                    <a:pt x="283" y="240"/>
                  </a:cubicBezTo>
                  <a:cubicBezTo>
                    <a:pt x="275" y="234"/>
                    <a:pt x="266" y="227"/>
                    <a:pt x="257" y="224"/>
                  </a:cubicBezTo>
                  <a:cubicBezTo>
                    <a:pt x="235" y="214"/>
                    <a:pt x="212" y="215"/>
                    <a:pt x="190" y="217"/>
                  </a:cubicBezTo>
                  <a:cubicBezTo>
                    <a:pt x="164" y="221"/>
                    <a:pt x="153" y="225"/>
                    <a:pt x="134" y="243"/>
                  </a:cubicBezTo>
                  <a:cubicBezTo>
                    <a:pt x="105" y="272"/>
                    <a:pt x="74" y="295"/>
                    <a:pt x="49" y="327"/>
                  </a:cubicBezTo>
                  <a:cubicBezTo>
                    <a:pt x="35" y="342"/>
                    <a:pt x="22" y="359"/>
                    <a:pt x="13" y="379"/>
                  </a:cubicBezTo>
                  <a:cubicBezTo>
                    <a:pt x="1" y="397"/>
                    <a:pt x="0" y="416"/>
                    <a:pt x="5" y="436"/>
                  </a:cubicBezTo>
                  <a:cubicBezTo>
                    <a:pt x="11" y="454"/>
                    <a:pt x="12" y="472"/>
                    <a:pt x="23" y="486"/>
                  </a:cubicBezTo>
                  <a:cubicBezTo>
                    <a:pt x="35" y="502"/>
                    <a:pt x="53" y="517"/>
                    <a:pt x="70" y="528"/>
                  </a:cubicBezTo>
                  <a:cubicBezTo>
                    <a:pt x="88" y="540"/>
                    <a:pt x="107" y="552"/>
                    <a:pt x="128" y="563"/>
                  </a:cubicBezTo>
                  <a:cubicBezTo>
                    <a:pt x="146" y="575"/>
                    <a:pt x="165" y="578"/>
                    <a:pt x="186" y="584"/>
                  </a:cubicBezTo>
                  <a:cubicBezTo>
                    <a:pt x="186" y="584"/>
                    <a:pt x="186" y="584"/>
                    <a:pt x="186" y="584"/>
                  </a:cubicBezTo>
                  <a:cubicBezTo>
                    <a:pt x="170" y="596"/>
                    <a:pt x="181" y="629"/>
                    <a:pt x="185" y="643"/>
                  </a:cubicBezTo>
                  <a:cubicBezTo>
                    <a:pt x="192" y="664"/>
                    <a:pt x="200" y="685"/>
                    <a:pt x="211" y="704"/>
                  </a:cubicBezTo>
                  <a:cubicBezTo>
                    <a:pt x="222" y="721"/>
                    <a:pt x="234" y="734"/>
                    <a:pt x="245" y="751"/>
                  </a:cubicBezTo>
                  <a:cubicBezTo>
                    <a:pt x="255" y="768"/>
                    <a:pt x="262" y="788"/>
                    <a:pt x="273" y="806"/>
                  </a:cubicBezTo>
                  <a:cubicBezTo>
                    <a:pt x="283" y="823"/>
                    <a:pt x="289" y="841"/>
                    <a:pt x="304" y="855"/>
                  </a:cubicBezTo>
                  <a:cubicBezTo>
                    <a:pt x="312" y="864"/>
                    <a:pt x="319" y="867"/>
                    <a:pt x="330" y="870"/>
                  </a:cubicBezTo>
                  <a:cubicBezTo>
                    <a:pt x="343" y="874"/>
                    <a:pt x="344" y="864"/>
                    <a:pt x="356" y="864"/>
                  </a:cubicBezTo>
                  <a:cubicBezTo>
                    <a:pt x="360" y="863"/>
                    <a:pt x="368" y="868"/>
                    <a:pt x="372" y="868"/>
                  </a:cubicBezTo>
                  <a:cubicBezTo>
                    <a:pt x="380" y="868"/>
                    <a:pt x="383" y="866"/>
                    <a:pt x="390" y="862"/>
                  </a:cubicBezTo>
                  <a:cubicBezTo>
                    <a:pt x="398" y="857"/>
                    <a:pt x="409" y="851"/>
                    <a:pt x="417" y="846"/>
                  </a:cubicBezTo>
                  <a:cubicBezTo>
                    <a:pt x="436" y="834"/>
                    <a:pt x="454" y="826"/>
                    <a:pt x="465" y="810"/>
                  </a:cubicBezTo>
                  <a:cubicBezTo>
                    <a:pt x="484" y="787"/>
                    <a:pt x="497" y="758"/>
                    <a:pt x="518" y="739"/>
                  </a:cubicBezTo>
                  <a:cubicBezTo>
                    <a:pt x="529" y="725"/>
                    <a:pt x="541" y="718"/>
                    <a:pt x="544" y="700"/>
                  </a:cubicBezTo>
                  <a:cubicBezTo>
                    <a:pt x="545" y="686"/>
                    <a:pt x="544" y="670"/>
                    <a:pt x="541" y="656"/>
                  </a:cubicBezTo>
                  <a:cubicBezTo>
                    <a:pt x="551" y="649"/>
                    <a:pt x="559" y="652"/>
                    <a:pt x="566" y="640"/>
                  </a:cubicBezTo>
                  <a:cubicBezTo>
                    <a:pt x="575" y="631"/>
                    <a:pt x="578" y="622"/>
                    <a:pt x="587" y="612"/>
                  </a:cubicBezTo>
                  <a:cubicBezTo>
                    <a:pt x="601" y="594"/>
                    <a:pt x="607" y="576"/>
                    <a:pt x="612" y="553"/>
                  </a:cubicBezTo>
                  <a:cubicBezTo>
                    <a:pt x="614" y="542"/>
                    <a:pt x="617" y="531"/>
                    <a:pt x="617" y="519"/>
                  </a:cubicBezTo>
                  <a:cubicBezTo>
                    <a:pt x="617" y="508"/>
                    <a:pt x="615" y="500"/>
                    <a:pt x="616" y="490"/>
                  </a:cubicBezTo>
                  <a:cubicBezTo>
                    <a:pt x="620" y="466"/>
                    <a:pt x="629" y="445"/>
                    <a:pt x="623" y="420"/>
                  </a:cubicBezTo>
                  <a:cubicBezTo>
                    <a:pt x="619" y="398"/>
                    <a:pt x="602" y="373"/>
                    <a:pt x="589" y="352"/>
                  </a:cubicBezTo>
                  <a:cubicBezTo>
                    <a:pt x="573" y="325"/>
                    <a:pt x="555" y="299"/>
                    <a:pt x="535" y="273"/>
                  </a:cubicBezTo>
                  <a:cubicBezTo>
                    <a:pt x="523" y="257"/>
                    <a:pt x="509" y="238"/>
                    <a:pt x="487" y="232"/>
                  </a:cubicBezTo>
                  <a:cubicBezTo>
                    <a:pt x="468" y="227"/>
                    <a:pt x="455" y="240"/>
                    <a:pt x="437" y="248"/>
                  </a:cubicBezTo>
                  <a:cubicBezTo>
                    <a:pt x="427" y="224"/>
                    <a:pt x="445" y="197"/>
                    <a:pt x="451" y="175"/>
                  </a:cubicBezTo>
                  <a:cubicBezTo>
                    <a:pt x="459" y="149"/>
                    <a:pt x="449" y="118"/>
                    <a:pt x="442" y="94"/>
                  </a:cubicBezTo>
                  <a:cubicBezTo>
                    <a:pt x="432" y="70"/>
                    <a:pt x="423" y="54"/>
                    <a:pt x="401" y="44"/>
                  </a:cubicBezTo>
                  <a:cubicBezTo>
                    <a:pt x="391" y="39"/>
                    <a:pt x="378" y="33"/>
                    <a:pt x="367" y="30"/>
                  </a:cubicBezTo>
                  <a:cubicBezTo>
                    <a:pt x="353" y="27"/>
                    <a:pt x="339" y="30"/>
                    <a:pt x="325" y="27"/>
                  </a:cubicBezTo>
                  <a:cubicBezTo>
                    <a:pt x="301" y="21"/>
                    <a:pt x="286" y="0"/>
                    <a:pt x="259" y="20"/>
                  </a:cubicBezTo>
                  <a:cubicBezTo>
                    <a:pt x="237" y="38"/>
                    <a:pt x="238" y="72"/>
                    <a:pt x="239" y="97"/>
                  </a:cubicBezTo>
                  <a:cubicBezTo>
                    <a:pt x="240" y="145"/>
                    <a:pt x="238" y="204"/>
                    <a:pt x="274" y="241"/>
                  </a:cubicBezTo>
                  <a:cubicBezTo>
                    <a:pt x="280" y="247"/>
                    <a:pt x="322" y="287"/>
                    <a:pt x="324" y="278"/>
                  </a:cubicBezTo>
                </a:path>
              </a:pathLst>
            </a:custGeom>
            <a:solidFill>
              <a:srgbClr val="F3D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129"/>
            <p:cNvSpPr/>
            <p:nvPr userDrawn="1"/>
          </p:nvSpPr>
          <p:spPr bwMode="auto">
            <a:xfrm>
              <a:off x="4953757" y="-536318"/>
              <a:ext cx="893050" cy="1186411"/>
            </a:xfrm>
            <a:custGeom>
              <a:avLst/>
              <a:gdLst>
                <a:gd name="T0" fmla="*/ 311 w 592"/>
                <a:gd name="T1" fmla="*/ 420 h 786"/>
                <a:gd name="T2" fmla="*/ 250 w 592"/>
                <a:gd name="T3" fmla="*/ 454 h 786"/>
                <a:gd name="T4" fmla="*/ 209 w 592"/>
                <a:gd name="T5" fmla="*/ 462 h 786"/>
                <a:gd name="T6" fmla="*/ 133 w 592"/>
                <a:gd name="T7" fmla="*/ 447 h 786"/>
                <a:gd name="T8" fmla="*/ 74 w 592"/>
                <a:gd name="T9" fmla="*/ 411 h 786"/>
                <a:gd name="T10" fmla="*/ 0 w 592"/>
                <a:gd name="T11" fmla="*/ 364 h 786"/>
                <a:gd name="T12" fmla="*/ 39 w 592"/>
                <a:gd name="T13" fmla="*/ 334 h 786"/>
                <a:gd name="T14" fmla="*/ 70 w 592"/>
                <a:gd name="T15" fmla="*/ 304 h 786"/>
                <a:gd name="T16" fmla="*/ 78 w 592"/>
                <a:gd name="T17" fmla="*/ 278 h 786"/>
                <a:gd name="T18" fmla="*/ 186 w 592"/>
                <a:gd name="T19" fmla="*/ 230 h 786"/>
                <a:gd name="T20" fmla="*/ 288 w 592"/>
                <a:gd name="T21" fmla="*/ 234 h 786"/>
                <a:gd name="T22" fmla="*/ 315 w 592"/>
                <a:gd name="T23" fmla="*/ 192 h 786"/>
                <a:gd name="T24" fmla="*/ 281 w 592"/>
                <a:gd name="T25" fmla="*/ 69 h 786"/>
                <a:gd name="T26" fmla="*/ 293 w 592"/>
                <a:gd name="T27" fmla="*/ 73 h 786"/>
                <a:gd name="T28" fmla="*/ 272 w 592"/>
                <a:gd name="T29" fmla="*/ 0 h 786"/>
                <a:gd name="T30" fmla="*/ 362 w 592"/>
                <a:gd name="T31" fmla="*/ 62 h 786"/>
                <a:gd name="T32" fmla="*/ 389 w 592"/>
                <a:gd name="T33" fmla="*/ 83 h 786"/>
                <a:gd name="T34" fmla="*/ 409 w 592"/>
                <a:gd name="T35" fmla="*/ 155 h 786"/>
                <a:gd name="T36" fmla="*/ 454 w 592"/>
                <a:gd name="T37" fmla="*/ 211 h 786"/>
                <a:gd name="T38" fmla="*/ 499 w 592"/>
                <a:gd name="T39" fmla="*/ 252 h 786"/>
                <a:gd name="T40" fmla="*/ 539 w 592"/>
                <a:gd name="T41" fmla="*/ 307 h 786"/>
                <a:gd name="T42" fmla="*/ 592 w 592"/>
                <a:gd name="T43" fmla="*/ 373 h 786"/>
                <a:gd name="T44" fmla="*/ 586 w 592"/>
                <a:gd name="T45" fmla="*/ 390 h 786"/>
                <a:gd name="T46" fmla="*/ 581 w 592"/>
                <a:gd name="T47" fmla="*/ 435 h 786"/>
                <a:gd name="T48" fmla="*/ 560 w 592"/>
                <a:gd name="T49" fmla="*/ 471 h 786"/>
                <a:gd name="T50" fmla="*/ 553 w 592"/>
                <a:gd name="T51" fmla="*/ 505 h 786"/>
                <a:gd name="T52" fmla="*/ 536 w 592"/>
                <a:gd name="T53" fmla="*/ 520 h 786"/>
                <a:gd name="T54" fmla="*/ 454 w 592"/>
                <a:gd name="T55" fmla="*/ 472 h 786"/>
                <a:gd name="T56" fmla="*/ 403 w 592"/>
                <a:gd name="T57" fmla="*/ 398 h 786"/>
                <a:gd name="T58" fmla="*/ 448 w 592"/>
                <a:gd name="T59" fmla="*/ 571 h 786"/>
                <a:gd name="T60" fmla="*/ 455 w 592"/>
                <a:gd name="T61" fmla="*/ 633 h 786"/>
                <a:gd name="T62" fmla="*/ 431 w 592"/>
                <a:gd name="T63" fmla="*/ 648 h 786"/>
                <a:gd name="T64" fmla="*/ 385 w 592"/>
                <a:gd name="T65" fmla="*/ 699 h 786"/>
                <a:gd name="T66" fmla="*/ 364 w 592"/>
                <a:gd name="T67" fmla="*/ 721 h 786"/>
                <a:gd name="T68" fmla="*/ 343 w 592"/>
                <a:gd name="T69" fmla="*/ 752 h 786"/>
                <a:gd name="T70" fmla="*/ 316 w 592"/>
                <a:gd name="T71" fmla="*/ 738 h 786"/>
                <a:gd name="T72" fmla="*/ 295 w 592"/>
                <a:gd name="T73" fmla="*/ 648 h 786"/>
                <a:gd name="T74" fmla="*/ 273 w 592"/>
                <a:gd name="T75" fmla="*/ 605 h 786"/>
                <a:gd name="T76" fmla="*/ 249 w 592"/>
                <a:gd name="T77" fmla="*/ 568 h 786"/>
                <a:gd name="T78" fmla="*/ 298 w 592"/>
                <a:gd name="T79" fmla="*/ 498 h 786"/>
                <a:gd name="T80" fmla="*/ 335 w 592"/>
                <a:gd name="T81" fmla="*/ 424 h 786"/>
                <a:gd name="T82" fmla="*/ 347 w 592"/>
                <a:gd name="T83" fmla="*/ 378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2" h="786">
                  <a:moveTo>
                    <a:pt x="349" y="381"/>
                  </a:moveTo>
                  <a:cubicBezTo>
                    <a:pt x="332" y="391"/>
                    <a:pt x="321" y="405"/>
                    <a:pt x="311" y="420"/>
                  </a:cubicBezTo>
                  <a:cubicBezTo>
                    <a:pt x="303" y="429"/>
                    <a:pt x="267" y="481"/>
                    <a:pt x="270" y="444"/>
                  </a:cubicBezTo>
                  <a:cubicBezTo>
                    <a:pt x="261" y="445"/>
                    <a:pt x="258" y="451"/>
                    <a:pt x="250" y="454"/>
                  </a:cubicBezTo>
                  <a:cubicBezTo>
                    <a:pt x="244" y="455"/>
                    <a:pt x="239" y="454"/>
                    <a:pt x="230" y="455"/>
                  </a:cubicBezTo>
                  <a:cubicBezTo>
                    <a:pt x="224" y="456"/>
                    <a:pt x="217" y="460"/>
                    <a:pt x="209" y="462"/>
                  </a:cubicBezTo>
                  <a:cubicBezTo>
                    <a:pt x="192" y="468"/>
                    <a:pt x="189" y="460"/>
                    <a:pt x="177" y="451"/>
                  </a:cubicBezTo>
                  <a:cubicBezTo>
                    <a:pt x="165" y="442"/>
                    <a:pt x="146" y="447"/>
                    <a:pt x="133" y="447"/>
                  </a:cubicBezTo>
                  <a:cubicBezTo>
                    <a:pt x="117" y="448"/>
                    <a:pt x="101" y="445"/>
                    <a:pt x="87" y="438"/>
                  </a:cubicBezTo>
                  <a:cubicBezTo>
                    <a:pt x="72" y="431"/>
                    <a:pt x="76" y="423"/>
                    <a:pt x="74" y="411"/>
                  </a:cubicBezTo>
                  <a:cubicBezTo>
                    <a:pt x="69" y="395"/>
                    <a:pt x="54" y="393"/>
                    <a:pt x="42" y="385"/>
                  </a:cubicBezTo>
                  <a:cubicBezTo>
                    <a:pt x="28" y="378"/>
                    <a:pt x="15" y="371"/>
                    <a:pt x="0" y="364"/>
                  </a:cubicBezTo>
                  <a:cubicBezTo>
                    <a:pt x="10" y="358"/>
                    <a:pt x="18" y="353"/>
                    <a:pt x="28" y="345"/>
                  </a:cubicBezTo>
                  <a:cubicBezTo>
                    <a:pt x="32" y="341"/>
                    <a:pt x="35" y="339"/>
                    <a:pt x="39" y="334"/>
                  </a:cubicBezTo>
                  <a:cubicBezTo>
                    <a:pt x="40" y="327"/>
                    <a:pt x="33" y="328"/>
                    <a:pt x="40" y="319"/>
                  </a:cubicBezTo>
                  <a:cubicBezTo>
                    <a:pt x="47" y="311"/>
                    <a:pt x="63" y="311"/>
                    <a:pt x="70" y="304"/>
                  </a:cubicBezTo>
                  <a:cubicBezTo>
                    <a:pt x="77" y="300"/>
                    <a:pt x="75" y="303"/>
                    <a:pt x="77" y="295"/>
                  </a:cubicBezTo>
                  <a:cubicBezTo>
                    <a:pt x="79" y="287"/>
                    <a:pt x="73" y="288"/>
                    <a:pt x="78" y="278"/>
                  </a:cubicBezTo>
                  <a:cubicBezTo>
                    <a:pt x="89" y="265"/>
                    <a:pt x="115" y="254"/>
                    <a:pt x="129" y="247"/>
                  </a:cubicBezTo>
                  <a:cubicBezTo>
                    <a:pt x="148" y="236"/>
                    <a:pt x="167" y="232"/>
                    <a:pt x="186" y="230"/>
                  </a:cubicBezTo>
                  <a:cubicBezTo>
                    <a:pt x="210" y="227"/>
                    <a:pt x="230" y="222"/>
                    <a:pt x="254" y="226"/>
                  </a:cubicBezTo>
                  <a:cubicBezTo>
                    <a:pt x="267" y="228"/>
                    <a:pt x="279" y="230"/>
                    <a:pt x="288" y="234"/>
                  </a:cubicBezTo>
                  <a:cubicBezTo>
                    <a:pt x="294" y="235"/>
                    <a:pt x="307" y="248"/>
                    <a:pt x="313" y="247"/>
                  </a:cubicBezTo>
                  <a:cubicBezTo>
                    <a:pt x="323" y="245"/>
                    <a:pt x="316" y="201"/>
                    <a:pt x="315" y="192"/>
                  </a:cubicBezTo>
                  <a:cubicBezTo>
                    <a:pt x="311" y="174"/>
                    <a:pt x="289" y="164"/>
                    <a:pt x="280" y="146"/>
                  </a:cubicBezTo>
                  <a:cubicBezTo>
                    <a:pt x="266" y="119"/>
                    <a:pt x="277" y="94"/>
                    <a:pt x="281" y="69"/>
                  </a:cubicBezTo>
                  <a:cubicBezTo>
                    <a:pt x="282" y="70"/>
                    <a:pt x="284" y="74"/>
                    <a:pt x="284" y="78"/>
                  </a:cubicBezTo>
                  <a:cubicBezTo>
                    <a:pt x="286" y="75"/>
                    <a:pt x="287" y="72"/>
                    <a:pt x="293" y="73"/>
                  </a:cubicBezTo>
                  <a:cubicBezTo>
                    <a:pt x="298" y="63"/>
                    <a:pt x="288" y="43"/>
                    <a:pt x="287" y="33"/>
                  </a:cubicBezTo>
                  <a:cubicBezTo>
                    <a:pt x="284" y="20"/>
                    <a:pt x="278" y="10"/>
                    <a:pt x="272" y="0"/>
                  </a:cubicBezTo>
                  <a:cubicBezTo>
                    <a:pt x="297" y="8"/>
                    <a:pt x="321" y="19"/>
                    <a:pt x="341" y="37"/>
                  </a:cubicBezTo>
                  <a:cubicBezTo>
                    <a:pt x="348" y="45"/>
                    <a:pt x="353" y="58"/>
                    <a:pt x="362" y="62"/>
                  </a:cubicBezTo>
                  <a:cubicBezTo>
                    <a:pt x="368" y="63"/>
                    <a:pt x="373" y="60"/>
                    <a:pt x="379" y="66"/>
                  </a:cubicBezTo>
                  <a:cubicBezTo>
                    <a:pt x="382" y="68"/>
                    <a:pt x="387" y="80"/>
                    <a:pt x="389" y="83"/>
                  </a:cubicBezTo>
                  <a:cubicBezTo>
                    <a:pt x="394" y="92"/>
                    <a:pt x="401" y="104"/>
                    <a:pt x="405" y="113"/>
                  </a:cubicBezTo>
                  <a:cubicBezTo>
                    <a:pt x="410" y="126"/>
                    <a:pt x="408" y="142"/>
                    <a:pt x="409" y="155"/>
                  </a:cubicBezTo>
                  <a:cubicBezTo>
                    <a:pt x="412" y="181"/>
                    <a:pt x="410" y="203"/>
                    <a:pt x="409" y="229"/>
                  </a:cubicBezTo>
                  <a:cubicBezTo>
                    <a:pt x="415" y="212"/>
                    <a:pt x="440" y="208"/>
                    <a:pt x="454" y="211"/>
                  </a:cubicBezTo>
                  <a:cubicBezTo>
                    <a:pt x="468" y="215"/>
                    <a:pt x="495" y="229"/>
                    <a:pt x="479" y="245"/>
                  </a:cubicBezTo>
                  <a:cubicBezTo>
                    <a:pt x="484" y="249"/>
                    <a:pt x="493" y="249"/>
                    <a:pt x="499" y="252"/>
                  </a:cubicBezTo>
                  <a:cubicBezTo>
                    <a:pt x="507" y="257"/>
                    <a:pt x="513" y="264"/>
                    <a:pt x="519" y="270"/>
                  </a:cubicBezTo>
                  <a:cubicBezTo>
                    <a:pt x="528" y="281"/>
                    <a:pt x="536" y="295"/>
                    <a:pt x="539" y="307"/>
                  </a:cubicBezTo>
                  <a:cubicBezTo>
                    <a:pt x="544" y="323"/>
                    <a:pt x="548" y="334"/>
                    <a:pt x="560" y="346"/>
                  </a:cubicBezTo>
                  <a:cubicBezTo>
                    <a:pt x="570" y="356"/>
                    <a:pt x="583" y="362"/>
                    <a:pt x="592" y="373"/>
                  </a:cubicBezTo>
                  <a:cubicBezTo>
                    <a:pt x="586" y="374"/>
                    <a:pt x="579" y="374"/>
                    <a:pt x="574" y="377"/>
                  </a:cubicBezTo>
                  <a:cubicBezTo>
                    <a:pt x="577" y="382"/>
                    <a:pt x="584" y="387"/>
                    <a:pt x="586" y="390"/>
                  </a:cubicBezTo>
                  <a:cubicBezTo>
                    <a:pt x="588" y="396"/>
                    <a:pt x="587" y="404"/>
                    <a:pt x="586" y="409"/>
                  </a:cubicBezTo>
                  <a:cubicBezTo>
                    <a:pt x="585" y="419"/>
                    <a:pt x="582" y="425"/>
                    <a:pt x="581" y="435"/>
                  </a:cubicBezTo>
                  <a:cubicBezTo>
                    <a:pt x="581" y="442"/>
                    <a:pt x="583" y="455"/>
                    <a:pt x="578" y="462"/>
                  </a:cubicBezTo>
                  <a:cubicBezTo>
                    <a:pt x="572" y="471"/>
                    <a:pt x="566" y="465"/>
                    <a:pt x="560" y="471"/>
                  </a:cubicBezTo>
                  <a:cubicBezTo>
                    <a:pt x="553" y="478"/>
                    <a:pt x="560" y="485"/>
                    <a:pt x="559" y="492"/>
                  </a:cubicBezTo>
                  <a:cubicBezTo>
                    <a:pt x="559" y="504"/>
                    <a:pt x="562" y="498"/>
                    <a:pt x="553" y="505"/>
                  </a:cubicBezTo>
                  <a:cubicBezTo>
                    <a:pt x="551" y="506"/>
                    <a:pt x="548" y="508"/>
                    <a:pt x="546" y="509"/>
                  </a:cubicBezTo>
                  <a:cubicBezTo>
                    <a:pt x="543" y="512"/>
                    <a:pt x="541" y="517"/>
                    <a:pt x="536" y="520"/>
                  </a:cubicBezTo>
                  <a:cubicBezTo>
                    <a:pt x="528" y="525"/>
                    <a:pt x="499" y="508"/>
                    <a:pt x="488" y="502"/>
                  </a:cubicBezTo>
                  <a:cubicBezTo>
                    <a:pt x="475" y="496"/>
                    <a:pt x="463" y="483"/>
                    <a:pt x="454" y="472"/>
                  </a:cubicBezTo>
                  <a:cubicBezTo>
                    <a:pt x="444" y="459"/>
                    <a:pt x="433" y="445"/>
                    <a:pt x="428" y="432"/>
                  </a:cubicBezTo>
                  <a:cubicBezTo>
                    <a:pt x="421" y="417"/>
                    <a:pt x="420" y="404"/>
                    <a:pt x="403" y="398"/>
                  </a:cubicBezTo>
                  <a:cubicBezTo>
                    <a:pt x="422" y="430"/>
                    <a:pt x="435" y="464"/>
                    <a:pt x="444" y="501"/>
                  </a:cubicBezTo>
                  <a:cubicBezTo>
                    <a:pt x="447" y="527"/>
                    <a:pt x="454" y="546"/>
                    <a:pt x="448" y="571"/>
                  </a:cubicBezTo>
                  <a:cubicBezTo>
                    <a:pt x="445" y="581"/>
                    <a:pt x="438" y="597"/>
                    <a:pt x="440" y="608"/>
                  </a:cubicBezTo>
                  <a:cubicBezTo>
                    <a:pt x="442" y="616"/>
                    <a:pt x="450" y="625"/>
                    <a:pt x="455" y="633"/>
                  </a:cubicBezTo>
                  <a:cubicBezTo>
                    <a:pt x="449" y="635"/>
                    <a:pt x="440" y="631"/>
                    <a:pt x="437" y="626"/>
                  </a:cubicBezTo>
                  <a:cubicBezTo>
                    <a:pt x="431" y="632"/>
                    <a:pt x="436" y="640"/>
                    <a:pt x="431" y="648"/>
                  </a:cubicBezTo>
                  <a:cubicBezTo>
                    <a:pt x="428" y="654"/>
                    <a:pt x="421" y="658"/>
                    <a:pt x="417" y="666"/>
                  </a:cubicBezTo>
                  <a:cubicBezTo>
                    <a:pt x="407" y="676"/>
                    <a:pt x="400" y="692"/>
                    <a:pt x="385" y="699"/>
                  </a:cubicBezTo>
                  <a:cubicBezTo>
                    <a:pt x="377" y="704"/>
                    <a:pt x="368" y="697"/>
                    <a:pt x="363" y="708"/>
                  </a:cubicBezTo>
                  <a:cubicBezTo>
                    <a:pt x="362" y="710"/>
                    <a:pt x="366" y="717"/>
                    <a:pt x="364" y="721"/>
                  </a:cubicBezTo>
                  <a:cubicBezTo>
                    <a:pt x="363" y="724"/>
                    <a:pt x="359" y="726"/>
                    <a:pt x="357" y="729"/>
                  </a:cubicBezTo>
                  <a:cubicBezTo>
                    <a:pt x="352" y="737"/>
                    <a:pt x="347" y="744"/>
                    <a:pt x="343" y="752"/>
                  </a:cubicBezTo>
                  <a:cubicBezTo>
                    <a:pt x="340" y="763"/>
                    <a:pt x="341" y="776"/>
                    <a:pt x="335" y="786"/>
                  </a:cubicBezTo>
                  <a:cubicBezTo>
                    <a:pt x="322" y="780"/>
                    <a:pt x="323" y="750"/>
                    <a:pt x="316" y="738"/>
                  </a:cubicBezTo>
                  <a:cubicBezTo>
                    <a:pt x="310" y="728"/>
                    <a:pt x="293" y="716"/>
                    <a:pt x="291" y="704"/>
                  </a:cubicBezTo>
                  <a:cubicBezTo>
                    <a:pt x="287" y="686"/>
                    <a:pt x="304" y="664"/>
                    <a:pt x="295" y="648"/>
                  </a:cubicBezTo>
                  <a:cubicBezTo>
                    <a:pt x="290" y="641"/>
                    <a:pt x="282" y="639"/>
                    <a:pt x="278" y="632"/>
                  </a:cubicBezTo>
                  <a:cubicBezTo>
                    <a:pt x="273" y="624"/>
                    <a:pt x="275" y="616"/>
                    <a:pt x="273" y="605"/>
                  </a:cubicBezTo>
                  <a:cubicBezTo>
                    <a:pt x="256" y="606"/>
                    <a:pt x="253" y="601"/>
                    <a:pt x="251" y="586"/>
                  </a:cubicBezTo>
                  <a:cubicBezTo>
                    <a:pt x="249" y="580"/>
                    <a:pt x="250" y="573"/>
                    <a:pt x="249" y="568"/>
                  </a:cubicBezTo>
                  <a:cubicBezTo>
                    <a:pt x="248" y="562"/>
                    <a:pt x="244" y="555"/>
                    <a:pt x="242" y="549"/>
                  </a:cubicBezTo>
                  <a:cubicBezTo>
                    <a:pt x="238" y="526"/>
                    <a:pt x="285" y="512"/>
                    <a:pt x="298" y="498"/>
                  </a:cubicBezTo>
                  <a:cubicBezTo>
                    <a:pt x="309" y="489"/>
                    <a:pt x="314" y="474"/>
                    <a:pt x="319" y="459"/>
                  </a:cubicBezTo>
                  <a:cubicBezTo>
                    <a:pt x="323" y="447"/>
                    <a:pt x="326" y="437"/>
                    <a:pt x="335" y="424"/>
                  </a:cubicBezTo>
                  <a:cubicBezTo>
                    <a:pt x="340" y="414"/>
                    <a:pt x="352" y="402"/>
                    <a:pt x="357" y="390"/>
                  </a:cubicBezTo>
                  <a:cubicBezTo>
                    <a:pt x="360" y="381"/>
                    <a:pt x="358" y="369"/>
                    <a:pt x="347" y="378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130"/>
            <p:cNvSpPr/>
            <p:nvPr userDrawn="1"/>
          </p:nvSpPr>
          <p:spPr bwMode="auto">
            <a:xfrm>
              <a:off x="5258963" y="42300"/>
              <a:ext cx="301466" cy="444093"/>
            </a:xfrm>
            <a:custGeom>
              <a:avLst/>
              <a:gdLst>
                <a:gd name="T0" fmla="*/ 121 w 200"/>
                <a:gd name="T1" fmla="*/ 10 h 294"/>
                <a:gd name="T2" fmla="*/ 86 w 200"/>
                <a:gd name="T3" fmla="*/ 63 h 294"/>
                <a:gd name="T4" fmla="*/ 48 w 200"/>
                <a:gd name="T5" fmla="*/ 116 h 294"/>
                <a:gd name="T6" fmla="*/ 0 w 200"/>
                <a:gd name="T7" fmla="*/ 157 h 294"/>
                <a:gd name="T8" fmla="*/ 50 w 200"/>
                <a:gd name="T9" fmla="*/ 131 h 294"/>
                <a:gd name="T10" fmla="*/ 72 w 200"/>
                <a:gd name="T11" fmla="*/ 118 h 294"/>
                <a:gd name="T12" fmla="*/ 82 w 200"/>
                <a:gd name="T13" fmla="*/ 103 h 294"/>
                <a:gd name="T14" fmla="*/ 64 w 200"/>
                <a:gd name="T15" fmla="*/ 167 h 294"/>
                <a:gd name="T16" fmla="*/ 88 w 200"/>
                <a:gd name="T17" fmla="*/ 132 h 294"/>
                <a:gd name="T18" fmla="*/ 89 w 200"/>
                <a:gd name="T19" fmla="*/ 208 h 294"/>
                <a:gd name="T20" fmla="*/ 93 w 200"/>
                <a:gd name="T21" fmla="*/ 294 h 294"/>
                <a:gd name="T22" fmla="*/ 97 w 200"/>
                <a:gd name="T23" fmla="*/ 206 h 294"/>
                <a:gd name="T24" fmla="*/ 119 w 200"/>
                <a:gd name="T25" fmla="*/ 134 h 294"/>
                <a:gd name="T26" fmla="*/ 132 w 200"/>
                <a:gd name="T27" fmla="*/ 145 h 294"/>
                <a:gd name="T28" fmla="*/ 138 w 200"/>
                <a:gd name="T29" fmla="*/ 205 h 294"/>
                <a:gd name="T30" fmla="*/ 159 w 200"/>
                <a:gd name="T31" fmla="*/ 171 h 294"/>
                <a:gd name="T32" fmla="*/ 161 w 200"/>
                <a:gd name="T33" fmla="*/ 107 h 294"/>
                <a:gd name="T34" fmla="*/ 177 w 200"/>
                <a:gd name="T35" fmla="*/ 114 h 294"/>
                <a:gd name="T36" fmla="*/ 180 w 200"/>
                <a:gd name="T37" fmla="*/ 93 h 294"/>
                <a:gd name="T38" fmla="*/ 189 w 200"/>
                <a:gd name="T39" fmla="*/ 107 h 294"/>
                <a:gd name="T40" fmla="*/ 189 w 200"/>
                <a:gd name="T41" fmla="*/ 53 h 294"/>
                <a:gd name="T42" fmla="*/ 174 w 200"/>
                <a:gd name="T43" fmla="*/ 20 h 294"/>
                <a:gd name="T44" fmla="*/ 143 w 200"/>
                <a:gd name="T45" fmla="*/ 6 h 294"/>
                <a:gd name="T46" fmla="*/ 122 w 200"/>
                <a:gd name="T4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294">
                  <a:moveTo>
                    <a:pt x="121" y="10"/>
                  </a:moveTo>
                  <a:cubicBezTo>
                    <a:pt x="112" y="6"/>
                    <a:pt x="86" y="56"/>
                    <a:pt x="86" y="63"/>
                  </a:cubicBezTo>
                  <a:cubicBezTo>
                    <a:pt x="79" y="86"/>
                    <a:pt x="69" y="101"/>
                    <a:pt x="48" y="116"/>
                  </a:cubicBezTo>
                  <a:cubicBezTo>
                    <a:pt x="34" y="127"/>
                    <a:pt x="6" y="135"/>
                    <a:pt x="0" y="157"/>
                  </a:cubicBezTo>
                  <a:cubicBezTo>
                    <a:pt x="12" y="142"/>
                    <a:pt x="32" y="133"/>
                    <a:pt x="50" y="131"/>
                  </a:cubicBezTo>
                  <a:cubicBezTo>
                    <a:pt x="63" y="131"/>
                    <a:pt x="63" y="131"/>
                    <a:pt x="72" y="118"/>
                  </a:cubicBezTo>
                  <a:cubicBezTo>
                    <a:pt x="75" y="114"/>
                    <a:pt x="80" y="109"/>
                    <a:pt x="82" y="103"/>
                  </a:cubicBezTo>
                  <a:cubicBezTo>
                    <a:pt x="82" y="126"/>
                    <a:pt x="67" y="145"/>
                    <a:pt x="64" y="167"/>
                  </a:cubicBezTo>
                  <a:cubicBezTo>
                    <a:pt x="75" y="161"/>
                    <a:pt x="79" y="142"/>
                    <a:pt x="88" y="132"/>
                  </a:cubicBezTo>
                  <a:cubicBezTo>
                    <a:pt x="101" y="147"/>
                    <a:pt x="89" y="189"/>
                    <a:pt x="89" y="208"/>
                  </a:cubicBezTo>
                  <a:cubicBezTo>
                    <a:pt x="88" y="239"/>
                    <a:pt x="88" y="265"/>
                    <a:pt x="93" y="294"/>
                  </a:cubicBezTo>
                  <a:cubicBezTo>
                    <a:pt x="86" y="270"/>
                    <a:pt x="92" y="232"/>
                    <a:pt x="97" y="206"/>
                  </a:cubicBezTo>
                  <a:cubicBezTo>
                    <a:pt x="100" y="183"/>
                    <a:pt x="93" y="145"/>
                    <a:pt x="119" y="134"/>
                  </a:cubicBezTo>
                  <a:cubicBezTo>
                    <a:pt x="122" y="139"/>
                    <a:pt x="126" y="149"/>
                    <a:pt x="132" y="145"/>
                  </a:cubicBezTo>
                  <a:cubicBezTo>
                    <a:pt x="142" y="158"/>
                    <a:pt x="140" y="189"/>
                    <a:pt x="138" y="205"/>
                  </a:cubicBezTo>
                  <a:cubicBezTo>
                    <a:pt x="144" y="192"/>
                    <a:pt x="155" y="183"/>
                    <a:pt x="159" y="171"/>
                  </a:cubicBezTo>
                  <a:cubicBezTo>
                    <a:pt x="168" y="149"/>
                    <a:pt x="156" y="126"/>
                    <a:pt x="161" y="107"/>
                  </a:cubicBezTo>
                  <a:cubicBezTo>
                    <a:pt x="165" y="109"/>
                    <a:pt x="171" y="113"/>
                    <a:pt x="177" y="114"/>
                  </a:cubicBezTo>
                  <a:cubicBezTo>
                    <a:pt x="177" y="107"/>
                    <a:pt x="175" y="99"/>
                    <a:pt x="180" y="93"/>
                  </a:cubicBezTo>
                  <a:cubicBezTo>
                    <a:pt x="183" y="98"/>
                    <a:pt x="187" y="103"/>
                    <a:pt x="189" y="107"/>
                  </a:cubicBezTo>
                  <a:cubicBezTo>
                    <a:pt x="200" y="98"/>
                    <a:pt x="192" y="65"/>
                    <a:pt x="189" y="53"/>
                  </a:cubicBezTo>
                  <a:cubicBezTo>
                    <a:pt x="187" y="42"/>
                    <a:pt x="182" y="29"/>
                    <a:pt x="174" y="20"/>
                  </a:cubicBezTo>
                  <a:cubicBezTo>
                    <a:pt x="165" y="9"/>
                    <a:pt x="157" y="7"/>
                    <a:pt x="143" y="6"/>
                  </a:cubicBezTo>
                  <a:cubicBezTo>
                    <a:pt x="137" y="5"/>
                    <a:pt x="123" y="4"/>
                    <a:pt x="122" y="0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132"/>
            <p:cNvSpPr/>
            <p:nvPr userDrawn="1"/>
          </p:nvSpPr>
          <p:spPr bwMode="auto">
            <a:xfrm>
              <a:off x="4949392" y="-335341"/>
              <a:ext cx="557549" cy="470026"/>
            </a:xfrm>
            <a:custGeom>
              <a:avLst/>
              <a:gdLst>
                <a:gd name="T0" fmla="*/ 318 w 369"/>
                <a:gd name="T1" fmla="*/ 242 h 311"/>
                <a:gd name="T2" fmla="*/ 288 w 369"/>
                <a:gd name="T3" fmla="*/ 234 h 311"/>
                <a:gd name="T4" fmla="*/ 252 w 369"/>
                <a:gd name="T5" fmla="*/ 260 h 311"/>
                <a:gd name="T6" fmla="*/ 152 w 369"/>
                <a:gd name="T7" fmla="*/ 294 h 311"/>
                <a:gd name="T8" fmla="*/ 200 w 369"/>
                <a:gd name="T9" fmla="*/ 270 h 311"/>
                <a:gd name="T10" fmla="*/ 228 w 369"/>
                <a:gd name="T11" fmla="*/ 239 h 311"/>
                <a:gd name="T12" fmla="*/ 200 w 369"/>
                <a:gd name="T13" fmla="*/ 235 h 311"/>
                <a:gd name="T14" fmla="*/ 169 w 369"/>
                <a:gd name="T15" fmla="*/ 233 h 311"/>
                <a:gd name="T16" fmla="*/ 170 w 369"/>
                <a:gd name="T17" fmla="*/ 228 h 311"/>
                <a:gd name="T18" fmla="*/ 78 w 369"/>
                <a:gd name="T19" fmla="*/ 225 h 311"/>
                <a:gd name="T20" fmla="*/ 0 w 369"/>
                <a:gd name="T21" fmla="*/ 232 h 311"/>
                <a:gd name="T22" fmla="*/ 42 w 369"/>
                <a:gd name="T23" fmla="*/ 204 h 311"/>
                <a:gd name="T24" fmla="*/ 58 w 369"/>
                <a:gd name="T25" fmla="*/ 200 h 311"/>
                <a:gd name="T26" fmla="*/ 48 w 369"/>
                <a:gd name="T27" fmla="*/ 182 h 311"/>
                <a:gd name="T28" fmla="*/ 61 w 369"/>
                <a:gd name="T29" fmla="*/ 177 h 311"/>
                <a:gd name="T30" fmla="*/ 55 w 369"/>
                <a:gd name="T31" fmla="*/ 171 h 311"/>
                <a:gd name="T32" fmla="*/ 92 w 369"/>
                <a:gd name="T33" fmla="*/ 175 h 311"/>
                <a:gd name="T34" fmla="*/ 130 w 369"/>
                <a:gd name="T35" fmla="*/ 173 h 311"/>
                <a:gd name="T36" fmla="*/ 156 w 369"/>
                <a:gd name="T37" fmla="*/ 169 h 311"/>
                <a:gd name="T38" fmla="*/ 144 w 369"/>
                <a:gd name="T39" fmla="*/ 146 h 311"/>
                <a:gd name="T40" fmla="*/ 189 w 369"/>
                <a:gd name="T41" fmla="*/ 142 h 311"/>
                <a:gd name="T42" fmla="*/ 250 w 369"/>
                <a:gd name="T43" fmla="*/ 148 h 311"/>
                <a:gd name="T44" fmla="*/ 297 w 369"/>
                <a:gd name="T45" fmla="*/ 168 h 311"/>
                <a:gd name="T46" fmla="*/ 329 w 369"/>
                <a:gd name="T47" fmla="*/ 179 h 311"/>
                <a:gd name="T48" fmla="*/ 314 w 369"/>
                <a:gd name="T49" fmla="*/ 137 h 311"/>
                <a:gd name="T50" fmla="*/ 300 w 369"/>
                <a:gd name="T51" fmla="*/ 87 h 311"/>
                <a:gd name="T52" fmla="*/ 302 w 369"/>
                <a:gd name="T53" fmla="*/ 68 h 311"/>
                <a:gd name="T54" fmla="*/ 285 w 369"/>
                <a:gd name="T55" fmla="*/ 38 h 311"/>
                <a:gd name="T56" fmla="*/ 267 w 369"/>
                <a:gd name="T57" fmla="*/ 0 h 311"/>
                <a:gd name="T58" fmla="*/ 288 w 369"/>
                <a:gd name="T59" fmla="*/ 18 h 311"/>
                <a:gd name="T60" fmla="*/ 306 w 369"/>
                <a:gd name="T61" fmla="*/ 35 h 311"/>
                <a:gd name="T62" fmla="*/ 325 w 369"/>
                <a:gd name="T63" fmla="*/ 86 h 311"/>
                <a:gd name="T64" fmla="*/ 345 w 369"/>
                <a:gd name="T65" fmla="*/ 58 h 311"/>
                <a:gd name="T66" fmla="*/ 358 w 369"/>
                <a:gd name="T67" fmla="*/ 76 h 311"/>
                <a:gd name="T68" fmla="*/ 360 w 369"/>
                <a:gd name="T69" fmla="*/ 98 h 311"/>
                <a:gd name="T70" fmla="*/ 363 w 369"/>
                <a:gd name="T71" fmla="*/ 150 h 311"/>
                <a:gd name="T72" fmla="*/ 341 w 369"/>
                <a:gd name="T73" fmla="*/ 21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9" h="311">
                  <a:moveTo>
                    <a:pt x="318" y="242"/>
                  </a:moveTo>
                  <a:cubicBezTo>
                    <a:pt x="310" y="237"/>
                    <a:pt x="297" y="233"/>
                    <a:pt x="288" y="234"/>
                  </a:cubicBezTo>
                  <a:cubicBezTo>
                    <a:pt x="268" y="232"/>
                    <a:pt x="263" y="247"/>
                    <a:pt x="252" y="260"/>
                  </a:cubicBezTo>
                  <a:cubicBezTo>
                    <a:pt x="235" y="282"/>
                    <a:pt x="178" y="311"/>
                    <a:pt x="152" y="294"/>
                  </a:cubicBezTo>
                  <a:cubicBezTo>
                    <a:pt x="164" y="283"/>
                    <a:pt x="184" y="278"/>
                    <a:pt x="200" y="270"/>
                  </a:cubicBezTo>
                  <a:cubicBezTo>
                    <a:pt x="214" y="262"/>
                    <a:pt x="220" y="253"/>
                    <a:pt x="228" y="239"/>
                  </a:cubicBezTo>
                  <a:cubicBezTo>
                    <a:pt x="218" y="238"/>
                    <a:pt x="208" y="237"/>
                    <a:pt x="200" y="235"/>
                  </a:cubicBezTo>
                  <a:cubicBezTo>
                    <a:pt x="190" y="234"/>
                    <a:pt x="176" y="238"/>
                    <a:pt x="169" y="233"/>
                  </a:cubicBezTo>
                  <a:cubicBezTo>
                    <a:pt x="169" y="231"/>
                    <a:pt x="169" y="231"/>
                    <a:pt x="170" y="228"/>
                  </a:cubicBezTo>
                  <a:cubicBezTo>
                    <a:pt x="147" y="212"/>
                    <a:pt x="105" y="220"/>
                    <a:pt x="78" y="225"/>
                  </a:cubicBezTo>
                  <a:cubicBezTo>
                    <a:pt x="49" y="228"/>
                    <a:pt x="29" y="240"/>
                    <a:pt x="0" y="232"/>
                  </a:cubicBezTo>
                  <a:cubicBezTo>
                    <a:pt x="9" y="219"/>
                    <a:pt x="28" y="208"/>
                    <a:pt x="42" y="204"/>
                  </a:cubicBezTo>
                  <a:cubicBezTo>
                    <a:pt x="48" y="203"/>
                    <a:pt x="55" y="206"/>
                    <a:pt x="58" y="200"/>
                  </a:cubicBezTo>
                  <a:cubicBezTo>
                    <a:pt x="59" y="197"/>
                    <a:pt x="50" y="186"/>
                    <a:pt x="48" y="182"/>
                  </a:cubicBezTo>
                  <a:cubicBezTo>
                    <a:pt x="51" y="180"/>
                    <a:pt x="55" y="178"/>
                    <a:pt x="61" y="177"/>
                  </a:cubicBezTo>
                  <a:cubicBezTo>
                    <a:pt x="58" y="176"/>
                    <a:pt x="58" y="172"/>
                    <a:pt x="55" y="171"/>
                  </a:cubicBezTo>
                  <a:cubicBezTo>
                    <a:pt x="67" y="168"/>
                    <a:pt x="81" y="172"/>
                    <a:pt x="92" y="175"/>
                  </a:cubicBezTo>
                  <a:cubicBezTo>
                    <a:pt x="105" y="174"/>
                    <a:pt x="117" y="174"/>
                    <a:pt x="130" y="173"/>
                  </a:cubicBezTo>
                  <a:cubicBezTo>
                    <a:pt x="137" y="173"/>
                    <a:pt x="150" y="175"/>
                    <a:pt x="156" y="169"/>
                  </a:cubicBezTo>
                  <a:cubicBezTo>
                    <a:pt x="161" y="161"/>
                    <a:pt x="149" y="150"/>
                    <a:pt x="144" y="146"/>
                  </a:cubicBezTo>
                  <a:cubicBezTo>
                    <a:pt x="153" y="138"/>
                    <a:pt x="175" y="143"/>
                    <a:pt x="189" y="142"/>
                  </a:cubicBezTo>
                  <a:cubicBezTo>
                    <a:pt x="210" y="139"/>
                    <a:pt x="229" y="139"/>
                    <a:pt x="250" y="148"/>
                  </a:cubicBezTo>
                  <a:cubicBezTo>
                    <a:pt x="265" y="153"/>
                    <a:pt x="283" y="160"/>
                    <a:pt x="297" y="168"/>
                  </a:cubicBezTo>
                  <a:cubicBezTo>
                    <a:pt x="307" y="174"/>
                    <a:pt x="321" y="196"/>
                    <a:pt x="329" y="179"/>
                  </a:cubicBezTo>
                  <a:cubicBezTo>
                    <a:pt x="333" y="165"/>
                    <a:pt x="320" y="148"/>
                    <a:pt x="314" y="137"/>
                  </a:cubicBezTo>
                  <a:cubicBezTo>
                    <a:pt x="303" y="120"/>
                    <a:pt x="301" y="108"/>
                    <a:pt x="300" y="87"/>
                  </a:cubicBezTo>
                  <a:cubicBezTo>
                    <a:pt x="299" y="81"/>
                    <a:pt x="303" y="74"/>
                    <a:pt x="302" y="68"/>
                  </a:cubicBezTo>
                  <a:cubicBezTo>
                    <a:pt x="301" y="59"/>
                    <a:pt x="289" y="45"/>
                    <a:pt x="285" y="38"/>
                  </a:cubicBezTo>
                  <a:cubicBezTo>
                    <a:pt x="278" y="26"/>
                    <a:pt x="272" y="13"/>
                    <a:pt x="267" y="0"/>
                  </a:cubicBezTo>
                  <a:cubicBezTo>
                    <a:pt x="268" y="14"/>
                    <a:pt x="279" y="14"/>
                    <a:pt x="288" y="18"/>
                  </a:cubicBezTo>
                  <a:cubicBezTo>
                    <a:pt x="294" y="23"/>
                    <a:pt x="301" y="31"/>
                    <a:pt x="306" y="35"/>
                  </a:cubicBezTo>
                  <a:cubicBezTo>
                    <a:pt x="319" y="53"/>
                    <a:pt x="323" y="67"/>
                    <a:pt x="325" y="86"/>
                  </a:cubicBezTo>
                  <a:cubicBezTo>
                    <a:pt x="334" y="81"/>
                    <a:pt x="338" y="65"/>
                    <a:pt x="345" y="58"/>
                  </a:cubicBezTo>
                  <a:cubicBezTo>
                    <a:pt x="349" y="60"/>
                    <a:pt x="356" y="72"/>
                    <a:pt x="358" y="76"/>
                  </a:cubicBezTo>
                  <a:cubicBezTo>
                    <a:pt x="364" y="86"/>
                    <a:pt x="364" y="86"/>
                    <a:pt x="360" y="98"/>
                  </a:cubicBezTo>
                  <a:cubicBezTo>
                    <a:pt x="355" y="117"/>
                    <a:pt x="359" y="131"/>
                    <a:pt x="363" y="150"/>
                  </a:cubicBezTo>
                  <a:cubicBezTo>
                    <a:pt x="369" y="172"/>
                    <a:pt x="364" y="207"/>
                    <a:pt x="341" y="219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136"/>
            <p:cNvSpPr/>
            <p:nvPr userDrawn="1"/>
          </p:nvSpPr>
          <p:spPr bwMode="auto">
            <a:xfrm>
              <a:off x="5213082" y="335661"/>
              <a:ext cx="529996" cy="354951"/>
            </a:xfrm>
            <a:custGeom>
              <a:avLst/>
              <a:gdLst>
                <a:gd name="T0" fmla="*/ 0 w 352"/>
                <a:gd name="T1" fmla="*/ 0 h 235"/>
                <a:gd name="T2" fmla="*/ 11 w 352"/>
                <a:gd name="T3" fmla="*/ 19 h 235"/>
                <a:gd name="T4" fmla="*/ 54 w 352"/>
                <a:gd name="T5" fmla="*/ 33 h 235"/>
                <a:gd name="T6" fmla="*/ 96 w 352"/>
                <a:gd name="T7" fmla="*/ 107 h 235"/>
                <a:gd name="T8" fmla="*/ 102 w 352"/>
                <a:gd name="T9" fmla="*/ 82 h 235"/>
                <a:gd name="T10" fmla="*/ 128 w 352"/>
                <a:gd name="T11" fmla="*/ 180 h 235"/>
                <a:gd name="T12" fmla="*/ 153 w 352"/>
                <a:gd name="T13" fmla="*/ 218 h 235"/>
                <a:gd name="T14" fmla="*/ 187 w 352"/>
                <a:gd name="T15" fmla="*/ 193 h 235"/>
                <a:gd name="T16" fmla="*/ 212 w 352"/>
                <a:gd name="T17" fmla="*/ 181 h 235"/>
                <a:gd name="T18" fmla="*/ 223 w 352"/>
                <a:gd name="T19" fmla="*/ 146 h 235"/>
                <a:gd name="T20" fmla="*/ 238 w 352"/>
                <a:gd name="T21" fmla="*/ 117 h 235"/>
                <a:gd name="T22" fmla="*/ 243 w 352"/>
                <a:gd name="T23" fmla="*/ 137 h 235"/>
                <a:gd name="T24" fmla="*/ 272 w 352"/>
                <a:gd name="T25" fmla="*/ 119 h 235"/>
                <a:gd name="T26" fmla="*/ 301 w 352"/>
                <a:gd name="T27" fmla="*/ 109 h 235"/>
                <a:gd name="T28" fmla="*/ 352 w 352"/>
                <a:gd name="T29" fmla="*/ 72 h 235"/>
                <a:gd name="T30" fmla="*/ 316 w 352"/>
                <a:gd name="T31" fmla="*/ 128 h 235"/>
                <a:gd name="T32" fmla="*/ 282 w 352"/>
                <a:gd name="T33" fmla="*/ 174 h 235"/>
                <a:gd name="T34" fmla="*/ 189 w 352"/>
                <a:gd name="T35" fmla="*/ 227 h 235"/>
                <a:gd name="T36" fmla="*/ 172 w 352"/>
                <a:gd name="T37" fmla="*/ 223 h 235"/>
                <a:gd name="T38" fmla="*/ 162 w 352"/>
                <a:gd name="T39" fmla="*/ 229 h 235"/>
                <a:gd name="T40" fmla="*/ 134 w 352"/>
                <a:gd name="T41" fmla="*/ 232 h 235"/>
                <a:gd name="T42" fmla="*/ 86 w 352"/>
                <a:gd name="T43" fmla="*/ 187 h 235"/>
                <a:gd name="T44" fmla="*/ 53 w 352"/>
                <a:gd name="T45" fmla="*/ 135 h 235"/>
                <a:gd name="T46" fmla="*/ 31 w 352"/>
                <a:gd name="T47" fmla="*/ 76 h 235"/>
                <a:gd name="T48" fmla="*/ 0 w 352"/>
                <a:gd name="T49" fmla="*/ 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2" h="235">
                  <a:moveTo>
                    <a:pt x="0" y="0"/>
                  </a:moveTo>
                  <a:cubicBezTo>
                    <a:pt x="4" y="7"/>
                    <a:pt x="7" y="12"/>
                    <a:pt x="11" y="19"/>
                  </a:cubicBezTo>
                  <a:cubicBezTo>
                    <a:pt x="23" y="35"/>
                    <a:pt x="37" y="27"/>
                    <a:pt x="54" y="33"/>
                  </a:cubicBezTo>
                  <a:cubicBezTo>
                    <a:pt x="80" y="38"/>
                    <a:pt x="87" y="84"/>
                    <a:pt x="96" y="107"/>
                  </a:cubicBezTo>
                  <a:cubicBezTo>
                    <a:pt x="95" y="98"/>
                    <a:pt x="99" y="89"/>
                    <a:pt x="102" y="82"/>
                  </a:cubicBezTo>
                  <a:cubicBezTo>
                    <a:pt x="123" y="114"/>
                    <a:pt x="117" y="145"/>
                    <a:pt x="128" y="180"/>
                  </a:cubicBezTo>
                  <a:cubicBezTo>
                    <a:pt x="131" y="192"/>
                    <a:pt x="139" y="213"/>
                    <a:pt x="153" y="218"/>
                  </a:cubicBezTo>
                  <a:cubicBezTo>
                    <a:pt x="165" y="223"/>
                    <a:pt x="174" y="199"/>
                    <a:pt x="187" y="193"/>
                  </a:cubicBezTo>
                  <a:cubicBezTo>
                    <a:pt x="193" y="208"/>
                    <a:pt x="209" y="187"/>
                    <a:pt x="212" y="181"/>
                  </a:cubicBezTo>
                  <a:cubicBezTo>
                    <a:pt x="216" y="169"/>
                    <a:pt x="221" y="157"/>
                    <a:pt x="223" y="146"/>
                  </a:cubicBezTo>
                  <a:cubicBezTo>
                    <a:pt x="227" y="137"/>
                    <a:pt x="228" y="118"/>
                    <a:pt x="238" y="117"/>
                  </a:cubicBezTo>
                  <a:cubicBezTo>
                    <a:pt x="250" y="117"/>
                    <a:pt x="245" y="129"/>
                    <a:pt x="243" y="137"/>
                  </a:cubicBezTo>
                  <a:cubicBezTo>
                    <a:pt x="253" y="131"/>
                    <a:pt x="262" y="126"/>
                    <a:pt x="272" y="119"/>
                  </a:cubicBezTo>
                  <a:cubicBezTo>
                    <a:pt x="281" y="114"/>
                    <a:pt x="291" y="113"/>
                    <a:pt x="301" y="109"/>
                  </a:cubicBezTo>
                  <a:cubicBezTo>
                    <a:pt x="317" y="102"/>
                    <a:pt x="344" y="88"/>
                    <a:pt x="352" y="72"/>
                  </a:cubicBezTo>
                  <a:cubicBezTo>
                    <a:pt x="339" y="89"/>
                    <a:pt x="330" y="108"/>
                    <a:pt x="316" y="128"/>
                  </a:cubicBezTo>
                  <a:cubicBezTo>
                    <a:pt x="306" y="141"/>
                    <a:pt x="296" y="160"/>
                    <a:pt x="282" y="174"/>
                  </a:cubicBezTo>
                  <a:cubicBezTo>
                    <a:pt x="261" y="193"/>
                    <a:pt x="218" y="226"/>
                    <a:pt x="189" y="227"/>
                  </a:cubicBezTo>
                  <a:cubicBezTo>
                    <a:pt x="183" y="226"/>
                    <a:pt x="178" y="222"/>
                    <a:pt x="172" y="223"/>
                  </a:cubicBezTo>
                  <a:cubicBezTo>
                    <a:pt x="168" y="223"/>
                    <a:pt x="165" y="227"/>
                    <a:pt x="162" y="229"/>
                  </a:cubicBezTo>
                  <a:cubicBezTo>
                    <a:pt x="152" y="235"/>
                    <a:pt x="145" y="235"/>
                    <a:pt x="134" y="232"/>
                  </a:cubicBezTo>
                  <a:cubicBezTo>
                    <a:pt x="111" y="225"/>
                    <a:pt x="99" y="204"/>
                    <a:pt x="86" y="187"/>
                  </a:cubicBezTo>
                  <a:cubicBezTo>
                    <a:pt x="74" y="171"/>
                    <a:pt x="61" y="153"/>
                    <a:pt x="53" y="135"/>
                  </a:cubicBezTo>
                  <a:cubicBezTo>
                    <a:pt x="46" y="116"/>
                    <a:pt x="43" y="95"/>
                    <a:pt x="31" y="76"/>
                  </a:cubicBezTo>
                  <a:cubicBezTo>
                    <a:pt x="19" y="56"/>
                    <a:pt x="5" y="27"/>
                    <a:pt x="0" y="5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grpSp>
          <p:nvGrpSpPr>
            <p:cNvPr id="3" name="组合 234"/>
            <p:cNvGrpSpPr/>
            <p:nvPr userDrawn="1"/>
          </p:nvGrpSpPr>
          <p:grpSpPr>
            <a:xfrm>
              <a:off x="5484251" y="-353170"/>
              <a:ext cx="1285280" cy="1144269"/>
              <a:chOff x="5415524" y="-464541"/>
              <a:chExt cx="1285280" cy="1144269"/>
            </a:xfrm>
          </p:grpSpPr>
          <p:sp>
            <p:nvSpPr>
              <p:cNvPr id="34" name="Freeform 7"/>
              <p:cNvSpPr/>
              <p:nvPr userDrawn="1"/>
            </p:nvSpPr>
            <p:spPr bwMode="auto">
              <a:xfrm>
                <a:off x="5752490" y="193495"/>
                <a:ext cx="844427" cy="486233"/>
              </a:xfrm>
              <a:custGeom>
                <a:avLst/>
                <a:gdLst>
                  <a:gd name="T0" fmla="*/ 560 w 560"/>
                  <a:gd name="T1" fmla="*/ 0 h 322"/>
                  <a:gd name="T2" fmla="*/ 312 w 560"/>
                  <a:gd name="T3" fmla="*/ 208 h 322"/>
                  <a:gd name="T4" fmla="*/ 160 w 560"/>
                  <a:gd name="T5" fmla="*/ 284 h 322"/>
                  <a:gd name="T6" fmla="*/ 75 w 560"/>
                  <a:gd name="T7" fmla="*/ 305 h 322"/>
                  <a:gd name="T8" fmla="*/ 27 w 560"/>
                  <a:gd name="T9" fmla="*/ 312 h 322"/>
                  <a:gd name="T10" fmla="*/ 0 w 560"/>
                  <a:gd name="T11" fmla="*/ 321 h 322"/>
                  <a:gd name="T12" fmla="*/ 0 w 560"/>
                  <a:gd name="T13" fmla="*/ 321 h 322"/>
                  <a:gd name="T14" fmla="*/ 18 w 560"/>
                  <a:gd name="T15" fmla="*/ 316 h 322"/>
                  <a:gd name="T16" fmla="*/ 60 w 560"/>
                  <a:gd name="T17" fmla="*/ 309 h 322"/>
                  <a:gd name="T18" fmla="*/ 154 w 560"/>
                  <a:gd name="T19" fmla="*/ 287 h 322"/>
                  <a:gd name="T20" fmla="*/ 300 w 560"/>
                  <a:gd name="T21" fmla="*/ 215 h 322"/>
                  <a:gd name="T22" fmla="*/ 437 w 560"/>
                  <a:gd name="T23" fmla="*/ 124 h 322"/>
                  <a:gd name="T24" fmla="*/ 560 w 560"/>
                  <a:gd name="T25" fmla="*/ 1 h 322"/>
                  <a:gd name="T26" fmla="*/ 560 w 560"/>
                  <a:gd name="T27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0" h="322">
                    <a:moveTo>
                      <a:pt x="560" y="0"/>
                    </a:moveTo>
                    <a:cubicBezTo>
                      <a:pt x="482" y="77"/>
                      <a:pt x="411" y="158"/>
                      <a:pt x="312" y="208"/>
                    </a:cubicBezTo>
                    <a:cubicBezTo>
                      <a:pt x="261" y="233"/>
                      <a:pt x="214" y="265"/>
                      <a:pt x="160" y="284"/>
                    </a:cubicBezTo>
                    <a:cubicBezTo>
                      <a:pt x="133" y="294"/>
                      <a:pt x="104" y="299"/>
                      <a:pt x="75" y="305"/>
                    </a:cubicBezTo>
                    <a:cubicBezTo>
                      <a:pt x="59" y="308"/>
                      <a:pt x="43" y="310"/>
                      <a:pt x="27" y="312"/>
                    </a:cubicBezTo>
                    <a:cubicBezTo>
                      <a:pt x="17" y="313"/>
                      <a:pt x="11" y="320"/>
                      <a:pt x="0" y="321"/>
                    </a:cubicBezTo>
                    <a:cubicBezTo>
                      <a:pt x="0" y="321"/>
                      <a:pt x="0" y="321"/>
                      <a:pt x="0" y="321"/>
                    </a:cubicBezTo>
                    <a:cubicBezTo>
                      <a:pt x="7" y="322"/>
                      <a:pt x="12" y="320"/>
                      <a:pt x="18" y="316"/>
                    </a:cubicBezTo>
                    <a:cubicBezTo>
                      <a:pt x="29" y="310"/>
                      <a:pt x="47" y="312"/>
                      <a:pt x="60" y="309"/>
                    </a:cubicBezTo>
                    <a:cubicBezTo>
                      <a:pt x="92" y="303"/>
                      <a:pt x="123" y="296"/>
                      <a:pt x="154" y="287"/>
                    </a:cubicBezTo>
                    <a:cubicBezTo>
                      <a:pt x="206" y="271"/>
                      <a:pt x="252" y="241"/>
                      <a:pt x="300" y="215"/>
                    </a:cubicBezTo>
                    <a:cubicBezTo>
                      <a:pt x="350" y="188"/>
                      <a:pt x="395" y="162"/>
                      <a:pt x="437" y="124"/>
                    </a:cubicBezTo>
                    <a:cubicBezTo>
                      <a:pt x="480" y="85"/>
                      <a:pt x="520" y="42"/>
                      <a:pt x="560" y="1"/>
                    </a:cubicBezTo>
                    <a:cubicBezTo>
                      <a:pt x="560" y="0"/>
                      <a:pt x="560" y="0"/>
                      <a:pt x="560" y="0"/>
                    </a:cubicBezTo>
                    <a:close/>
                  </a:path>
                </a:pathLst>
              </a:custGeom>
              <a:solidFill>
                <a:srgbClr val="7B6C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8" name="Freeform 131"/>
              <p:cNvSpPr/>
              <p:nvPr userDrawn="1"/>
            </p:nvSpPr>
            <p:spPr bwMode="auto">
              <a:xfrm>
                <a:off x="5415524" y="-263565"/>
                <a:ext cx="202598" cy="338744"/>
              </a:xfrm>
              <a:custGeom>
                <a:avLst/>
                <a:gdLst>
                  <a:gd name="T0" fmla="*/ 18 w 134"/>
                  <a:gd name="T1" fmla="*/ 126 h 225"/>
                  <a:gd name="T2" fmla="*/ 51 w 134"/>
                  <a:gd name="T3" fmla="*/ 154 h 225"/>
                  <a:gd name="T4" fmla="*/ 96 w 134"/>
                  <a:gd name="T5" fmla="*/ 225 h 225"/>
                  <a:gd name="T6" fmla="*/ 70 w 134"/>
                  <a:gd name="T7" fmla="*/ 174 h 225"/>
                  <a:gd name="T8" fmla="*/ 61 w 134"/>
                  <a:gd name="T9" fmla="*/ 144 h 225"/>
                  <a:gd name="T10" fmla="*/ 77 w 134"/>
                  <a:gd name="T11" fmla="*/ 139 h 225"/>
                  <a:gd name="T12" fmla="*/ 130 w 134"/>
                  <a:gd name="T13" fmla="*/ 158 h 225"/>
                  <a:gd name="T14" fmla="*/ 78 w 134"/>
                  <a:gd name="T15" fmla="*/ 117 h 225"/>
                  <a:gd name="T16" fmla="*/ 97 w 134"/>
                  <a:gd name="T17" fmla="*/ 106 h 225"/>
                  <a:gd name="T18" fmla="*/ 70 w 134"/>
                  <a:gd name="T19" fmla="*/ 88 h 225"/>
                  <a:gd name="T20" fmla="*/ 85 w 134"/>
                  <a:gd name="T21" fmla="*/ 79 h 225"/>
                  <a:gd name="T22" fmla="*/ 97 w 134"/>
                  <a:gd name="T23" fmla="*/ 60 h 225"/>
                  <a:gd name="T24" fmla="*/ 86 w 134"/>
                  <a:gd name="T25" fmla="*/ 38 h 225"/>
                  <a:gd name="T26" fmla="*/ 82 w 134"/>
                  <a:gd name="T27" fmla="*/ 20 h 225"/>
                  <a:gd name="T28" fmla="*/ 76 w 134"/>
                  <a:gd name="T29" fmla="*/ 0 h 225"/>
                  <a:gd name="T30" fmla="*/ 46 w 134"/>
                  <a:gd name="T31" fmla="*/ 53 h 225"/>
                  <a:gd name="T32" fmla="*/ 21 w 134"/>
                  <a:gd name="T33" fmla="*/ 65 h 225"/>
                  <a:gd name="T34" fmla="*/ 0 w 134"/>
                  <a:gd name="T35" fmla="*/ 60 h 225"/>
                  <a:gd name="T36" fmla="*/ 3 w 134"/>
                  <a:gd name="T37" fmla="*/ 109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225">
                    <a:moveTo>
                      <a:pt x="18" y="126"/>
                    </a:moveTo>
                    <a:cubicBezTo>
                      <a:pt x="31" y="116"/>
                      <a:pt x="46" y="146"/>
                      <a:pt x="51" y="154"/>
                    </a:cubicBezTo>
                    <a:cubicBezTo>
                      <a:pt x="67" y="177"/>
                      <a:pt x="66" y="218"/>
                      <a:pt x="96" y="225"/>
                    </a:cubicBezTo>
                    <a:cubicBezTo>
                      <a:pt x="86" y="208"/>
                      <a:pt x="76" y="191"/>
                      <a:pt x="70" y="174"/>
                    </a:cubicBezTo>
                    <a:cubicBezTo>
                      <a:pt x="66" y="164"/>
                      <a:pt x="62" y="153"/>
                      <a:pt x="61" y="144"/>
                    </a:cubicBezTo>
                    <a:cubicBezTo>
                      <a:pt x="59" y="124"/>
                      <a:pt x="67" y="131"/>
                      <a:pt x="77" y="139"/>
                    </a:cubicBezTo>
                    <a:cubicBezTo>
                      <a:pt x="86" y="146"/>
                      <a:pt x="123" y="174"/>
                      <a:pt x="130" y="158"/>
                    </a:cubicBezTo>
                    <a:cubicBezTo>
                      <a:pt x="134" y="149"/>
                      <a:pt x="86" y="127"/>
                      <a:pt x="78" y="117"/>
                    </a:cubicBezTo>
                    <a:cubicBezTo>
                      <a:pt x="85" y="113"/>
                      <a:pt x="92" y="109"/>
                      <a:pt x="97" y="106"/>
                    </a:cubicBezTo>
                    <a:cubicBezTo>
                      <a:pt x="93" y="97"/>
                      <a:pt x="63" y="103"/>
                      <a:pt x="70" y="88"/>
                    </a:cubicBezTo>
                    <a:cubicBezTo>
                      <a:pt x="72" y="84"/>
                      <a:pt x="83" y="80"/>
                      <a:pt x="85" y="79"/>
                    </a:cubicBezTo>
                    <a:cubicBezTo>
                      <a:pt x="93" y="72"/>
                      <a:pt x="95" y="68"/>
                      <a:pt x="97" y="60"/>
                    </a:cubicBezTo>
                    <a:cubicBezTo>
                      <a:pt x="103" y="42"/>
                      <a:pt x="92" y="47"/>
                      <a:pt x="86" y="38"/>
                    </a:cubicBezTo>
                    <a:cubicBezTo>
                      <a:pt x="84" y="35"/>
                      <a:pt x="84" y="26"/>
                      <a:pt x="82" y="20"/>
                    </a:cubicBezTo>
                    <a:cubicBezTo>
                      <a:pt x="81" y="14"/>
                      <a:pt x="76" y="9"/>
                      <a:pt x="76" y="0"/>
                    </a:cubicBezTo>
                    <a:cubicBezTo>
                      <a:pt x="66" y="20"/>
                      <a:pt x="61" y="39"/>
                      <a:pt x="46" y="53"/>
                    </a:cubicBezTo>
                    <a:cubicBezTo>
                      <a:pt x="39" y="60"/>
                      <a:pt x="31" y="66"/>
                      <a:pt x="21" y="65"/>
                    </a:cubicBezTo>
                    <a:cubicBezTo>
                      <a:pt x="14" y="65"/>
                      <a:pt x="8" y="50"/>
                      <a:pt x="0" y="60"/>
                    </a:cubicBezTo>
                    <a:cubicBezTo>
                      <a:pt x="7" y="72"/>
                      <a:pt x="5" y="96"/>
                      <a:pt x="3" y="109"/>
                    </a:cubicBezTo>
                  </a:path>
                </a:pathLst>
              </a:custGeom>
              <a:solidFill>
                <a:srgbClr val="B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2" name="Freeform 135"/>
              <p:cNvSpPr/>
              <p:nvPr userDrawn="1"/>
            </p:nvSpPr>
            <p:spPr bwMode="auto">
              <a:xfrm>
                <a:off x="5519254" y="-104729"/>
                <a:ext cx="247980" cy="348468"/>
              </a:xfrm>
              <a:custGeom>
                <a:avLst/>
                <a:gdLst>
                  <a:gd name="T0" fmla="*/ 15 w 164"/>
                  <a:gd name="T1" fmla="*/ 164 h 231"/>
                  <a:gd name="T2" fmla="*/ 48 w 164"/>
                  <a:gd name="T3" fmla="*/ 215 h 231"/>
                  <a:gd name="T4" fmla="*/ 83 w 164"/>
                  <a:gd name="T5" fmla="*/ 227 h 231"/>
                  <a:gd name="T6" fmla="*/ 118 w 164"/>
                  <a:gd name="T7" fmla="*/ 185 h 231"/>
                  <a:gd name="T8" fmla="*/ 147 w 164"/>
                  <a:gd name="T9" fmla="*/ 138 h 231"/>
                  <a:gd name="T10" fmla="*/ 143 w 164"/>
                  <a:gd name="T11" fmla="*/ 80 h 231"/>
                  <a:gd name="T12" fmla="*/ 156 w 164"/>
                  <a:gd name="T13" fmla="*/ 59 h 231"/>
                  <a:gd name="T14" fmla="*/ 162 w 164"/>
                  <a:gd name="T15" fmla="*/ 34 h 231"/>
                  <a:gd name="T16" fmla="*/ 135 w 164"/>
                  <a:gd name="T17" fmla="*/ 2 h 231"/>
                  <a:gd name="T18" fmla="*/ 127 w 164"/>
                  <a:gd name="T19" fmla="*/ 73 h 231"/>
                  <a:gd name="T20" fmla="*/ 130 w 164"/>
                  <a:gd name="T21" fmla="*/ 109 h 231"/>
                  <a:gd name="T22" fmla="*/ 110 w 164"/>
                  <a:gd name="T23" fmla="*/ 146 h 231"/>
                  <a:gd name="T24" fmla="*/ 106 w 164"/>
                  <a:gd name="T25" fmla="*/ 162 h 231"/>
                  <a:gd name="T26" fmla="*/ 103 w 164"/>
                  <a:gd name="T27" fmla="*/ 171 h 231"/>
                  <a:gd name="T28" fmla="*/ 103 w 164"/>
                  <a:gd name="T29" fmla="*/ 180 h 231"/>
                  <a:gd name="T30" fmla="*/ 59 w 164"/>
                  <a:gd name="T31" fmla="*/ 176 h 231"/>
                  <a:gd name="T32" fmla="*/ 6 w 164"/>
                  <a:gd name="T33" fmla="*/ 123 h 231"/>
                  <a:gd name="T34" fmla="*/ 24 w 164"/>
                  <a:gd name="T35" fmla="*/ 17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4" h="231">
                    <a:moveTo>
                      <a:pt x="15" y="164"/>
                    </a:moveTo>
                    <a:cubicBezTo>
                      <a:pt x="25" y="181"/>
                      <a:pt x="34" y="203"/>
                      <a:pt x="48" y="215"/>
                    </a:cubicBezTo>
                    <a:cubicBezTo>
                      <a:pt x="59" y="225"/>
                      <a:pt x="69" y="231"/>
                      <a:pt x="83" y="227"/>
                    </a:cubicBezTo>
                    <a:cubicBezTo>
                      <a:pt x="105" y="221"/>
                      <a:pt x="108" y="203"/>
                      <a:pt x="118" y="185"/>
                    </a:cubicBezTo>
                    <a:cubicBezTo>
                      <a:pt x="129" y="169"/>
                      <a:pt x="142" y="157"/>
                      <a:pt x="147" y="138"/>
                    </a:cubicBezTo>
                    <a:cubicBezTo>
                      <a:pt x="149" y="118"/>
                      <a:pt x="140" y="98"/>
                      <a:pt x="143" y="80"/>
                    </a:cubicBezTo>
                    <a:cubicBezTo>
                      <a:pt x="145" y="72"/>
                      <a:pt x="152" y="68"/>
                      <a:pt x="156" y="59"/>
                    </a:cubicBezTo>
                    <a:cubicBezTo>
                      <a:pt x="159" y="52"/>
                      <a:pt x="161" y="42"/>
                      <a:pt x="162" y="34"/>
                    </a:cubicBezTo>
                    <a:cubicBezTo>
                      <a:pt x="164" y="19"/>
                      <a:pt x="153" y="0"/>
                      <a:pt x="135" y="2"/>
                    </a:cubicBezTo>
                    <a:cubicBezTo>
                      <a:pt x="152" y="26"/>
                      <a:pt x="126" y="49"/>
                      <a:pt x="127" y="73"/>
                    </a:cubicBezTo>
                    <a:cubicBezTo>
                      <a:pt x="129" y="88"/>
                      <a:pt x="136" y="96"/>
                      <a:pt x="130" y="109"/>
                    </a:cubicBezTo>
                    <a:cubicBezTo>
                      <a:pt x="122" y="123"/>
                      <a:pt x="113" y="131"/>
                      <a:pt x="110" y="146"/>
                    </a:cubicBezTo>
                    <a:cubicBezTo>
                      <a:pt x="108" y="154"/>
                      <a:pt x="108" y="157"/>
                      <a:pt x="106" y="162"/>
                    </a:cubicBezTo>
                    <a:cubicBezTo>
                      <a:pt x="106" y="165"/>
                      <a:pt x="103" y="169"/>
                      <a:pt x="103" y="171"/>
                    </a:cubicBezTo>
                    <a:cubicBezTo>
                      <a:pt x="102" y="174"/>
                      <a:pt x="106" y="176"/>
                      <a:pt x="103" y="180"/>
                    </a:cubicBezTo>
                    <a:cubicBezTo>
                      <a:pt x="99" y="188"/>
                      <a:pt x="67" y="181"/>
                      <a:pt x="59" y="176"/>
                    </a:cubicBezTo>
                    <a:cubicBezTo>
                      <a:pt x="38" y="164"/>
                      <a:pt x="21" y="144"/>
                      <a:pt x="6" y="123"/>
                    </a:cubicBezTo>
                    <a:cubicBezTo>
                      <a:pt x="0" y="138"/>
                      <a:pt x="20" y="161"/>
                      <a:pt x="24" y="175"/>
                    </a:cubicBezTo>
                  </a:path>
                </a:pathLst>
              </a:custGeom>
              <a:solidFill>
                <a:srgbClr val="FD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4" name="Freeform 137"/>
              <p:cNvSpPr/>
              <p:nvPr userDrawn="1"/>
            </p:nvSpPr>
            <p:spPr bwMode="auto">
              <a:xfrm>
                <a:off x="5658641" y="-464541"/>
                <a:ext cx="1042163" cy="927086"/>
              </a:xfrm>
              <a:custGeom>
                <a:avLst/>
                <a:gdLst>
                  <a:gd name="T0" fmla="*/ 451 w 691"/>
                  <a:gd name="T1" fmla="*/ 72 h 614"/>
                  <a:gd name="T2" fmla="*/ 448 w 691"/>
                  <a:gd name="T3" fmla="*/ 71 h 614"/>
                  <a:gd name="T4" fmla="*/ 553 w 691"/>
                  <a:gd name="T5" fmla="*/ 83 h 614"/>
                  <a:gd name="T6" fmla="*/ 587 w 691"/>
                  <a:gd name="T7" fmla="*/ 89 h 614"/>
                  <a:gd name="T8" fmla="*/ 620 w 691"/>
                  <a:gd name="T9" fmla="*/ 106 h 614"/>
                  <a:gd name="T10" fmla="*/ 665 w 691"/>
                  <a:gd name="T11" fmla="*/ 146 h 614"/>
                  <a:gd name="T12" fmla="*/ 681 w 691"/>
                  <a:gd name="T13" fmla="*/ 200 h 614"/>
                  <a:gd name="T14" fmla="*/ 663 w 691"/>
                  <a:gd name="T15" fmla="*/ 217 h 614"/>
                  <a:gd name="T16" fmla="*/ 655 w 691"/>
                  <a:gd name="T17" fmla="*/ 250 h 614"/>
                  <a:gd name="T18" fmla="*/ 627 w 691"/>
                  <a:gd name="T19" fmla="*/ 316 h 614"/>
                  <a:gd name="T20" fmla="*/ 611 w 691"/>
                  <a:gd name="T21" fmla="*/ 339 h 614"/>
                  <a:gd name="T22" fmla="*/ 589 w 691"/>
                  <a:gd name="T23" fmla="*/ 361 h 614"/>
                  <a:gd name="T24" fmla="*/ 602 w 691"/>
                  <a:gd name="T25" fmla="*/ 384 h 614"/>
                  <a:gd name="T26" fmla="*/ 610 w 691"/>
                  <a:gd name="T27" fmla="*/ 412 h 614"/>
                  <a:gd name="T28" fmla="*/ 607 w 691"/>
                  <a:gd name="T29" fmla="*/ 439 h 614"/>
                  <a:gd name="T30" fmla="*/ 603 w 691"/>
                  <a:gd name="T31" fmla="*/ 474 h 614"/>
                  <a:gd name="T32" fmla="*/ 591 w 691"/>
                  <a:gd name="T33" fmla="*/ 509 h 614"/>
                  <a:gd name="T34" fmla="*/ 565 w 691"/>
                  <a:gd name="T35" fmla="*/ 531 h 614"/>
                  <a:gd name="T36" fmla="*/ 518 w 691"/>
                  <a:gd name="T37" fmla="*/ 569 h 614"/>
                  <a:gd name="T38" fmla="*/ 471 w 691"/>
                  <a:gd name="T39" fmla="*/ 604 h 614"/>
                  <a:gd name="T40" fmla="*/ 400 w 691"/>
                  <a:gd name="T41" fmla="*/ 600 h 614"/>
                  <a:gd name="T42" fmla="*/ 253 w 691"/>
                  <a:gd name="T43" fmla="*/ 549 h 614"/>
                  <a:gd name="T44" fmla="*/ 222 w 691"/>
                  <a:gd name="T45" fmla="*/ 525 h 614"/>
                  <a:gd name="T46" fmla="*/ 192 w 691"/>
                  <a:gd name="T47" fmla="*/ 524 h 614"/>
                  <a:gd name="T48" fmla="*/ 156 w 691"/>
                  <a:gd name="T49" fmla="*/ 539 h 614"/>
                  <a:gd name="T50" fmla="*/ 131 w 691"/>
                  <a:gd name="T51" fmla="*/ 563 h 614"/>
                  <a:gd name="T52" fmla="*/ 118 w 691"/>
                  <a:gd name="T53" fmla="*/ 464 h 614"/>
                  <a:gd name="T54" fmla="*/ 176 w 691"/>
                  <a:gd name="T55" fmla="*/ 392 h 614"/>
                  <a:gd name="T56" fmla="*/ 108 w 691"/>
                  <a:gd name="T57" fmla="*/ 372 h 614"/>
                  <a:gd name="T58" fmla="*/ 88 w 691"/>
                  <a:gd name="T59" fmla="*/ 352 h 614"/>
                  <a:gd name="T60" fmla="*/ 62 w 691"/>
                  <a:gd name="T61" fmla="*/ 330 h 614"/>
                  <a:gd name="T62" fmla="*/ 2 w 691"/>
                  <a:gd name="T63" fmla="*/ 215 h 614"/>
                  <a:gd name="T64" fmla="*/ 18 w 691"/>
                  <a:gd name="T65" fmla="*/ 194 h 614"/>
                  <a:gd name="T66" fmla="*/ 43 w 691"/>
                  <a:gd name="T67" fmla="*/ 167 h 614"/>
                  <a:gd name="T68" fmla="*/ 97 w 691"/>
                  <a:gd name="T69" fmla="*/ 133 h 614"/>
                  <a:gd name="T70" fmla="*/ 228 w 691"/>
                  <a:gd name="T71" fmla="*/ 115 h 614"/>
                  <a:gd name="T72" fmla="*/ 241 w 691"/>
                  <a:gd name="T73" fmla="*/ 121 h 614"/>
                  <a:gd name="T74" fmla="*/ 260 w 691"/>
                  <a:gd name="T75" fmla="*/ 79 h 614"/>
                  <a:gd name="T76" fmla="*/ 281 w 691"/>
                  <a:gd name="T77" fmla="*/ 48 h 614"/>
                  <a:gd name="T78" fmla="*/ 334 w 691"/>
                  <a:gd name="T79" fmla="*/ 0 h 614"/>
                  <a:gd name="T80" fmla="*/ 376 w 691"/>
                  <a:gd name="T81" fmla="*/ 8 h 614"/>
                  <a:gd name="T82" fmla="*/ 410 w 691"/>
                  <a:gd name="T83" fmla="*/ 27 h 614"/>
                  <a:gd name="T84" fmla="*/ 450 w 691"/>
                  <a:gd name="T85" fmla="*/ 78 h 614"/>
                  <a:gd name="T86" fmla="*/ 448 w 691"/>
                  <a:gd name="T87" fmla="*/ 74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1" h="614">
                    <a:moveTo>
                      <a:pt x="451" y="72"/>
                    </a:moveTo>
                    <a:cubicBezTo>
                      <a:pt x="449" y="73"/>
                      <a:pt x="449" y="73"/>
                      <a:pt x="448" y="71"/>
                    </a:cubicBezTo>
                    <a:cubicBezTo>
                      <a:pt x="475" y="51"/>
                      <a:pt x="526" y="76"/>
                      <a:pt x="553" y="83"/>
                    </a:cubicBezTo>
                    <a:cubicBezTo>
                      <a:pt x="564" y="86"/>
                      <a:pt x="575" y="84"/>
                      <a:pt x="587" y="89"/>
                    </a:cubicBezTo>
                    <a:cubicBezTo>
                      <a:pt x="597" y="91"/>
                      <a:pt x="609" y="99"/>
                      <a:pt x="620" y="106"/>
                    </a:cubicBezTo>
                    <a:cubicBezTo>
                      <a:pt x="638" y="116"/>
                      <a:pt x="654" y="127"/>
                      <a:pt x="665" y="146"/>
                    </a:cubicBezTo>
                    <a:cubicBezTo>
                      <a:pt x="674" y="162"/>
                      <a:pt x="691" y="182"/>
                      <a:pt x="681" y="200"/>
                    </a:cubicBezTo>
                    <a:cubicBezTo>
                      <a:pt x="678" y="206"/>
                      <a:pt x="668" y="210"/>
                      <a:pt x="663" y="217"/>
                    </a:cubicBezTo>
                    <a:cubicBezTo>
                      <a:pt x="659" y="226"/>
                      <a:pt x="659" y="241"/>
                      <a:pt x="655" y="250"/>
                    </a:cubicBezTo>
                    <a:cubicBezTo>
                      <a:pt x="648" y="273"/>
                      <a:pt x="638" y="295"/>
                      <a:pt x="627" y="316"/>
                    </a:cubicBezTo>
                    <a:cubicBezTo>
                      <a:pt x="622" y="323"/>
                      <a:pt x="617" y="331"/>
                      <a:pt x="611" y="339"/>
                    </a:cubicBezTo>
                    <a:cubicBezTo>
                      <a:pt x="606" y="342"/>
                      <a:pt x="589" y="357"/>
                      <a:pt x="589" y="361"/>
                    </a:cubicBezTo>
                    <a:cubicBezTo>
                      <a:pt x="588" y="367"/>
                      <a:pt x="598" y="377"/>
                      <a:pt x="602" y="384"/>
                    </a:cubicBezTo>
                    <a:cubicBezTo>
                      <a:pt x="608" y="392"/>
                      <a:pt x="611" y="402"/>
                      <a:pt x="610" y="412"/>
                    </a:cubicBezTo>
                    <a:cubicBezTo>
                      <a:pt x="610" y="423"/>
                      <a:pt x="606" y="428"/>
                      <a:pt x="607" y="439"/>
                    </a:cubicBezTo>
                    <a:cubicBezTo>
                      <a:pt x="608" y="452"/>
                      <a:pt x="608" y="459"/>
                      <a:pt x="603" y="474"/>
                    </a:cubicBezTo>
                    <a:cubicBezTo>
                      <a:pt x="599" y="483"/>
                      <a:pt x="598" y="500"/>
                      <a:pt x="591" y="509"/>
                    </a:cubicBezTo>
                    <a:cubicBezTo>
                      <a:pt x="582" y="517"/>
                      <a:pt x="572" y="523"/>
                      <a:pt x="565" y="531"/>
                    </a:cubicBezTo>
                    <a:cubicBezTo>
                      <a:pt x="550" y="545"/>
                      <a:pt x="535" y="559"/>
                      <a:pt x="518" y="569"/>
                    </a:cubicBezTo>
                    <a:cubicBezTo>
                      <a:pt x="501" y="579"/>
                      <a:pt x="489" y="593"/>
                      <a:pt x="471" y="604"/>
                    </a:cubicBezTo>
                    <a:cubicBezTo>
                      <a:pt x="454" y="614"/>
                      <a:pt x="421" y="601"/>
                      <a:pt x="400" y="600"/>
                    </a:cubicBezTo>
                    <a:cubicBezTo>
                      <a:pt x="347" y="594"/>
                      <a:pt x="298" y="577"/>
                      <a:pt x="253" y="549"/>
                    </a:cubicBezTo>
                    <a:cubicBezTo>
                      <a:pt x="241" y="541"/>
                      <a:pt x="232" y="530"/>
                      <a:pt x="222" y="525"/>
                    </a:cubicBezTo>
                    <a:cubicBezTo>
                      <a:pt x="210" y="516"/>
                      <a:pt x="205" y="519"/>
                      <a:pt x="192" y="524"/>
                    </a:cubicBezTo>
                    <a:cubicBezTo>
                      <a:pt x="179" y="527"/>
                      <a:pt x="166" y="533"/>
                      <a:pt x="156" y="539"/>
                    </a:cubicBezTo>
                    <a:cubicBezTo>
                      <a:pt x="146" y="545"/>
                      <a:pt x="140" y="558"/>
                      <a:pt x="131" y="563"/>
                    </a:cubicBezTo>
                    <a:cubicBezTo>
                      <a:pt x="106" y="541"/>
                      <a:pt x="105" y="493"/>
                      <a:pt x="118" y="464"/>
                    </a:cubicBezTo>
                    <a:cubicBezTo>
                      <a:pt x="128" y="437"/>
                      <a:pt x="148" y="404"/>
                      <a:pt x="176" y="392"/>
                    </a:cubicBezTo>
                    <a:cubicBezTo>
                      <a:pt x="156" y="399"/>
                      <a:pt x="121" y="388"/>
                      <a:pt x="108" y="372"/>
                    </a:cubicBezTo>
                    <a:cubicBezTo>
                      <a:pt x="99" y="366"/>
                      <a:pt x="94" y="357"/>
                      <a:pt x="88" y="352"/>
                    </a:cubicBezTo>
                    <a:cubicBezTo>
                      <a:pt x="79" y="343"/>
                      <a:pt x="70" y="340"/>
                      <a:pt x="62" y="330"/>
                    </a:cubicBezTo>
                    <a:cubicBezTo>
                      <a:pt x="37" y="296"/>
                      <a:pt x="0" y="258"/>
                      <a:pt x="2" y="215"/>
                    </a:cubicBezTo>
                    <a:cubicBezTo>
                      <a:pt x="4" y="202"/>
                      <a:pt x="7" y="200"/>
                      <a:pt x="18" y="194"/>
                    </a:cubicBezTo>
                    <a:cubicBezTo>
                      <a:pt x="28" y="185"/>
                      <a:pt x="35" y="177"/>
                      <a:pt x="43" y="167"/>
                    </a:cubicBezTo>
                    <a:cubicBezTo>
                      <a:pt x="59" y="155"/>
                      <a:pt x="78" y="144"/>
                      <a:pt x="97" y="133"/>
                    </a:cubicBezTo>
                    <a:cubicBezTo>
                      <a:pt x="136" y="109"/>
                      <a:pt x="182" y="105"/>
                      <a:pt x="228" y="115"/>
                    </a:cubicBezTo>
                    <a:cubicBezTo>
                      <a:pt x="232" y="117"/>
                      <a:pt x="237" y="119"/>
                      <a:pt x="241" y="121"/>
                    </a:cubicBezTo>
                    <a:cubicBezTo>
                      <a:pt x="248" y="114"/>
                      <a:pt x="255" y="89"/>
                      <a:pt x="260" y="79"/>
                    </a:cubicBezTo>
                    <a:cubicBezTo>
                      <a:pt x="265" y="67"/>
                      <a:pt x="273" y="58"/>
                      <a:pt x="281" y="48"/>
                    </a:cubicBezTo>
                    <a:cubicBezTo>
                      <a:pt x="293" y="34"/>
                      <a:pt x="314" y="5"/>
                      <a:pt x="334" y="0"/>
                    </a:cubicBezTo>
                    <a:cubicBezTo>
                      <a:pt x="343" y="0"/>
                      <a:pt x="365" y="5"/>
                      <a:pt x="376" y="8"/>
                    </a:cubicBezTo>
                    <a:cubicBezTo>
                      <a:pt x="387" y="11"/>
                      <a:pt x="399" y="20"/>
                      <a:pt x="410" y="27"/>
                    </a:cubicBezTo>
                    <a:cubicBezTo>
                      <a:pt x="427" y="43"/>
                      <a:pt x="438" y="59"/>
                      <a:pt x="450" y="78"/>
                    </a:cubicBezTo>
                    <a:cubicBezTo>
                      <a:pt x="449" y="76"/>
                      <a:pt x="449" y="76"/>
                      <a:pt x="448" y="74"/>
                    </a:cubicBezTo>
                  </a:path>
                </a:pathLst>
              </a:custGeom>
              <a:solidFill>
                <a:srgbClr val="F3D3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5" name="Freeform 138"/>
              <p:cNvSpPr/>
              <p:nvPr userDrawn="1"/>
            </p:nvSpPr>
            <p:spPr bwMode="auto">
              <a:xfrm>
                <a:off x="5678090" y="-237633"/>
                <a:ext cx="517030" cy="320914"/>
              </a:xfrm>
              <a:custGeom>
                <a:avLst/>
                <a:gdLst>
                  <a:gd name="T0" fmla="*/ 277 w 343"/>
                  <a:gd name="T1" fmla="*/ 180 h 212"/>
                  <a:gd name="T2" fmla="*/ 237 w 343"/>
                  <a:gd name="T3" fmla="*/ 192 h 212"/>
                  <a:gd name="T4" fmla="*/ 160 w 343"/>
                  <a:gd name="T5" fmla="*/ 199 h 212"/>
                  <a:gd name="T6" fmla="*/ 160 w 343"/>
                  <a:gd name="T7" fmla="*/ 199 h 212"/>
                  <a:gd name="T8" fmla="*/ 160 w 343"/>
                  <a:gd name="T9" fmla="*/ 199 h 212"/>
                  <a:gd name="T10" fmla="*/ 179 w 343"/>
                  <a:gd name="T11" fmla="*/ 180 h 212"/>
                  <a:gd name="T12" fmla="*/ 134 w 343"/>
                  <a:gd name="T13" fmla="*/ 182 h 212"/>
                  <a:gd name="T14" fmla="*/ 125 w 343"/>
                  <a:gd name="T15" fmla="*/ 166 h 212"/>
                  <a:gd name="T16" fmla="*/ 130 w 343"/>
                  <a:gd name="T17" fmla="*/ 161 h 212"/>
                  <a:gd name="T18" fmla="*/ 82 w 343"/>
                  <a:gd name="T19" fmla="*/ 146 h 212"/>
                  <a:gd name="T20" fmla="*/ 54 w 343"/>
                  <a:gd name="T21" fmla="*/ 114 h 212"/>
                  <a:gd name="T22" fmla="*/ 0 w 343"/>
                  <a:gd name="T23" fmla="*/ 55 h 212"/>
                  <a:gd name="T24" fmla="*/ 69 w 343"/>
                  <a:gd name="T25" fmla="*/ 46 h 212"/>
                  <a:gd name="T26" fmla="*/ 100 w 343"/>
                  <a:gd name="T27" fmla="*/ 35 h 212"/>
                  <a:gd name="T28" fmla="*/ 118 w 343"/>
                  <a:gd name="T29" fmla="*/ 31 h 212"/>
                  <a:gd name="T30" fmla="*/ 111 w 343"/>
                  <a:gd name="T31" fmla="*/ 19 h 212"/>
                  <a:gd name="T32" fmla="*/ 154 w 343"/>
                  <a:gd name="T33" fmla="*/ 17 h 212"/>
                  <a:gd name="T34" fmla="*/ 165 w 343"/>
                  <a:gd name="T35" fmla="*/ 19 h 212"/>
                  <a:gd name="T36" fmla="*/ 169 w 343"/>
                  <a:gd name="T37" fmla="*/ 12 h 212"/>
                  <a:gd name="T38" fmla="*/ 184 w 343"/>
                  <a:gd name="T39" fmla="*/ 1 h 212"/>
                  <a:gd name="T40" fmla="*/ 215 w 343"/>
                  <a:gd name="T41" fmla="*/ 22 h 212"/>
                  <a:gd name="T42" fmla="*/ 219 w 343"/>
                  <a:gd name="T43" fmla="*/ 59 h 212"/>
                  <a:gd name="T44" fmla="*/ 277 w 343"/>
                  <a:gd name="T45" fmla="*/ 106 h 212"/>
                  <a:gd name="T46" fmla="*/ 343 w 343"/>
                  <a:gd name="T47" fmla="*/ 138 h 212"/>
                  <a:gd name="T48" fmla="*/ 319 w 343"/>
                  <a:gd name="T49" fmla="*/ 146 h 212"/>
                  <a:gd name="T50" fmla="*/ 316 w 343"/>
                  <a:gd name="T51" fmla="*/ 171 h 212"/>
                  <a:gd name="T52" fmla="*/ 271 w 343"/>
                  <a:gd name="T53" fmla="*/ 17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3" h="212">
                    <a:moveTo>
                      <a:pt x="277" y="180"/>
                    </a:moveTo>
                    <a:cubicBezTo>
                      <a:pt x="267" y="179"/>
                      <a:pt x="249" y="188"/>
                      <a:pt x="237" y="192"/>
                    </a:cubicBezTo>
                    <a:cubicBezTo>
                      <a:pt x="210" y="201"/>
                      <a:pt x="189" y="212"/>
                      <a:pt x="160" y="199"/>
                    </a:cubicBezTo>
                    <a:cubicBezTo>
                      <a:pt x="160" y="199"/>
                      <a:pt x="160" y="199"/>
                      <a:pt x="160" y="199"/>
                    </a:cubicBezTo>
                    <a:cubicBezTo>
                      <a:pt x="160" y="199"/>
                      <a:pt x="160" y="199"/>
                      <a:pt x="160" y="199"/>
                    </a:cubicBezTo>
                    <a:cubicBezTo>
                      <a:pt x="169" y="194"/>
                      <a:pt x="173" y="189"/>
                      <a:pt x="179" y="180"/>
                    </a:cubicBezTo>
                    <a:cubicBezTo>
                      <a:pt x="164" y="182"/>
                      <a:pt x="152" y="185"/>
                      <a:pt x="134" y="182"/>
                    </a:cubicBezTo>
                    <a:cubicBezTo>
                      <a:pt x="140" y="176"/>
                      <a:pt x="129" y="171"/>
                      <a:pt x="125" y="166"/>
                    </a:cubicBezTo>
                    <a:cubicBezTo>
                      <a:pt x="126" y="165"/>
                      <a:pt x="129" y="162"/>
                      <a:pt x="130" y="161"/>
                    </a:cubicBezTo>
                    <a:cubicBezTo>
                      <a:pt x="120" y="151"/>
                      <a:pt x="96" y="153"/>
                      <a:pt x="82" y="146"/>
                    </a:cubicBezTo>
                    <a:cubicBezTo>
                      <a:pt x="71" y="138"/>
                      <a:pt x="61" y="126"/>
                      <a:pt x="54" y="114"/>
                    </a:cubicBezTo>
                    <a:cubicBezTo>
                      <a:pt x="39" y="92"/>
                      <a:pt x="16" y="78"/>
                      <a:pt x="0" y="55"/>
                    </a:cubicBezTo>
                    <a:cubicBezTo>
                      <a:pt x="19" y="41"/>
                      <a:pt x="47" y="48"/>
                      <a:pt x="69" y="46"/>
                    </a:cubicBezTo>
                    <a:cubicBezTo>
                      <a:pt x="81" y="44"/>
                      <a:pt x="88" y="39"/>
                      <a:pt x="100" y="35"/>
                    </a:cubicBezTo>
                    <a:cubicBezTo>
                      <a:pt x="109" y="32"/>
                      <a:pt x="109" y="32"/>
                      <a:pt x="118" y="31"/>
                    </a:cubicBezTo>
                    <a:cubicBezTo>
                      <a:pt x="116" y="28"/>
                      <a:pt x="114" y="24"/>
                      <a:pt x="111" y="19"/>
                    </a:cubicBezTo>
                    <a:cubicBezTo>
                      <a:pt x="119" y="9"/>
                      <a:pt x="144" y="16"/>
                      <a:pt x="154" y="17"/>
                    </a:cubicBezTo>
                    <a:cubicBezTo>
                      <a:pt x="156" y="17"/>
                      <a:pt x="163" y="20"/>
                      <a:pt x="165" y="19"/>
                    </a:cubicBezTo>
                    <a:cubicBezTo>
                      <a:pt x="172" y="17"/>
                      <a:pt x="165" y="17"/>
                      <a:pt x="169" y="12"/>
                    </a:cubicBezTo>
                    <a:cubicBezTo>
                      <a:pt x="174" y="4"/>
                      <a:pt x="169" y="0"/>
                      <a:pt x="184" y="1"/>
                    </a:cubicBezTo>
                    <a:cubicBezTo>
                      <a:pt x="196" y="3"/>
                      <a:pt x="210" y="11"/>
                      <a:pt x="215" y="22"/>
                    </a:cubicBezTo>
                    <a:cubicBezTo>
                      <a:pt x="217" y="33"/>
                      <a:pt x="216" y="47"/>
                      <a:pt x="219" y="59"/>
                    </a:cubicBezTo>
                    <a:cubicBezTo>
                      <a:pt x="224" y="88"/>
                      <a:pt x="249" y="102"/>
                      <a:pt x="277" y="106"/>
                    </a:cubicBezTo>
                    <a:cubicBezTo>
                      <a:pt x="298" y="110"/>
                      <a:pt x="326" y="123"/>
                      <a:pt x="343" y="138"/>
                    </a:cubicBezTo>
                    <a:cubicBezTo>
                      <a:pt x="334" y="139"/>
                      <a:pt x="325" y="140"/>
                      <a:pt x="319" y="146"/>
                    </a:cubicBezTo>
                    <a:cubicBezTo>
                      <a:pt x="308" y="154"/>
                      <a:pt x="314" y="160"/>
                      <a:pt x="316" y="171"/>
                    </a:cubicBezTo>
                    <a:cubicBezTo>
                      <a:pt x="303" y="176"/>
                      <a:pt x="286" y="179"/>
                      <a:pt x="271" y="179"/>
                    </a:cubicBezTo>
                  </a:path>
                </a:pathLst>
              </a:custGeom>
              <a:solidFill>
                <a:srgbClr val="FFA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6" name="Freeform 139"/>
              <p:cNvSpPr/>
              <p:nvPr userDrawn="1"/>
            </p:nvSpPr>
            <p:spPr bwMode="auto">
              <a:xfrm>
                <a:off x="6000626" y="-438609"/>
                <a:ext cx="324157" cy="408437"/>
              </a:xfrm>
              <a:custGeom>
                <a:avLst/>
                <a:gdLst>
                  <a:gd name="T0" fmla="*/ 122 w 215"/>
                  <a:gd name="T1" fmla="*/ 262 h 271"/>
                  <a:gd name="T2" fmla="*/ 25 w 215"/>
                  <a:gd name="T3" fmla="*/ 126 h 271"/>
                  <a:gd name="T4" fmla="*/ 43 w 215"/>
                  <a:gd name="T5" fmla="*/ 145 h 271"/>
                  <a:gd name="T6" fmla="*/ 40 w 215"/>
                  <a:gd name="T7" fmla="*/ 123 h 271"/>
                  <a:gd name="T8" fmla="*/ 43 w 215"/>
                  <a:gd name="T9" fmla="*/ 126 h 271"/>
                  <a:gd name="T10" fmla="*/ 45 w 215"/>
                  <a:gd name="T11" fmla="*/ 86 h 271"/>
                  <a:gd name="T12" fmla="*/ 62 w 215"/>
                  <a:gd name="T13" fmla="*/ 52 h 271"/>
                  <a:gd name="T14" fmla="*/ 88 w 215"/>
                  <a:gd name="T15" fmla="*/ 30 h 271"/>
                  <a:gd name="T16" fmla="*/ 103 w 215"/>
                  <a:gd name="T17" fmla="*/ 0 h 271"/>
                  <a:gd name="T18" fmla="*/ 124 w 215"/>
                  <a:gd name="T19" fmla="*/ 15 h 271"/>
                  <a:gd name="T20" fmla="*/ 127 w 215"/>
                  <a:gd name="T21" fmla="*/ 9 h 271"/>
                  <a:gd name="T22" fmla="*/ 174 w 215"/>
                  <a:gd name="T23" fmla="*/ 61 h 271"/>
                  <a:gd name="T24" fmla="*/ 199 w 215"/>
                  <a:gd name="T25" fmla="*/ 119 h 271"/>
                  <a:gd name="T26" fmla="*/ 209 w 215"/>
                  <a:gd name="T27" fmla="*/ 111 h 271"/>
                  <a:gd name="T28" fmla="*/ 209 w 215"/>
                  <a:gd name="T29" fmla="*/ 150 h 271"/>
                  <a:gd name="T30" fmla="*/ 182 w 215"/>
                  <a:gd name="T31" fmla="*/ 191 h 271"/>
                  <a:gd name="T32" fmla="*/ 190 w 215"/>
                  <a:gd name="T33" fmla="*/ 185 h 271"/>
                  <a:gd name="T34" fmla="*/ 174 w 215"/>
                  <a:gd name="T35" fmla="*/ 213 h 271"/>
                  <a:gd name="T36" fmla="*/ 150 w 215"/>
                  <a:gd name="T37" fmla="*/ 234 h 271"/>
                  <a:gd name="T38" fmla="*/ 130 w 215"/>
                  <a:gd name="T39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271">
                    <a:moveTo>
                      <a:pt x="122" y="262"/>
                    </a:moveTo>
                    <a:cubicBezTo>
                      <a:pt x="95" y="228"/>
                      <a:pt x="0" y="182"/>
                      <a:pt x="25" y="126"/>
                    </a:cubicBezTo>
                    <a:cubicBezTo>
                      <a:pt x="29" y="132"/>
                      <a:pt x="35" y="143"/>
                      <a:pt x="43" y="145"/>
                    </a:cubicBezTo>
                    <a:cubicBezTo>
                      <a:pt x="42" y="136"/>
                      <a:pt x="39" y="131"/>
                      <a:pt x="40" y="123"/>
                    </a:cubicBezTo>
                    <a:cubicBezTo>
                      <a:pt x="41" y="125"/>
                      <a:pt x="43" y="126"/>
                      <a:pt x="43" y="126"/>
                    </a:cubicBezTo>
                    <a:cubicBezTo>
                      <a:pt x="46" y="111"/>
                      <a:pt x="41" y="102"/>
                      <a:pt x="45" y="86"/>
                    </a:cubicBezTo>
                    <a:cubicBezTo>
                      <a:pt x="49" y="74"/>
                      <a:pt x="55" y="63"/>
                      <a:pt x="62" y="52"/>
                    </a:cubicBezTo>
                    <a:cubicBezTo>
                      <a:pt x="70" y="42"/>
                      <a:pt x="82" y="43"/>
                      <a:pt x="88" y="30"/>
                    </a:cubicBezTo>
                    <a:cubicBezTo>
                      <a:pt x="92" y="20"/>
                      <a:pt x="97" y="10"/>
                      <a:pt x="103" y="0"/>
                    </a:cubicBezTo>
                    <a:cubicBezTo>
                      <a:pt x="109" y="6"/>
                      <a:pt x="116" y="10"/>
                      <a:pt x="124" y="15"/>
                    </a:cubicBezTo>
                    <a:cubicBezTo>
                      <a:pt x="124" y="12"/>
                      <a:pt x="126" y="11"/>
                      <a:pt x="127" y="9"/>
                    </a:cubicBezTo>
                    <a:cubicBezTo>
                      <a:pt x="149" y="14"/>
                      <a:pt x="164" y="44"/>
                      <a:pt x="174" y="61"/>
                    </a:cubicBezTo>
                    <a:cubicBezTo>
                      <a:pt x="187" y="82"/>
                      <a:pt x="196" y="93"/>
                      <a:pt x="199" y="119"/>
                    </a:cubicBezTo>
                    <a:cubicBezTo>
                      <a:pt x="202" y="115"/>
                      <a:pt x="205" y="113"/>
                      <a:pt x="209" y="111"/>
                    </a:cubicBezTo>
                    <a:cubicBezTo>
                      <a:pt x="215" y="118"/>
                      <a:pt x="210" y="140"/>
                      <a:pt x="209" y="150"/>
                    </a:cubicBezTo>
                    <a:cubicBezTo>
                      <a:pt x="204" y="165"/>
                      <a:pt x="194" y="180"/>
                      <a:pt x="182" y="191"/>
                    </a:cubicBezTo>
                    <a:cubicBezTo>
                      <a:pt x="185" y="188"/>
                      <a:pt x="187" y="187"/>
                      <a:pt x="190" y="185"/>
                    </a:cubicBezTo>
                    <a:cubicBezTo>
                      <a:pt x="186" y="194"/>
                      <a:pt x="181" y="204"/>
                      <a:pt x="174" y="213"/>
                    </a:cubicBezTo>
                    <a:cubicBezTo>
                      <a:pt x="166" y="222"/>
                      <a:pt x="156" y="226"/>
                      <a:pt x="150" y="234"/>
                    </a:cubicBezTo>
                    <a:cubicBezTo>
                      <a:pt x="144" y="240"/>
                      <a:pt x="128" y="271"/>
                      <a:pt x="130" y="271"/>
                    </a:cubicBezTo>
                  </a:path>
                </a:pathLst>
              </a:custGeom>
              <a:solidFill>
                <a:srgbClr val="FFA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7" name="Freeform 140"/>
              <p:cNvSpPr/>
              <p:nvPr userDrawn="1"/>
            </p:nvSpPr>
            <p:spPr bwMode="auto">
              <a:xfrm>
                <a:off x="6193499" y="-257082"/>
                <a:ext cx="482993" cy="282016"/>
              </a:xfrm>
              <a:custGeom>
                <a:avLst/>
                <a:gdLst>
                  <a:gd name="T0" fmla="*/ 23 w 320"/>
                  <a:gd name="T1" fmla="*/ 145 h 186"/>
                  <a:gd name="T2" fmla="*/ 37 w 320"/>
                  <a:gd name="T3" fmla="*/ 130 h 186"/>
                  <a:gd name="T4" fmla="*/ 78 w 320"/>
                  <a:gd name="T5" fmla="*/ 91 h 186"/>
                  <a:gd name="T6" fmla="*/ 118 w 320"/>
                  <a:gd name="T7" fmla="*/ 33 h 186"/>
                  <a:gd name="T8" fmla="*/ 120 w 320"/>
                  <a:gd name="T9" fmla="*/ 13 h 186"/>
                  <a:gd name="T10" fmla="*/ 134 w 320"/>
                  <a:gd name="T11" fmla="*/ 2 h 186"/>
                  <a:gd name="T12" fmla="*/ 174 w 320"/>
                  <a:gd name="T13" fmla="*/ 6 h 186"/>
                  <a:gd name="T14" fmla="*/ 164 w 320"/>
                  <a:gd name="T15" fmla="*/ 12 h 186"/>
                  <a:gd name="T16" fmla="*/ 191 w 320"/>
                  <a:gd name="T17" fmla="*/ 7 h 186"/>
                  <a:gd name="T18" fmla="*/ 196 w 320"/>
                  <a:gd name="T19" fmla="*/ 16 h 186"/>
                  <a:gd name="T20" fmla="*/ 212 w 320"/>
                  <a:gd name="T21" fmla="*/ 18 h 186"/>
                  <a:gd name="T22" fmla="*/ 199 w 320"/>
                  <a:gd name="T23" fmla="*/ 52 h 186"/>
                  <a:gd name="T24" fmla="*/ 255 w 320"/>
                  <a:gd name="T25" fmla="*/ 44 h 186"/>
                  <a:gd name="T26" fmla="*/ 320 w 320"/>
                  <a:gd name="T27" fmla="*/ 33 h 186"/>
                  <a:gd name="T28" fmla="*/ 294 w 320"/>
                  <a:gd name="T29" fmla="*/ 62 h 186"/>
                  <a:gd name="T30" fmla="*/ 274 w 320"/>
                  <a:gd name="T31" fmla="*/ 95 h 186"/>
                  <a:gd name="T32" fmla="*/ 255 w 320"/>
                  <a:gd name="T33" fmla="*/ 106 h 186"/>
                  <a:gd name="T34" fmla="*/ 255 w 320"/>
                  <a:gd name="T35" fmla="*/ 115 h 186"/>
                  <a:gd name="T36" fmla="*/ 245 w 320"/>
                  <a:gd name="T37" fmla="*/ 124 h 186"/>
                  <a:gd name="T38" fmla="*/ 208 w 320"/>
                  <a:gd name="T39" fmla="*/ 141 h 186"/>
                  <a:gd name="T40" fmla="*/ 235 w 320"/>
                  <a:gd name="T41" fmla="*/ 146 h 186"/>
                  <a:gd name="T42" fmla="*/ 212 w 320"/>
                  <a:gd name="T43" fmla="*/ 171 h 186"/>
                  <a:gd name="T44" fmla="*/ 176 w 320"/>
                  <a:gd name="T45" fmla="*/ 181 h 186"/>
                  <a:gd name="T46" fmla="*/ 93 w 320"/>
                  <a:gd name="T47" fmla="*/ 173 h 186"/>
                  <a:gd name="T48" fmla="*/ 62 w 320"/>
                  <a:gd name="T49" fmla="*/ 184 h 186"/>
                  <a:gd name="T50" fmla="*/ 22 w 320"/>
                  <a:gd name="T51" fmla="*/ 180 h 186"/>
                  <a:gd name="T52" fmla="*/ 19 w 320"/>
                  <a:gd name="T53" fmla="*/ 14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186">
                    <a:moveTo>
                      <a:pt x="23" y="145"/>
                    </a:moveTo>
                    <a:cubicBezTo>
                      <a:pt x="26" y="139"/>
                      <a:pt x="32" y="135"/>
                      <a:pt x="37" y="130"/>
                    </a:cubicBezTo>
                    <a:cubicBezTo>
                      <a:pt x="52" y="116"/>
                      <a:pt x="61" y="101"/>
                      <a:pt x="78" y="91"/>
                    </a:cubicBezTo>
                    <a:cubicBezTo>
                      <a:pt x="99" y="79"/>
                      <a:pt x="113" y="56"/>
                      <a:pt x="118" y="33"/>
                    </a:cubicBezTo>
                    <a:cubicBezTo>
                      <a:pt x="119" y="27"/>
                      <a:pt x="120" y="20"/>
                      <a:pt x="120" y="13"/>
                    </a:cubicBezTo>
                    <a:cubicBezTo>
                      <a:pt x="124" y="1"/>
                      <a:pt x="123" y="2"/>
                      <a:pt x="134" y="2"/>
                    </a:cubicBezTo>
                    <a:cubicBezTo>
                      <a:pt x="143" y="1"/>
                      <a:pt x="168" y="0"/>
                      <a:pt x="174" y="6"/>
                    </a:cubicBezTo>
                    <a:cubicBezTo>
                      <a:pt x="171" y="8"/>
                      <a:pt x="167" y="10"/>
                      <a:pt x="164" y="12"/>
                    </a:cubicBezTo>
                    <a:cubicBezTo>
                      <a:pt x="171" y="8"/>
                      <a:pt x="185" y="4"/>
                      <a:pt x="191" y="7"/>
                    </a:cubicBezTo>
                    <a:cubicBezTo>
                      <a:pt x="195" y="10"/>
                      <a:pt x="193" y="15"/>
                      <a:pt x="196" y="16"/>
                    </a:cubicBezTo>
                    <a:cubicBezTo>
                      <a:pt x="200" y="18"/>
                      <a:pt x="206" y="17"/>
                      <a:pt x="212" y="18"/>
                    </a:cubicBezTo>
                    <a:cubicBezTo>
                      <a:pt x="244" y="22"/>
                      <a:pt x="205" y="39"/>
                      <a:pt x="199" y="52"/>
                    </a:cubicBezTo>
                    <a:cubicBezTo>
                      <a:pt x="218" y="52"/>
                      <a:pt x="236" y="43"/>
                      <a:pt x="255" y="44"/>
                    </a:cubicBezTo>
                    <a:cubicBezTo>
                      <a:pt x="272" y="42"/>
                      <a:pt x="306" y="44"/>
                      <a:pt x="320" y="33"/>
                    </a:cubicBezTo>
                    <a:cubicBezTo>
                      <a:pt x="311" y="40"/>
                      <a:pt x="302" y="53"/>
                      <a:pt x="294" y="62"/>
                    </a:cubicBezTo>
                    <a:cubicBezTo>
                      <a:pt x="286" y="69"/>
                      <a:pt x="265" y="84"/>
                      <a:pt x="274" y="95"/>
                    </a:cubicBezTo>
                    <a:cubicBezTo>
                      <a:pt x="269" y="98"/>
                      <a:pt x="259" y="102"/>
                      <a:pt x="255" y="106"/>
                    </a:cubicBezTo>
                    <a:cubicBezTo>
                      <a:pt x="254" y="109"/>
                      <a:pt x="257" y="114"/>
                      <a:pt x="255" y="115"/>
                    </a:cubicBezTo>
                    <a:cubicBezTo>
                      <a:pt x="253" y="119"/>
                      <a:pt x="250" y="121"/>
                      <a:pt x="245" y="124"/>
                    </a:cubicBezTo>
                    <a:cubicBezTo>
                      <a:pt x="233" y="131"/>
                      <a:pt x="221" y="136"/>
                      <a:pt x="208" y="141"/>
                    </a:cubicBezTo>
                    <a:cubicBezTo>
                      <a:pt x="214" y="147"/>
                      <a:pt x="227" y="149"/>
                      <a:pt x="235" y="146"/>
                    </a:cubicBezTo>
                    <a:cubicBezTo>
                      <a:pt x="228" y="155"/>
                      <a:pt x="220" y="164"/>
                      <a:pt x="212" y="171"/>
                    </a:cubicBezTo>
                    <a:cubicBezTo>
                      <a:pt x="200" y="181"/>
                      <a:pt x="191" y="182"/>
                      <a:pt x="176" y="181"/>
                    </a:cubicBezTo>
                    <a:cubicBezTo>
                      <a:pt x="149" y="179"/>
                      <a:pt x="118" y="169"/>
                      <a:pt x="93" y="173"/>
                    </a:cubicBezTo>
                    <a:cubicBezTo>
                      <a:pt x="81" y="173"/>
                      <a:pt x="73" y="183"/>
                      <a:pt x="62" y="184"/>
                    </a:cubicBezTo>
                    <a:cubicBezTo>
                      <a:pt x="51" y="186"/>
                      <a:pt x="33" y="183"/>
                      <a:pt x="22" y="180"/>
                    </a:cubicBezTo>
                    <a:cubicBezTo>
                      <a:pt x="0" y="173"/>
                      <a:pt x="10" y="155"/>
                      <a:pt x="19" y="140"/>
                    </a:cubicBezTo>
                  </a:path>
                </a:pathLst>
              </a:custGeom>
              <a:solidFill>
                <a:srgbClr val="FFA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8" name="Freeform 141"/>
              <p:cNvSpPr/>
              <p:nvPr userDrawn="1"/>
            </p:nvSpPr>
            <p:spPr bwMode="auto">
              <a:xfrm>
                <a:off x="6089769" y="16831"/>
                <a:ext cx="390608" cy="392229"/>
              </a:xfrm>
              <a:custGeom>
                <a:avLst/>
                <a:gdLst>
                  <a:gd name="T0" fmla="*/ 54 w 259"/>
                  <a:gd name="T1" fmla="*/ 54 h 260"/>
                  <a:gd name="T2" fmla="*/ 0 w 259"/>
                  <a:gd name="T3" fmla="*/ 165 h 260"/>
                  <a:gd name="T4" fmla="*/ 66 w 259"/>
                  <a:gd name="T5" fmla="*/ 96 h 260"/>
                  <a:gd name="T6" fmla="*/ 78 w 259"/>
                  <a:gd name="T7" fmla="*/ 198 h 260"/>
                  <a:gd name="T8" fmla="*/ 83 w 259"/>
                  <a:gd name="T9" fmla="*/ 148 h 260"/>
                  <a:gd name="T10" fmla="*/ 98 w 259"/>
                  <a:gd name="T11" fmla="*/ 181 h 260"/>
                  <a:gd name="T12" fmla="*/ 120 w 259"/>
                  <a:gd name="T13" fmla="*/ 219 h 260"/>
                  <a:gd name="T14" fmla="*/ 186 w 259"/>
                  <a:gd name="T15" fmla="*/ 243 h 260"/>
                  <a:gd name="T16" fmla="*/ 190 w 259"/>
                  <a:gd name="T17" fmla="*/ 249 h 260"/>
                  <a:gd name="T18" fmla="*/ 204 w 259"/>
                  <a:gd name="T19" fmla="*/ 227 h 260"/>
                  <a:gd name="T20" fmla="*/ 214 w 259"/>
                  <a:gd name="T21" fmla="*/ 184 h 260"/>
                  <a:gd name="T22" fmla="*/ 230 w 259"/>
                  <a:gd name="T23" fmla="*/ 172 h 260"/>
                  <a:gd name="T24" fmla="*/ 241 w 259"/>
                  <a:gd name="T25" fmla="*/ 156 h 260"/>
                  <a:gd name="T26" fmla="*/ 238 w 259"/>
                  <a:gd name="T27" fmla="*/ 135 h 260"/>
                  <a:gd name="T28" fmla="*/ 254 w 259"/>
                  <a:gd name="T29" fmla="*/ 123 h 260"/>
                  <a:gd name="T30" fmla="*/ 251 w 259"/>
                  <a:gd name="T31" fmla="*/ 99 h 260"/>
                  <a:gd name="T32" fmla="*/ 235 w 259"/>
                  <a:gd name="T33" fmla="*/ 83 h 260"/>
                  <a:gd name="T34" fmla="*/ 190 w 259"/>
                  <a:gd name="T35" fmla="*/ 59 h 260"/>
                  <a:gd name="T36" fmla="*/ 150 w 259"/>
                  <a:gd name="T37" fmla="*/ 27 h 260"/>
                  <a:gd name="T38" fmla="*/ 101 w 259"/>
                  <a:gd name="T39" fmla="*/ 7 h 260"/>
                  <a:gd name="T40" fmla="*/ 94 w 259"/>
                  <a:gd name="T41" fmla="*/ 19 h 260"/>
                  <a:gd name="T42" fmla="*/ 83 w 259"/>
                  <a:gd name="T43" fmla="*/ 23 h 260"/>
                  <a:gd name="T44" fmla="*/ 63 w 259"/>
                  <a:gd name="T45" fmla="*/ 2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9" h="260">
                    <a:moveTo>
                      <a:pt x="54" y="54"/>
                    </a:moveTo>
                    <a:cubicBezTo>
                      <a:pt x="45" y="97"/>
                      <a:pt x="43" y="140"/>
                      <a:pt x="0" y="165"/>
                    </a:cubicBezTo>
                    <a:cubicBezTo>
                      <a:pt x="31" y="147"/>
                      <a:pt x="53" y="129"/>
                      <a:pt x="66" y="96"/>
                    </a:cubicBezTo>
                    <a:cubicBezTo>
                      <a:pt x="88" y="122"/>
                      <a:pt x="41" y="178"/>
                      <a:pt x="78" y="198"/>
                    </a:cubicBezTo>
                    <a:cubicBezTo>
                      <a:pt x="79" y="184"/>
                      <a:pt x="75" y="162"/>
                      <a:pt x="83" y="148"/>
                    </a:cubicBezTo>
                    <a:cubicBezTo>
                      <a:pt x="88" y="161"/>
                      <a:pt x="89" y="170"/>
                      <a:pt x="98" y="181"/>
                    </a:cubicBezTo>
                    <a:cubicBezTo>
                      <a:pt x="107" y="192"/>
                      <a:pt x="112" y="208"/>
                      <a:pt x="120" y="219"/>
                    </a:cubicBezTo>
                    <a:cubicBezTo>
                      <a:pt x="130" y="232"/>
                      <a:pt x="173" y="260"/>
                      <a:pt x="186" y="243"/>
                    </a:cubicBezTo>
                    <a:cubicBezTo>
                      <a:pt x="187" y="244"/>
                      <a:pt x="189" y="248"/>
                      <a:pt x="190" y="249"/>
                    </a:cubicBezTo>
                    <a:cubicBezTo>
                      <a:pt x="187" y="242"/>
                      <a:pt x="201" y="233"/>
                      <a:pt x="204" y="227"/>
                    </a:cubicBezTo>
                    <a:cubicBezTo>
                      <a:pt x="210" y="214"/>
                      <a:pt x="211" y="200"/>
                      <a:pt x="214" y="184"/>
                    </a:cubicBezTo>
                    <a:cubicBezTo>
                      <a:pt x="216" y="169"/>
                      <a:pt x="216" y="173"/>
                      <a:pt x="230" y="172"/>
                    </a:cubicBezTo>
                    <a:cubicBezTo>
                      <a:pt x="243" y="171"/>
                      <a:pt x="242" y="169"/>
                      <a:pt x="241" y="156"/>
                    </a:cubicBezTo>
                    <a:cubicBezTo>
                      <a:pt x="241" y="152"/>
                      <a:pt x="236" y="140"/>
                      <a:pt x="238" y="135"/>
                    </a:cubicBezTo>
                    <a:cubicBezTo>
                      <a:pt x="241" y="128"/>
                      <a:pt x="250" y="128"/>
                      <a:pt x="254" y="123"/>
                    </a:cubicBezTo>
                    <a:cubicBezTo>
                      <a:pt x="259" y="113"/>
                      <a:pt x="253" y="107"/>
                      <a:pt x="251" y="99"/>
                    </a:cubicBezTo>
                    <a:cubicBezTo>
                      <a:pt x="246" y="86"/>
                      <a:pt x="247" y="85"/>
                      <a:pt x="235" y="83"/>
                    </a:cubicBezTo>
                    <a:cubicBezTo>
                      <a:pt x="214" y="80"/>
                      <a:pt x="205" y="76"/>
                      <a:pt x="190" y="59"/>
                    </a:cubicBezTo>
                    <a:cubicBezTo>
                      <a:pt x="178" y="47"/>
                      <a:pt x="166" y="38"/>
                      <a:pt x="150" y="27"/>
                    </a:cubicBezTo>
                    <a:cubicBezTo>
                      <a:pt x="141" y="21"/>
                      <a:pt x="113" y="0"/>
                      <a:pt x="101" y="7"/>
                    </a:cubicBezTo>
                    <a:cubicBezTo>
                      <a:pt x="98" y="9"/>
                      <a:pt x="97" y="17"/>
                      <a:pt x="94" y="19"/>
                    </a:cubicBezTo>
                    <a:cubicBezTo>
                      <a:pt x="90" y="21"/>
                      <a:pt x="87" y="23"/>
                      <a:pt x="83" y="23"/>
                    </a:cubicBezTo>
                    <a:cubicBezTo>
                      <a:pt x="77" y="26"/>
                      <a:pt x="69" y="27"/>
                      <a:pt x="63" y="26"/>
                    </a:cubicBezTo>
                  </a:path>
                </a:pathLst>
              </a:custGeom>
              <a:solidFill>
                <a:srgbClr val="FFA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9" name="Freeform 142"/>
              <p:cNvSpPr/>
              <p:nvPr userDrawn="1"/>
            </p:nvSpPr>
            <p:spPr bwMode="auto">
              <a:xfrm>
                <a:off x="5879068" y="33039"/>
                <a:ext cx="290120" cy="285257"/>
              </a:xfrm>
              <a:custGeom>
                <a:avLst/>
                <a:gdLst>
                  <a:gd name="T0" fmla="*/ 184 w 192"/>
                  <a:gd name="T1" fmla="*/ 4 h 189"/>
                  <a:gd name="T2" fmla="*/ 94 w 192"/>
                  <a:gd name="T3" fmla="*/ 47 h 189"/>
                  <a:gd name="T4" fmla="*/ 69 w 192"/>
                  <a:gd name="T5" fmla="*/ 75 h 189"/>
                  <a:gd name="T6" fmla="*/ 45 w 192"/>
                  <a:gd name="T7" fmla="*/ 122 h 189"/>
                  <a:gd name="T8" fmla="*/ 21 w 192"/>
                  <a:gd name="T9" fmla="*/ 158 h 189"/>
                  <a:gd name="T10" fmla="*/ 0 w 192"/>
                  <a:gd name="T11" fmla="*/ 189 h 189"/>
                  <a:gd name="T12" fmla="*/ 22 w 192"/>
                  <a:gd name="T13" fmla="*/ 168 h 189"/>
                  <a:gd name="T14" fmla="*/ 46 w 192"/>
                  <a:gd name="T15" fmla="*/ 147 h 189"/>
                  <a:gd name="T16" fmla="*/ 81 w 192"/>
                  <a:gd name="T17" fmla="*/ 100 h 189"/>
                  <a:gd name="T18" fmla="*/ 79 w 192"/>
                  <a:gd name="T19" fmla="*/ 135 h 189"/>
                  <a:gd name="T20" fmla="*/ 153 w 192"/>
                  <a:gd name="T21" fmla="*/ 69 h 189"/>
                  <a:gd name="T22" fmla="*/ 162 w 192"/>
                  <a:gd name="T23" fmla="*/ 48 h 189"/>
                  <a:gd name="T24" fmla="*/ 179 w 192"/>
                  <a:gd name="T25" fmla="*/ 35 h 189"/>
                  <a:gd name="T26" fmla="*/ 187 w 192"/>
                  <a:gd name="T2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189">
                    <a:moveTo>
                      <a:pt x="184" y="4"/>
                    </a:moveTo>
                    <a:cubicBezTo>
                      <a:pt x="156" y="7"/>
                      <a:pt x="118" y="25"/>
                      <a:pt x="94" y="47"/>
                    </a:cubicBezTo>
                    <a:cubicBezTo>
                      <a:pt x="85" y="56"/>
                      <a:pt x="77" y="66"/>
                      <a:pt x="69" y="75"/>
                    </a:cubicBezTo>
                    <a:cubicBezTo>
                      <a:pt x="59" y="91"/>
                      <a:pt x="55" y="107"/>
                      <a:pt x="45" y="122"/>
                    </a:cubicBezTo>
                    <a:cubicBezTo>
                      <a:pt x="36" y="133"/>
                      <a:pt x="27" y="145"/>
                      <a:pt x="21" y="158"/>
                    </a:cubicBezTo>
                    <a:cubicBezTo>
                      <a:pt x="13" y="169"/>
                      <a:pt x="9" y="181"/>
                      <a:pt x="0" y="189"/>
                    </a:cubicBezTo>
                    <a:cubicBezTo>
                      <a:pt x="10" y="183"/>
                      <a:pt x="15" y="175"/>
                      <a:pt x="22" y="168"/>
                    </a:cubicBezTo>
                    <a:cubicBezTo>
                      <a:pt x="30" y="159"/>
                      <a:pt x="39" y="154"/>
                      <a:pt x="46" y="147"/>
                    </a:cubicBezTo>
                    <a:cubicBezTo>
                      <a:pt x="62" y="133"/>
                      <a:pt x="70" y="117"/>
                      <a:pt x="81" y="100"/>
                    </a:cubicBezTo>
                    <a:cubicBezTo>
                      <a:pt x="86" y="107"/>
                      <a:pt x="82" y="128"/>
                      <a:pt x="79" y="135"/>
                    </a:cubicBezTo>
                    <a:cubicBezTo>
                      <a:pt x="99" y="111"/>
                      <a:pt x="136" y="98"/>
                      <a:pt x="153" y="69"/>
                    </a:cubicBezTo>
                    <a:cubicBezTo>
                      <a:pt x="156" y="63"/>
                      <a:pt x="157" y="55"/>
                      <a:pt x="162" y="48"/>
                    </a:cubicBezTo>
                    <a:cubicBezTo>
                      <a:pt x="167" y="42"/>
                      <a:pt x="174" y="41"/>
                      <a:pt x="179" y="35"/>
                    </a:cubicBezTo>
                    <a:cubicBezTo>
                      <a:pt x="190" y="26"/>
                      <a:pt x="192" y="13"/>
                      <a:pt x="187" y="0"/>
                    </a:cubicBezTo>
                  </a:path>
                </a:pathLst>
              </a:custGeom>
              <a:solidFill>
                <a:srgbClr val="FFA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0" name="Freeform 143"/>
              <p:cNvSpPr/>
              <p:nvPr userDrawn="1"/>
            </p:nvSpPr>
            <p:spPr bwMode="auto">
              <a:xfrm>
                <a:off x="6058973" y="-365673"/>
                <a:ext cx="200976" cy="337122"/>
              </a:xfrm>
              <a:custGeom>
                <a:avLst/>
                <a:gdLst>
                  <a:gd name="T0" fmla="*/ 91 w 133"/>
                  <a:gd name="T1" fmla="*/ 222 h 223"/>
                  <a:gd name="T2" fmla="*/ 51 w 133"/>
                  <a:gd name="T3" fmla="*/ 174 h 223"/>
                  <a:gd name="T4" fmla="*/ 0 w 133"/>
                  <a:gd name="T5" fmla="*/ 108 h 223"/>
                  <a:gd name="T6" fmla="*/ 38 w 133"/>
                  <a:gd name="T7" fmla="*/ 141 h 223"/>
                  <a:gd name="T8" fmla="*/ 42 w 133"/>
                  <a:gd name="T9" fmla="*/ 136 h 223"/>
                  <a:gd name="T10" fmla="*/ 62 w 133"/>
                  <a:gd name="T11" fmla="*/ 158 h 223"/>
                  <a:gd name="T12" fmla="*/ 51 w 133"/>
                  <a:gd name="T13" fmla="*/ 116 h 223"/>
                  <a:gd name="T14" fmla="*/ 47 w 133"/>
                  <a:gd name="T15" fmla="*/ 67 h 223"/>
                  <a:gd name="T16" fmla="*/ 71 w 133"/>
                  <a:gd name="T17" fmla="*/ 107 h 223"/>
                  <a:gd name="T18" fmla="*/ 75 w 133"/>
                  <a:gd name="T19" fmla="*/ 98 h 223"/>
                  <a:gd name="T20" fmla="*/ 83 w 133"/>
                  <a:gd name="T21" fmla="*/ 107 h 223"/>
                  <a:gd name="T22" fmla="*/ 80 w 133"/>
                  <a:gd name="T23" fmla="*/ 52 h 223"/>
                  <a:gd name="T24" fmla="*/ 79 w 133"/>
                  <a:gd name="T25" fmla="*/ 0 h 223"/>
                  <a:gd name="T26" fmla="*/ 102 w 133"/>
                  <a:gd name="T27" fmla="*/ 58 h 223"/>
                  <a:gd name="T28" fmla="*/ 108 w 133"/>
                  <a:gd name="T29" fmla="*/ 141 h 223"/>
                  <a:gd name="T30" fmla="*/ 122 w 133"/>
                  <a:gd name="T31" fmla="*/ 125 h 223"/>
                  <a:gd name="T32" fmla="*/ 118 w 133"/>
                  <a:gd name="T33" fmla="*/ 155 h 223"/>
                  <a:gd name="T34" fmla="*/ 100 w 133"/>
                  <a:gd name="T35" fmla="*/ 190 h 223"/>
                  <a:gd name="T36" fmla="*/ 90 w 133"/>
                  <a:gd name="T3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223">
                    <a:moveTo>
                      <a:pt x="91" y="222"/>
                    </a:moveTo>
                    <a:cubicBezTo>
                      <a:pt x="80" y="204"/>
                      <a:pt x="67" y="190"/>
                      <a:pt x="51" y="174"/>
                    </a:cubicBezTo>
                    <a:cubicBezTo>
                      <a:pt x="29" y="153"/>
                      <a:pt x="9" y="139"/>
                      <a:pt x="0" y="108"/>
                    </a:cubicBezTo>
                    <a:cubicBezTo>
                      <a:pt x="14" y="116"/>
                      <a:pt x="23" y="131"/>
                      <a:pt x="38" y="141"/>
                    </a:cubicBezTo>
                    <a:cubicBezTo>
                      <a:pt x="38" y="138"/>
                      <a:pt x="40" y="137"/>
                      <a:pt x="42" y="136"/>
                    </a:cubicBezTo>
                    <a:cubicBezTo>
                      <a:pt x="49" y="141"/>
                      <a:pt x="57" y="150"/>
                      <a:pt x="62" y="158"/>
                    </a:cubicBezTo>
                    <a:cubicBezTo>
                      <a:pt x="77" y="152"/>
                      <a:pt x="56" y="125"/>
                      <a:pt x="51" y="116"/>
                    </a:cubicBezTo>
                    <a:cubicBezTo>
                      <a:pt x="44" y="100"/>
                      <a:pt x="43" y="84"/>
                      <a:pt x="47" y="67"/>
                    </a:cubicBezTo>
                    <a:cubicBezTo>
                      <a:pt x="56" y="81"/>
                      <a:pt x="62" y="96"/>
                      <a:pt x="71" y="107"/>
                    </a:cubicBezTo>
                    <a:cubicBezTo>
                      <a:pt x="72" y="104"/>
                      <a:pt x="74" y="100"/>
                      <a:pt x="75" y="98"/>
                    </a:cubicBezTo>
                    <a:cubicBezTo>
                      <a:pt x="79" y="100"/>
                      <a:pt x="81" y="103"/>
                      <a:pt x="83" y="107"/>
                    </a:cubicBezTo>
                    <a:cubicBezTo>
                      <a:pt x="98" y="102"/>
                      <a:pt x="85" y="64"/>
                      <a:pt x="80" y="52"/>
                    </a:cubicBezTo>
                    <a:cubicBezTo>
                      <a:pt x="76" y="34"/>
                      <a:pt x="76" y="18"/>
                      <a:pt x="79" y="0"/>
                    </a:cubicBezTo>
                    <a:cubicBezTo>
                      <a:pt x="96" y="13"/>
                      <a:pt x="100" y="38"/>
                      <a:pt x="102" y="58"/>
                    </a:cubicBezTo>
                    <a:cubicBezTo>
                      <a:pt x="109" y="84"/>
                      <a:pt x="111" y="115"/>
                      <a:pt x="108" y="141"/>
                    </a:cubicBezTo>
                    <a:cubicBezTo>
                      <a:pt x="112" y="136"/>
                      <a:pt x="119" y="132"/>
                      <a:pt x="122" y="125"/>
                    </a:cubicBezTo>
                    <a:cubicBezTo>
                      <a:pt x="133" y="128"/>
                      <a:pt x="123" y="150"/>
                      <a:pt x="118" y="155"/>
                    </a:cubicBezTo>
                    <a:cubicBezTo>
                      <a:pt x="110" y="167"/>
                      <a:pt x="102" y="174"/>
                      <a:pt x="100" y="190"/>
                    </a:cubicBezTo>
                    <a:cubicBezTo>
                      <a:pt x="96" y="199"/>
                      <a:pt x="101" y="219"/>
                      <a:pt x="90" y="223"/>
                    </a:cubicBezTo>
                  </a:path>
                </a:pathLst>
              </a:custGeom>
              <a:solidFill>
                <a:srgbClr val="B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1" name="Freeform 144"/>
              <p:cNvSpPr/>
              <p:nvPr userDrawn="1"/>
            </p:nvSpPr>
            <p:spPr bwMode="auto">
              <a:xfrm>
                <a:off x="5840168" y="-146869"/>
                <a:ext cx="330640" cy="175044"/>
              </a:xfrm>
              <a:custGeom>
                <a:avLst/>
                <a:gdLst>
                  <a:gd name="T0" fmla="*/ 135 w 219"/>
                  <a:gd name="T1" fmla="*/ 36 h 116"/>
                  <a:gd name="T2" fmla="*/ 121 w 219"/>
                  <a:gd name="T3" fmla="*/ 28 h 116"/>
                  <a:gd name="T4" fmla="*/ 91 w 219"/>
                  <a:gd name="T5" fmla="*/ 9 h 116"/>
                  <a:gd name="T6" fmla="*/ 59 w 219"/>
                  <a:gd name="T7" fmla="*/ 7 h 116"/>
                  <a:gd name="T8" fmla="*/ 118 w 219"/>
                  <a:gd name="T9" fmla="*/ 46 h 116"/>
                  <a:gd name="T10" fmla="*/ 39 w 219"/>
                  <a:gd name="T11" fmla="*/ 39 h 116"/>
                  <a:gd name="T12" fmla="*/ 84 w 219"/>
                  <a:gd name="T13" fmla="*/ 71 h 116"/>
                  <a:gd name="T14" fmla="*/ 84 w 219"/>
                  <a:gd name="T15" fmla="*/ 71 h 116"/>
                  <a:gd name="T16" fmla="*/ 0 w 219"/>
                  <a:gd name="T17" fmla="*/ 79 h 116"/>
                  <a:gd name="T18" fmla="*/ 32 w 219"/>
                  <a:gd name="T19" fmla="*/ 81 h 116"/>
                  <a:gd name="T20" fmla="*/ 70 w 219"/>
                  <a:gd name="T21" fmla="*/ 86 h 116"/>
                  <a:gd name="T22" fmla="*/ 126 w 219"/>
                  <a:gd name="T23" fmla="*/ 99 h 116"/>
                  <a:gd name="T24" fmla="*/ 117 w 219"/>
                  <a:gd name="T25" fmla="*/ 111 h 116"/>
                  <a:gd name="T26" fmla="*/ 166 w 219"/>
                  <a:gd name="T27" fmla="*/ 103 h 116"/>
                  <a:gd name="T28" fmla="*/ 215 w 219"/>
                  <a:gd name="T29" fmla="*/ 108 h 116"/>
                  <a:gd name="T30" fmla="*/ 209 w 219"/>
                  <a:gd name="T31" fmla="*/ 98 h 116"/>
                  <a:gd name="T32" fmla="*/ 217 w 219"/>
                  <a:gd name="T33" fmla="*/ 84 h 116"/>
                  <a:gd name="T34" fmla="*/ 192 w 219"/>
                  <a:gd name="T35" fmla="*/ 62 h 116"/>
                  <a:gd name="T36" fmla="*/ 143 w 219"/>
                  <a:gd name="T37" fmla="*/ 3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16">
                    <a:moveTo>
                      <a:pt x="135" y="36"/>
                    </a:moveTo>
                    <a:cubicBezTo>
                      <a:pt x="131" y="33"/>
                      <a:pt x="126" y="32"/>
                      <a:pt x="121" y="28"/>
                    </a:cubicBezTo>
                    <a:cubicBezTo>
                      <a:pt x="109" y="23"/>
                      <a:pt x="101" y="14"/>
                      <a:pt x="91" y="9"/>
                    </a:cubicBezTo>
                    <a:cubicBezTo>
                      <a:pt x="78" y="0"/>
                      <a:pt x="74" y="7"/>
                      <a:pt x="59" y="7"/>
                    </a:cubicBezTo>
                    <a:cubicBezTo>
                      <a:pt x="80" y="18"/>
                      <a:pt x="104" y="27"/>
                      <a:pt x="118" y="46"/>
                    </a:cubicBezTo>
                    <a:cubicBezTo>
                      <a:pt x="89" y="63"/>
                      <a:pt x="69" y="43"/>
                      <a:pt x="39" y="39"/>
                    </a:cubicBezTo>
                    <a:cubicBezTo>
                      <a:pt x="55" y="51"/>
                      <a:pt x="67" y="62"/>
                      <a:pt x="84" y="71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65" y="87"/>
                      <a:pt x="17" y="48"/>
                      <a:pt x="0" y="79"/>
                    </a:cubicBezTo>
                    <a:cubicBezTo>
                      <a:pt x="8" y="84"/>
                      <a:pt x="24" y="79"/>
                      <a:pt x="32" y="81"/>
                    </a:cubicBezTo>
                    <a:cubicBezTo>
                      <a:pt x="44" y="83"/>
                      <a:pt x="59" y="84"/>
                      <a:pt x="70" y="86"/>
                    </a:cubicBezTo>
                    <a:cubicBezTo>
                      <a:pt x="92" y="89"/>
                      <a:pt x="102" y="102"/>
                      <a:pt x="126" y="99"/>
                    </a:cubicBezTo>
                    <a:cubicBezTo>
                      <a:pt x="125" y="105"/>
                      <a:pt x="121" y="107"/>
                      <a:pt x="117" y="111"/>
                    </a:cubicBezTo>
                    <a:cubicBezTo>
                      <a:pt x="129" y="116"/>
                      <a:pt x="152" y="104"/>
                      <a:pt x="166" y="103"/>
                    </a:cubicBezTo>
                    <a:cubicBezTo>
                      <a:pt x="184" y="102"/>
                      <a:pt x="200" y="113"/>
                      <a:pt x="215" y="108"/>
                    </a:cubicBezTo>
                    <a:cubicBezTo>
                      <a:pt x="214" y="107"/>
                      <a:pt x="210" y="103"/>
                      <a:pt x="209" y="98"/>
                    </a:cubicBezTo>
                    <a:cubicBezTo>
                      <a:pt x="210" y="91"/>
                      <a:pt x="216" y="90"/>
                      <a:pt x="217" y="84"/>
                    </a:cubicBezTo>
                    <a:cubicBezTo>
                      <a:pt x="219" y="72"/>
                      <a:pt x="203" y="67"/>
                      <a:pt x="192" y="62"/>
                    </a:cubicBezTo>
                    <a:cubicBezTo>
                      <a:pt x="175" y="53"/>
                      <a:pt x="161" y="41"/>
                      <a:pt x="143" y="33"/>
                    </a:cubicBezTo>
                  </a:path>
                </a:pathLst>
              </a:custGeom>
              <a:solidFill>
                <a:srgbClr val="B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2" name="Freeform 145"/>
              <p:cNvSpPr/>
              <p:nvPr userDrawn="1"/>
            </p:nvSpPr>
            <p:spPr bwMode="auto">
              <a:xfrm>
                <a:off x="6212948" y="-223045"/>
                <a:ext cx="311190" cy="247980"/>
              </a:xfrm>
              <a:custGeom>
                <a:avLst/>
                <a:gdLst>
                  <a:gd name="T0" fmla="*/ 2 w 206"/>
                  <a:gd name="T1" fmla="*/ 126 h 164"/>
                  <a:gd name="T2" fmla="*/ 15 w 206"/>
                  <a:gd name="T3" fmla="*/ 118 h 164"/>
                  <a:gd name="T4" fmla="*/ 45 w 206"/>
                  <a:gd name="T5" fmla="*/ 79 h 164"/>
                  <a:gd name="T6" fmla="*/ 89 w 206"/>
                  <a:gd name="T7" fmla="*/ 43 h 164"/>
                  <a:gd name="T8" fmla="*/ 105 w 206"/>
                  <a:gd name="T9" fmla="*/ 15 h 164"/>
                  <a:gd name="T10" fmla="*/ 131 w 206"/>
                  <a:gd name="T11" fmla="*/ 0 h 164"/>
                  <a:gd name="T12" fmla="*/ 90 w 206"/>
                  <a:gd name="T13" fmla="*/ 59 h 164"/>
                  <a:gd name="T14" fmla="*/ 37 w 206"/>
                  <a:gd name="T15" fmla="*/ 107 h 164"/>
                  <a:gd name="T16" fmla="*/ 77 w 206"/>
                  <a:gd name="T17" fmla="*/ 92 h 164"/>
                  <a:gd name="T18" fmla="*/ 119 w 206"/>
                  <a:gd name="T19" fmla="*/ 81 h 164"/>
                  <a:gd name="T20" fmla="*/ 86 w 206"/>
                  <a:gd name="T21" fmla="*/ 103 h 164"/>
                  <a:gd name="T22" fmla="*/ 99 w 206"/>
                  <a:gd name="T23" fmla="*/ 107 h 164"/>
                  <a:gd name="T24" fmla="*/ 107 w 206"/>
                  <a:gd name="T25" fmla="*/ 123 h 164"/>
                  <a:gd name="T26" fmla="*/ 136 w 206"/>
                  <a:gd name="T27" fmla="*/ 122 h 164"/>
                  <a:gd name="T28" fmla="*/ 186 w 206"/>
                  <a:gd name="T29" fmla="*/ 111 h 164"/>
                  <a:gd name="T30" fmla="*/ 103 w 206"/>
                  <a:gd name="T31" fmla="*/ 156 h 164"/>
                  <a:gd name="T32" fmla="*/ 39 w 206"/>
                  <a:gd name="T33" fmla="*/ 161 h 164"/>
                  <a:gd name="T34" fmla="*/ 0 w 206"/>
                  <a:gd name="T35" fmla="*/ 1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6" h="164">
                    <a:moveTo>
                      <a:pt x="2" y="126"/>
                    </a:moveTo>
                    <a:cubicBezTo>
                      <a:pt x="5" y="124"/>
                      <a:pt x="10" y="121"/>
                      <a:pt x="15" y="118"/>
                    </a:cubicBezTo>
                    <a:cubicBezTo>
                      <a:pt x="27" y="106"/>
                      <a:pt x="28" y="89"/>
                      <a:pt x="45" y="79"/>
                    </a:cubicBezTo>
                    <a:cubicBezTo>
                      <a:pt x="63" y="68"/>
                      <a:pt x="81" y="60"/>
                      <a:pt x="89" y="43"/>
                    </a:cubicBezTo>
                    <a:cubicBezTo>
                      <a:pt x="95" y="33"/>
                      <a:pt x="98" y="22"/>
                      <a:pt x="105" y="15"/>
                    </a:cubicBezTo>
                    <a:cubicBezTo>
                      <a:pt x="113" y="8"/>
                      <a:pt x="124" y="4"/>
                      <a:pt x="131" y="0"/>
                    </a:cubicBezTo>
                    <a:cubicBezTo>
                      <a:pt x="115" y="16"/>
                      <a:pt x="102" y="40"/>
                      <a:pt x="90" y="59"/>
                    </a:cubicBezTo>
                    <a:cubicBezTo>
                      <a:pt x="79" y="80"/>
                      <a:pt x="57" y="95"/>
                      <a:pt x="37" y="107"/>
                    </a:cubicBezTo>
                    <a:cubicBezTo>
                      <a:pt x="51" y="103"/>
                      <a:pt x="64" y="98"/>
                      <a:pt x="77" y="92"/>
                    </a:cubicBezTo>
                    <a:cubicBezTo>
                      <a:pt x="89" y="90"/>
                      <a:pt x="105" y="78"/>
                      <a:pt x="119" y="81"/>
                    </a:cubicBezTo>
                    <a:cubicBezTo>
                      <a:pt x="116" y="92"/>
                      <a:pt x="96" y="102"/>
                      <a:pt x="86" y="103"/>
                    </a:cubicBezTo>
                    <a:cubicBezTo>
                      <a:pt x="90" y="106"/>
                      <a:pt x="94" y="105"/>
                      <a:pt x="99" y="107"/>
                    </a:cubicBezTo>
                    <a:cubicBezTo>
                      <a:pt x="91" y="116"/>
                      <a:pt x="89" y="120"/>
                      <a:pt x="107" y="123"/>
                    </a:cubicBezTo>
                    <a:cubicBezTo>
                      <a:pt x="117" y="124"/>
                      <a:pt x="125" y="122"/>
                      <a:pt x="136" y="122"/>
                    </a:cubicBezTo>
                    <a:cubicBezTo>
                      <a:pt x="157" y="121"/>
                      <a:pt x="168" y="128"/>
                      <a:pt x="186" y="111"/>
                    </a:cubicBezTo>
                    <a:cubicBezTo>
                      <a:pt x="206" y="134"/>
                      <a:pt x="116" y="155"/>
                      <a:pt x="103" y="156"/>
                    </a:cubicBezTo>
                    <a:cubicBezTo>
                      <a:pt x="82" y="159"/>
                      <a:pt x="62" y="157"/>
                      <a:pt x="39" y="161"/>
                    </a:cubicBezTo>
                    <a:cubicBezTo>
                      <a:pt x="22" y="164"/>
                      <a:pt x="3" y="160"/>
                      <a:pt x="0" y="138"/>
                    </a:cubicBezTo>
                  </a:path>
                </a:pathLst>
              </a:custGeom>
              <a:solidFill>
                <a:srgbClr val="B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3" name="Freeform 146"/>
              <p:cNvSpPr/>
              <p:nvPr userDrawn="1"/>
            </p:nvSpPr>
            <p:spPr bwMode="auto">
              <a:xfrm>
                <a:off x="6112460" y="20072"/>
                <a:ext cx="209081" cy="218806"/>
              </a:xfrm>
              <a:custGeom>
                <a:avLst/>
                <a:gdLst>
                  <a:gd name="T0" fmla="*/ 48 w 139"/>
                  <a:gd name="T1" fmla="*/ 35 h 145"/>
                  <a:gd name="T2" fmla="*/ 42 w 139"/>
                  <a:gd name="T3" fmla="*/ 60 h 145"/>
                  <a:gd name="T4" fmla="*/ 32 w 139"/>
                  <a:gd name="T5" fmla="*/ 91 h 145"/>
                  <a:gd name="T6" fmla="*/ 0 w 139"/>
                  <a:gd name="T7" fmla="*/ 145 h 145"/>
                  <a:gd name="T8" fmla="*/ 39 w 139"/>
                  <a:gd name="T9" fmla="*/ 106 h 145"/>
                  <a:gd name="T10" fmla="*/ 61 w 139"/>
                  <a:gd name="T11" fmla="*/ 46 h 145"/>
                  <a:gd name="T12" fmla="*/ 73 w 139"/>
                  <a:gd name="T13" fmla="*/ 57 h 145"/>
                  <a:gd name="T14" fmla="*/ 107 w 139"/>
                  <a:gd name="T15" fmla="*/ 79 h 145"/>
                  <a:gd name="T16" fmla="*/ 93 w 139"/>
                  <a:gd name="T17" fmla="*/ 17 h 145"/>
                  <a:gd name="T18" fmla="*/ 139 w 139"/>
                  <a:gd name="T19" fmla="*/ 39 h 145"/>
                  <a:gd name="T20" fmla="*/ 93 w 139"/>
                  <a:gd name="T21" fmla="*/ 1 h 145"/>
                  <a:gd name="T22" fmla="*/ 53 w 139"/>
                  <a:gd name="T23" fmla="*/ 2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45">
                    <a:moveTo>
                      <a:pt x="48" y="35"/>
                    </a:moveTo>
                    <a:cubicBezTo>
                      <a:pt x="42" y="41"/>
                      <a:pt x="41" y="51"/>
                      <a:pt x="42" y="60"/>
                    </a:cubicBezTo>
                    <a:cubicBezTo>
                      <a:pt x="40" y="72"/>
                      <a:pt x="38" y="81"/>
                      <a:pt x="32" y="91"/>
                    </a:cubicBezTo>
                    <a:cubicBezTo>
                      <a:pt x="24" y="112"/>
                      <a:pt x="15" y="127"/>
                      <a:pt x="0" y="145"/>
                    </a:cubicBezTo>
                    <a:cubicBezTo>
                      <a:pt x="19" y="134"/>
                      <a:pt x="31" y="127"/>
                      <a:pt x="39" y="106"/>
                    </a:cubicBezTo>
                    <a:cubicBezTo>
                      <a:pt x="46" y="90"/>
                      <a:pt x="43" y="54"/>
                      <a:pt x="61" y="46"/>
                    </a:cubicBezTo>
                    <a:cubicBezTo>
                      <a:pt x="64" y="51"/>
                      <a:pt x="69" y="55"/>
                      <a:pt x="73" y="57"/>
                    </a:cubicBezTo>
                    <a:cubicBezTo>
                      <a:pt x="84" y="32"/>
                      <a:pt x="99" y="77"/>
                      <a:pt x="107" y="79"/>
                    </a:cubicBezTo>
                    <a:cubicBezTo>
                      <a:pt x="117" y="57"/>
                      <a:pt x="93" y="36"/>
                      <a:pt x="93" y="17"/>
                    </a:cubicBezTo>
                    <a:cubicBezTo>
                      <a:pt x="110" y="19"/>
                      <a:pt x="119" y="46"/>
                      <a:pt x="139" y="39"/>
                    </a:cubicBezTo>
                    <a:cubicBezTo>
                      <a:pt x="134" y="28"/>
                      <a:pt x="106" y="0"/>
                      <a:pt x="93" y="1"/>
                    </a:cubicBezTo>
                    <a:cubicBezTo>
                      <a:pt x="80" y="2"/>
                      <a:pt x="69" y="23"/>
                      <a:pt x="53" y="20"/>
                    </a:cubicBezTo>
                  </a:path>
                </a:pathLst>
              </a:custGeom>
              <a:solidFill>
                <a:srgbClr val="B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4" name="Freeform 147"/>
              <p:cNvSpPr/>
              <p:nvPr userDrawn="1"/>
            </p:nvSpPr>
            <p:spPr bwMode="auto">
              <a:xfrm>
                <a:off x="6410684" y="70315"/>
                <a:ext cx="170183" cy="113455"/>
              </a:xfrm>
              <a:custGeom>
                <a:avLst/>
                <a:gdLst>
                  <a:gd name="T0" fmla="*/ 0 w 113"/>
                  <a:gd name="T1" fmla="*/ 47 h 76"/>
                  <a:gd name="T2" fmla="*/ 31 w 113"/>
                  <a:gd name="T3" fmla="*/ 45 h 76"/>
                  <a:gd name="T4" fmla="*/ 90 w 113"/>
                  <a:gd name="T5" fmla="*/ 0 h 76"/>
                  <a:gd name="T6" fmla="*/ 109 w 113"/>
                  <a:gd name="T7" fmla="*/ 59 h 76"/>
                  <a:gd name="T8" fmla="*/ 79 w 113"/>
                  <a:gd name="T9" fmla="*/ 56 h 76"/>
                  <a:gd name="T10" fmla="*/ 51 w 113"/>
                  <a:gd name="T11" fmla="*/ 75 h 76"/>
                  <a:gd name="T12" fmla="*/ 6 w 113"/>
                  <a:gd name="T13" fmla="*/ 60 h 76"/>
                  <a:gd name="T14" fmla="*/ 28 w 113"/>
                  <a:gd name="T15" fmla="*/ 4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76">
                    <a:moveTo>
                      <a:pt x="0" y="47"/>
                    </a:moveTo>
                    <a:cubicBezTo>
                      <a:pt x="10" y="44"/>
                      <a:pt x="22" y="48"/>
                      <a:pt x="31" y="45"/>
                    </a:cubicBezTo>
                    <a:cubicBezTo>
                      <a:pt x="56" y="39"/>
                      <a:pt x="73" y="18"/>
                      <a:pt x="90" y="0"/>
                    </a:cubicBezTo>
                    <a:cubicBezTo>
                      <a:pt x="104" y="15"/>
                      <a:pt x="113" y="38"/>
                      <a:pt x="109" y="59"/>
                    </a:cubicBezTo>
                    <a:cubicBezTo>
                      <a:pt x="101" y="49"/>
                      <a:pt x="90" y="54"/>
                      <a:pt x="79" y="56"/>
                    </a:cubicBezTo>
                    <a:cubicBezTo>
                      <a:pt x="93" y="71"/>
                      <a:pt x="60" y="74"/>
                      <a:pt x="51" y="75"/>
                    </a:cubicBezTo>
                    <a:cubicBezTo>
                      <a:pt x="38" y="76"/>
                      <a:pt x="12" y="75"/>
                      <a:pt x="6" y="60"/>
                    </a:cubicBezTo>
                    <a:cubicBezTo>
                      <a:pt x="12" y="56"/>
                      <a:pt x="21" y="51"/>
                      <a:pt x="28" y="47"/>
                    </a:cubicBezTo>
                  </a:path>
                </a:pathLst>
              </a:custGeom>
              <a:solidFill>
                <a:srgbClr val="FFA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5" name="Freeform 148"/>
              <p:cNvSpPr/>
              <p:nvPr userDrawn="1"/>
            </p:nvSpPr>
            <p:spPr bwMode="auto">
              <a:xfrm>
                <a:off x="6133531" y="-35035"/>
                <a:ext cx="103730" cy="103730"/>
              </a:xfrm>
              <a:custGeom>
                <a:avLst/>
                <a:gdLst>
                  <a:gd name="T0" fmla="*/ 8 w 69"/>
                  <a:gd name="T1" fmla="*/ 35 h 68"/>
                  <a:gd name="T2" fmla="*/ 62 w 69"/>
                  <a:gd name="T3" fmla="*/ 40 h 68"/>
                  <a:gd name="T4" fmla="*/ 43 w 69"/>
                  <a:gd name="T5" fmla="*/ 1 h 68"/>
                  <a:gd name="T6" fmla="*/ 18 w 69"/>
                  <a:gd name="T7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68">
                    <a:moveTo>
                      <a:pt x="8" y="35"/>
                    </a:moveTo>
                    <a:cubicBezTo>
                      <a:pt x="0" y="68"/>
                      <a:pt x="52" y="63"/>
                      <a:pt x="62" y="40"/>
                    </a:cubicBezTo>
                    <a:cubicBezTo>
                      <a:pt x="69" y="25"/>
                      <a:pt x="62" y="1"/>
                      <a:pt x="43" y="1"/>
                    </a:cubicBezTo>
                    <a:cubicBezTo>
                      <a:pt x="33" y="0"/>
                      <a:pt x="11" y="6"/>
                      <a:pt x="18" y="20"/>
                    </a:cubicBezTo>
                  </a:path>
                </a:pathLst>
              </a:custGeom>
              <a:solidFill>
                <a:srgbClr val="608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6" name="Freeform 149"/>
              <p:cNvSpPr/>
              <p:nvPr userDrawn="1"/>
            </p:nvSpPr>
            <p:spPr bwMode="auto">
              <a:xfrm>
                <a:off x="5640813" y="-304083"/>
                <a:ext cx="392230" cy="452198"/>
              </a:xfrm>
              <a:custGeom>
                <a:avLst/>
                <a:gdLst>
                  <a:gd name="T0" fmla="*/ 233 w 260"/>
                  <a:gd name="T1" fmla="*/ 275 h 299"/>
                  <a:gd name="T2" fmla="*/ 141 w 260"/>
                  <a:gd name="T3" fmla="*/ 279 h 299"/>
                  <a:gd name="T4" fmla="*/ 92 w 260"/>
                  <a:gd name="T5" fmla="*/ 244 h 299"/>
                  <a:gd name="T6" fmla="*/ 53 w 260"/>
                  <a:gd name="T7" fmla="*/ 198 h 299"/>
                  <a:gd name="T8" fmla="*/ 20 w 260"/>
                  <a:gd name="T9" fmla="*/ 146 h 299"/>
                  <a:gd name="T10" fmla="*/ 19 w 260"/>
                  <a:gd name="T11" fmla="*/ 89 h 299"/>
                  <a:gd name="T12" fmla="*/ 43 w 260"/>
                  <a:gd name="T13" fmla="*/ 77 h 299"/>
                  <a:gd name="T14" fmla="*/ 68 w 260"/>
                  <a:gd name="T15" fmla="*/ 52 h 299"/>
                  <a:gd name="T16" fmla="*/ 111 w 260"/>
                  <a:gd name="T17" fmla="*/ 20 h 299"/>
                  <a:gd name="T18" fmla="*/ 192 w 260"/>
                  <a:gd name="T19" fmla="*/ 4 h 299"/>
                  <a:gd name="T20" fmla="*/ 260 w 260"/>
                  <a:gd name="T21" fmla="*/ 33 h 299"/>
                  <a:gd name="T22" fmla="*/ 216 w 260"/>
                  <a:gd name="T23" fmla="*/ 17 h 299"/>
                  <a:gd name="T24" fmla="*/ 232 w 260"/>
                  <a:gd name="T25" fmla="*/ 33 h 299"/>
                  <a:gd name="T26" fmla="*/ 165 w 260"/>
                  <a:gd name="T27" fmla="*/ 29 h 299"/>
                  <a:gd name="T28" fmla="*/ 137 w 260"/>
                  <a:gd name="T29" fmla="*/ 32 h 299"/>
                  <a:gd name="T30" fmla="*/ 133 w 260"/>
                  <a:gd name="T31" fmla="*/ 57 h 299"/>
                  <a:gd name="T32" fmla="*/ 80 w 260"/>
                  <a:gd name="T33" fmla="*/ 84 h 299"/>
                  <a:gd name="T34" fmla="*/ 24 w 260"/>
                  <a:gd name="T35" fmla="*/ 98 h 299"/>
                  <a:gd name="T36" fmla="*/ 36 w 260"/>
                  <a:gd name="T37" fmla="*/ 122 h 299"/>
                  <a:gd name="T38" fmla="*/ 64 w 260"/>
                  <a:gd name="T39" fmla="*/ 150 h 299"/>
                  <a:gd name="T40" fmla="*/ 86 w 260"/>
                  <a:gd name="T41" fmla="*/ 176 h 299"/>
                  <a:gd name="T42" fmla="*/ 92 w 260"/>
                  <a:gd name="T43" fmla="*/ 193 h 299"/>
                  <a:gd name="T44" fmla="*/ 105 w 260"/>
                  <a:gd name="T45" fmla="*/ 204 h 299"/>
                  <a:gd name="T46" fmla="*/ 88 w 260"/>
                  <a:gd name="T47" fmla="*/ 202 h 299"/>
                  <a:gd name="T48" fmla="*/ 88 w 260"/>
                  <a:gd name="T49" fmla="*/ 202 h 299"/>
                  <a:gd name="T50" fmla="*/ 122 w 260"/>
                  <a:gd name="T51" fmla="*/ 231 h 299"/>
                  <a:gd name="T52" fmla="*/ 162 w 260"/>
                  <a:gd name="T53" fmla="*/ 248 h 299"/>
                  <a:gd name="T54" fmla="*/ 188 w 260"/>
                  <a:gd name="T55" fmla="*/ 279 h 299"/>
                  <a:gd name="T56" fmla="*/ 229 w 260"/>
                  <a:gd name="T57" fmla="*/ 28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0" h="299">
                    <a:moveTo>
                      <a:pt x="233" y="275"/>
                    </a:moveTo>
                    <a:cubicBezTo>
                      <a:pt x="205" y="285"/>
                      <a:pt x="169" y="299"/>
                      <a:pt x="141" y="279"/>
                    </a:cubicBezTo>
                    <a:cubicBezTo>
                      <a:pt x="128" y="268"/>
                      <a:pt x="103" y="258"/>
                      <a:pt x="92" y="244"/>
                    </a:cubicBezTo>
                    <a:cubicBezTo>
                      <a:pt x="81" y="228"/>
                      <a:pt x="67" y="213"/>
                      <a:pt x="53" y="198"/>
                    </a:cubicBezTo>
                    <a:cubicBezTo>
                      <a:pt x="39" y="181"/>
                      <a:pt x="28" y="167"/>
                      <a:pt x="20" y="146"/>
                    </a:cubicBezTo>
                    <a:cubicBezTo>
                      <a:pt x="13" y="127"/>
                      <a:pt x="0" y="105"/>
                      <a:pt x="19" y="89"/>
                    </a:cubicBezTo>
                    <a:cubicBezTo>
                      <a:pt x="26" y="82"/>
                      <a:pt x="35" y="82"/>
                      <a:pt x="43" y="77"/>
                    </a:cubicBezTo>
                    <a:cubicBezTo>
                      <a:pt x="54" y="70"/>
                      <a:pt x="61" y="59"/>
                      <a:pt x="68" y="52"/>
                    </a:cubicBezTo>
                    <a:cubicBezTo>
                      <a:pt x="83" y="42"/>
                      <a:pt x="96" y="29"/>
                      <a:pt x="111" y="20"/>
                    </a:cubicBezTo>
                    <a:cubicBezTo>
                      <a:pt x="138" y="4"/>
                      <a:pt x="163" y="10"/>
                      <a:pt x="192" y="4"/>
                    </a:cubicBezTo>
                    <a:cubicBezTo>
                      <a:pt x="217" y="0"/>
                      <a:pt x="248" y="5"/>
                      <a:pt x="260" y="33"/>
                    </a:cubicBezTo>
                    <a:cubicBezTo>
                      <a:pt x="250" y="25"/>
                      <a:pt x="230" y="14"/>
                      <a:pt x="216" y="17"/>
                    </a:cubicBezTo>
                    <a:cubicBezTo>
                      <a:pt x="220" y="24"/>
                      <a:pt x="226" y="27"/>
                      <a:pt x="232" y="33"/>
                    </a:cubicBezTo>
                    <a:cubicBezTo>
                      <a:pt x="221" y="45"/>
                      <a:pt x="181" y="32"/>
                      <a:pt x="165" y="29"/>
                    </a:cubicBezTo>
                    <a:cubicBezTo>
                      <a:pt x="155" y="28"/>
                      <a:pt x="146" y="24"/>
                      <a:pt x="137" y="32"/>
                    </a:cubicBezTo>
                    <a:cubicBezTo>
                      <a:pt x="127" y="43"/>
                      <a:pt x="143" y="47"/>
                      <a:pt x="133" y="57"/>
                    </a:cubicBezTo>
                    <a:cubicBezTo>
                      <a:pt x="125" y="70"/>
                      <a:pt x="95" y="82"/>
                      <a:pt x="80" y="84"/>
                    </a:cubicBezTo>
                    <a:cubicBezTo>
                      <a:pt x="62" y="89"/>
                      <a:pt x="43" y="91"/>
                      <a:pt x="24" y="98"/>
                    </a:cubicBezTo>
                    <a:cubicBezTo>
                      <a:pt x="29" y="106"/>
                      <a:pt x="31" y="114"/>
                      <a:pt x="36" y="122"/>
                    </a:cubicBezTo>
                    <a:cubicBezTo>
                      <a:pt x="45" y="133"/>
                      <a:pt x="54" y="140"/>
                      <a:pt x="64" y="150"/>
                    </a:cubicBezTo>
                    <a:cubicBezTo>
                      <a:pt x="73" y="156"/>
                      <a:pt x="81" y="167"/>
                      <a:pt x="86" y="176"/>
                    </a:cubicBezTo>
                    <a:cubicBezTo>
                      <a:pt x="89" y="181"/>
                      <a:pt x="89" y="188"/>
                      <a:pt x="92" y="193"/>
                    </a:cubicBezTo>
                    <a:cubicBezTo>
                      <a:pt x="95" y="198"/>
                      <a:pt x="102" y="198"/>
                      <a:pt x="105" y="204"/>
                    </a:cubicBezTo>
                    <a:cubicBezTo>
                      <a:pt x="99" y="205"/>
                      <a:pt x="94" y="204"/>
                      <a:pt x="88" y="202"/>
                    </a:cubicBezTo>
                    <a:cubicBezTo>
                      <a:pt x="88" y="202"/>
                      <a:pt x="88" y="202"/>
                      <a:pt x="88" y="202"/>
                    </a:cubicBezTo>
                    <a:cubicBezTo>
                      <a:pt x="97" y="216"/>
                      <a:pt x="108" y="223"/>
                      <a:pt x="122" y="231"/>
                    </a:cubicBezTo>
                    <a:cubicBezTo>
                      <a:pt x="135" y="237"/>
                      <a:pt x="152" y="238"/>
                      <a:pt x="162" y="248"/>
                    </a:cubicBezTo>
                    <a:cubicBezTo>
                      <a:pt x="173" y="258"/>
                      <a:pt x="173" y="274"/>
                      <a:pt x="188" y="279"/>
                    </a:cubicBezTo>
                    <a:cubicBezTo>
                      <a:pt x="199" y="284"/>
                      <a:pt x="217" y="278"/>
                      <a:pt x="229" y="280"/>
                    </a:cubicBezTo>
                  </a:path>
                </a:pathLst>
              </a:custGeom>
              <a:solidFill>
                <a:srgbClr val="FD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7" name="Freeform 150"/>
              <p:cNvSpPr/>
              <p:nvPr userDrawn="1"/>
            </p:nvSpPr>
            <p:spPr bwMode="auto">
              <a:xfrm>
                <a:off x="6323163" y="-391606"/>
                <a:ext cx="367917" cy="200976"/>
              </a:xfrm>
              <a:custGeom>
                <a:avLst/>
                <a:gdLst>
                  <a:gd name="T0" fmla="*/ 7 w 244"/>
                  <a:gd name="T1" fmla="*/ 30 h 133"/>
                  <a:gd name="T2" fmla="*/ 22 w 244"/>
                  <a:gd name="T3" fmla="*/ 74 h 133"/>
                  <a:gd name="T4" fmla="*/ 22 w 244"/>
                  <a:gd name="T5" fmla="*/ 74 h 133"/>
                  <a:gd name="T6" fmla="*/ 63 w 244"/>
                  <a:gd name="T7" fmla="*/ 58 h 133"/>
                  <a:gd name="T8" fmla="*/ 102 w 244"/>
                  <a:gd name="T9" fmla="*/ 72 h 133"/>
                  <a:gd name="T10" fmla="*/ 143 w 244"/>
                  <a:gd name="T11" fmla="*/ 75 h 133"/>
                  <a:gd name="T12" fmla="*/ 177 w 244"/>
                  <a:gd name="T13" fmla="*/ 99 h 133"/>
                  <a:gd name="T14" fmla="*/ 220 w 244"/>
                  <a:gd name="T15" fmla="*/ 105 h 133"/>
                  <a:gd name="T16" fmla="*/ 244 w 244"/>
                  <a:gd name="T17" fmla="*/ 133 h 133"/>
                  <a:gd name="T18" fmla="*/ 132 w 244"/>
                  <a:gd name="T19" fmla="*/ 38 h 133"/>
                  <a:gd name="T20" fmla="*/ 0 w 244"/>
                  <a:gd name="T21" fmla="*/ 2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" h="133">
                    <a:moveTo>
                      <a:pt x="7" y="30"/>
                    </a:moveTo>
                    <a:cubicBezTo>
                      <a:pt x="15" y="43"/>
                      <a:pt x="20" y="56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37" y="65"/>
                      <a:pt x="47" y="59"/>
                      <a:pt x="63" y="58"/>
                    </a:cubicBezTo>
                    <a:cubicBezTo>
                      <a:pt x="70" y="59"/>
                      <a:pt x="126" y="55"/>
                      <a:pt x="102" y="72"/>
                    </a:cubicBezTo>
                    <a:cubicBezTo>
                      <a:pt x="114" y="78"/>
                      <a:pt x="130" y="69"/>
                      <a:pt x="143" y="75"/>
                    </a:cubicBezTo>
                    <a:cubicBezTo>
                      <a:pt x="157" y="83"/>
                      <a:pt x="161" y="94"/>
                      <a:pt x="177" y="99"/>
                    </a:cubicBezTo>
                    <a:cubicBezTo>
                      <a:pt x="189" y="103"/>
                      <a:pt x="208" y="99"/>
                      <a:pt x="220" y="105"/>
                    </a:cubicBezTo>
                    <a:cubicBezTo>
                      <a:pt x="231" y="111"/>
                      <a:pt x="240" y="126"/>
                      <a:pt x="244" y="133"/>
                    </a:cubicBezTo>
                    <a:cubicBezTo>
                      <a:pt x="232" y="78"/>
                      <a:pt x="179" y="56"/>
                      <a:pt x="132" y="38"/>
                    </a:cubicBezTo>
                    <a:cubicBezTo>
                      <a:pt x="89" y="24"/>
                      <a:pt x="45" y="0"/>
                      <a:pt x="0" y="27"/>
                    </a:cubicBezTo>
                  </a:path>
                </a:pathLst>
              </a:custGeom>
              <a:solidFill>
                <a:srgbClr val="FD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8" name="Freeform 151"/>
              <p:cNvSpPr/>
              <p:nvPr userDrawn="1"/>
            </p:nvSpPr>
            <p:spPr bwMode="auto">
              <a:xfrm>
                <a:off x="5971452" y="245361"/>
                <a:ext cx="411679" cy="217184"/>
              </a:xfrm>
              <a:custGeom>
                <a:avLst/>
                <a:gdLst>
                  <a:gd name="T0" fmla="*/ 0 w 273"/>
                  <a:gd name="T1" fmla="*/ 50 h 144"/>
                  <a:gd name="T2" fmla="*/ 32 w 273"/>
                  <a:gd name="T3" fmla="*/ 42 h 144"/>
                  <a:gd name="T4" fmla="*/ 106 w 273"/>
                  <a:gd name="T5" fmla="*/ 0 h 144"/>
                  <a:gd name="T6" fmla="*/ 111 w 273"/>
                  <a:gd name="T7" fmla="*/ 39 h 144"/>
                  <a:gd name="T8" fmla="*/ 129 w 273"/>
                  <a:gd name="T9" fmla="*/ 65 h 144"/>
                  <a:gd name="T10" fmla="*/ 131 w 273"/>
                  <a:gd name="T11" fmla="*/ 45 h 144"/>
                  <a:gd name="T12" fmla="*/ 150 w 273"/>
                  <a:gd name="T13" fmla="*/ 80 h 144"/>
                  <a:gd name="T14" fmla="*/ 157 w 273"/>
                  <a:gd name="T15" fmla="*/ 97 h 144"/>
                  <a:gd name="T16" fmla="*/ 178 w 273"/>
                  <a:gd name="T17" fmla="*/ 100 h 144"/>
                  <a:gd name="T18" fmla="*/ 171 w 273"/>
                  <a:gd name="T19" fmla="*/ 47 h 144"/>
                  <a:gd name="T20" fmla="*/ 208 w 273"/>
                  <a:gd name="T21" fmla="*/ 101 h 144"/>
                  <a:gd name="T22" fmla="*/ 273 w 273"/>
                  <a:gd name="T23" fmla="*/ 132 h 144"/>
                  <a:gd name="T24" fmla="*/ 202 w 273"/>
                  <a:gd name="T25" fmla="*/ 137 h 144"/>
                  <a:gd name="T26" fmla="*/ 128 w 273"/>
                  <a:gd name="T27" fmla="*/ 110 h 144"/>
                  <a:gd name="T28" fmla="*/ 51 w 273"/>
                  <a:gd name="T29" fmla="*/ 84 h 144"/>
                  <a:gd name="T30" fmla="*/ 9 w 273"/>
                  <a:gd name="T31" fmla="*/ 4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144">
                    <a:moveTo>
                      <a:pt x="0" y="50"/>
                    </a:moveTo>
                    <a:cubicBezTo>
                      <a:pt x="8" y="45"/>
                      <a:pt x="23" y="43"/>
                      <a:pt x="32" y="42"/>
                    </a:cubicBezTo>
                    <a:cubicBezTo>
                      <a:pt x="64" y="37"/>
                      <a:pt x="80" y="14"/>
                      <a:pt x="106" y="0"/>
                    </a:cubicBezTo>
                    <a:cubicBezTo>
                      <a:pt x="103" y="18"/>
                      <a:pt x="102" y="23"/>
                      <a:pt x="111" y="39"/>
                    </a:cubicBezTo>
                    <a:cubicBezTo>
                      <a:pt x="115" y="46"/>
                      <a:pt x="122" y="60"/>
                      <a:pt x="129" y="65"/>
                    </a:cubicBezTo>
                    <a:cubicBezTo>
                      <a:pt x="132" y="59"/>
                      <a:pt x="128" y="52"/>
                      <a:pt x="131" y="45"/>
                    </a:cubicBezTo>
                    <a:cubicBezTo>
                      <a:pt x="139" y="54"/>
                      <a:pt x="145" y="69"/>
                      <a:pt x="150" y="80"/>
                    </a:cubicBezTo>
                    <a:cubicBezTo>
                      <a:pt x="152" y="88"/>
                      <a:pt x="151" y="94"/>
                      <a:pt x="157" y="97"/>
                    </a:cubicBezTo>
                    <a:cubicBezTo>
                      <a:pt x="162" y="101"/>
                      <a:pt x="175" y="100"/>
                      <a:pt x="178" y="100"/>
                    </a:cubicBezTo>
                    <a:cubicBezTo>
                      <a:pt x="177" y="83"/>
                      <a:pt x="169" y="66"/>
                      <a:pt x="171" y="47"/>
                    </a:cubicBezTo>
                    <a:cubicBezTo>
                      <a:pt x="184" y="67"/>
                      <a:pt x="185" y="89"/>
                      <a:pt x="208" y="101"/>
                    </a:cubicBezTo>
                    <a:cubicBezTo>
                      <a:pt x="227" y="113"/>
                      <a:pt x="259" y="112"/>
                      <a:pt x="273" y="132"/>
                    </a:cubicBezTo>
                    <a:cubicBezTo>
                      <a:pt x="251" y="138"/>
                      <a:pt x="225" y="144"/>
                      <a:pt x="202" y="137"/>
                    </a:cubicBezTo>
                    <a:cubicBezTo>
                      <a:pt x="177" y="129"/>
                      <a:pt x="154" y="117"/>
                      <a:pt x="128" y="110"/>
                    </a:cubicBezTo>
                    <a:cubicBezTo>
                      <a:pt x="99" y="104"/>
                      <a:pt x="75" y="102"/>
                      <a:pt x="51" y="84"/>
                    </a:cubicBezTo>
                    <a:cubicBezTo>
                      <a:pt x="36" y="75"/>
                      <a:pt x="22" y="60"/>
                      <a:pt x="9" y="46"/>
                    </a:cubicBezTo>
                  </a:path>
                </a:pathLst>
              </a:custGeom>
              <a:solidFill>
                <a:srgbClr val="FD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92" name="Freeform 165"/>
            <p:cNvSpPr/>
            <p:nvPr userDrawn="1"/>
          </p:nvSpPr>
          <p:spPr bwMode="auto">
            <a:xfrm>
              <a:off x="315731" y="-344254"/>
              <a:ext cx="951400" cy="1204239"/>
            </a:xfrm>
            <a:custGeom>
              <a:avLst/>
              <a:gdLst>
                <a:gd name="T0" fmla="*/ 271 w 631"/>
                <a:gd name="T1" fmla="*/ 259 h 798"/>
                <a:gd name="T2" fmla="*/ 238 w 631"/>
                <a:gd name="T3" fmla="*/ 233 h 798"/>
                <a:gd name="T4" fmla="*/ 205 w 631"/>
                <a:gd name="T5" fmla="*/ 228 h 798"/>
                <a:gd name="T6" fmla="*/ 174 w 631"/>
                <a:gd name="T7" fmla="*/ 222 h 798"/>
                <a:gd name="T8" fmla="*/ 110 w 631"/>
                <a:gd name="T9" fmla="*/ 240 h 798"/>
                <a:gd name="T10" fmla="*/ 67 w 631"/>
                <a:gd name="T11" fmla="*/ 285 h 798"/>
                <a:gd name="T12" fmla="*/ 19 w 631"/>
                <a:gd name="T13" fmla="*/ 394 h 798"/>
                <a:gd name="T14" fmla="*/ 4 w 631"/>
                <a:gd name="T15" fmla="*/ 456 h 798"/>
                <a:gd name="T16" fmla="*/ 19 w 631"/>
                <a:gd name="T17" fmla="*/ 512 h 798"/>
                <a:gd name="T18" fmla="*/ 54 w 631"/>
                <a:gd name="T19" fmla="*/ 552 h 798"/>
                <a:gd name="T20" fmla="*/ 112 w 631"/>
                <a:gd name="T21" fmla="*/ 574 h 798"/>
                <a:gd name="T22" fmla="*/ 179 w 631"/>
                <a:gd name="T23" fmla="*/ 585 h 798"/>
                <a:gd name="T24" fmla="*/ 241 w 631"/>
                <a:gd name="T25" fmla="*/ 583 h 798"/>
                <a:gd name="T26" fmla="*/ 241 w 631"/>
                <a:gd name="T27" fmla="*/ 583 h 798"/>
                <a:gd name="T28" fmla="*/ 261 w 631"/>
                <a:gd name="T29" fmla="*/ 638 h 798"/>
                <a:gd name="T30" fmla="*/ 308 w 631"/>
                <a:gd name="T31" fmla="*/ 685 h 798"/>
                <a:gd name="T32" fmla="*/ 357 w 631"/>
                <a:gd name="T33" fmla="*/ 717 h 798"/>
                <a:gd name="T34" fmla="*/ 403 w 631"/>
                <a:gd name="T35" fmla="*/ 758 h 798"/>
                <a:gd name="T36" fmla="*/ 450 w 631"/>
                <a:gd name="T37" fmla="*/ 792 h 798"/>
                <a:gd name="T38" fmla="*/ 479 w 631"/>
                <a:gd name="T39" fmla="*/ 796 h 798"/>
                <a:gd name="T40" fmla="*/ 501 w 631"/>
                <a:gd name="T41" fmla="*/ 781 h 798"/>
                <a:gd name="T42" fmla="*/ 518 w 631"/>
                <a:gd name="T43" fmla="*/ 778 h 798"/>
                <a:gd name="T44" fmla="*/ 532 w 631"/>
                <a:gd name="T45" fmla="*/ 767 h 798"/>
                <a:gd name="T46" fmla="*/ 552 w 631"/>
                <a:gd name="T47" fmla="*/ 741 h 798"/>
                <a:gd name="T48" fmla="*/ 584 w 631"/>
                <a:gd name="T49" fmla="*/ 690 h 798"/>
                <a:gd name="T50" fmla="*/ 607 w 631"/>
                <a:gd name="T51" fmla="*/ 605 h 798"/>
                <a:gd name="T52" fmla="*/ 616 w 631"/>
                <a:gd name="T53" fmla="*/ 559 h 798"/>
                <a:gd name="T54" fmla="*/ 597 w 631"/>
                <a:gd name="T55" fmla="*/ 519 h 798"/>
                <a:gd name="T56" fmla="*/ 615 w 631"/>
                <a:gd name="T57" fmla="*/ 496 h 798"/>
                <a:gd name="T58" fmla="*/ 624 w 631"/>
                <a:gd name="T59" fmla="*/ 462 h 798"/>
                <a:gd name="T60" fmla="*/ 625 w 631"/>
                <a:gd name="T61" fmla="*/ 398 h 798"/>
                <a:gd name="T62" fmla="*/ 618 w 631"/>
                <a:gd name="T63" fmla="*/ 364 h 798"/>
                <a:gd name="T64" fmla="*/ 606 w 631"/>
                <a:gd name="T65" fmla="*/ 338 h 798"/>
                <a:gd name="T66" fmla="*/ 587 w 631"/>
                <a:gd name="T67" fmla="*/ 270 h 798"/>
                <a:gd name="T68" fmla="*/ 531 w 631"/>
                <a:gd name="T69" fmla="*/ 219 h 798"/>
                <a:gd name="T70" fmla="*/ 451 w 631"/>
                <a:gd name="T71" fmla="*/ 166 h 798"/>
                <a:gd name="T72" fmla="*/ 392 w 631"/>
                <a:gd name="T73" fmla="*/ 145 h 798"/>
                <a:gd name="T74" fmla="*/ 351 w 631"/>
                <a:gd name="T75" fmla="*/ 179 h 798"/>
                <a:gd name="T76" fmla="*/ 337 w 631"/>
                <a:gd name="T77" fmla="*/ 105 h 798"/>
                <a:gd name="T78" fmla="*/ 299 w 631"/>
                <a:gd name="T79" fmla="*/ 33 h 798"/>
                <a:gd name="T80" fmla="*/ 242 w 631"/>
                <a:gd name="T81" fmla="*/ 2 h 798"/>
                <a:gd name="T82" fmla="*/ 205 w 631"/>
                <a:gd name="T83" fmla="*/ 1 h 798"/>
                <a:gd name="T84" fmla="*/ 166 w 631"/>
                <a:gd name="T85" fmla="*/ 14 h 798"/>
                <a:gd name="T86" fmla="*/ 101 w 631"/>
                <a:gd name="T87" fmla="*/ 32 h 798"/>
                <a:gd name="T88" fmla="*/ 111 w 631"/>
                <a:gd name="T89" fmla="*/ 110 h 798"/>
                <a:gd name="T90" fmla="*/ 197 w 631"/>
                <a:gd name="T91" fmla="*/ 231 h 798"/>
                <a:gd name="T92" fmla="*/ 257 w 631"/>
                <a:gd name="T93" fmla="*/ 24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31" h="798">
                  <a:moveTo>
                    <a:pt x="271" y="259"/>
                  </a:moveTo>
                  <a:cubicBezTo>
                    <a:pt x="260" y="250"/>
                    <a:pt x="249" y="239"/>
                    <a:pt x="238" y="233"/>
                  </a:cubicBezTo>
                  <a:cubicBezTo>
                    <a:pt x="228" y="230"/>
                    <a:pt x="215" y="230"/>
                    <a:pt x="205" y="228"/>
                  </a:cubicBezTo>
                  <a:cubicBezTo>
                    <a:pt x="194" y="225"/>
                    <a:pt x="184" y="222"/>
                    <a:pt x="174" y="222"/>
                  </a:cubicBezTo>
                  <a:cubicBezTo>
                    <a:pt x="150" y="221"/>
                    <a:pt x="130" y="230"/>
                    <a:pt x="110" y="240"/>
                  </a:cubicBezTo>
                  <a:cubicBezTo>
                    <a:pt x="87" y="253"/>
                    <a:pt x="78" y="261"/>
                    <a:pt x="67" y="285"/>
                  </a:cubicBezTo>
                  <a:cubicBezTo>
                    <a:pt x="51" y="323"/>
                    <a:pt x="31" y="355"/>
                    <a:pt x="19" y="394"/>
                  </a:cubicBezTo>
                  <a:cubicBezTo>
                    <a:pt x="11" y="413"/>
                    <a:pt x="6" y="434"/>
                    <a:pt x="4" y="456"/>
                  </a:cubicBezTo>
                  <a:cubicBezTo>
                    <a:pt x="0" y="478"/>
                    <a:pt x="6" y="495"/>
                    <a:pt x="19" y="512"/>
                  </a:cubicBezTo>
                  <a:cubicBezTo>
                    <a:pt x="30" y="526"/>
                    <a:pt x="38" y="542"/>
                    <a:pt x="54" y="552"/>
                  </a:cubicBezTo>
                  <a:cubicBezTo>
                    <a:pt x="71" y="562"/>
                    <a:pt x="93" y="569"/>
                    <a:pt x="112" y="574"/>
                  </a:cubicBezTo>
                  <a:cubicBezTo>
                    <a:pt x="134" y="578"/>
                    <a:pt x="156" y="582"/>
                    <a:pt x="179" y="585"/>
                  </a:cubicBezTo>
                  <a:cubicBezTo>
                    <a:pt x="201" y="589"/>
                    <a:pt x="219" y="586"/>
                    <a:pt x="241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30" y="600"/>
                    <a:pt x="252" y="627"/>
                    <a:pt x="261" y="638"/>
                  </a:cubicBezTo>
                  <a:cubicBezTo>
                    <a:pt x="276" y="655"/>
                    <a:pt x="291" y="671"/>
                    <a:pt x="308" y="685"/>
                  </a:cubicBezTo>
                  <a:cubicBezTo>
                    <a:pt x="324" y="697"/>
                    <a:pt x="341" y="705"/>
                    <a:pt x="357" y="717"/>
                  </a:cubicBezTo>
                  <a:cubicBezTo>
                    <a:pt x="372" y="729"/>
                    <a:pt x="386" y="744"/>
                    <a:pt x="403" y="758"/>
                  </a:cubicBezTo>
                  <a:cubicBezTo>
                    <a:pt x="419" y="770"/>
                    <a:pt x="431" y="784"/>
                    <a:pt x="450" y="792"/>
                  </a:cubicBezTo>
                  <a:cubicBezTo>
                    <a:pt x="461" y="797"/>
                    <a:pt x="468" y="798"/>
                    <a:pt x="479" y="796"/>
                  </a:cubicBezTo>
                  <a:cubicBezTo>
                    <a:pt x="493" y="794"/>
                    <a:pt x="491" y="785"/>
                    <a:pt x="501" y="781"/>
                  </a:cubicBezTo>
                  <a:cubicBezTo>
                    <a:pt x="505" y="779"/>
                    <a:pt x="514" y="780"/>
                    <a:pt x="518" y="778"/>
                  </a:cubicBezTo>
                  <a:cubicBezTo>
                    <a:pt x="525" y="776"/>
                    <a:pt x="528" y="773"/>
                    <a:pt x="532" y="767"/>
                  </a:cubicBezTo>
                  <a:cubicBezTo>
                    <a:pt x="538" y="759"/>
                    <a:pt x="546" y="749"/>
                    <a:pt x="552" y="741"/>
                  </a:cubicBezTo>
                  <a:cubicBezTo>
                    <a:pt x="565" y="724"/>
                    <a:pt x="579" y="709"/>
                    <a:pt x="584" y="690"/>
                  </a:cubicBezTo>
                  <a:cubicBezTo>
                    <a:pt x="593" y="662"/>
                    <a:pt x="594" y="631"/>
                    <a:pt x="607" y="605"/>
                  </a:cubicBezTo>
                  <a:cubicBezTo>
                    <a:pt x="612" y="589"/>
                    <a:pt x="620" y="577"/>
                    <a:pt x="616" y="559"/>
                  </a:cubicBezTo>
                  <a:cubicBezTo>
                    <a:pt x="612" y="546"/>
                    <a:pt x="606" y="531"/>
                    <a:pt x="597" y="519"/>
                  </a:cubicBezTo>
                  <a:cubicBezTo>
                    <a:pt x="604" y="510"/>
                    <a:pt x="613" y="509"/>
                    <a:pt x="615" y="496"/>
                  </a:cubicBezTo>
                  <a:cubicBezTo>
                    <a:pt x="619" y="484"/>
                    <a:pt x="619" y="474"/>
                    <a:pt x="624" y="462"/>
                  </a:cubicBezTo>
                  <a:cubicBezTo>
                    <a:pt x="631" y="440"/>
                    <a:pt x="630" y="421"/>
                    <a:pt x="625" y="398"/>
                  </a:cubicBezTo>
                  <a:cubicBezTo>
                    <a:pt x="624" y="386"/>
                    <a:pt x="622" y="375"/>
                    <a:pt x="618" y="364"/>
                  </a:cubicBezTo>
                  <a:cubicBezTo>
                    <a:pt x="614" y="354"/>
                    <a:pt x="609" y="347"/>
                    <a:pt x="606" y="338"/>
                  </a:cubicBezTo>
                  <a:cubicBezTo>
                    <a:pt x="601" y="314"/>
                    <a:pt x="601" y="291"/>
                    <a:pt x="587" y="270"/>
                  </a:cubicBezTo>
                  <a:cubicBezTo>
                    <a:pt x="575" y="251"/>
                    <a:pt x="550" y="234"/>
                    <a:pt x="531" y="219"/>
                  </a:cubicBezTo>
                  <a:cubicBezTo>
                    <a:pt x="506" y="200"/>
                    <a:pt x="479" y="182"/>
                    <a:pt x="451" y="166"/>
                  </a:cubicBezTo>
                  <a:cubicBezTo>
                    <a:pt x="434" y="155"/>
                    <a:pt x="414" y="142"/>
                    <a:pt x="392" y="145"/>
                  </a:cubicBezTo>
                  <a:cubicBezTo>
                    <a:pt x="372" y="147"/>
                    <a:pt x="364" y="164"/>
                    <a:pt x="351" y="179"/>
                  </a:cubicBezTo>
                  <a:cubicBezTo>
                    <a:pt x="333" y="160"/>
                    <a:pt x="340" y="128"/>
                    <a:pt x="337" y="105"/>
                  </a:cubicBezTo>
                  <a:cubicBezTo>
                    <a:pt x="335" y="78"/>
                    <a:pt x="314" y="53"/>
                    <a:pt x="299" y="33"/>
                  </a:cubicBezTo>
                  <a:cubicBezTo>
                    <a:pt x="281" y="14"/>
                    <a:pt x="267" y="3"/>
                    <a:pt x="242" y="2"/>
                  </a:cubicBezTo>
                  <a:cubicBezTo>
                    <a:pt x="231" y="1"/>
                    <a:pt x="216" y="0"/>
                    <a:pt x="205" y="1"/>
                  </a:cubicBezTo>
                  <a:cubicBezTo>
                    <a:pt x="191" y="3"/>
                    <a:pt x="180" y="12"/>
                    <a:pt x="166" y="14"/>
                  </a:cubicBezTo>
                  <a:cubicBezTo>
                    <a:pt x="140" y="17"/>
                    <a:pt x="119" y="3"/>
                    <a:pt x="101" y="32"/>
                  </a:cubicBezTo>
                  <a:cubicBezTo>
                    <a:pt x="87" y="57"/>
                    <a:pt x="101" y="87"/>
                    <a:pt x="111" y="110"/>
                  </a:cubicBezTo>
                  <a:cubicBezTo>
                    <a:pt x="130" y="155"/>
                    <a:pt x="150" y="211"/>
                    <a:pt x="197" y="231"/>
                  </a:cubicBezTo>
                  <a:cubicBezTo>
                    <a:pt x="204" y="235"/>
                    <a:pt x="258" y="256"/>
                    <a:pt x="257" y="248"/>
                  </a:cubicBezTo>
                </a:path>
              </a:pathLst>
            </a:custGeom>
            <a:solidFill>
              <a:srgbClr val="F3D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166"/>
            <p:cNvSpPr/>
            <p:nvPr userDrawn="1"/>
          </p:nvSpPr>
          <p:spPr bwMode="auto">
            <a:xfrm>
              <a:off x="344905" y="-259974"/>
              <a:ext cx="870360" cy="1072957"/>
            </a:xfrm>
            <a:custGeom>
              <a:avLst/>
              <a:gdLst>
                <a:gd name="T0" fmla="*/ 311 w 577"/>
                <a:gd name="T1" fmla="*/ 379 h 711"/>
                <a:gd name="T2" fmla="*/ 267 w 577"/>
                <a:gd name="T3" fmla="*/ 433 h 711"/>
                <a:gd name="T4" fmla="*/ 231 w 577"/>
                <a:gd name="T5" fmla="*/ 456 h 711"/>
                <a:gd name="T6" fmla="*/ 155 w 577"/>
                <a:gd name="T7" fmla="*/ 470 h 711"/>
                <a:gd name="T8" fmla="*/ 86 w 577"/>
                <a:gd name="T9" fmla="*/ 458 h 711"/>
                <a:gd name="T10" fmla="*/ 0 w 577"/>
                <a:gd name="T11" fmla="*/ 442 h 711"/>
                <a:gd name="T12" fmla="*/ 26 w 577"/>
                <a:gd name="T13" fmla="*/ 399 h 711"/>
                <a:gd name="T14" fmla="*/ 44 w 577"/>
                <a:gd name="T15" fmla="*/ 359 h 711"/>
                <a:gd name="T16" fmla="*/ 42 w 577"/>
                <a:gd name="T17" fmla="*/ 333 h 711"/>
                <a:gd name="T18" fmla="*/ 125 w 577"/>
                <a:gd name="T19" fmla="*/ 248 h 711"/>
                <a:gd name="T20" fmla="*/ 221 w 577"/>
                <a:gd name="T21" fmla="*/ 214 h 711"/>
                <a:gd name="T22" fmla="*/ 231 w 577"/>
                <a:gd name="T23" fmla="*/ 166 h 711"/>
                <a:gd name="T24" fmla="*/ 153 w 577"/>
                <a:gd name="T25" fmla="*/ 63 h 711"/>
                <a:gd name="T26" fmla="*/ 166 w 577"/>
                <a:gd name="T27" fmla="*/ 63 h 711"/>
                <a:gd name="T28" fmla="*/ 120 w 577"/>
                <a:gd name="T29" fmla="*/ 2 h 711"/>
                <a:gd name="T30" fmla="*/ 227 w 577"/>
                <a:gd name="T31" fmla="*/ 27 h 711"/>
                <a:gd name="T32" fmla="*/ 259 w 577"/>
                <a:gd name="T33" fmla="*/ 37 h 711"/>
                <a:gd name="T34" fmla="*/ 304 w 577"/>
                <a:gd name="T35" fmla="*/ 96 h 711"/>
                <a:gd name="T36" fmla="*/ 367 w 577"/>
                <a:gd name="T37" fmla="*/ 132 h 711"/>
                <a:gd name="T38" fmla="*/ 424 w 577"/>
                <a:gd name="T39" fmla="*/ 153 h 711"/>
                <a:gd name="T40" fmla="*/ 481 w 577"/>
                <a:gd name="T41" fmla="*/ 190 h 711"/>
                <a:gd name="T42" fmla="*/ 555 w 577"/>
                <a:gd name="T43" fmla="*/ 232 h 711"/>
                <a:gd name="T44" fmla="*/ 556 w 577"/>
                <a:gd name="T45" fmla="*/ 250 h 711"/>
                <a:gd name="T46" fmla="*/ 567 w 577"/>
                <a:gd name="T47" fmla="*/ 294 h 711"/>
                <a:gd name="T48" fmla="*/ 561 w 577"/>
                <a:gd name="T49" fmla="*/ 335 h 711"/>
                <a:gd name="T50" fmla="*/ 567 w 577"/>
                <a:gd name="T51" fmla="*/ 369 h 711"/>
                <a:gd name="T52" fmla="*/ 557 w 577"/>
                <a:gd name="T53" fmla="*/ 389 h 711"/>
                <a:gd name="T54" fmla="*/ 463 w 577"/>
                <a:gd name="T55" fmla="*/ 374 h 711"/>
                <a:gd name="T56" fmla="*/ 388 w 577"/>
                <a:gd name="T57" fmla="*/ 324 h 711"/>
                <a:gd name="T58" fmla="*/ 493 w 577"/>
                <a:gd name="T59" fmla="*/ 469 h 711"/>
                <a:gd name="T60" fmla="*/ 523 w 577"/>
                <a:gd name="T61" fmla="*/ 524 h 711"/>
                <a:gd name="T62" fmla="*/ 506 w 577"/>
                <a:gd name="T63" fmla="*/ 547 h 711"/>
                <a:gd name="T64" fmla="*/ 482 w 577"/>
                <a:gd name="T65" fmla="*/ 611 h 711"/>
                <a:gd name="T66" fmla="*/ 470 w 577"/>
                <a:gd name="T67" fmla="*/ 639 h 711"/>
                <a:gd name="T68" fmla="*/ 462 w 577"/>
                <a:gd name="T69" fmla="*/ 676 h 711"/>
                <a:gd name="T70" fmla="*/ 432 w 577"/>
                <a:gd name="T71" fmla="*/ 673 h 711"/>
                <a:gd name="T72" fmla="*/ 379 w 577"/>
                <a:gd name="T73" fmla="*/ 597 h 711"/>
                <a:gd name="T74" fmla="*/ 344 w 577"/>
                <a:gd name="T75" fmla="*/ 565 h 711"/>
                <a:gd name="T76" fmla="*/ 308 w 577"/>
                <a:gd name="T77" fmla="*/ 540 h 711"/>
                <a:gd name="T78" fmla="*/ 327 w 577"/>
                <a:gd name="T79" fmla="*/ 456 h 711"/>
                <a:gd name="T80" fmla="*/ 334 w 577"/>
                <a:gd name="T81" fmla="*/ 374 h 711"/>
                <a:gd name="T82" fmla="*/ 328 w 577"/>
                <a:gd name="T83" fmla="*/ 32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7" h="711">
                  <a:moveTo>
                    <a:pt x="331" y="329"/>
                  </a:moveTo>
                  <a:cubicBezTo>
                    <a:pt x="319" y="345"/>
                    <a:pt x="314" y="361"/>
                    <a:pt x="311" y="379"/>
                  </a:cubicBezTo>
                  <a:cubicBezTo>
                    <a:pt x="307" y="390"/>
                    <a:pt x="292" y="452"/>
                    <a:pt x="282" y="417"/>
                  </a:cubicBezTo>
                  <a:cubicBezTo>
                    <a:pt x="274" y="420"/>
                    <a:pt x="273" y="428"/>
                    <a:pt x="267" y="433"/>
                  </a:cubicBezTo>
                  <a:cubicBezTo>
                    <a:pt x="261" y="436"/>
                    <a:pt x="256" y="437"/>
                    <a:pt x="248" y="441"/>
                  </a:cubicBezTo>
                  <a:cubicBezTo>
                    <a:pt x="243" y="444"/>
                    <a:pt x="238" y="451"/>
                    <a:pt x="231" y="456"/>
                  </a:cubicBezTo>
                  <a:cubicBezTo>
                    <a:pt x="217" y="468"/>
                    <a:pt x="212" y="461"/>
                    <a:pt x="197" y="457"/>
                  </a:cubicBezTo>
                  <a:cubicBezTo>
                    <a:pt x="183" y="454"/>
                    <a:pt x="167" y="464"/>
                    <a:pt x="155" y="470"/>
                  </a:cubicBezTo>
                  <a:cubicBezTo>
                    <a:pt x="140" y="476"/>
                    <a:pt x="125" y="480"/>
                    <a:pt x="109" y="477"/>
                  </a:cubicBezTo>
                  <a:cubicBezTo>
                    <a:pt x="92" y="477"/>
                    <a:pt x="94" y="468"/>
                    <a:pt x="86" y="458"/>
                  </a:cubicBezTo>
                  <a:cubicBezTo>
                    <a:pt x="76" y="445"/>
                    <a:pt x="61" y="448"/>
                    <a:pt x="48" y="446"/>
                  </a:cubicBezTo>
                  <a:cubicBezTo>
                    <a:pt x="32" y="443"/>
                    <a:pt x="18" y="442"/>
                    <a:pt x="0" y="442"/>
                  </a:cubicBezTo>
                  <a:cubicBezTo>
                    <a:pt x="8" y="432"/>
                    <a:pt x="14" y="424"/>
                    <a:pt x="20" y="414"/>
                  </a:cubicBezTo>
                  <a:cubicBezTo>
                    <a:pt x="22" y="408"/>
                    <a:pt x="24" y="405"/>
                    <a:pt x="26" y="399"/>
                  </a:cubicBezTo>
                  <a:cubicBezTo>
                    <a:pt x="24" y="392"/>
                    <a:pt x="19" y="395"/>
                    <a:pt x="22" y="385"/>
                  </a:cubicBezTo>
                  <a:cubicBezTo>
                    <a:pt x="24" y="375"/>
                    <a:pt x="39" y="368"/>
                    <a:pt x="44" y="359"/>
                  </a:cubicBezTo>
                  <a:cubicBezTo>
                    <a:pt x="49" y="353"/>
                    <a:pt x="48" y="357"/>
                    <a:pt x="47" y="349"/>
                  </a:cubicBezTo>
                  <a:cubicBezTo>
                    <a:pt x="46" y="341"/>
                    <a:pt x="40" y="344"/>
                    <a:pt x="42" y="333"/>
                  </a:cubicBezTo>
                  <a:cubicBezTo>
                    <a:pt x="47" y="316"/>
                    <a:pt x="67" y="297"/>
                    <a:pt x="78" y="285"/>
                  </a:cubicBezTo>
                  <a:cubicBezTo>
                    <a:pt x="92" y="268"/>
                    <a:pt x="107" y="257"/>
                    <a:pt x="125" y="248"/>
                  </a:cubicBezTo>
                  <a:cubicBezTo>
                    <a:pt x="146" y="236"/>
                    <a:pt x="163" y="224"/>
                    <a:pt x="186" y="220"/>
                  </a:cubicBezTo>
                  <a:cubicBezTo>
                    <a:pt x="199" y="217"/>
                    <a:pt x="211" y="214"/>
                    <a:pt x="221" y="214"/>
                  </a:cubicBezTo>
                  <a:cubicBezTo>
                    <a:pt x="227" y="213"/>
                    <a:pt x="243" y="221"/>
                    <a:pt x="249" y="217"/>
                  </a:cubicBezTo>
                  <a:cubicBezTo>
                    <a:pt x="258" y="212"/>
                    <a:pt x="234" y="174"/>
                    <a:pt x="231" y="166"/>
                  </a:cubicBezTo>
                  <a:cubicBezTo>
                    <a:pt x="220" y="150"/>
                    <a:pt x="196" y="149"/>
                    <a:pt x="181" y="135"/>
                  </a:cubicBezTo>
                  <a:cubicBezTo>
                    <a:pt x="159" y="115"/>
                    <a:pt x="159" y="88"/>
                    <a:pt x="153" y="63"/>
                  </a:cubicBezTo>
                  <a:cubicBezTo>
                    <a:pt x="155" y="65"/>
                    <a:pt x="158" y="67"/>
                    <a:pt x="160" y="71"/>
                  </a:cubicBezTo>
                  <a:cubicBezTo>
                    <a:pt x="161" y="67"/>
                    <a:pt x="160" y="64"/>
                    <a:pt x="166" y="63"/>
                  </a:cubicBezTo>
                  <a:cubicBezTo>
                    <a:pt x="167" y="52"/>
                    <a:pt x="151" y="37"/>
                    <a:pt x="146" y="27"/>
                  </a:cubicBezTo>
                  <a:cubicBezTo>
                    <a:pt x="139" y="17"/>
                    <a:pt x="129" y="10"/>
                    <a:pt x="120" y="2"/>
                  </a:cubicBezTo>
                  <a:cubicBezTo>
                    <a:pt x="146" y="0"/>
                    <a:pt x="172" y="3"/>
                    <a:pt x="198" y="12"/>
                  </a:cubicBezTo>
                  <a:cubicBezTo>
                    <a:pt x="207" y="17"/>
                    <a:pt x="217" y="27"/>
                    <a:pt x="227" y="27"/>
                  </a:cubicBezTo>
                  <a:cubicBezTo>
                    <a:pt x="232" y="26"/>
                    <a:pt x="236" y="21"/>
                    <a:pt x="244" y="25"/>
                  </a:cubicBezTo>
                  <a:cubicBezTo>
                    <a:pt x="248" y="26"/>
                    <a:pt x="256" y="34"/>
                    <a:pt x="259" y="37"/>
                  </a:cubicBezTo>
                  <a:cubicBezTo>
                    <a:pt x="267" y="43"/>
                    <a:pt x="278" y="51"/>
                    <a:pt x="285" y="59"/>
                  </a:cubicBezTo>
                  <a:cubicBezTo>
                    <a:pt x="295" y="69"/>
                    <a:pt x="298" y="84"/>
                    <a:pt x="304" y="96"/>
                  </a:cubicBezTo>
                  <a:cubicBezTo>
                    <a:pt x="317" y="119"/>
                    <a:pt x="323" y="141"/>
                    <a:pt x="332" y="165"/>
                  </a:cubicBezTo>
                  <a:cubicBezTo>
                    <a:pt x="331" y="147"/>
                    <a:pt x="353" y="134"/>
                    <a:pt x="367" y="132"/>
                  </a:cubicBezTo>
                  <a:cubicBezTo>
                    <a:pt x="381" y="131"/>
                    <a:pt x="411" y="134"/>
                    <a:pt x="403" y="155"/>
                  </a:cubicBezTo>
                  <a:cubicBezTo>
                    <a:pt x="409" y="157"/>
                    <a:pt x="417" y="153"/>
                    <a:pt x="424" y="153"/>
                  </a:cubicBezTo>
                  <a:cubicBezTo>
                    <a:pt x="433" y="155"/>
                    <a:pt x="442" y="160"/>
                    <a:pt x="449" y="163"/>
                  </a:cubicBezTo>
                  <a:cubicBezTo>
                    <a:pt x="462" y="170"/>
                    <a:pt x="474" y="180"/>
                    <a:pt x="481" y="190"/>
                  </a:cubicBezTo>
                  <a:cubicBezTo>
                    <a:pt x="491" y="203"/>
                    <a:pt x="500" y="212"/>
                    <a:pt x="515" y="218"/>
                  </a:cubicBezTo>
                  <a:cubicBezTo>
                    <a:pt x="528" y="224"/>
                    <a:pt x="543" y="225"/>
                    <a:pt x="555" y="232"/>
                  </a:cubicBezTo>
                  <a:cubicBezTo>
                    <a:pt x="550" y="235"/>
                    <a:pt x="543" y="237"/>
                    <a:pt x="539" y="242"/>
                  </a:cubicBezTo>
                  <a:cubicBezTo>
                    <a:pt x="544" y="246"/>
                    <a:pt x="553" y="248"/>
                    <a:pt x="556" y="250"/>
                  </a:cubicBezTo>
                  <a:cubicBezTo>
                    <a:pt x="559" y="255"/>
                    <a:pt x="562" y="262"/>
                    <a:pt x="562" y="268"/>
                  </a:cubicBezTo>
                  <a:cubicBezTo>
                    <a:pt x="565" y="277"/>
                    <a:pt x="565" y="284"/>
                    <a:pt x="567" y="294"/>
                  </a:cubicBezTo>
                  <a:cubicBezTo>
                    <a:pt x="570" y="301"/>
                    <a:pt x="577" y="311"/>
                    <a:pt x="575" y="320"/>
                  </a:cubicBezTo>
                  <a:cubicBezTo>
                    <a:pt x="572" y="330"/>
                    <a:pt x="564" y="327"/>
                    <a:pt x="561" y="335"/>
                  </a:cubicBezTo>
                  <a:cubicBezTo>
                    <a:pt x="557" y="344"/>
                    <a:pt x="566" y="348"/>
                    <a:pt x="568" y="355"/>
                  </a:cubicBezTo>
                  <a:cubicBezTo>
                    <a:pt x="572" y="366"/>
                    <a:pt x="573" y="359"/>
                    <a:pt x="567" y="369"/>
                  </a:cubicBezTo>
                  <a:cubicBezTo>
                    <a:pt x="566" y="371"/>
                    <a:pt x="563" y="374"/>
                    <a:pt x="562" y="376"/>
                  </a:cubicBezTo>
                  <a:cubicBezTo>
                    <a:pt x="560" y="379"/>
                    <a:pt x="561" y="384"/>
                    <a:pt x="557" y="389"/>
                  </a:cubicBezTo>
                  <a:cubicBezTo>
                    <a:pt x="551" y="397"/>
                    <a:pt x="517" y="392"/>
                    <a:pt x="506" y="390"/>
                  </a:cubicBezTo>
                  <a:cubicBezTo>
                    <a:pt x="491" y="389"/>
                    <a:pt x="475" y="381"/>
                    <a:pt x="463" y="374"/>
                  </a:cubicBezTo>
                  <a:cubicBezTo>
                    <a:pt x="449" y="366"/>
                    <a:pt x="433" y="357"/>
                    <a:pt x="423" y="347"/>
                  </a:cubicBezTo>
                  <a:cubicBezTo>
                    <a:pt x="412" y="336"/>
                    <a:pt x="406" y="324"/>
                    <a:pt x="388" y="324"/>
                  </a:cubicBezTo>
                  <a:cubicBezTo>
                    <a:pt x="418" y="348"/>
                    <a:pt x="443" y="374"/>
                    <a:pt x="464" y="406"/>
                  </a:cubicBezTo>
                  <a:cubicBezTo>
                    <a:pt x="477" y="428"/>
                    <a:pt x="490" y="443"/>
                    <a:pt x="493" y="469"/>
                  </a:cubicBezTo>
                  <a:cubicBezTo>
                    <a:pt x="495" y="480"/>
                    <a:pt x="494" y="497"/>
                    <a:pt x="500" y="506"/>
                  </a:cubicBezTo>
                  <a:cubicBezTo>
                    <a:pt x="505" y="513"/>
                    <a:pt x="515" y="518"/>
                    <a:pt x="523" y="524"/>
                  </a:cubicBezTo>
                  <a:cubicBezTo>
                    <a:pt x="518" y="528"/>
                    <a:pt x="508" y="528"/>
                    <a:pt x="503" y="524"/>
                  </a:cubicBezTo>
                  <a:cubicBezTo>
                    <a:pt x="500" y="532"/>
                    <a:pt x="508" y="538"/>
                    <a:pt x="506" y="547"/>
                  </a:cubicBezTo>
                  <a:cubicBezTo>
                    <a:pt x="506" y="554"/>
                    <a:pt x="501" y="560"/>
                    <a:pt x="499" y="569"/>
                  </a:cubicBezTo>
                  <a:cubicBezTo>
                    <a:pt x="494" y="582"/>
                    <a:pt x="493" y="599"/>
                    <a:pt x="482" y="611"/>
                  </a:cubicBezTo>
                  <a:cubicBezTo>
                    <a:pt x="476" y="619"/>
                    <a:pt x="465" y="616"/>
                    <a:pt x="464" y="627"/>
                  </a:cubicBezTo>
                  <a:cubicBezTo>
                    <a:pt x="464" y="630"/>
                    <a:pt x="471" y="635"/>
                    <a:pt x="470" y="639"/>
                  </a:cubicBezTo>
                  <a:cubicBezTo>
                    <a:pt x="470" y="642"/>
                    <a:pt x="468" y="645"/>
                    <a:pt x="467" y="650"/>
                  </a:cubicBezTo>
                  <a:cubicBezTo>
                    <a:pt x="465" y="659"/>
                    <a:pt x="464" y="667"/>
                    <a:pt x="462" y="676"/>
                  </a:cubicBezTo>
                  <a:cubicBezTo>
                    <a:pt x="463" y="687"/>
                    <a:pt x="469" y="699"/>
                    <a:pt x="468" y="711"/>
                  </a:cubicBezTo>
                  <a:cubicBezTo>
                    <a:pt x="454" y="710"/>
                    <a:pt x="443" y="681"/>
                    <a:pt x="432" y="673"/>
                  </a:cubicBezTo>
                  <a:cubicBezTo>
                    <a:pt x="422" y="666"/>
                    <a:pt x="403" y="661"/>
                    <a:pt x="396" y="651"/>
                  </a:cubicBezTo>
                  <a:cubicBezTo>
                    <a:pt x="385" y="635"/>
                    <a:pt x="393" y="608"/>
                    <a:pt x="379" y="597"/>
                  </a:cubicBezTo>
                  <a:cubicBezTo>
                    <a:pt x="373" y="592"/>
                    <a:pt x="364" y="593"/>
                    <a:pt x="358" y="589"/>
                  </a:cubicBezTo>
                  <a:cubicBezTo>
                    <a:pt x="350" y="583"/>
                    <a:pt x="349" y="574"/>
                    <a:pt x="344" y="565"/>
                  </a:cubicBezTo>
                  <a:cubicBezTo>
                    <a:pt x="328" y="573"/>
                    <a:pt x="323" y="569"/>
                    <a:pt x="315" y="556"/>
                  </a:cubicBezTo>
                  <a:cubicBezTo>
                    <a:pt x="312" y="551"/>
                    <a:pt x="310" y="544"/>
                    <a:pt x="308" y="540"/>
                  </a:cubicBezTo>
                  <a:cubicBezTo>
                    <a:pt x="304" y="534"/>
                    <a:pt x="298" y="530"/>
                    <a:pt x="294" y="524"/>
                  </a:cubicBezTo>
                  <a:cubicBezTo>
                    <a:pt x="282" y="505"/>
                    <a:pt x="320" y="474"/>
                    <a:pt x="327" y="456"/>
                  </a:cubicBezTo>
                  <a:cubicBezTo>
                    <a:pt x="334" y="444"/>
                    <a:pt x="333" y="428"/>
                    <a:pt x="332" y="413"/>
                  </a:cubicBezTo>
                  <a:cubicBezTo>
                    <a:pt x="332" y="400"/>
                    <a:pt x="331" y="389"/>
                    <a:pt x="334" y="374"/>
                  </a:cubicBezTo>
                  <a:cubicBezTo>
                    <a:pt x="336" y="363"/>
                    <a:pt x="342" y="347"/>
                    <a:pt x="342" y="335"/>
                  </a:cubicBezTo>
                  <a:cubicBezTo>
                    <a:pt x="342" y="325"/>
                    <a:pt x="335" y="314"/>
                    <a:pt x="328" y="327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167"/>
            <p:cNvSpPr/>
            <p:nvPr userDrawn="1"/>
          </p:nvSpPr>
          <p:spPr bwMode="auto">
            <a:xfrm>
              <a:off x="774413" y="221398"/>
              <a:ext cx="252843" cy="439231"/>
            </a:xfrm>
            <a:custGeom>
              <a:avLst/>
              <a:gdLst>
                <a:gd name="T0" fmla="*/ 62 w 167"/>
                <a:gd name="T1" fmla="*/ 17 h 291"/>
                <a:gd name="T2" fmla="*/ 48 w 167"/>
                <a:gd name="T3" fmla="*/ 79 h 291"/>
                <a:gd name="T4" fmla="*/ 32 w 167"/>
                <a:gd name="T5" fmla="*/ 143 h 291"/>
                <a:gd name="T6" fmla="*/ 3 w 167"/>
                <a:gd name="T7" fmla="*/ 198 h 291"/>
                <a:gd name="T8" fmla="*/ 40 w 167"/>
                <a:gd name="T9" fmla="*/ 156 h 291"/>
                <a:gd name="T10" fmla="*/ 56 w 167"/>
                <a:gd name="T11" fmla="*/ 135 h 291"/>
                <a:gd name="T12" fmla="*/ 59 w 167"/>
                <a:gd name="T13" fmla="*/ 118 h 291"/>
                <a:gd name="T14" fmla="*/ 66 w 167"/>
                <a:gd name="T15" fmla="*/ 184 h 291"/>
                <a:gd name="T16" fmla="*/ 75 w 167"/>
                <a:gd name="T17" fmla="*/ 143 h 291"/>
                <a:gd name="T18" fmla="*/ 104 w 167"/>
                <a:gd name="T19" fmla="*/ 213 h 291"/>
                <a:gd name="T20" fmla="*/ 140 w 167"/>
                <a:gd name="T21" fmla="*/ 291 h 291"/>
                <a:gd name="T22" fmla="*/ 111 w 167"/>
                <a:gd name="T23" fmla="*/ 208 h 291"/>
                <a:gd name="T24" fmla="*/ 105 w 167"/>
                <a:gd name="T25" fmla="*/ 133 h 291"/>
                <a:gd name="T26" fmla="*/ 121 w 167"/>
                <a:gd name="T27" fmla="*/ 138 h 291"/>
                <a:gd name="T28" fmla="*/ 148 w 167"/>
                <a:gd name="T29" fmla="*/ 192 h 291"/>
                <a:gd name="T30" fmla="*/ 156 w 167"/>
                <a:gd name="T31" fmla="*/ 152 h 291"/>
                <a:gd name="T32" fmla="*/ 134 w 167"/>
                <a:gd name="T33" fmla="*/ 92 h 291"/>
                <a:gd name="T34" fmla="*/ 151 w 167"/>
                <a:gd name="T35" fmla="*/ 93 h 291"/>
                <a:gd name="T36" fmla="*/ 147 w 167"/>
                <a:gd name="T37" fmla="*/ 72 h 291"/>
                <a:gd name="T38" fmla="*/ 160 w 167"/>
                <a:gd name="T39" fmla="*/ 82 h 291"/>
                <a:gd name="T40" fmla="*/ 140 w 167"/>
                <a:gd name="T41" fmla="*/ 32 h 291"/>
                <a:gd name="T42" fmla="*/ 114 w 167"/>
                <a:gd name="T43" fmla="*/ 7 h 291"/>
                <a:gd name="T44" fmla="*/ 80 w 167"/>
                <a:gd name="T45" fmla="*/ 6 h 291"/>
                <a:gd name="T46" fmla="*/ 59 w 167"/>
                <a:gd name="T47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7" h="291">
                  <a:moveTo>
                    <a:pt x="62" y="17"/>
                  </a:moveTo>
                  <a:cubicBezTo>
                    <a:pt x="52" y="16"/>
                    <a:pt x="46" y="73"/>
                    <a:pt x="48" y="79"/>
                  </a:cubicBezTo>
                  <a:cubicBezTo>
                    <a:pt x="50" y="103"/>
                    <a:pt x="47" y="121"/>
                    <a:pt x="32" y="143"/>
                  </a:cubicBezTo>
                  <a:cubicBezTo>
                    <a:pt x="23" y="158"/>
                    <a:pt x="0" y="175"/>
                    <a:pt x="3" y="198"/>
                  </a:cubicBezTo>
                  <a:cubicBezTo>
                    <a:pt x="9" y="180"/>
                    <a:pt x="24" y="164"/>
                    <a:pt x="40" y="156"/>
                  </a:cubicBezTo>
                  <a:cubicBezTo>
                    <a:pt x="52" y="150"/>
                    <a:pt x="52" y="150"/>
                    <a:pt x="56" y="135"/>
                  </a:cubicBezTo>
                  <a:cubicBezTo>
                    <a:pt x="56" y="131"/>
                    <a:pt x="60" y="123"/>
                    <a:pt x="59" y="118"/>
                  </a:cubicBezTo>
                  <a:cubicBezTo>
                    <a:pt x="68" y="139"/>
                    <a:pt x="61" y="162"/>
                    <a:pt x="66" y="184"/>
                  </a:cubicBezTo>
                  <a:cubicBezTo>
                    <a:pt x="74" y="174"/>
                    <a:pt x="71" y="155"/>
                    <a:pt x="75" y="143"/>
                  </a:cubicBezTo>
                  <a:cubicBezTo>
                    <a:pt x="93" y="152"/>
                    <a:pt x="98" y="195"/>
                    <a:pt x="104" y="213"/>
                  </a:cubicBezTo>
                  <a:cubicBezTo>
                    <a:pt x="115" y="241"/>
                    <a:pt x="124" y="266"/>
                    <a:pt x="140" y="291"/>
                  </a:cubicBezTo>
                  <a:cubicBezTo>
                    <a:pt x="125" y="271"/>
                    <a:pt x="115" y="234"/>
                    <a:pt x="111" y="208"/>
                  </a:cubicBezTo>
                  <a:cubicBezTo>
                    <a:pt x="105" y="186"/>
                    <a:pt x="85" y="153"/>
                    <a:pt x="105" y="133"/>
                  </a:cubicBezTo>
                  <a:cubicBezTo>
                    <a:pt x="110" y="137"/>
                    <a:pt x="117" y="145"/>
                    <a:pt x="121" y="138"/>
                  </a:cubicBezTo>
                  <a:cubicBezTo>
                    <a:pt x="135" y="146"/>
                    <a:pt x="145" y="176"/>
                    <a:pt x="148" y="192"/>
                  </a:cubicBezTo>
                  <a:cubicBezTo>
                    <a:pt x="149" y="177"/>
                    <a:pt x="156" y="165"/>
                    <a:pt x="156" y="152"/>
                  </a:cubicBezTo>
                  <a:cubicBezTo>
                    <a:pt x="156" y="129"/>
                    <a:pt x="137" y="112"/>
                    <a:pt x="134" y="92"/>
                  </a:cubicBezTo>
                  <a:cubicBezTo>
                    <a:pt x="138" y="93"/>
                    <a:pt x="146" y="94"/>
                    <a:pt x="151" y="93"/>
                  </a:cubicBezTo>
                  <a:cubicBezTo>
                    <a:pt x="149" y="86"/>
                    <a:pt x="144" y="80"/>
                    <a:pt x="147" y="72"/>
                  </a:cubicBezTo>
                  <a:cubicBezTo>
                    <a:pt x="152" y="76"/>
                    <a:pt x="156" y="80"/>
                    <a:pt x="160" y="82"/>
                  </a:cubicBezTo>
                  <a:cubicBezTo>
                    <a:pt x="167" y="70"/>
                    <a:pt x="147" y="42"/>
                    <a:pt x="140" y="32"/>
                  </a:cubicBezTo>
                  <a:cubicBezTo>
                    <a:pt x="135" y="23"/>
                    <a:pt x="125" y="13"/>
                    <a:pt x="114" y="7"/>
                  </a:cubicBezTo>
                  <a:cubicBezTo>
                    <a:pt x="102" y="0"/>
                    <a:pt x="94" y="1"/>
                    <a:pt x="80" y="6"/>
                  </a:cubicBezTo>
                  <a:cubicBezTo>
                    <a:pt x="74" y="6"/>
                    <a:pt x="61" y="11"/>
                    <a:pt x="59" y="7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168"/>
            <p:cNvSpPr/>
            <p:nvPr userDrawn="1"/>
          </p:nvSpPr>
          <p:spPr bwMode="auto">
            <a:xfrm>
              <a:off x="861934" y="-5512"/>
              <a:ext cx="238255" cy="309570"/>
            </a:xfrm>
            <a:custGeom>
              <a:avLst/>
              <a:gdLst>
                <a:gd name="T0" fmla="*/ 41 w 158"/>
                <a:gd name="T1" fmla="*/ 137 h 205"/>
                <a:gd name="T2" fmla="*/ 83 w 158"/>
                <a:gd name="T3" fmla="*/ 152 h 205"/>
                <a:gd name="T4" fmla="*/ 150 w 158"/>
                <a:gd name="T5" fmla="*/ 202 h 205"/>
                <a:gd name="T6" fmla="*/ 107 w 158"/>
                <a:gd name="T7" fmla="*/ 163 h 205"/>
                <a:gd name="T8" fmla="*/ 88 w 158"/>
                <a:gd name="T9" fmla="*/ 139 h 205"/>
                <a:gd name="T10" fmla="*/ 101 w 158"/>
                <a:gd name="T11" fmla="*/ 128 h 205"/>
                <a:gd name="T12" fmla="*/ 158 w 158"/>
                <a:gd name="T13" fmla="*/ 127 h 205"/>
                <a:gd name="T14" fmla="*/ 94 w 158"/>
                <a:gd name="T15" fmla="*/ 108 h 205"/>
                <a:gd name="T16" fmla="*/ 107 w 158"/>
                <a:gd name="T17" fmla="*/ 90 h 205"/>
                <a:gd name="T18" fmla="*/ 75 w 158"/>
                <a:gd name="T19" fmla="*/ 83 h 205"/>
                <a:gd name="T20" fmla="*/ 86 w 158"/>
                <a:gd name="T21" fmla="*/ 69 h 205"/>
                <a:gd name="T22" fmla="*/ 90 w 158"/>
                <a:gd name="T23" fmla="*/ 47 h 205"/>
                <a:gd name="T24" fmla="*/ 73 w 158"/>
                <a:gd name="T25" fmla="*/ 31 h 205"/>
                <a:gd name="T26" fmla="*/ 62 w 158"/>
                <a:gd name="T27" fmla="*/ 15 h 205"/>
                <a:gd name="T28" fmla="*/ 49 w 158"/>
                <a:gd name="T29" fmla="*/ 0 h 205"/>
                <a:gd name="T30" fmla="*/ 41 w 158"/>
                <a:gd name="T31" fmla="*/ 59 h 205"/>
                <a:gd name="T32" fmla="*/ 22 w 158"/>
                <a:gd name="T33" fmla="*/ 80 h 205"/>
                <a:gd name="T34" fmla="*/ 0 w 158"/>
                <a:gd name="T35" fmla="*/ 83 h 205"/>
                <a:gd name="T36" fmla="*/ 21 w 158"/>
                <a:gd name="T37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205">
                  <a:moveTo>
                    <a:pt x="41" y="137"/>
                  </a:moveTo>
                  <a:cubicBezTo>
                    <a:pt x="49" y="124"/>
                    <a:pt x="75" y="146"/>
                    <a:pt x="83" y="152"/>
                  </a:cubicBezTo>
                  <a:cubicBezTo>
                    <a:pt x="106" y="167"/>
                    <a:pt x="120" y="205"/>
                    <a:pt x="150" y="202"/>
                  </a:cubicBezTo>
                  <a:cubicBezTo>
                    <a:pt x="135" y="189"/>
                    <a:pt x="119" y="177"/>
                    <a:pt x="107" y="163"/>
                  </a:cubicBezTo>
                  <a:cubicBezTo>
                    <a:pt x="100" y="155"/>
                    <a:pt x="92" y="147"/>
                    <a:pt x="88" y="139"/>
                  </a:cubicBezTo>
                  <a:cubicBezTo>
                    <a:pt x="79" y="121"/>
                    <a:pt x="89" y="124"/>
                    <a:pt x="101" y="128"/>
                  </a:cubicBezTo>
                  <a:cubicBezTo>
                    <a:pt x="111" y="131"/>
                    <a:pt x="157" y="144"/>
                    <a:pt x="158" y="127"/>
                  </a:cubicBezTo>
                  <a:cubicBezTo>
                    <a:pt x="158" y="117"/>
                    <a:pt x="105" y="114"/>
                    <a:pt x="94" y="108"/>
                  </a:cubicBezTo>
                  <a:cubicBezTo>
                    <a:pt x="99" y="102"/>
                    <a:pt x="104" y="95"/>
                    <a:pt x="107" y="90"/>
                  </a:cubicBezTo>
                  <a:cubicBezTo>
                    <a:pt x="101" y="83"/>
                    <a:pt x="75" y="100"/>
                    <a:pt x="75" y="83"/>
                  </a:cubicBezTo>
                  <a:cubicBezTo>
                    <a:pt x="76" y="79"/>
                    <a:pt x="85" y="71"/>
                    <a:pt x="86" y="69"/>
                  </a:cubicBezTo>
                  <a:cubicBezTo>
                    <a:pt x="91" y="60"/>
                    <a:pt x="91" y="56"/>
                    <a:pt x="90" y="47"/>
                  </a:cubicBezTo>
                  <a:cubicBezTo>
                    <a:pt x="89" y="29"/>
                    <a:pt x="81" y="37"/>
                    <a:pt x="73" y="31"/>
                  </a:cubicBezTo>
                  <a:cubicBezTo>
                    <a:pt x="69" y="29"/>
                    <a:pt x="66" y="21"/>
                    <a:pt x="62" y="15"/>
                  </a:cubicBezTo>
                  <a:cubicBezTo>
                    <a:pt x="59" y="10"/>
                    <a:pt x="53" y="8"/>
                    <a:pt x="49" y="0"/>
                  </a:cubicBezTo>
                  <a:cubicBezTo>
                    <a:pt x="47" y="22"/>
                    <a:pt x="50" y="41"/>
                    <a:pt x="41" y="59"/>
                  </a:cubicBezTo>
                  <a:cubicBezTo>
                    <a:pt x="36" y="68"/>
                    <a:pt x="32" y="78"/>
                    <a:pt x="22" y="80"/>
                  </a:cubicBezTo>
                  <a:cubicBezTo>
                    <a:pt x="15" y="83"/>
                    <a:pt x="4" y="71"/>
                    <a:pt x="0" y="83"/>
                  </a:cubicBezTo>
                  <a:cubicBezTo>
                    <a:pt x="11" y="92"/>
                    <a:pt x="18" y="115"/>
                    <a:pt x="21" y="127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169"/>
            <p:cNvSpPr/>
            <p:nvPr userDrawn="1"/>
          </p:nvSpPr>
          <p:spPr bwMode="auto">
            <a:xfrm>
              <a:off x="395149" y="-84930"/>
              <a:ext cx="495959" cy="486233"/>
            </a:xfrm>
            <a:custGeom>
              <a:avLst/>
              <a:gdLst>
                <a:gd name="T0" fmla="*/ 299 w 329"/>
                <a:gd name="T1" fmla="*/ 206 h 322"/>
                <a:gd name="T2" fmla="*/ 268 w 329"/>
                <a:gd name="T3" fmla="*/ 210 h 322"/>
                <a:gd name="T4" fmla="*/ 245 w 329"/>
                <a:gd name="T5" fmla="*/ 247 h 322"/>
                <a:gd name="T6" fmla="*/ 164 w 329"/>
                <a:gd name="T7" fmla="*/ 316 h 322"/>
                <a:gd name="T8" fmla="*/ 200 w 329"/>
                <a:gd name="T9" fmla="*/ 276 h 322"/>
                <a:gd name="T10" fmla="*/ 215 w 329"/>
                <a:gd name="T11" fmla="*/ 237 h 322"/>
                <a:gd name="T12" fmla="*/ 187 w 329"/>
                <a:gd name="T13" fmla="*/ 243 h 322"/>
                <a:gd name="T14" fmla="*/ 157 w 329"/>
                <a:gd name="T15" fmla="*/ 253 h 322"/>
                <a:gd name="T16" fmla="*/ 156 w 329"/>
                <a:gd name="T17" fmla="*/ 247 h 322"/>
                <a:gd name="T18" fmla="*/ 69 w 329"/>
                <a:gd name="T19" fmla="*/ 278 h 322"/>
                <a:gd name="T20" fmla="*/ 0 w 329"/>
                <a:gd name="T21" fmla="*/ 313 h 322"/>
                <a:gd name="T22" fmla="*/ 29 w 329"/>
                <a:gd name="T23" fmla="*/ 272 h 322"/>
                <a:gd name="T24" fmla="*/ 42 w 329"/>
                <a:gd name="T25" fmla="*/ 262 h 322"/>
                <a:gd name="T26" fmla="*/ 26 w 329"/>
                <a:gd name="T27" fmla="*/ 250 h 322"/>
                <a:gd name="T28" fmla="*/ 36 w 329"/>
                <a:gd name="T29" fmla="*/ 240 h 322"/>
                <a:gd name="T30" fmla="*/ 28 w 329"/>
                <a:gd name="T31" fmla="*/ 237 h 322"/>
                <a:gd name="T32" fmla="*/ 64 w 329"/>
                <a:gd name="T33" fmla="*/ 226 h 322"/>
                <a:gd name="T34" fmla="*/ 99 w 329"/>
                <a:gd name="T35" fmla="*/ 210 h 322"/>
                <a:gd name="T36" fmla="*/ 122 w 329"/>
                <a:gd name="T37" fmla="*/ 198 h 322"/>
                <a:gd name="T38" fmla="*/ 102 w 329"/>
                <a:gd name="T39" fmla="*/ 180 h 322"/>
                <a:gd name="T40" fmla="*/ 142 w 329"/>
                <a:gd name="T41" fmla="*/ 161 h 322"/>
                <a:gd name="T42" fmla="*/ 201 w 329"/>
                <a:gd name="T43" fmla="*/ 143 h 322"/>
                <a:gd name="T44" fmla="*/ 253 w 329"/>
                <a:gd name="T45" fmla="*/ 145 h 322"/>
                <a:gd name="T46" fmla="*/ 287 w 329"/>
                <a:gd name="T47" fmla="*/ 143 h 322"/>
                <a:gd name="T48" fmla="*/ 257 w 329"/>
                <a:gd name="T49" fmla="*/ 110 h 322"/>
                <a:gd name="T50" fmla="*/ 226 w 329"/>
                <a:gd name="T51" fmla="*/ 69 h 322"/>
                <a:gd name="T52" fmla="*/ 220 w 329"/>
                <a:gd name="T53" fmla="*/ 50 h 322"/>
                <a:gd name="T54" fmla="*/ 193 w 329"/>
                <a:gd name="T55" fmla="*/ 29 h 322"/>
                <a:gd name="T56" fmla="*/ 163 w 329"/>
                <a:gd name="T57" fmla="*/ 0 h 322"/>
                <a:gd name="T58" fmla="*/ 189 w 329"/>
                <a:gd name="T59" fmla="*/ 8 h 322"/>
                <a:gd name="T60" fmla="*/ 212 w 329"/>
                <a:gd name="T61" fmla="*/ 18 h 322"/>
                <a:gd name="T62" fmla="*/ 249 w 329"/>
                <a:gd name="T63" fmla="*/ 59 h 322"/>
                <a:gd name="T64" fmla="*/ 257 w 329"/>
                <a:gd name="T65" fmla="*/ 25 h 322"/>
                <a:gd name="T66" fmla="*/ 276 w 329"/>
                <a:gd name="T67" fmla="*/ 37 h 322"/>
                <a:gd name="T68" fmla="*/ 285 w 329"/>
                <a:gd name="T69" fmla="*/ 57 h 322"/>
                <a:gd name="T70" fmla="*/ 307 w 329"/>
                <a:gd name="T71" fmla="*/ 104 h 322"/>
                <a:gd name="T72" fmla="*/ 312 w 329"/>
                <a:gd name="T73" fmla="*/ 17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9" h="322">
                  <a:moveTo>
                    <a:pt x="299" y="206"/>
                  </a:moveTo>
                  <a:cubicBezTo>
                    <a:pt x="290" y="204"/>
                    <a:pt x="276" y="206"/>
                    <a:pt x="268" y="210"/>
                  </a:cubicBezTo>
                  <a:cubicBezTo>
                    <a:pt x="249" y="215"/>
                    <a:pt x="250" y="231"/>
                    <a:pt x="245" y="247"/>
                  </a:cubicBezTo>
                  <a:cubicBezTo>
                    <a:pt x="237" y="274"/>
                    <a:pt x="195" y="322"/>
                    <a:pt x="164" y="316"/>
                  </a:cubicBezTo>
                  <a:cubicBezTo>
                    <a:pt x="170" y="301"/>
                    <a:pt x="187" y="289"/>
                    <a:pt x="200" y="276"/>
                  </a:cubicBezTo>
                  <a:cubicBezTo>
                    <a:pt x="210" y="263"/>
                    <a:pt x="213" y="253"/>
                    <a:pt x="215" y="237"/>
                  </a:cubicBezTo>
                  <a:cubicBezTo>
                    <a:pt x="205" y="239"/>
                    <a:pt x="196" y="242"/>
                    <a:pt x="187" y="243"/>
                  </a:cubicBezTo>
                  <a:cubicBezTo>
                    <a:pt x="178" y="246"/>
                    <a:pt x="166" y="254"/>
                    <a:pt x="157" y="253"/>
                  </a:cubicBezTo>
                  <a:cubicBezTo>
                    <a:pt x="157" y="250"/>
                    <a:pt x="157" y="250"/>
                    <a:pt x="156" y="247"/>
                  </a:cubicBezTo>
                  <a:cubicBezTo>
                    <a:pt x="129" y="241"/>
                    <a:pt x="93" y="264"/>
                    <a:pt x="69" y="278"/>
                  </a:cubicBezTo>
                  <a:cubicBezTo>
                    <a:pt x="44" y="292"/>
                    <a:pt x="30" y="311"/>
                    <a:pt x="0" y="313"/>
                  </a:cubicBezTo>
                  <a:cubicBezTo>
                    <a:pt x="4" y="298"/>
                    <a:pt x="17" y="281"/>
                    <a:pt x="29" y="272"/>
                  </a:cubicBezTo>
                  <a:cubicBezTo>
                    <a:pt x="34" y="269"/>
                    <a:pt x="41" y="269"/>
                    <a:pt x="42" y="262"/>
                  </a:cubicBezTo>
                  <a:cubicBezTo>
                    <a:pt x="41" y="259"/>
                    <a:pt x="29" y="252"/>
                    <a:pt x="26" y="250"/>
                  </a:cubicBezTo>
                  <a:cubicBezTo>
                    <a:pt x="28" y="247"/>
                    <a:pt x="31" y="244"/>
                    <a:pt x="36" y="240"/>
                  </a:cubicBezTo>
                  <a:cubicBezTo>
                    <a:pt x="33" y="240"/>
                    <a:pt x="31" y="236"/>
                    <a:pt x="28" y="237"/>
                  </a:cubicBezTo>
                  <a:cubicBezTo>
                    <a:pt x="39" y="230"/>
                    <a:pt x="53" y="228"/>
                    <a:pt x="64" y="226"/>
                  </a:cubicBezTo>
                  <a:cubicBezTo>
                    <a:pt x="76" y="221"/>
                    <a:pt x="87" y="216"/>
                    <a:pt x="99" y="210"/>
                  </a:cubicBezTo>
                  <a:cubicBezTo>
                    <a:pt x="106" y="208"/>
                    <a:pt x="118" y="205"/>
                    <a:pt x="122" y="198"/>
                  </a:cubicBezTo>
                  <a:cubicBezTo>
                    <a:pt x="123" y="189"/>
                    <a:pt x="108" y="182"/>
                    <a:pt x="102" y="180"/>
                  </a:cubicBezTo>
                  <a:cubicBezTo>
                    <a:pt x="108" y="170"/>
                    <a:pt x="130" y="167"/>
                    <a:pt x="142" y="161"/>
                  </a:cubicBezTo>
                  <a:cubicBezTo>
                    <a:pt x="161" y="150"/>
                    <a:pt x="178" y="143"/>
                    <a:pt x="201" y="143"/>
                  </a:cubicBezTo>
                  <a:cubicBezTo>
                    <a:pt x="217" y="143"/>
                    <a:pt x="237" y="143"/>
                    <a:pt x="253" y="145"/>
                  </a:cubicBezTo>
                  <a:cubicBezTo>
                    <a:pt x="264" y="146"/>
                    <a:pt x="285" y="162"/>
                    <a:pt x="287" y="143"/>
                  </a:cubicBezTo>
                  <a:cubicBezTo>
                    <a:pt x="285" y="129"/>
                    <a:pt x="266" y="118"/>
                    <a:pt x="257" y="110"/>
                  </a:cubicBezTo>
                  <a:cubicBezTo>
                    <a:pt x="241" y="98"/>
                    <a:pt x="234" y="88"/>
                    <a:pt x="226" y="69"/>
                  </a:cubicBezTo>
                  <a:cubicBezTo>
                    <a:pt x="222" y="64"/>
                    <a:pt x="224" y="55"/>
                    <a:pt x="220" y="50"/>
                  </a:cubicBezTo>
                  <a:cubicBezTo>
                    <a:pt x="216" y="42"/>
                    <a:pt x="200" y="34"/>
                    <a:pt x="193" y="29"/>
                  </a:cubicBezTo>
                  <a:cubicBezTo>
                    <a:pt x="182" y="20"/>
                    <a:pt x="173" y="10"/>
                    <a:pt x="163" y="0"/>
                  </a:cubicBezTo>
                  <a:cubicBezTo>
                    <a:pt x="169" y="12"/>
                    <a:pt x="179" y="8"/>
                    <a:pt x="189" y="8"/>
                  </a:cubicBezTo>
                  <a:cubicBezTo>
                    <a:pt x="197" y="11"/>
                    <a:pt x="206" y="16"/>
                    <a:pt x="212" y="18"/>
                  </a:cubicBezTo>
                  <a:cubicBezTo>
                    <a:pt x="231" y="30"/>
                    <a:pt x="239" y="42"/>
                    <a:pt x="249" y="59"/>
                  </a:cubicBezTo>
                  <a:cubicBezTo>
                    <a:pt x="255" y="51"/>
                    <a:pt x="252" y="34"/>
                    <a:pt x="257" y="25"/>
                  </a:cubicBezTo>
                  <a:cubicBezTo>
                    <a:pt x="261" y="26"/>
                    <a:pt x="272" y="34"/>
                    <a:pt x="276" y="37"/>
                  </a:cubicBezTo>
                  <a:cubicBezTo>
                    <a:pt x="285" y="44"/>
                    <a:pt x="285" y="44"/>
                    <a:pt x="285" y="57"/>
                  </a:cubicBezTo>
                  <a:cubicBezTo>
                    <a:pt x="288" y="76"/>
                    <a:pt x="296" y="88"/>
                    <a:pt x="307" y="104"/>
                  </a:cubicBezTo>
                  <a:cubicBezTo>
                    <a:pt x="321" y="122"/>
                    <a:pt x="329" y="156"/>
                    <a:pt x="312" y="176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170"/>
            <p:cNvSpPr/>
            <p:nvPr userDrawn="1"/>
          </p:nvSpPr>
          <p:spPr bwMode="auto">
            <a:xfrm>
              <a:off x="320594" y="145221"/>
              <a:ext cx="504064" cy="398712"/>
            </a:xfrm>
            <a:custGeom>
              <a:avLst/>
              <a:gdLst>
                <a:gd name="T0" fmla="*/ 19 w 334"/>
                <a:gd name="T1" fmla="*/ 187 h 264"/>
                <a:gd name="T2" fmla="*/ 41 w 334"/>
                <a:gd name="T3" fmla="*/ 220 h 264"/>
                <a:gd name="T4" fmla="*/ 90 w 334"/>
                <a:gd name="T5" fmla="*/ 241 h 264"/>
                <a:gd name="T6" fmla="*/ 146 w 334"/>
                <a:gd name="T7" fmla="*/ 257 h 264"/>
                <a:gd name="T8" fmla="*/ 210 w 334"/>
                <a:gd name="T9" fmla="*/ 264 h 264"/>
                <a:gd name="T10" fmla="*/ 289 w 334"/>
                <a:gd name="T11" fmla="*/ 237 h 264"/>
                <a:gd name="T12" fmla="*/ 320 w 334"/>
                <a:gd name="T13" fmla="*/ 201 h 264"/>
                <a:gd name="T14" fmla="*/ 333 w 334"/>
                <a:gd name="T15" fmla="*/ 170 h 264"/>
                <a:gd name="T16" fmla="*/ 327 w 334"/>
                <a:gd name="T17" fmla="*/ 155 h 264"/>
                <a:gd name="T18" fmla="*/ 327 w 334"/>
                <a:gd name="T19" fmla="*/ 155 h 264"/>
                <a:gd name="T20" fmla="*/ 327 w 334"/>
                <a:gd name="T21" fmla="*/ 155 h 264"/>
                <a:gd name="T22" fmla="*/ 312 w 334"/>
                <a:gd name="T23" fmla="*/ 179 h 264"/>
                <a:gd name="T24" fmla="*/ 290 w 334"/>
                <a:gd name="T25" fmla="*/ 193 h 264"/>
                <a:gd name="T26" fmla="*/ 275 w 334"/>
                <a:gd name="T27" fmla="*/ 187 h 264"/>
                <a:gd name="T28" fmla="*/ 254 w 334"/>
                <a:gd name="T29" fmla="*/ 190 h 264"/>
                <a:gd name="T30" fmla="*/ 251 w 334"/>
                <a:gd name="T31" fmla="*/ 187 h 264"/>
                <a:gd name="T32" fmla="*/ 244 w 334"/>
                <a:gd name="T33" fmla="*/ 189 h 264"/>
                <a:gd name="T34" fmla="*/ 234 w 334"/>
                <a:gd name="T35" fmla="*/ 191 h 264"/>
                <a:gd name="T36" fmla="*/ 197 w 334"/>
                <a:gd name="T37" fmla="*/ 213 h 264"/>
                <a:gd name="T38" fmla="*/ 174 w 334"/>
                <a:gd name="T39" fmla="*/ 220 h 264"/>
                <a:gd name="T40" fmla="*/ 144 w 334"/>
                <a:gd name="T41" fmla="*/ 224 h 264"/>
                <a:gd name="T42" fmla="*/ 116 w 334"/>
                <a:gd name="T43" fmla="*/ 218 h 264"/>
                <a:gd name="T44" fmla="*/ 100 w 334"/>
                <a:gd name="T45" fmla="*/ 211 h 264"/>
                <a:gd name="T46" fmla="*/ 85 w 334"/>
                <a:gd name="T47" fmla="*/ 203 h 264"/>
                <a:gd name="T48" fmla="*/ 76 w 334"/>
                <a:gd name="T49" fmla="*/ 196 h 264"/>
                <a:gd name="T50" fmla="*/ 67 w 334"/>
                <a:gd name="T51" fmla="*/ 194 h 264"/>
                <a:gd name="T52" fmla="*/ 25 w 334"/>
                <a:gd name="T53" fmla="*/ 176 h 264"/>
                <a:gd name="T54" fmla="*/ 25 w 334"/>
                <a:gd name="T55" fmla="*/ 140 h 264"/>
                <a:gd name="T56" fmla="*/ 39 w 334"/>
                <a:gd name="T57" fmla="*/ 84 h 264"/>
                <a:gd name="T58" fmla="*/ 33 w 334"/>
                <a:gd name="T59" fmla="*/ 73 h 264"/>
                <a:gd name="T60" fmla="*/ 39 w 334"/>
                <a:gd name="T61" fmla="*/ 47 h 264"/>
                <a:gd name="T62" fmla="*/ 68 w 334"/>
                <a:gd name="T63" fmla="*/ 13 h 264"/>
                <a:gd name="T64" fmla="*/ 29 w 334"/>
                <a:gd name="T65" fmla="*/ 36 h 264"/>
                <a:gd name="T66" fmla="*/ 18 w 334"/>
                <a:gd name="T67" fmla="*/ 61 h 264"/>
                <a:gd name="T68" fmla="*/ 9 w 334"/>
                <a:gd name="T69" fmla="*/ 86 h 264"/>
                <a:gd name="T70" fmla="*/ 3 w 334"/>
                <a:gd name="T71" fmla="*/ 143 h 264"/>
                <a:gd name="T72" fmla="*/ 9 w 334"/>
                <a:gd name="T73" fmla="*/ 175 h 264"/>
                <a:gd name="T74" fmla="*/ 23 w 334"/>
                <a:gd name="T75" fmla="*/ 18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4" h="264">
                  <a:moveTo>
                    <a:pt x="19" y="187"/>
                  </a:moveTo>
                  <a:cubicBezTo>
                    <a:pt x="30" y="196"/>
                    <a:pt x="32" y="209"/>
                    <a:pt x="41" y="220"/>
                  </a:cubicBezTo>
                  <a:cubicBezTo>
                    <a:pt x="54" y="235"/>
                    <a:pt x="72" y="237"/>
                    <a:pt x="90" y="241"/>
                  </a:cubicBezTo>
                  <a:cubicBezTo>
                    <a:pt x="109" y="246"/>
                    <a:pt x="127" y="252"/>
                    <a:pt x="146" y="257"/>
                  </a:cubicBezTo>
                  <a:cubicBezTo>
                    <a:pt x="166" y="262"/>
                    <a:pt x="188" y="264"/>
                    <a:pt x="210" y="264"/>
                  </a:cubicBezTo>
                  <a:cubicBezTo>
                    <a:pt x="236" y="264"/>
                    <a:pt x="268" y="256"/>
                    <a:pt x="289" y="237"/>
                  </a:cubicBezTo>
                  <a:cubicBezTo>
                    <a:pt x="301" y="227"/>
                    <a:pt x="311" y="213"/>
                    <a:pt x="320" y="201"/>
                  </a:cubicBezTo>
                  <a:cubicBezTo>
                    <a:pt x="325" y="192"/>
                    <a:pt x="334" y="181"/>
                    <a:pt x="333" y="170"/>
                  </a:cubicBezTo>
                  <a:cubicBezTo>
                    <a:pt x="331" y="167"/>
                    <a:pt x="326" y="159"/>
                    <a:pt x="327" y="155"/>
                  </a:cubicBezTo>
                  <a:cubicBezTo>
                    <a:pt x="327" y="155"/>
                    <a:pt x="327" y="155"/>
                    <a:pt x="327" y="155"/>
                  </a:cubicBezTo>
                  <a:cubicBezTo>
                    <a:pt x="327" y="155"/>
                    <a:pt x="327" y="155"/>
                    <a:pt x="327" y="155"/>
                  </a:cubicBezTo>
                  <a:cubicBezTo>
                    <a:pt x="324" y="163"/>
                    <a:pt x="318" y="173"/>
                    <a:pt x="312" y="179"/>
                  </a:cubicBezTo>
                  <a:cubicBezTo>
                    <a:pt x="307" y="185"/>
                    <a:pt x="298" y="191"/>
                    <a:pt x="290" y="193"/>
                  </a:cubicBezTo>
                  <a:cubicBezTo>
                    <a:pt x="286" y="194"/>
                    <a:pt x="274" y="194"/>
                    <a:pt x="275" y="187"/>
                  </a:cubicBezTo>
                  <a:cubicBezTo>
                    <a:pt x="268" y="191"/>
                    <a:pt x="262" y="193"/>
                    <a:pt x="254" y="190"/>
                  </a:cubicBezTo>
                  <a:cubicBezTo>
                    <a:pt x="253" y="190"/>
                    <a:pt x="253" y="188"/>
                    <a:pt x="251" y="187"/>
                  </a:cubicBezTo>
                  <a:cubicBezTo>
                    <a:pt x="249" y="187"/>
                    <a:pt x="245" y="188"/>
                    <a:pt x="244" y="189"/>
                  </a:cubicBezTo>
                  <a:cubicBezTo>
                    <a:pt x="241" y="190"/>
                    <a:pt x="238" y="191"/>
                    <a:pt x="234" y="191"/>
                  </a:cubicBezTo>
                  <a:cubicBezTo>
                    <a:pt x="220" y="196"/>
                    <a:pt x="209" y="206"/>
                    <a:pt x="197" y="213"/>
                  </a:cubicBezTo>
                  <a:cubicBezTo>
                    <a:pt x="189" y="217"/>
                    <a:pt x="182" y="218"/>
                    <a:pt x="174" y="220"/>
                  </a:cubicBezTo>
                  <a:cubicBezTo>
                    <a:pt x="164" y="221"/>
                    <a:pt x="154" y="224"/>
                    <a:pt x="144" y="224"/>
                  </a:cubicBezTo>
                  <a:cubicBezTo>
                    <a:pt x="134" y="224"/>
                    <a:pt x="125" y="222"/>
                    <a:pt x="116" y="218"/>
                  </a:cubicBezTo>
                  <a:cubicBezTo>
                    <a:pt x="111" y="216"/>
                    <a:pt x="105" y="212"/>
                    <a:pt x="100" y="211"/>
                  </a:cubicBezTo>
                  <a:cubicBezTo>
                    <a:pt x="102" y="206"/>
                    <a:pt x="88" y="204"/>
                    <a:pt x="85" y="203"/>
                  </a:cubicBezTo>
                  <a:cubicBezTo>
                    <a:pt x="81" y="202"/>
                    <a:pt x="79" y="199"/>
                    <a:pt x="76" y="196"/>
                  </a:cubicBezTo>
                  <a:cubicBezTo>
                    <a:pt x="73" y="195"/>
                    <a:pt x="70" y="195"/>
                    <a:pt x="67" y="194"/>
                  </a:cubicBezTo>
                  <a:cubicBezTo>
                    <a:pt x="53" y="189"/>
                    <a:pt x="39" y="181"/>
                    <a:pt x="25" y="176"/>
                  </a:cubicBezTo>
                  <a:cubicBezTo>
                    <a:pt x="8" y="168"/>
                    <a:pt x="18" y="151"/>
                    <a:pt x="25" y="140"/>
                  </a:cubicBezTo>
                  <a:cubicBezTo>
                    <a:pt x="34" y="123"/>
                    <a:pt x="42" y="104"/>
                    <a:pt x="39" y="84"/>
                  </a:cubicBezTo>
                  <a:cubicBezTo>
                    <a:pt x="30" y="87"/>
                    <a:pt x="30" y="80"/>
                    <a:pt x="33" y="73"/>
                  </a:cubicBezTo>
                  <a:cubicBezTo>
                    <a:pt x="37" y="63"/>
                    <a:pt x="37" y="56"/>
                    <a:pt x="39" y="47"/>
                  </a:cubicBezTo>
                  <a:cubicBezTo>
                    <a:pt x="40" y="33"/>
                    <a:pt x="54" y="18"/>
                    <a:pt x="68" y="13"/>
                  </a:cubicBezTo>
                  <a:cubicBezTo>
                    <a:pt x="50" y="0"/>
                    <a:pt x="36" y="23"/>
                    <a:pt x="29" y="36"/>
                  </a:cubicBezTo>
                  <a:cubicBezTo>
                    <a:pt x="25" y="44"/>
                    <a:pt x="21" y="53"/>
                    <a:pt x="18" y="61"/>
                  </a:cubicBezTo>
                  <a:cubicBezTo>
                    <a:pt x="15" y="69"/>
                    <a:pt x="11" y="78"/>
                    <a:pt x="9" y="86"/>
                  </a:cubicBezTo>
                  <a:cubicBezTo>
                    <a:pt x="3" y="105"/>
                    <a:pt x="0" y="124"/>
                    <a:pt x="3" y="143"/>
                  </a:cubicBezTo>
                  <a:cubicBezTo>
                    <a:pt x="4" y="153"/>
                    <a:pt x="3" y="166"/>
                    <a:pt x="9" y="175"/>
                  </a:cubicBezTo>
                  <a:cubicBezTo>
                    <a:pt x="11" y="179"/>
                    <a:pt x="18" y="189"/>
                    <a:pt x="23" y="188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171"/>
            <p:cNvSpPr/>
            <p:nvPr userDrawn="1"/>
          </p:nvSpPr>
          <p:spPr bwMode="auto">
            <a:xfrm>
              <a:off x="453499" y="-365325"/>
              <a:ext cx="335502" cy="413299"/>
            </a:xfrm>
            <a:custGeom>
              <a:avLst/>
              <a:gdLst>
                <a:gd name="T0" fmla="*/ 5 w 222"/>
                <a:gd name="T1" fmla="*/ 75 h 273"/>
                <a:gd name="T2" fmla="*/ 23 w 222"/>
                <a:gd name="T3" fmla="*/ 114 h 273"/>
                <a:gd name="T4" fmla="*/ 51 w 222"/>
                <a:gd name="T5" fmla="*/ 185 h 273"/>
                <a:gd name="T6" fmla="*/ 157 w 222"/>
                <a:gd name="T7" fmla="*/ 262 h 273"/>
                <a:gd name="T8" fmla="*/ 149 w 222"/>
                <a:gd name="T9" fmla="*/ 233 h 273"/>
                <a:gd name="T10" fmla="*/ 114 w 222"/>
                <a:gd name="T11" fmla="*/ 214 h 273"/>
                <a:gd name="T12" fmla="*/ 94 w 222"/>
                <a:gd name="T13" fmla="*/ 184 h 273"/>
                <a:gd name="T14" fmla="*/ 81 w 222"/>
                <a:gd name="T15" fmla="*/ 116 h 273"/>
                <a:gd name="T16" fmla="*/ 37 w 222"/>
                <a:gd name="T17" fmla="*/ 73 h 273"/>
                <a:gd name="T18" fmla="*/ 93 w 222"/>
                <a:gd name="T19" fmla="*/ 58 h 273"/>
                <a:gd name="T20" fmla="*/ 132 w 222"/>
                <a:gd name="T21" fmla="*/ 80 h 273"/>
                <a:gd name="T22" fmla="*/ 120 w 222"/>
                <a:gd name="T23" fmla="*/ 59 h 273"/>
                <a:gd name="T24" fmla="*/ 157 w 222"/>
                <a:gd name="T25" fmla="*/ 67 h 273"/>
                <a:gd name="T26" fmla="*/ 156 w 222"/>
                <a:gd name="T27" fmla="*/ 42 h 273"/>
                <a:gd name="T28" fmla="*/ 179 w 222"/>
                <a:gd name="T29" fmla="*/ 42 h 273"/>
                <a:gd name="T30" fmla="*/ 222 w 222"/>
                <a:gd name="T31" fmla="*/ 70 h 273"/>
                <a:gd name="T32" fmla="*/ 173 w 222"/>
                <a:gd name="T33" fmla="*/ 17 h 273"/>
                <a:gd name="T34" fmla="*/ 92 w 222"/>
                <a:gd name="T35" fmla="*/ 17 h 273"/>
                <a:gd name="T36" fmla="*/ 55 w 222"/>
                <a:gd name="T37" fmla="*/ 21 h 273"/>
                <a:gd name="T38" fmla="*/ 17 w 222"/>
                <a:gd name="T39" fmla="*/ 24 h 273"/>
                <a:gd name="T40" fmla="*/ 4 w 222"/>
                <a:gd name="T41" fmla="*/ 54 h 273"/>
                <a:gd name="T42" fmla="*/ 11 w 222"/>
                <a:gd name="T43" fmla="*/ 8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2" h="273">
                  <a:moveTo>
                    <a:pt x="5" y="75"/>
                  </a:moveTo>
                  <a:cubicBezTo>
                    <a:pt x="12" y="83"/>
                    <a:pt x="16" y="104"/>
                    <a:pt x="23" y="114"/>
                  </a:cubicBezTo>
                  <a:cubicBezTo>
                    <a:pt x="32" y="138"/>
                    <a:pt x="35" y="163"/>
                    <a:pt x="51" y="185"/>
                  </a:cubicBezTo>
                  <a:cubicBezTo>
                    <a:pt x="74" y="221"/>
                    <a:pt x="106" y="273"/>
                    <a:pt x="157" y="262"/>
                  </a:cubicBezTo>
                  <a:cubicBezTo>
                    <a:pt x="150" y="257"/>
                    <a:pt x="122" y="236"/>
                    <a:pt x="149" y="233"/>
                  </a:cubicBezTo>
                  <a:cubicBezTo>
                    <a:pt x="142" y="223"/>
                    <a:pt x="124" y="224"/>
                    <a:pt x="114" y="214"/>
                  </a:cubicBezTo>
                  <a:cubicBezTo>
                    <a:pt x="104" y="207"/>
                    <a:pt x="100" y="193"/>
                    <a:pt x="94" y="184"/>
                  </a:cubicBezTo>
                  <a:cubicBezTo>
                    <a:pt x="89" y="175"/>
                    <a:pt x="51" y="110"/>
                    <a:pt x="81" y="116"/>
                  </a:cubicBezTo>
                  <a:cubicBezTo>
                    <a:pt x="70" y="102"/>
                    <a:pt x="53" y="85"/>
                    <a:pt x="37" y="73"/>
                  </a:cubicBezTo>
                  <a:cubicBezTo>
                    <a:pt x="44" y="55"/>
                    <a:pt x="77" y="53"/>
                    <a:pt x="93" y="58"/>
                  </a:cubicBezTo>
                  <a:cubicBezTo>
                    <a:pt x="108" y="62"/>
                    <a:pt x="118" y="72"/>
                    <a:pt x="132" y="80"/>
                  </a:cubicBezTo>
                  <a:cubicBezTo>
                    <a:pt x="128" y="72"/>
                    <a:pt x="122" y="67"/>
                    <a:pt x="120" y="59"/>
                  </a:cubicBezTo>
                  <a:cubicBezTo>
                    <a:pt x="131" y="65"/>
                    <a:pt x="146" y="68"/>
                    <a:pt x="157" y="67"/>
                  </a:cubicBezTo>
                  <a:cubicBezTo>
                    <a:pt x="157" y="60"/>
                    <a:pt x="153" y="46"/>
                    <a:pt x="156" y="42"/>
                  </a:cubicBezTo>
                  <a:cubicBezTo>
                    <a:pt x="162" y="38"/>
                    <a:pt x="172" y="41"/>
                    <a:pt x="179" y="42"/>
                  </a:cubicBezTo>
                  <a:cubicBezTo>
                    <a:pt x="196" y="45"/>
                    <a:pt x="213" y="53"/>
                    <a:pt x="222" y="70"/>
                  </a:cubicBezTo>
                  <a:cubicBezTo>
                    <a:pt x="214" y="48"/>
                    <a:pt x="191" y="29"/>
                    <a:pt x="173" y="17"/>
                  </a:cubicBezTo>
                  <a:cubicBezTo>
                    <a:pt x="148" y="0"/>
                    <a:pt x="118" y="10"/>
                    <a:pt x="92" y="17"/>
                  </a:cubicBezTo>
                  <a:cubicBezTo>
                    <a:pt x="77" y="21"/>
                    <a:pt x="69" y="25"/>
                    <a:pt x="55" y="21"/>
                  </a:cubicBezTo>
                  <a:cubicBezTo>
                    <a:pt x="42" y="18"/>
                    <a:pt x="29" y="16"/>
                    <a:pt x="17" y="24"/>
                  </a:cubicBezTo>
                  <a:cubicBezTo>
                    <a:pt x="4" y="32"/>
                    <a:pt x="4" y="42"/>
                    <a:pt x="4" y="54"/>
                  </a:cubicBezTo>
                  <a:cubicBezTo>
                    <a:pt x="4" y="64"/>
                    <a:pt x="0" y="82"/>
                    <a:pt x="11" y="87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172"/>
            <p:cNvSpPr/>
            <p:nvPr userDrawn="1"/>
          </p:nvSpPr>
          <p:spPr bwMode="auto">
            <a:xfrm>
              <a:off x="1059671" y="60940"/>
              <a:ext cx="210701" cy="369537"/>
            </a:xfrm>
            <a:custGeom>
              <a:avLst/>
              <a:gdLst>
                <a:gd name="T0" fmla="*/ 24 w 140"/>
                <a:gd name="T1" fmla="*/ 202 h 245"/>
                <a:gd name="T2" fmla="*/ 74 w 140"/>
                <a:gd name="T3" fmla="*/ 238 h 245"/>
                <a:gd name="T4" fmla="*/ 110 w 140"/>
                <a:gd name="T5" fmla="*/ 236 h 245"/>
                <a:gd name="T6" fmla="*/ 128 w 140"/>
                <a:gd name="T7" fmla="*/ 185 h 245"/>
                <a:gd name="T8" fmla="*/ 138 w 140"/>
                <a:gd name="T9" fmla="*/ 130 h 245"/>
                <a:gd name="T10" fmla="*/ 112 w 140"/>
                <a:gd name="T11" fmla="*/ 78 h 245"/>
                <a:gd name="T12" fmla="*/ 116 w 140"/>
                <a:gd name="T13" fmla="*/ 53 h 245"/>
                <a:gd name="T14" fmla="*/ 113 w 140"/>
                <a:gd name="T15" fmla="*/ 28 h 245"/>
                <a:gd name="T16" fmla="*/ 76 w 140"/>
                <a:gd name="T17" fmla="*/ 8 h 245"/>
                <a:gd name="T18" fmla="*/ 95 w 140"/>
                <a:gd name="T19" fmla="*/ 77 h 245"/>
                <a:gd name="T20" fmla="*/ 111 w 140"/>
                <a:gd name="T21" fmla="*/ 109 h 245"/>
                <a:gd name="T22" fmla="*/ 106 w 140"/>
                <a:gd name="T23" fmla="*/ 151 h 245"/>
                <a:gd name="T24" fmla="*/ 108 w 140"/>
                <a:gd name="T25" fmla="*/ 167 h 245"/>
                <a:gd name="T26" fmla="*/ 108 w 140"/>
                <a:gd name="T27" fmla="*/ 177 h 245"/>
                <a:gd name="T28" fmla="*/ 112 w 140"/>
                <a:gd name="T29" fmla="*/ 185 h 245"/>
                <a:gd name="T30" fmla="*/ 70 w 140"/>
                <a:gd name="T31" fmla="*/ 198 h 245"/>
                <a:gd name="T32" fmla="*/ 1 w 140"/>
                <a:gd name="T33" fmla="*/ 167 h 245"/>
                <a:gd name="T34" fmla="*/ 36 w 140"/>
                <a:gd name="T35" fmla="*/ 2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245">
                  <a:moveTo>
                    <a:pt x="24" y="202"/>
                  </a:moveTo>
                  <a:cubicBezTo>
                    <a:pt x="40" y="214"/>
                    <a:pt x="56" y="232"/>
                    <a:pt x="74" y="238"/>
                  </a:cubicBezTo>
                  <a:cubicBezTo>
                    <a:pt x="87" y="244"/>
                    <a:pt x="99" y="245"/>
                    <a:pt x="110" y="236"/>
                  </a:cubicBezTo>
                  <a:cubicBezTo>
                    <a:pt x="128" y="223"/>
                    <a:pt x="125" y="205"/>
                    <a:pt x="128" y="185"/>
                  </a:cubicBezTo>
                  <a:cubicBezTo>
                    <a:pt x="132" y="166"/>
                    <a:pt x="140" y="149"/>
                    <a:pt x="138" y="130"/>
                  </a:cubicBezTo>
                  <a:cubicBezTo>
                    <a:pt x="132" y="111"/>
                    <a:pt x="116" y="96"/>
                    <a:pt x="112" y="78"/>
                  </a:cubicBezTo>
                  <a:cubicBezTo>
                    <a:pt x="111" y="69"/>
                    <a:pt x="116" y="63"/>
                    <a:pt x="116" y="53"/>
                  </a:cubicBezTo>
                  <a:cubicBezTo>
                    <a:pt x="117" y="46"/>
                    <a:pt x="115" y="35"/>
                    <a:pt x="113" y="28"/>
                  </a:cubicBezTo>
                  <a:cubicBezTo>
                    <a:pt x="110" y="13"/>
                    <a:pt x="92" y="0"/>
                    <a:pt x="76" y="8"/>
                  </a:cubicBezTo>
                  <a:cubicBezTo>
                    <a:pt x="101" y="24"/>
                    <a:pt x="85" y="54"/>
                    <a:pt x="95" y="77"/>
                  </a:cubicBezTo>
                  <a:cubicBezTo>
                    <a:pt x="103" y="90"/>
                    <a:pt x="112" y="95"/>
                    <a:pt x="111" y="109"/>
                  </a:cubicBezTo>
                  <a:cubicBezTo>
                    <a:pt x="109" y="125"/>
                    <a:pt x="103" y="136"/>
                    <a:pt x="106" y="151"/>
                  </a:cubicBezTo>
                  <a:cubicBezTo>
                    <a:pt x="107" y="159"/>
                    <a:pt x="108" y="162"/>
                    <a:pt x="108" y="167"/>
                  </a:cubicBezTo>
                  <a:cubicBezTo>
                    <a:pt x="109" y="170"/>
                    <a:pt x="108" y="174"/>
                    <a:pt x="108" y="177"/>
                  </a:cubicBezTo>
                  <a:cubicBezTo>
                    <a:pt x="109" y="180"/>
                    <a:pt x="113" y="181"/>
                    <a:pt x="112" y="185"/>
                  </a:cubicBezTo>
                  <a:cubicBezTo>
                    <a:pt x="111" y="194"/>
                    <a:pt x="79" y="200"/>
                    <a:pt x="70" y="198"/>
                  </a:cubicBezTo>
                  <a:cubicBezTo>
                    <a:pt x="46" y="194"/>
                    <a:pt x="23" y="181"/>
                    <a:pt x="1" y="167"/>
                  </a:cubicBezTo>
                  <a:cubicBezTo>
                    <a:pt x="0" y="184"/>
                    <a:pt x="28" y="198"/>
                    <a:pt x="36" y="209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173"/>
            <p:cNvSpPr/>
            <p:nvPr userDrawn="1"/>
          </p:nvSpPr>
          <p:spPr bwMode="auto">
            <a:xfrm>
              <a:off x="704720" y="514758"/>
              <a:ext cx="534858" cy="348468"/>
            </a:xfrm>
            <a:custGeom>
              <a:avLst/>
              <a:gdLst>
                <a:gd name="T0" fmla="*/ 0 w 354"/>
                <a:gd name="T1" fmla="*/ 63 h 231"/>
                <a:gd name="T2" fmla="*/ 17 w 354"/>
                <a:gd name="T3" fmla="*/ 77 h 231"/>
                <a:gd name="T4" fmla="*/ 62 w 354"/>
                <a:gd name="T5" fmla="*/ 74 h 231"/>
                <a:gd name="T6" fmla="*/ 128 w 354"/>
                <a:gd name="T7" fmla="*/ 127 h 231"/>
                <a:gd name="T8" fmla="*/ 125 w 354"/>
                <a:gd name="T9" fmla="*/ 102 h 231"/>
                <a:gd name="T10" fmla="*/ 185 w 354"/>
                <a:gd name="T11" fmla="*/ 183 h 231"/>
                <a:gd name="T12" fmla="*/ 223 w 354"/>
                <a:gd name="T13" fmla="*/ 210 h 231"/>
                <a:gd name="T14" fmla="*/ 245 w 354"/>
                <a:gd name="T15" fmla="*/ 174 h 231"/>
                <a:gd name="T16" fmla="*/ 263 w 354"/>
                <a:gd name="T17" fmla="*/ 153 h 231"/>
                <a:gd name="T18" fmla="*/ 261 w 354"/>
                <a:gd name="T19" fmla="*/ 117 h 231"/>
                <a:gd name="T20" fmla="*/ 264 w 354"/>
                <a:gd name="T21" fmla="*/ 84 h 231"/>
                <a:gd name="T22" fmla="*/ 276 w 354"/>
                <a:gd name="T23" fmla="*/ 101 h 231"/>
                <a:gd name="T24" fmla="*/ 297 w 354"/>
                <a:gd name="T25" fmla="*/ 74 h 231"/>
                <a:gd name="T26" fmla="*/ 320 w 354"/>
                <a:gd name="T27" fmla="*/ 54 h 231"/>
                <a:gd name="T28" fmla="*/ 354 w 354"/>
                <a:gd name="T29" fmla="*/ 0 h 231"/>
                <a:gd name="T30" fmla="*/ 341 w 354"/>
                <a:gd name="T31" fmla="*/ 66 h 231"/>
                <a:gd name="T32" fmla="*/ 326 w 354"/>
                <a:gd name="T33" fmla="*/ 121 h 231"/>
                <a:gd name="T34" fmla="*/ 259 w 354"/>
                <a:gd name="T35" fmla="*/ 205 h 231"/>
                <a:gd name="T36" fmla="*/ 242 w 354"/>
                <a:gd name="T37" fmla="*/ 207 h 231"/>
                <a:gd name="T38" fmla="*/ 235 w 354"/>
                <a:gd name="T39" fmla="*/ 217 h 231"/>
                <a:gd name="T40" fmla="*/ 210 w 354"/>
                <a:gd name="T41" fmla="*/ 230 h 231"/>
                <a:gd name="T42" fmla="*/ 149 w 354"/>
                <a:gd name="T43" fmla="*/ 205 h 231"/>
                <a:gd name="T44" fmla="*/ 99 w 354"/>
                <a:gd name="T45" fmla="*/ 169 h 231"/>
                <a:gd name="T46" fmla="*/ 57 w 354"/>
                <a:gd name="T47" fmla="*/ 122 h 231"/>
                <a:gd name="T48" fmla="*/ 2 w 354"/>
                <a:gd name="T49" fmla="*/ 6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4" h="231">
                  <a:moveTo>
                    <a:pt x="0" y="63"/>
                  </a:moveTo>
                  <a:cubicBezTo>
                    <a:pt x="6" y="68"/>
                    <a:pt x="11" y="72"/>
                    <a:pt x="17" y="77"/>
                  </a:cubicBezTo>
                  <a:cubicBezTo>
                    <a:pt x="34" y="87"/>
                    <a:pt x="44" y="75"/>
                    <a:pt x="62" y="74"/>
                  </a:cubicBezTo>
                  <a:cubicBezTo>
                    <a:pt x="88" y="69"/>
                    <a:pt x="112" y="109"/>
                    <a:pt x="128" y="127"/>
                  </a:cubicBezTo>
                  <a:cubicBezTo>
                    <a:pt x="125" y="119"/>
                    <a:pt x="125" y="109"/>
                    <a:pt x="125" y="102"/>
                  </a:cubicBezTo>
                  <a:cubicBezTo>
                    <a:pt x="156" y="124"/>
                    <a:pt x="162" y="155"/>
                    <a:pt x="185" y="183"/>
                  </a:cubicBezTo>
                  <a:cubicBezTo>
                    <a:pt x="192" y="194"/>
                    <a:pt x="207" y="210"/>
                    <a:pt x="223" y="210"/>
                  </a:cubicBezTo>
                  <a:cubicBezTo>
                    <a:pt x="235" y="209"/>
                    <a:pt x="235" y="184"/>
                    <a:pt x="245" y="174"/>
                  </a:cubicBezTo>
                  <a:cubicBezTo>
                    <a:pt x="256" y="185"/>
                    <a:pt x="263" y="161"/>
                    <a:pt x="263" y="153"/>
                  </a:cubicBezTo>
                  <a:cubicBezTo>
                    <a:pt x="263" y="141"/>
                    <a:pt x="263" y="128"/>
                    <a:pt x="261" y="117"/>
                  </a:cubicBezTo>
                  <a:cubicBezTo>
                    <a:pt x="262" y="107"/>
                    <a:pt x="255" y="89"/>
                    <a:pt x="264" y="84"/>
                  </a:cubicBezTo>
                  <a:cubicBezTo>
                    <a:pt x="275" y="80"/>
                    <a:pt x="275" y="93"/>
                    <a:pt x="276" y="101"/>
                  </a:cubicBezTo>
                  <a:cubicBezTo>
                    <a:pt x="284" y="91"/>
                    <a:pt x="290" y="84"/>
                    <a:pt x="297" y="74"/>
                  </a:cubicBezTo>
                  <a:cubicBezTo>
                    <a:pt x="303" y="66"/>
                    <a:pt x="312" y="61"/>
                    <a:pt x="320" y="54"/>
                  </a:cubicBezTo>
                  <a:cubicBezTo>
                    <a:pt x="332" y="41"/>
                    <a:pt x="352" y="19"/>
                    <a:pt x="354" y="0"/>
                  </a:cubicBezTo>
                  <a:cubicBezTo>
                    <a:pt x="348" y="21"/>
                    <a:pt x="346" y="42"/>
                    <a:pt x="341" y="66"/>
                  </a:cubicBezTo>
                  <a:cubicBezTo>
                    <a:pt x="336" y="82"/>
                    <a:pt x="335" y="103"/>
                    <a:pt x="326" y="121"/>
                  </a:cubicBezTo>
                  <a:cubicBezTo>
                    <a:pt x="313" y="147"/>
                    <a:pt x="285" y="193"/>
                    <a:pt x="259" y="205"/>
                  </a:cubicBezTo>
                  <a:cubicBezTo>
                    <a:pt x="253" y="206"/>
                    <a:pt x="247" y="204"/>
                    <a:pt x="242" y="207"/>
                  </a:cubicBezTo>
                  <a:cubicBezTo>
                    <a:pt x="238" y="209"/>
                    <a:pt x="237" y="213"/>
                    <a:pt x="235" y="217"/>
                  </a:cubicBezTo>
                  <a:cubicBezTo>
                    <a:pt x="228" y="226"/>
                    <a:pt x="221" y="228"/>
                    <a:pt x="210" y="230"/>
                  </a:cubicBezTo>
                  <a:cubicBezTo>
                    <a:pt x="186" y="231"/>
                    <a:pt x="167" y="217"/>
                    <a:pt x="149" y="205"/>
                  </a:cubicBezTo>
                  <a:cubicBezTo>
                    <a:pt x="132" y="195"/>
                    <a:pt x="113" y="183"/>
                    <a:pt x="99" y="169"/>
                  </a:cubicBezTo>
                  <a:cubicBezTo>
                    <a:pt x="85" y="154"/>
                    <a:pt x="74" y="136"/>
                    <a:pt x="57" y="122"/>
                  </a:cubicBezTo>
                  <a:cubicBezTo>
                    <a:pt x="38" y="108"/>
                    <a:pt x="14" y="87"/>
                    <a:pt x="2" y="67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174"/>
            <p:cNvSpPr/>
            <p:nvPr userDrawn="1"/>
          </p:nvSpPr>
          <p:spPr bwMode="auto">
            <a:xfrm>
              <a:off x="1098569" y="-443123"/>
              <a:ext cx="998402" cy="920603"/>
            </a:xfrm>
            <a:custGeom>
              <a:avLst/>
              <a:gdLst>
                <a:gd name="T0" fmla="*/ 368 w 662"/>
                <a:gd name="T1" fmla="*/ 36 h 610"/>
                <a:gd name="T2" fmla="*/ 365 w 662"/>
                <a:gd name="T3" fmla="*/ 36 h 610"/>
                <a:gd name="T4" fmla="*/ 467 w 662"/>
                <a:gd name="T5" fmla="*/ 9 h 610"/>
                <a:gd name="T6" fmla="*/ 500 w 662"/>
                <a:gd name="T7" fmla="*/ 2 h 610"/>
                <a:gd name="T8" fmla="*/ 538 w 662"/>
                <a:gd name="T9" fmla="*/ 5 h 610"/>
                <a:gd name="T10" fmla="*/ 594 w 662"/>
                <a:gd name="T11" fmla="*/ 26 h 610"/>
                <a:gd name="T12" fmla="*/ 629 w 662"/>
                <a:gd name="T13" fmla="*/ 70 h 610"/>
                <a:gd name="T14" fmla="*/ 619 w 662"/>
                <a:gd name="T15" fmla="*/ 93 h 610"/>
                <a:gd name="T16" fmla="*/ 623 w 662"/>
                <a:gd name="T17" fmla="*/ 126 h 610"/>
                <a:gd name="T18" fmla="*/ 621 w 662"/>
                <a:gd name="T19" fmla="*/ 198 h 610"/>
                <a:gd name="T20" fmla="*/ 615 w 662"/>
                <a:gd name="T21" fmla="*/ 226 h 610"/>
                <a:gd name="T22" fmla="*/ 603 w 662"/>
                <a:gd name="T23" fmla="*/ 254 h 610"/>
                <a:gd name="T24" fmla="*/ 623 w 662"/>
                <a:gd name="T25" fmla="*/ 270 h 610"/>
                <a:gd name="T26" fmla="*/ 641 w 662"/>
                <a:gd name="T27" fmla="*/ 293 h 610"/>
                <a:gd name="T28" fmla="*/ 648 w 662"/>
                <a:gd name="T29" fmla="*/ 319 h 610"/>
                <a:gd name="T30" fmla="*/ 657 w 662"/>
                <a:gd name="T31" fmla="*/ 354 h 610"/>
                <a:gd name="T32" fmla="*/ 659 w 662"/>
                <a:gd name="T33" fmla="*/ 390 h 610"/>
                <a:gd name="T34" fmla="*/ 643 w 662"/>
                <a:gd name="T35" fmla="*/ 421 h 610"/>
                <a:gd name="T36" fmla="*/ 613 w 662"/>
                <a:gd name="T37" fmla="*/ 473 h 610"/>
                <a:gd name="T38" fmla="*/ 582 w 662"/>
                <a:gd name="T39" fmla="*/ 523 h 610"/>
                <a:gd name="T40" fmla="*/ 514 w 662"/>
                <a:gd name="T41" fmla="*/ 546 h 610"/>
                <a:gd name="T42" fmla="*/ 358 w 662"/>
                <a:gd name="T43" fmla="*/ 552 h 610"/>
                <a:gd name="T44" fmla="*/ 322 w 662"/>
                <a:gd name="T45" fmla="*/ 541 h 610"/>
                <a:gd name="T46" fmla="*/ 293 w 662"/>
                <a:gd name="T47" fmla="*/ 552 h 610"/>
                <a:gd name="T48" fmla="*/ 265 w 662"/>
                <a:gd name="T49" fmla="*/ 578 h 610"/>
                <a:gd name="T50" fmla="*/ 251 w 662"/>
                <a:gd name="T51" fmla="*/ 610 h 610"/>
                <a:gd name="T52" fmla="*/ 202 w 662"/>
                <a:gd name="T53" fmla="*/ 522 h 610"/>
                <a:gd name="T54" fmla="*/ 230 w 662"/>
                <a:gd name="T55" fmla="*/ 435 h 610"/>
                <a:gd name="T56" fmla="*/ 159 w 662"/>
                <a:gd name="T57" fmla="*/ 441 h 610"/>
                <a:gd name="T58" fmla="*/ 133 w 662"/>
                <a:gd name="T59" fmla="*/ 429 h 610"/>
                <a:gd name="T60" fmla="*/ 101 w 662"/>
                <a:gd name="T61" fmla="*/ 419 h 610"/>
                <a:gd name="T62" fmla="*/ 3 w 662"/>
                <a:gd name="T63" fmla="*/ 334 h 610"/>
                <a:gd name="T64" fmla="*/ 10 w 662"/>
                <a:gd name="T65" fmla="*/ 309 h 610"/>
                <a:gd name="T66" fmla="*/ 24 w 662"/>
                <a:gd name="T67" fmla="*/ 274 h 610"/>
                <a:gd name="T68" fmla="*/ 61 w 662"/>
                <a:gd name="T69" fmla="*/ 222 h 610"/>
                <a:gd name="T70" fmla="*/ 176 w 662"/>
                <a:gd name="T71" fmla="*/ 157 h 610"/>
                <a:gd name="T72" fmla="*/ 191 w 662"/>
                <a:gd name="T73" fmla="*/ 158 h 610"/>
                <a:gd name="T74" fmla="*/ 193 w 662"/>
                <a:gd name="T75" fmla="*/ 113 h 610"/>
                <a:gd name="T76" fmla="*/ 201 w 662"/>
                <a:gd name="T77" fmla="*/ 76 h 610"/>
                <a:gd name="T78" fmla="*/ 233 w 662"/>
                <a:gd name="T79" fmla="*/ 12 h 610"/>
                <a:gd name="T80" fmla="*/ 274 w 662"/>
                <a:gd name="T81" fmla="*/ 4 h 610"/>
                <a:gd name="T82" fmla="*/ 313 w 662"/>
                <a:gd name="T83" fmla="*/ 9 h 610"/>
                <a:gd name="T84" fmla="*/ 369 w 662"/>
                <a:gd name="T85" fmla="*/ 41 h 610"/>
                <a:gd name="T86" fmla="*/ 366 w 662"/>
                <a:gd name="T87" fmla="*/ 3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2" h="610">
                  <a:moveTo>
                    <a:pt x="368" y="36"/>
                  </a:moveTo>
                  <a:cubicBezTo>
                    <a:pt x="367" y="37"/>
                    <a:pt x="367" y="37"/>
                    <a:pt x="365" y="36"/>
                  </a:cubicBezTo>
                  <a:cubicBezTo>
                    <a:pt x="383" y="7"/>
                    <a:pt x="439" y="12"/>
                    <a:pt x="467" y="9"/>
                  </a:cubicBezTo>
                  <a:cubicBezTo>
                    <a:pt x="478" y="7"/>
                    <a:pt x="487" y="2"/>
                    <a:pt x="500" y="2"/>
                  </a:cubicBezTo>
                  <a:cubicBezTo>
                    <a:pt x="511" y="0"/>
                    <a:pt x="525" y="3"/>
                    <a:pt x="538" y="5"/>
                  </a:cubicBezTo>
                  <a:cubicBezTo>
                    <a:pt x="558" y="8"/>
                    <a:pt x="577" y="13"/>
                    <a:pt x="594" y="26"/>
                  </a:cubicBezTo>
                  <a:cubicBezTo>
                    <a:pt x="609" y="37"/>
                    <a:pt x="632" y="50"/>
                    <a:pt x="629" y="70"/>
                  </a:cubicBezTo>
                  <a:cubicBezTo>
                    <a:pt x="628" y="77"/>
                    <a:pt x="620" y="84"/>
                    <a:pt x="619" y="93"/>
                  </a:cubicBezTo>
                  <a:cubicBezTo>
                    <a:pt x="619" y="103"/>
                    <a:pt x="623" y="116"/>
                    <a:pt x="623" y="126"/>
                  </a:cubicBezTo>
                  <a:cubicBezTo>
                    <a:pt x="625" y="150"/>
                    <a:pt x="624" y="175"/>
                    <a:pt x="621" y="198"/>
                  </a:cubicBezTo>
                  <a:cubicBezTo>
                    <a:pt x="619" y="206"/>
                    <a:pt x="618" y="215"/>
                    <a:pt x="615" y="226"/>
                  </a:cubicBezTo>
                  <a:cubicBezTo>
                    <a:pt x="611" y="230"/>
                    <a:pt x="601" y="250"/>
                    <a:pt x="603" y="254"/>
                  </a:cubicBezTo>
                  <a:cubicBezTo>
                    <a:pt x="604" y="260"/>
                    <a:pt x="617" y="265"/>
                    <a:pt x="623" y="270"/>
                  </a:cubicBezTo>
                  <a:cubicBezTo>
                    <a:pt x="631" y="276"/>
                    <a:pt x="638" y="284"/>
                    <a:pt x="641" y="293"/>
                  </a:cubicBezTo>
                  <a:cubicBezTo>
                    <a:pt x="645" y="304"/>
                    <a:pt x="643" y="310"/>
                    <a:pt x="648" y="319"/>
                  </a:cubicBezTo>
                  <a:cubicBezTo>
                    <a:pt x="654" y="331"/>
                    <a:pt x="656" y="338"/>
                    <a:pt x="657" y="354"/>
                  </a:cubicBezTo>
                  <a:cubicBezTo>
                    <a:pt x="657" y="364"/>
                    <a:pt x="662" y="380"/>
                    <a:pt x="659" y="390"/>
                  </a:cubicBezTo>
                  <a:cubicBezTo>
                    <a:pt x="653" y="401"/>
                    <a:pt x="646" y="411"/>
                    <a:pt x="643" y="421"/>
                  </a:cubicBezTo>
                  <a:cubicBezTo>
                    <a:pt x="634" y="439"/>
                    <a:pt x="625" y="457"/>
                    <a:pt x="613" y="473"/>
                  </a:cubicBezTo>
                  <a:cubicBezTo>
                    <a:pt x="601" y="489"/>
                    <a:pt x="594" y="507"/>
                    <a:pt x="582" y="523"/>
                  </a:cubicBezTo>
                  <a:cubicBezTo>
                    <a:pt x="570" y="539"/>
                    <a:pt x="535" y="539"/>
                    <a:pt x="514" y="546"/>
                  </a:cubicBezTo>
                  <a:cubicBezTo>
                    <a:pt x="463" y="560"/>
                    <a:pt x="411" y="562"/>
                    <a:pt x="358" y="552"/>
                  </a:cubicBezTo>
                  <a:cubicBezTo>
                    <a:pt x="345" y="549"/>
                    <a:pt x="333" y="542"/>
                    <a:pt x="322" y="541"/>
                  </a:cubicBezTo>
                  <a:cubicBezTo>
                    <a:pt x="307" y="537"/>
                    <a:pt x="303" y="542"/>
                    <a:pt x="293" y="552"/>
                  </a:cubicBezTo>
                  <a:cubicBezTo>
                    <a:pt x="283" y="559"/>
                    <a:pt x="273" y="569"/>
                    <a:pt x="265" y="578"/>
                  </a:cubicBezTo>
                  <a:cubicBezTo>
                    <a:pt x="258" y="588"/>
                    <a:pt x="257" y="602"/>
                    <a:pt x="251" y="610"/>
                  </a:cubicBezTo>
                  <a:cubicBezTo>
                    <a:pt x="219" y="598"/>
                    <a:pt x="201" y="554"/>
                    <a:pt x="202" y="522"/>
                  </a:cubicBezTo>
                  <a:cubicBezTo>
                    <a:pt x="202" y="494"/>
                    <a:pt x="208" y="456"/>
                    <a:pt x="230" y="435"/>
                  </a:cubicBezTo>
                  <a:cubicBezTo>
                    <a:pt x="214" y="448"/>
                    <a:pt x="177" y="450"/>
                    <a:pt x="159" y="441"/>
                  </a:cubicBezTo>
                  <a:cubicBezTo>
                    <a:pt x="149" y="438"/>
                    <a:pt x="141" y="432"/>
                    <a:pt x="133" y="429"/>
                  </a:cubicBezTo>
                  <a:cubicBezTo>
                    <a:pt x="122" y="425"/>
                    <a:pt x="112" y="425"/>
                    <a:pt x="101" y="419"/>
                  </a:cubicBezTo>
                  <a:cubicBezTo>
                    <a:pt x="65" y="397"/>
                    <a:pt x="17" y="374"/>
                    <a:pt x="3" y="334"/>
                  </a:cubicBezTo>
                  <a:cubicBezTo>
                    <a:pt x="0" y="321"/>
                    <a:pt x="2" y="318"/>
                    <a:pt x="10" y="309"/>
                  </a:cubicBezTo>
                  <a:cubicBezTo>
                    <a:pt x="17" y="296"/>
                    <a:pt x="20" y="286"/>
                    <a:pt x="24" y="274"/>
                  </a:cubicBezTo>
                  <a:cubicBezTo>
                    <a:pt x="34" y="257"/>
                    <a:pt x="48" y="240"/>
                    <a:pt x="61" y="222"/>
                  </a:cubicBezTo>
                  <a:cubicBezTo>
                    <a:pt x="89" y="186"/>
                    <a:pt x="130" y="165"/>
                    <a:pt x="176" y="157"/>
                  </a:cubicBezTo>
                  <a:cubicBezTo>
                    <a:pt x="181" y="158"/>
                    <a:pt x="186" y="158"/>
                    <a:pt x="191" y="158"/>
                  </a:cubicBezTo>
                  <a:cubicBezTo>
                    <a:pt x="195" y="149"/>
                    <a:pt x="192" y="124"/>
                    <a:pt x="193" y="113"/>
                  </a:cubicBezTo>
                  <a:cubicBezTo>
                    <a:pt x="193" y="100"/>
                    <a:pt x="197" y="88"/>
                    <a:pt x="201" y="76"/>
                  </a:cubicBezTo>
                  <a:cubicBezTo>
                    <a:pt x="208" y="58"/>
                    <a:pt x="216" y="24"/>
                    <a:pt x="233" y="12"/>
                  </a:cubicBezTo>
                  <a:cubicBezTo>
                    <a:pt x="241" y="8"/>
                    <a:pt x="263" y="5"/>
                    <a:pt x="274" y="4"/>
                  </a:cubicBezTo>
                  <a:cubicBezTo>
                    <a:pt x="286" y="2"/>
                    <a:pt x="300" y="6"/>
                    <a:pt x="313" y="9"/>
                  </a:cubicBezTo>
                  <a:cubicBezTo>
                    <a:pt x="334" y="17"/>
                    <a:pt x="351" y="28"/>
                    <a:pt x="369" y="41"/>
                  </a:cubicBezTo>
                  <a:cubicBezTo>
                    <a:pt x="367" y="40"/>
                    <a:pt x="367" y="40"/>
                    <a:pt x="366" y="39"/>
                  </a:cubicBezTo>
                </a:path>
              </a:pathLst>
            </a:custGeom>
            <a:solidFill>
              <a:srgbClr val="F3D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175"/>
            <p:cNvSpPr/>
            <p:nvPr userDrawn="1"/>
          </p:nvSpPr>
          <p:spPr bwMode="auto">
            <a:xfrm>
              <a:off x="1114777" y="-141657"/>
              <a:ext cx="525134" cy="299844"/>
            </a:xfrm>
            <a:custGeom>
              <a:avLst/>
              <a:gdLst>
                <a:gd name="T0" fmla="*/ 303 w 349"/>
                <a:gd name="T1" fmla="*/ 136 h 198"/>
                <a:gd name="T2" fmla="*/ 271 w 349"/>
                <a:gd name="T3" fmla="*/ 161 h 198"/>
                <a:gd name="T4" fmla="*/ 202 w 349"/>
                <a:gd name="T5" fmla="*/ 196 h 198"/>
                <a:gd name="T6" fmla="*/ 202 w 349"/>
                <a:gd name="T7" fmla="*/ 196 h 198"/>
                <a:gd name="T8" fmla="*/ 202 w 349"/>
                <a:gd name="T9" fmla="*/ 196 h 198"/>
                <a:gd name="T10" fmla="*/ 213 w 349"/>
                <a:gd name="T11" fmla="*/ 172 h 198"/>
                <a:gd name="T12" fmla="*/ 171 w 349"/>
                <a:gd name="T13" fmla="*/ 190 h 198"/>
                <a:gd name="T14" fmla="*/ 157 w 349"/>
                <a:gd name="T15" fmla="*/ 179 h 198"/>
                <a:gd name="T16" fmla="*/ 160 w 349"/>
                <a:gd name="T17" fmla="*/ 172 h 198"/>
                <a:gd name="T18" fmla="*/ 109 w 349"/>
                <a:gd name="T19" fmla="*/ 175 h 198"/>
                <a:gd name="T20" fmla="*/ 71 w 349"/>
                <a:gd name="T21" fmla="*/ 156 h 198"/>
                <a:gd name="T22" fmla="*/ 0 w 349"/>
                <a:gd name="T23" fmla="*/ 121 h 198"/>
                <a:gd name="T24" fmla="*/ 61 w 349"/>
                <a:gd name="T25" fmla="*/ 88 h 198"/>
                <a:gd name="T26" fmla="*/ 85 w 349"/>
                <a:gd name="T27" fmla="*/ 66 h 198"/>
                <a:gd name="T28" fmla="*/ 101 w 349"/>
                <a:gd name="T29" fmla="*/ 56 h 198"/>
                <a:gd name="T30" fmla="*/ 90 w 349"/>
                <a:gd name="T31" fmla="*/ 47 h 198"/>
                <a:gd name="T32" fmla="*/ 129 w 349"/>
                <a:gd name="T33" fmla="*/ 29 h 198"/>
                <a:gd name="T34" fmla="*/ 140 w 349"/>
                <a:gd name="T35" fmla="*/ 28 h 198"/>
                <a:gd name="T36" fmla="*/ 142 w 349"/>
                <a:gd name="T37" fmla="*/ 19 h 198"/>
                <a:gd name="T38" fmla="*/ 151 w 349"/>
                <a:gd name="T39" fmla="*/ 4 h 198"/>
                <a:gd name="T40" fmla="*/ 188 w 349"/>
                <a:gd name="T41" fmla="*/ 12 h 198"/>
                <a:gd name="T42" fmla="*/ 205 w 349"/>
                <a:gd name="T43" fmla="*/ 45 h 198"/>
                <a:gd name="T44" fmla="*/ 276 w 349"/>
                <a:gd name="T45" fmla="*/ 67 h 198"/>
                <a:gd name="T46" fmla="*/ 349 w 349"/>
                <a:gd name="T47" fmla="*/ 73 h 198"/>
                <a:gd name="T48" fmla="*/ 330 w 349"/>
                <a:gd name="T49" fmla="*/ 88 h 198"/>
                <a:gd name="T50" fmla="*/ 336 w 349"/>
                <a:gd name="T51" fmla="*/ 113 h 198"/>
                <a:gd name="T52" fmla="*/ 298 w 349"/>
                <a:gd name="T53" fmla="*/ 13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9" h="198">
                  <a:moveTo>
                    <a:pt x="303" y="136"/>
                  </a:moveTo>
                  <a:cubicBezTo>
                    <a:pt x="294" y="139"/>
                    <a:pt x="280" y="153"/>
                    <a:pt x="271" y="161"/>
                  </a:cubicBezTo>
                  <a:cubicBezTo>
                    <a:pt x="249" y="180"/>
                    <a:pt x="233" y="198"/>
                    <a:pt x="202" y="196"/>
                  </a:cubicBezTo>
                  <a:cubicBezTo>
                    <a:pt x="202" y="196"/>
                    <a:pt x="202" y="196"/>
                    <a:pt x="202" y="196"/>
                  </a:cubicBezTo>
                  <a:cubicBezTo>
                    <a:pt x="202" y="196"/>
                    <a:pt x="202" y="196"/>
                    <a:pt x="202" y="196"/>
                  </a:cubicBezTo>
                  <a:cubicBezTo>
                    <a:pt x="208" y="188"/>
                    <a:pt x="210" y="182"/>
                    <a:pt x="213" y="172"/>
                  </a:cubicBezTo>
                  <a:cubicBezTo>
                    <a:pt x="199" y="179"/>
                    <a:pt x="189" y="186"/>
                    <a:pt x="171" y="190"/>
                  </a:cubicBezTo>
                  <a:cubicBezTo>
                    <a:pt x="174" y="183"/>
                    <a:pt x="163" y="181"/>
                    <a:pt x="157" y="179"/>
                  </a:cubicBezTo>
                  <a:cubicBezTo>
                    <a:pt x="158" y="178"/>
                    <a:pt x="159" y="173"/>
                    <a:pt x="160" y="172"/>
                  </a:cubicBezTo>
                  <a:cubicBezTo>
                    <a:pt x="147" y="166"/>
                    <a:pt x="125" y="178"/>
                    <a:pt x="109" y="175"/>
                  </a:cubicBezTo>
                  <a:cubicBezTo>
                    <a:pt x="96" y="173"/>
                    <a:pt x="82" y="165"/>
                    <a:pt x="71" y="156"/>
                  </a:cubicBezTo>
                  <a:cubicBezTo>
                    <a:pt x="50" y="142"/>
                    <a:pt x="23" y="137"/>
                    <a:pt x="0" y="121"/>
                  </a:cubicBezTo>
                  <a:cubicBezTo>
                    <a:pt x="13" y="101"/>
                    <a:pt x="41" y="97"/>
                    <a:pt x="61" y="88"/>
                  </a:cubicBezTo>
                  <a:cubicBezTo>
                    <a:pt x="71" y="81"/>
                    <a:pt x="76" y="74"/>
                    <a:pt x="85" y="66"/>
                  </a:cubicBezTo>
                  <a:cubicBezTo>
                    <a:pt x="93" y="59"/>
                    <a:pt x="93" y="59"/>
                    <a:pt x="101" y="56"/>
                  </a:cubicBezTo>
                  <a:cubicBezTo>
                    <a:pt x="98" y="53"/>
                    <a:pt x="95" y="51"/>
                    <a:pt x="90" y="47"/>
                  </a:cubicBezTo>
                  <a:cubicBezTo>
                    <a:pt x="94" y="35"/>
                    <a:pt x="119" y="32"/>
                    <a:pt x="129" y="29"/>
                  </a:cubicBezTo>
                  <a:cubicBezTo>
                    <a:pt x="132" y="29"/>
                    <a:pt x="139" y="29"/>
                    <a:pt x="140" y="28"/>
                  </a:cubicBezTo>
                  <a:cubicBezTo>
                    <a:pt x="146" y="23"/>
                    <a:pt x="140" y="25"/>
                    <a:pt x="142" y="19"/>
                  </a:cubicBezTo>
                  <a:cubicBezTo>
                    <a:pt x="143" y="10"/>
                    <a:pt x="137" y="8"/>
                    <a:pt x="151" y="4"/>
                  </a:cubicBezTo>
                  <a:cubicBezTo>
                    <a:pt x="163" y="0"/>
                    <a:pt x="179" y="3"/>
                    <a:pt x="188" y="12"/>
                  </a:cubicBezTo>
                  <a:cubicBezTo>
                    <a:pt x="193" y="21"/>
                    <a:pt x="198" y="34"/>
                    <a:pt x="205" y="45"/>
                  </a:cubicBezTo>
                  <a:cubicBezTo>
                    <a:pt x="221" y="70"/>
                    <a:pt x="248" y="73"/>
                    <a:pt x="276" y="67"/>
                  </a:cubicBezTo>
                  <a:cubicBezTo>
                    <a:pt x="297" y="63"/>
                    <a:pt x="328" y="64"/>
                    <a:pt x="349" y="73"/>
                  </a:cubicBezTo>
                  <a:cubicBezTo>
                    <a:pt x="341" y="77"/>
                    <a:pt x="333" y="81"/>
                    <a:pt x="330" y="88"/>
                  </a:cubicBezTo>
                  <a:cubicBezTo>
                    <a:pt x="323" y="101"/>
                    <a:pt x="330" y="104"/>
                    <a:pt x="336" y="113"/>
                  </a:cubicBezTo>
                  <a:cubicBezTo>
                    <a:pt x="326" y="123"/>
                    <a:pt x="311" y="132"/>
                    <a:pt x="298" y="137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176"/>
            <p:cNvSpPr/>
            <p:nvPr userDrawn="1"/>
          </p:nvSpPr>
          <p:spPr bwMode="auto">
            <a:xfrm>
              <a:off x="1411381" y="-404224"/>
              <a:ext cx="275534" cy="371159"/>
            </a:xfrm>
            <a:custGeom>
              <a:avLst/>
              <a:gdLst>
                <a:gd name="T0" fmla="*/ 143 w 183"/>
                <a:gd name="T1" fmla="*/ 240 h 246"/>
                <a:gd name="T2" fmla="*/ 1 w 183"/>
                <a:gd name="T3" fmla="*/ 149 h 246"/>
                <a:gd name="T4" fmla="*/ 26 w 183"/>
                <a:gd name="T5" fmla="*/ 160 h 246"/>
                <a:gd name="T6" fmla="*/ 15 w 183"/>
                <a:gd name="T7" fmla="*/ 141 h 246"/>
                <a:gd name="T8" fmla="*/ 19 w 183"/>
                <a:gd name="T9" fmla="*/ 142 h 246"/>
                <a:gd name="T10" fmla="*/ 6 w 183"/>
                <a:gd name="T11" fmla="*/ 104 h 246"/>
                <a:gd name="T12" fmla="*/ 9 w 183"/>
                <a:gd name="T13" fmla="*/ 66 h 246"/>
                <a:gd name="T14" fmla="*/ 25 w 183"/>
                <a:gd name="T15" fmla="*/ 36 h 246"/>
                <a:gd name="T16" fmla="*/ 28 w 183"/>
                <a:gd name="T17" fmla="*/ 3 h 246"/>
                <a:gd name="T18" fmla="*/ 53 w 183"/>
                <a:gd name="T19" fmla="*/ 10 h 246"/>
                <a:gd name="T20" fmla="*/ 54 w 183"/>
                <a:gd name="T21" fmla="*/ 2 h 246"/>
                <a:gd name="T22" fmla="*/ 117 w 183"/>
                <a:gd name="T23" fmla="*/ 34 h 246"/>
                <a:gd name="T24" fmla="*/ 162 w 183"/>
                <a:gd name="T25" fmla="*/ 78 h 246"/>
                <a:gd name="T26" fmla="*/ 167 w 183"/>
                <a:gd name="T27" fmla="*/ 67 h 246"/>
                <a:gd name="T28" fmla="*/ 182 w 183"/>
                <a:gd name="T29" fmla="*/ 104 h 246"/>
                <a:gd name="T30" fmla="*/ 173 w 183"/>
                <a:gd name="T31" fmla="*/ 152 h 246"/>
                <a:gd name="T32" fmla="*/ 177 w 183"/>
                <a:gd name="T33" fmla="*/ 143 h 246"/>
                <a:gd name="T34" fmla="*/ 173 w 183"/>
                <a:gd name="T35" fmla="*/ 175 h 246"/>
                <a:gd name="T36" fmla="*/ 158 w 183"/>
                <a:gd name="T37" fmla="*/ 204 h 246"/>
                <a:gd name="T38" fmla="*/ 153 w 183"/>
                <a:gd name="T39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46">
                  <a:moveTo>
                    <a:pt x="143" y="240"/>
                  </a:moveTo>
                  <a:cubicBezTo>
                    <a:pt x="104" y="218"/>
                    <a:pt x="0" y="210"/>
                    <a:pt x="1" y="149"/>
                  </a:cubicBezTo>
                  <a:cubicBezTo>
                    <a:pt x="8" y="153"/>
                    <a:pt x="17" y="161"/>
                    <a:pt x="26" y="160"/>
                  </a:cubicBezTo>
                  <a:cubicBezTo>
                    <a:pt x="22" y="152"/>
                    <a:pt x="17" y="148"/>
                    <a:pt x="15" y="141"/>
                  </a:cubicBezTo>
                  <a:cubicBezTo>
                    <a:pt x="16" y="142"/>
                    <a:pt x="19" y="142"/>
                    <a:pt x="19" y="142"/>
                  </a:cubicBezTo>
                  <a:cubicBezTo>
                    <a:pt x="16" y="127"/>
                    <a:pt x="8" y="121"/>
                    <a:pt x="6" y="104"/>
                  </a:cubicBezTo>
                  <a:cubicBezTo>
                    <a:pt x="5" y="91"/>
                    <a:pt x="7" y="80"/>
                    <a:pt x="9" y="66"/>
                  </a:cubicBezTo>
                  <a:cubicBezTo>
                    <a:pt x="13" y="55"/>
                    <a:pt x="24" y="50"/>
                    <a:pt x="25" y="36"/>
                  </a:cubicBezTo>
                  <a:cubicBezTo>
                    <a:pt x="25" y="26"/>
                    <a:pt x="27" y="14"/>
                    <a:pt x="28" y="3"/>
                  </a:cubicBezTo>
                  <a:cubicBezTo>
                    <a:pt x="36" y="6"/>
                    <a:pt x="44" y="8"/>
                    <a:pt x="53" y="10"/>
                  </a:cubicBezTo>
                  <a:cubicBezTo>
                    <a:pt x="53" y="7"/>
                    <a:pt x="54" y="5"/>
                    <a:pt x="54" y="2"/>
                  </a:cubicBezTo>
                  <a:cubicBezTo>
                    <a:pt x="76" y="0"/>
                    <a:pt x="102" y="22"/>
                    <a:pt x="117" y="34"/>
                  </a:cubicBezTo>
                  <a:cubicBezTo>
                    <a:pt x="136" y="49"/>
                    <a:pt x="149" y="55"/>
                    <a:pt x="162" y="78"/>
                  </a:cubicBezTo>
                  <a:cubicBezTo>
                    <a:pt x="162" y="74"/>
                    <a:pt x="165" y="70"/>
                    <a:pt x="167" y="67"/>
                  </a:cubicBezTo>
                  <a:cubicBezTo>
                    <a:pt x="176" y="72"/>
                    <a:pt x="179" y="94"/>
                    <a:pt x="182" y="104"/>
                  </a:cubicBezTo>
                  <a:cubicBezTo>
                    <a:pt x="183" y="119"/>
                    <a:pt x="179" y="137"/>
                    <a:pt x="173" y="152"/>
                  </a:cubicBezTo>
                  <a:cubicBezTo>
                    <a:pt x="173" y="148"/>
                    <a:pt x="175" y="146"/>
                    <a:pt x="177" y="143"/>
                  </a:cubicBezTo>
                  <a:cubicBezTo>
                    <a:pt x="177" y="153"/>
                    <a:pt x="176" y="164"/>
                    <a:pt x="173" y="175"/>
                  </a:cubicBezTo>
                  <a:cubicBezTo>
                    <a:pt x="169" y="187"/>
                    <a:pt x="161" y="193"/>
                    <a:pt x="158" y="204"/>
                  </a:cubicBezTo>
                  <a:cubicBezTo>
                    <a:pt x="155" y="211"/>
                    <a:pt x="151" y="246"/>
                    <a:pt x="153" y="245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177"/>
            <p:cNvSpPr/>
            <p:nvPr userDrawn="1"/>
          </p:nvSpPr>
          <p:spPr bwMode="auto">
            <a:xfrm>
              <a:off x="1651256" y="-375050"/>
              <a:ext cx="372781" cy="374400"/>
            </a:xfrm>
            <a:custGeom>
              <a:avLst/>
              <a:gdLst>
                <a:gd name="T0" fmla="*/ 11 w 247"/>
                <a:gd name="T1" fmla="*/ 214 h 248"/>
                <a:gd name="T2" fmla="*/ 19 w 247"/>
                <a:gd name="T3" fmla="*/ 195 h 248"/>
                <a:gd name="T4" fmla="*/ 43 w 247"/>
                <a:gd name="T5" fmla="*/ 143 h 248"/>
                <a:gd name="T6" fmla="*/ 59 w 247"/>
                <a:gd name="T7" fmla="*/ 74 h 248"/>
                <a:gd name="T8" fmla="*/ 53 w 247"/>
                <a:gd name="T9" fmla="*/ 55 h 248"/>
                <a:gd name="T10" fmla="*/ 63 w 247"/>
                <a:gd name="T11" fmla="*/ 40 h 248"/>
                <a:gd name="T12" fmla="*/ 101 w 247"/>
                <a:gd name="T13" fmla="*/ 29 h 248"/>
                <a:gd name="T14" fmla="*/ 94 w 247"/>
                <a:gd name="T15" fmla="*/ 39 h 248"/>
                <a:gd name="T16" fmla="*/ 117 w 247"/>
                <a:gd name="T17" fmla="*/ 24 h 248"/>
                <a:gd name="T18" fmla="*/ 125 w 247"/>
                <a:gd name="T19" fmla="*/ 30 h 248"/>
                <a:gd name="T20" fmla="*/ 141 w 247"/>
                <a:gd name="T21" fmla="*/ 27 h 248"/>
                <a:gd name="T22" fmla="*/ 141 w 247"/>
                <a:gd name="T23" fmla="*/ 62 h 248"/>
                <a:gd name="T24" fmla="*/ 190 w 247"/>
                <a:gd name="T25" fmla="*/ 35 h 248"/>
                <a:gd name="T26" fmla="*/ 247 w 247"/>
                <a:gd name="T27" fmla="*/ 0 h 248"/>
                <a:gd name="T28" fmla="*/ 233 w 247"/>
                <a:gd name="T29" fmla="*/ 38 h 248"/>
                <a:gd name="T30" fmla="*/ 226 w 247"/>
                <a:gd name="T31" fmla="*/ 75 h 248"/>
                <a:gd name="T32" fmla="*/ 213 w 247"/>
                <a:gd name="T33" fmla="*/ 93 h 248"/>
                <a:gd name="T34" fmla="*/ 217 w 247"/>
                <a:gd name="T35" fmla="*/ 101 h 248"/>
                <a:gd name="T36" fmla="*/ 210 w 247"/>
                <a:gd name="T37" fmla="*/ 113 h 248"/>
                <a:gd name="T38" fmla="*/ 183 w 247"/>
                <a:gd name="T39" fmla="*/ 142 h 248"/>
                <a:gd name="T40" fmla="*/ 209 w 247"/>
                <a:gd name="T41" fmla="*/ 137 h 248"/>
                <a:gd name="T42" fmla="*/ 197 w 247"/>
                <a:gd name="T43" fmla="*/ 169 h 248"/>
                <a:gd name="T44" fmla="*/ 168 w 247"/>
                <a:gd name="T45" fmla="*/ 191 h 248"/>
                <a:gd name="T46" fmla="*/ 87 w 247"/>
                <a:gd name="T47" fmla="*/ 214 h 248"/>
                <a:gd name="T48" fmla="*/ 63 w 247"/>
                <a:gd name="T49" fmla="*/ 236 h 248"/>
                <a:gd name="T50" fmla="*/ 24 w 247"/>
                <a:gd name="T51" fmla="*/ 247 h 248"/>
                <a:gd name="T52" fmla="*/ 7 w 247"/>
                <a:gd name="T53" fmla="*/ 21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248">
                  <a:moveTo>
                    <a:pt x="11" y="214"/>
                  </a:moveTo>
                  <a:cubicBezTo>
                    <a:pt x="12" y="207"/>
                    <a:pt x="17" y="201"/>
                    <a:pt x="19" y="195"/>
                  </a:cubicBezTo>
                  <a:cubicBezTo>
                    <a:pt x="28" y="177"/>
                    <a:pt x="31" y="159"/>
                    <a:pt x="43" y="143"/>
                  </a:cubicBezTo>
                  <a:cubicBezTo>
                    <a:pt x="58" y="124"/>
                    <a:pt x="63" y="98"/>
                    <a:pt x="59" y="74"/>
                  </a:cubicBezTo>
                  <a:cubicBezTo>
                    <a:pt x="58" y="69"/>
                    <a:pt x="56" y="62"/>
                    <a:pt x="53" y="55"/>
                  </a:cubicBezTo>
                  <a:cubicBezTo>
                    <a:pt x="53" y="42"/>
                    <a:pt x="52" y="44"/>
                    <a:pt x="63" y="40"/>
                  </a:cubicBezTo>
                  <a:cubicBezTo>
                    <a:pt x="71" y="36"/>
                    <a:pt x="94" y="26"/>
                    <a:pt x="101" y="29"/>
                  </a:cubicBezTo>
                  <a:cubicBezTo>
                    <a:pt x="99" y="32"/>
                    <a:pt x="96" y="35"/>
                    <a:pt x="94" y="39"/>
                  </a:cubicBezTo>
                  <a:cubicBezTo>
                    <a:pt x="99" y="32"/>
                    <a:pt x="110" y="24"/>
                    <a:pt x="117" y="24"/>
                  </a:cubicBezTo>
                  <a:cubicBezTo>
                    <a:pt x="122" y="25"/>
                    <a:pt x="123" y="31"/>
                    <a:pt x="125" y="30"/>
                  </a:cubicBezTo>
                  <a:cubicBezTo>
                    <a:pt x="130" y="31"/>
                    <a:pt x="135" y="28"/>
                    <a:pt x="141" y="27"/>
                  </a:cubicBezTo>
                  <a:cubicBezTo>
                    <a:pt x="172" y="18"/>
                    <a:pt x="142" y="48"/>
                    <a:pt x="141" y="62"/>
                  </a:cubicBezTo>
                  <a:cubicBezTo>
                    <a:pt x="159" y="56"/>
                    <a:pt x="172" y="41"/>
                    <a:pt x="190" y="35"/>
                  </a:cubicBezTo>
                  <a:cubicBezTo>
                    <a:pt x="206" y="27"/>
                    <a:pt x="237" y="16"/>
                    <a:pt x="247" y="0"/>
                  </a:cubicBezTo>
                  <a:cubicBezTo>
                    <a:pt x="241" y="11"/>
                    <a:pt x="237" y="26"/>
                    <a:pt x="233" y="38"/>
                  </a:cubicBezTo>
                  <a:cubicBezTo>
                    <a:pt x="228" y="47"/>
                    <a:pt x="214" y="68"/>
                    <a:pt x="226" y="75"/>
                  </a:cubicBezTo>
                  <a:cubicBezTo>
                    <a:pt x="223" y="80"/>
                    <a:pt x="215" y="87"/>
                    <a:pt x="213" y="93"/>
                  </a:cubicBezTo>
                  <a:cubicBezTo>
                    <a:pt x="213" y="96"/>
                    <a:pt x="218" y="99"/>
                    <a:pt x="217" y="101"/>
                  </a:cubicBezTo>
                  <a:cubicBezTo>
                    <a:pt x="216" y="105"/>
                    <a:pt x="214" y="108"/>
                    <a:pt x="210" y="113"/>
                  </a:cubicBezTo>
                  <a:cubicBezTo>
                    <a:pt x="202" y="124"/>
                    <a:pt x="193" y="132"/>
                    <a:pt x="183" y="142"/>
                  </a:cubicBezTo>
                  <a:cubicBezTo>
                    <a:pt x="190" y="146"/>
                    <a:pt x="203" y="142"/>
                    <a:pt x="209" y="137"/>
                  </a:cubicBezTo>
                  <a:cubicBezTo>
                    <a:pt x="206" y="148"/>
                    <a:pt x="202" y="160"/>
                    <a:pt x="197" y="169"/>
                  </a:cubicBezTo>
                  <a:cubicBezTo>
                    <a:pt x="189" y="183"/>
                    <a:pt x="181" y="186"/>
                    <a:pt x="168" y="191"/>
                  </a:cubicBezTo>
                  <a:cubicBezTo>
                    <a:pt x="142" y="199"/>
                    <a:pt x="109" y="202"/>
                    <a:pt x="87" y="214"/>
                  </a:cubicBezTo>
                  <a:cubicBezTo>
                    <a:pt x="76" y="219"/>
                    <a:pt x="72" y="231"/>
                    <a:pt x="63" y="236"/>
                  </a:cubicBezTo>
                  <a:cubicBezTo>
                    <a:pt x="53" y="242"/>
                    <a:pt x="35" y="245"/>
                    <a:pt x="24" y="247"/>
                  </a:cubicBezTo>
                  <a:cubicBezTo>
                    <a:pt x="0" y="248"/>
                    <a:pt x="3" y="228"/>
                    <a:pt x="7" y="211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178"/>
            <p:cNvSpPr/>
            <p:nvPr userDrawn="1"/>
          </p:nvSpPr>
          <p:spPr bwMode="auto">
            <a:xfrm>
              <a:off x="1651256" y="-13615"/>
              <a:ext cx="343606" cy="332260"/>
            </a:xfrm>
            <a:custGeom>
              <a:avLst/>
              <a:gdLst>
                <a:gd name="T0" fmla="*/ 10 w 228"/>
                <a:gd name="T1" fmla="*/ 71 h 219"/>
                <a:gd name="T2" fmla="*/ 0 w 228"/>
                <a:gd name="T3" fmla="*/ 195 h 219"/>
                <a:gd name="T4" fmla="*/ 36 w 228"/>
                <a:gd name="T5" fmla="*/ 106 h 219"/>
                <a:gd name="T6" fmla="*/ 84 w 228"/>
                <a:gd name="T7" fmla="*/ 197 h 219"/>
                <a:gd name="T8" fmla="*/ 71 w 228"/>
                <a:gd name="T9" fmla="*/ 149 h 219"/>
                <a:gd name="T10" fmla="*/ 97 w 228"/>
                <a:gd name="T11" fmla="*/ 174 h 219"/>
                <a:gd name="T12" fmla="*/ 132 w 228"/>
                <a:gd name="T13" fmla="*/ 200 h 219"/>
                <a:gd name="T14" fmla="*/ 201 w 228"/>
                <a:gd name="T15" fmla="*/ 198 h 219"/>
                <a:gd name="T16" fmla="*/ 208 w 228"/>
                <a:gd name="T17" fmla="*/ 203 h 219"/>
                <a:gd name="T18" fmla="*/ 213 w 228"/>
                <a:gd name="T19" fmla="*/ 177 h 219"/>
                <a:gd name="T20" fmla="*/ 206 w 228"/>
                <a:gd name="T21" fmla="*/ 134 h 219"/>
                <a:gd name="T22" fmla="*/ 216 w 228"/>
                <a:gd name="T23" fmla="*/ 117 h 219"/>
                <a:gd name="T24" fmla="*/ 221 w 228"/>
                <a:gd name="T25" fmla="*/ 98 h 219"/>
                <a:gd name="T26" fmla="*/ 210 w 228"/>
                <a:gd name="T27" fmla="*/ 79 h 219"/>
                <a:gd name="T28" fmla="*/ 220 w 228"/>
                <a:gd name="T29" fmla="*/ 62 h 219"/>
                <a:gd name="T30" fmla="*/ 209 w 228"/>
                <a:gd name="T31" fmla="*/ 41 h 219"/>
                <a:gd name="T32" fmla="*/ 188 w 228"/>
                <a:gd name="T33" fmla="*/ 32 h 219"/>
                <a:gd name="T34" fmla="*/ 138 w 228"/>
                <a:gd name="T35" fmla="*/ 26 h 219"/>
                <a:gd name="T36" fmla="*/ 89 w 228"/>
                <a:gd name="T37" fmla="*/ 11 h 219"/>
                <a:gd name="T38" fmla="*/ 36 w 228"/>
                <a:gd name="T39" fmla="*/ 11 h 219"/>
                <a:gd name="T40" fmla="*/ 33 w 228"/>
                <a:gd name="T41" fmla="*/ 24 h 219"/>
                <a:gd name="T42" fmla="*/ 25 w 228"/>
                <a:gd name="T43" fmla="*/ 32 h 219"/>
                <a:gd name="T44" fmla="*/ 7 w 228"/>
                <a:gd name="T45" fmla="*/ 4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219">
                  <a:moveTo>
                    <a:pt x="10" y="71"/>
                  </a:moveTo>
                  <a:cubicBezTo>
                    <a:pt x="17" y="114"/>
                    <a:pt x="31" y="155"/>
                    <a:pt x="0" y="195"/>
                  </a:cubicBezTo>
                  <a:cubicBezTo>
                    <a:pt x="22" y="166"/>
                    <a:pt x="36" y="142"/>
                    <a:pt x="36" y="106"/>
                  </a:cubicBezTo>
                  <a:cubicBezTo>
                    <a:pt x="66" y="122"/>
                    <a:pt x="43" y="192"/>
                    <a:pt x="84" y="197"/>
                  </a:cubicBezTo>
                  <a:cubicBezTo>
                    <a:pt x="80" y="183"/>
                    <a:pt x="69" y="164"/>
                    <a:pt x="71" y="149"/>
                  </a:cubicBezTo>
                  <a:cubicBezTo>
                    <a:pt x="81" y="159"/>
                    <a:pt x="85" y="167"/>
                    <a:pt x="97" y="174"/>
                  </a:cubicBezTo>
                  <a:cubicBezTo>
                    <a:pt x="109" y="181"/>
                    <a:pt x="120" y="193"/>
                    <a:pt x="132" y="200"/>
                  </a:cubicBezTo>
                  <a:cubicBezTo>
                    <a:pt x="146" y="209"/>
                    <a:pt x="195" y="219"/>
                    <a:pt x="201" y="198"/>
                  </a:cubicBezTo>
                  <a:cubicBezTo>
                    <a:pt x="203" y="200"/>
                    <a:pt x="206" y="202"/>
                    <a:pt x="208" y="203"/>
                  </a:cubicBezTo>
                  <a:cubicBezTo>
                    <a:pt x="202" y="197"/>
                    <a:pt x="212" y="184"/>
                    <a:pt x="213" y="177"/>
                  </a:cubicBezTo>
                  <a:cubicBezTo>
                    <a:pt x="214" y="163"/>
                    <a:pt x="209" y="149"/>
                    <a:pt x="206" y="134"/>
                  </a:cubicBezTo>
                  <a:cubicBezTo>
                    <a:pt x="202" y="119"/>
                    <a:pt x="204" y="123"/>
                    <a:pt x="216" y="117"/>
                  </a:cubicBezTo>
                  <a:cubicBezTo>
                    <a:pt x="228" y="111"/>
                    <a:pt x="227" y="110"/>
                    <a:pt x="221" y="98"/>
                  </a:cubicBezTo>
                  <a:cubicBezTo>
                    <a:pt x="219" y="94"/>
                    <a:pt x="211" y="85"/>
                    <a:pt x="210" y="79"/>
                  </a:cubicBezTo>
                  <a:cubicBezTo>
                    <a:pt x="210" y="72"/>
                    <a:pt x="218" y="68"/>
                    <a:pt x="220" y="62"/>
                  </a:cubicBezTo>
                  <a:cubicBezTo>
                    <a:pt x="222" y="51"/>
                    <a:pt x="214" y="47"/>
                    <a:pt x="209" y="41"/>
                  </a:cubicBezTo>
                  <a:cubicBezTo>
                    <a:pt x="199" y="31"/>
                    <a:pt x="201" y="29"/>
                    <a:pt x="188" y="32"/>
                  </a:cubicBezTo>
                  <a:cubicBezTo>
                    <a:pt x="167" y="36"/>
                    <a:pt x="157" y="36"/>
                    <a:pt x="138" y="26"/>
                  </a:cubicBezTo>
                  <a:cubicBezTo>
                    <a:pt x="122" y="20"/>
                    <a:pt x="108" y="16"/>
                    <a:pt x="89" y="11"/>
                  </a:cubicBezTo>
                  <a:cubicBezTo>
                    <a:pt x="78" y="8"/>
                    <a:pt x="45" y="0"/>
                    <a:pt x="36" y="11"/>
                  </a:cubicBezTo>
                  <a:cubicBezTo>
                    <a:pt x="34" y="14"/>
                    <a:pt x="36" y="21"/>
                    <a:pt x="33" y="24"/>
                  </a:cubicBezTo>
                  <a:cubicBezTo>
                    <a:pt x="31" y="27"/>
                    <a:pt x="29" y="30"/>
                    <a:pt x="25" y="32"/>
                  </a:cubicBezTo>
                  <a:cubicBezTo>
                    <a:pt x="21" y="37"/>
                    <a:pt x="13" y="41"/>
                    <a:pt x="7" y="42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179"/>
            <p:cNvSpPr/>
            <p:nvPr userDrawn="1"/>
          </p:nvSpPr>
          <p:spPr bwMode="auto">
            <a:xfrm>
              <a:off x="1474591" y="38249"/>
              <a:ext cx="178286" cy="367917"/>
            </a:xfrm>
            <a:custGeom>
              <a:avLst/>
              <a:gdLst>
                <a:gd name="T0" fmla="*/ 104 w 118"/>
                <a:gd name="T1" fmla="*/ 5 h 244"/>
                <a:gd name="T2" fmla="*/ 35 w 118"/>
                <a:gd name="T3" fmla="*/ 78 h 244"/>
                <a:gd name="T4" fmla="*/ 23 w 118"/>
                <a:gd name="T5" fmla="*/ 113 h 244"/>
                <a:gd name="T6" fmla="*/ 18 w 118"/>
                <a:gd name="T7" fmla="*/ 165 h 244"/>
                <a:gd name="T8" fmla="*/ 8 w 118"/>
                <a:gd name="T9" fmla="*/ 208 h 244"/>
                <a:gd name="T10" fmla="*/ 0 w 118"/>
                <a:gd name="T11" fmla="*/ 244 h 244"/>
                <a:gd name="T12" fmla="*/ 14 w 118"/>
                <a:gd name="T13" fmla="*/ 217 h 244"/>
                <a:gd name="T14" fmla="*/ 28 w 118"/>
                <a:gd name="T15" fmla="*/ 188 h 244"/>
                <a:gd name="T16" fmla="*/ 44 w 118"/>
                <a:gd name="T17" fmla="*/ 132 h 244"/>
                <a:gd name="T18" fmla="*/ 54 w 118"/>
                <a:gd name="T19" fmla="*/ 165 h 244"/>
                <a:gd name="T20" fmla="*/ 99 w 118"/>
                <a:gd name="T21" fmla="*/ 76 h 244"/>
                <a:gd name="T22" fmla="*/ 99 w 118"/>
                <a:gd name="T23" fmla="*/ 54 h 244"/>
                <a:gd name="T24" fmla="*/ 111 w 118"/>
                <a:gd name="T25" fmla="*/ 35 h 244"/>
                <a:gd name="T26" fmla="*/ 105 w 11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244">
                  <a:moveTo>
                    <a:pt x="104" y="5"/>
                  </a:moveTo>
                  <a:cubicBezTo>
                    <a:pt x="79" y="18"/>
                    <a:pt x="50" y="49"/>
                    <a:pt x="35" y="78"/>
                  </a:cubicBezTo>
                  <a:cubicBezTo>
                    <a:pt x="31" y="89"/>
                    <a:pt x="27" y="101"/>
                    <a:pt x="23" y="113"/>
                  </a:cubicBezTo>
                  <a:cubicBezTo>
                    <a:pt x="19" y="131"/>
                    <a:pt x="22" y="148"/>
                    <a:pt x="18" y="165"/>
                  </a:cubicBezTo>
                  <a:cubicBezTo>
                    <a:pt x="13" y="179"/>
                    <a:pt x="9" y="193"/>
                    <a:pt x="8" y="208"/>
                  </a:cubicBezTo>
                  <a:cubicBezTo>
                    <a:pt x="6" y="221"/>
                    <a:pt x="6" y="234"/>
                    <a:pt x="0" y="244"/>
                  </a:cubicBezTo>
                  <a:cubicBezTo>
                    <a:pt x="7" y="235"/>
                    <a:pt x="9" y="226"/>
                    <a:pt x="14" y="217"/>
                  </a:cubicBezTo>
                  <a:cubicBezTo>
                    <a:pt x="18" y="205"/>
                    <a:pt x="24" y="197"/>
                    <a:pt x="28" y="188"/>
                  </a:cubicBezTo>
                  <a:cubicBezTo>
                    <a:pt x="37" y="170"/>
                    <a:pt x="39" y="151"/>
                    <a:pt x="44" y="132"/>
                  </a:cubicBezTo>
                  <a:cubicBezTo>
                    <a:pt x="50" y="137"/>
                    <a:pt x="54" y="158"/>
                    <a:pt x="54" y="165"/>
                  </a:cubicBezTo>
                  <a:cubicBezTo>
                    <a:pt x="64" y="135"/>
                    <a:pt x="94" y="110"/>
                    <a:pt x="99" y="76"/>
                  </a:cubicBezTo>
                  <a:cubicBezTo>
                    <a:pt x="100" y="69"/>
                    <a:pt x="97" y="62"/>
                    <a:pt x="99" y="54"/>
                  </a:cubicBezTo>
                  <a:cubicBezTo>
                    <a:pt x="102" y="46"/>
                    <a:pt x="107" y="43"/>
                    <a:pt x="111" y="35"/>
                  </a:cubicBezTo>
                  <a:cubicBezTo>
                    <a:pt x="118" y="23"/>
                    <a:pt x="115" y="10"/>
                    <a:pt x="105" y="0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180"/>
            <p:cNvSpPr/>
            <p:nvPr userDrawn="1"/>
          </p:nvSpPr>
          <p:spPr bwMode="auto">
            <a:xfrm>
              <a:off x="1450279" y="-339393"/>
              <a:ext cx="204218" cy="307948"/>
            </a:xfrm>
            <a:custGeom>
              <a:avLst/>
              <a:gdLst>
                <a:gd name="T0" fmla="*/ 127 w 135"/>
                <a:gd name="T1" fmla="*/ 202 h 204"/>
                <a:gd name="T2" fmla="*/ 72 w 135"/>
                <a:gd name="T3" fmla="*/ 173 h 204"/>
                <a:gd name="T4" fmla="*/ 0 w 135"/>
                <a:gd name="T5" fmla="*/ 129 h 204"/>
                <a:gd name="T6" fmla="*/ 48 w 135"/>
                <a:gd name="T7" fmla="*/ 146 h 204"/>
                <a:gd name="T8" fmla="*/ 50 w 135"/>
                <a:gd name="T9" fmla="*/ 140 h 204"/>
                <a:gd name="T10" fmla="*/ 77 w 135"/>
                <a:gd name="T11" fmla="*/ 154 h 204"/>
                <a:gd name="T12" fmla="*/ 51 w 135"/>
                <a:gd name="T13" fmla="*/ 118 h 204"/>
                <a:gd name="T14" fmla="*/ 30 w 135"/>
                <a:gd name="T15" fmla="*/ 74 h 204"/>
                <a:gd name="T16" fmla="*/ 66 w 135"/>
                <a:gd name="T17" fmla="*/ 102 h 204"/>
                <a:gd name="T18" fmla="*/ 66 w 135"/>
                <a:gd name="T19" fmla="*/ 92 h 204"/>
                <a:gd name="T20" fmla="*/ 77 w 135"/>
                <a:gd name="T21" fmla="*/ 98 h 204"/>
                <a:gd name="T22" fmla="*/ 55 w 135"/>
                <a:gd name="T23" fmla="*/ 48 h 204"/>
                <a:gd name="T24" fmla="*/ 34 w 135"/>
                <a:gd name="T25" fmla="*/ 0 h 204"/>
                <a:gd name="T26" fmla="*/ 77 w 135"/>
                <a:gd name="T27" fmla="*/ 45 h 204"/>
                <a:gd name="T28" fmla="*/ 112 w 135"/>
                <a:gd name="T29" fmla="*/ 120 h 204"/>
                <a:gd name="T30" fmla="*/ 120 w 135"/>
                <a:gd name="T31" fmla="*/ 101 h 204"/>
                <a:gd name="T32" fmla="*/ 128 w 135"/>
                <a:gd name="T33" fmla="*/ 130 h 204"/>
                <a:gd name="T34" fmla="*/ 123 w 135"/>
                <a:gd name="T35" fmla="*/ 169 h 204"/>
                <a:gd name="T36" fmla="*/ 126 w 135"/>
                <a:gd name="T37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04">
                  <a:moveTo>
                    <a:pt x="127" y="202"/>
                  </a:moveTo>
                  <a:cubicBezTo>
                    <a:pt x="110" y="189"/>
                    <a:pt x="93" y="181"/>
                    <a:pt x="72" y="173"/>
                  </a:cubicBezTo>
                  <a:cubicBezTo>
                    <a:pt x="44" y="161"/>
                    <a:pt x="20" y="155"/>
                    <a:pt x="0" y="129"/>
                  </a:cubicBezTo>
                  <a:cubicBezTo>
                    <a:pt x="16" y="132"/>
                    <a:pt x="30" y="143"/>
                    <a:pt x="48" y="146"/>
                  </a:cubicBezTo>
                  <a:cubicBezTo>
                    <a:pt x="47" y="143"/>
                    <a:pt x="48" y="142"/>
                    <a:pt x="50" y="140"/>
                  </a:cubicBezTo>
                  <a:cubicBezTo>
                    <a:pt x="58" y="142"/>
                    <a:pt x="69" y="147"/>
                    <a:pt x="77" y="154"/>
                  </a:cubicBezTo>
                  <a:cubicBezTo>
                    <a:pt x="88" y="142"/>
                    <a:pt x="59" y="125"/>
                    <a:pt x="51" y="118"/>
                  </a:cubicBezTo>
                  <a:cubicBezTo>
                    <a:pt x="38" y="106"/>
                    <a:pt x="32" y="91"/>
                    <a:pt x="30" y="74"/>
                  </a:cubicBezTo>
                  <a:cubicBezTo>
                    <a:pt x="42" y="84"/>
                    <a:pt x="54" y="95"/>
                    <a:pt x="66" y="102"/>
                  </a:cubicBezTo>
                  <a:cubicBezTo>
                    <a:pt x="66" y="100"/>
                    <a:pt x="67" y="95"/>
                    <a:pt x="66" y="92"/>
                  </a:cubicBezTo>
                  <a:cubicBezTo>
                    <a:pt x="71" y="93"/>
                    <a:pt x="74" y="96"/>
                    <a:pt x="77" y="98"/>
                  </a:cubicBezTo>
                  <a:cubicBezTo>
                    <a:pt x="90" y="88"/>
                    <a:pt x="63" y="57"/>
                    <a:pt x="55" y="48"/>
                  </a:cubicBezTo>
                  <a:cubicBezTo>
                    <a:pt x="44" y="33"/>
                    <a:pt x="38" y="18"/>
                    <a:pt x="34" y="0"/>
                  </a:cubicBezTo>
                  <a:cubicBezTo>
                    <a:pt x="55" y="6"/>
                    <a:pt x="68" y="28"/>
                    <a:pt x="77" y="45"/>
                  </a:cubicBezTo>
                  <a:cubicBezTo>
                    <a:pt x="93" y="68"/>
                    <a:pt x="106" y="96"/>
                    <a:pt x="112" y="120"/>
                  </a:cubicBezTo>
                  <a:cubicBezTo>
                    <a:pt x="115" y="114"/>
                    <a:pt x="119" y="108"/>
                    <a:pt x="120" y="101"/>
                  </a:cubicBezTo>
                  <a:cubicBezTo>
                    <a:pt x="131" y="100"/>
                    <a:pt x="130" y="124"/>
                    <a:pt x="128" y="130"/>
                  </a:cubicBezTo>
                  <a:cubicBezTo>
                    <a:pt x="124" y="145"/>
                    <a:pt x="120" y="154"/>
                    <a:pt x="123" y="169"/>
                  </a:cubicBezTo>
                  <a:cubicBezTo>
                    <a:pt x="123" y="179"/>
                    <a:pt x="135" y="196"/>
                    <a:pt x="126" y="204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181"/>
            <p:cNvSpPr/>
            <p:nvPr userDrawn="1"/>
          </p:nvSpPr>
          <p:spPr bwMode="auto">
            <a:xfrm>
              <a:off x="1310892" y="-55756"/>
              <a:ext cx="319294" cy="157216"/>
            </a:xfrm>
            <a:custGeom>
              <a:avLst/>
              <a:gdLst>
                <a:gd name="T0" fmla="*/ 110 w 211"/>
                <a:gd name="T1" fmla="*/ 13 h 104"/>
                <a:gd name="T2" fmla="*/ 94 w 211"/>
                <a:gd name="T3" fmla="*/ 11 h 104"/>
                <a:gd name="T4" fmla="*/ 59 w 211"/>
                <a:gd name="T5" fmla="*/ 4 h 104"/>
                <a:gd name="T6" fmla="*/ 29 w 211"/>
                <a:gd name="T7" fmla="*/ 14 h 104"/>
                <a:gd name="T8" fmla="*/ 98 w 211"/>
                <a:gd name="T9" fmla="*/ 29 h 104"/>
                <a:gd name="T10" fmla="*/ 22 w 211"/>
                <a:gd name="T11" fmla="*/ 51 h 104"/>
                <a:gd name="T12" fmla="*/ 75 w 211"/>
                <a:gd name="T13" fmla="*/ 64 h 104"/>
                <a:gd name="T14" fmla="*/ 75 w 211"/>
                <a:gd name="T15" fmla="*/ 64 h 104"/>
                <a:gd name="T16" fmla="*/ 0 w 211"/>
                <a:gd name="T17" fmla="*/ 103 h 104"/>
                <a:gd name="T18" fmla="*/ 31 w 211"/>
                <a:gd name="T19" fmla="*/ 93 h 104"/>
                <a:gd name="T20" fmla="*/ 68 w 211"/>
                <a:gd name="T21" fmla="*/ 84 h 104"/>
                <a:gd name="T22" fmla="*/ 125 w 211"/>
                <a:gd name="T23" fmla="*/ 75 h 104"/>
                <a:gd name="T24" fmla="*/ 121 w 211"/>
                <a:gd name="T25" fmla="*/ 90 h 104"/>
                <a:gd name="T26" fmla="*/ 163 w 211"/>
                <a:gd name="T27" fmla="*/ 64 h 104"/>
                <a:gd name="T28" fmla="*/ 211 w 211"/>
                <a:gd name="T29" fmla="*/ 51 h 104"/>
                <a:gd name="T30" fmla="*/ 202 w 211"/>
                <a:gd name="T31" fmla="*/ 44 h 104"/>
                <a:gd name="T32" fmla="*/ 204 w 211"/>
                <a:gd name="T33" fmla="*/ 28 h 104"/>
                <a:gd name="T34" fmla="*/ 173 w 211"/>
                <a:gd name="T35" fmla="*/ 16 h 104"/>
                <a:gd name="T36" fmla="*/ 116 w 211"/>
                <a:gd name="T3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104">
                  <a:moveTo>
                    <a:pt x="110" y="13"/>
                  </a:moveTo>
                  <a:cubicBezTo>
                    <a:pt x="105" y="12"/>
                    <a:pt x="100" y="13"/>
                    <a:pt x="94" y="11"/>
                  </a:cubicBezTo>
                  <a:cubicBezTo>
                    <a:pt x="81" y="11"/>
                    <a:pt x="70" y="5"/>
                    <a:pt x="59" y="4"/>
                  </a:cubicBezTo>
                  <a:cubicBezTo>
                    <a:pt x="44" y="0"/>
                    <a:pt x="42" y="9"/>
                    <a:pt x="29" y="14"/>
                  </a:cubicBezTo>
                  <a:cubicBezTo>
                    <a:pt x="52" y="16"/>
                    <a:pt x="77" y="16"/>
                    <a:pt x="98" y="29"/>
                  </a:cubicBezTo>
                  <a:cubicBezTo>
                    <a:pt x="77" y="56"/>
                    <a:pt x="51" y="43"/>
                    <a:pt x="22" y="51"/>
                  </a:cubicBezTo>
                  <a:cubicBezTo>
                    <a:pt x="41" y="56"/>
                    <a:pt x="56" y="63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4" y="86"/>
                    <a:pt x="5" y="68"/>
                    <a:pt x="0" y="103"/>
                  </a:cubicBezTo>
                  <a:cubicBezTo>
                    <a:pt x="9" y="104"/>
                    <a:pt x="22" y="94"/>
                    <a:pt x="31" y="93"/>
                  </a:cubicBezTo>
                  <a:cubicBezTo>
                    <a:pt x="43" y="90"/>
                    <a:pt x="57" y="85"/>
                    <a:pt x="68" y="84"/>
                  </a:cubicBezTo>
                  <a:cubicBezTo>
                    <a:pt x="90" y="78"/>
                    <a:pt x="104" y="86"/>
                    <a:pt x="125" y="75"/>
                  </a:cubicBezTo>
                  <a:cubicBezTo>
                    <a:pt x="126" y="81"/>
                    <a:pt x="123" y="84"/>
                    <a:pt x="121" y="90"/>
                  </a:cubicBezTo>
                  <a:cubicBezTo>
                    <a:pt x="134" y="90"/>
                    <a:pt x="151" y="70"/>
                    <a:pt x="163" y="64"/>
                  </a:cubicBezTo>
                  <a:cubicBezTo>
                    <a:pt x="179" y="57"/>
                    <a:pt x="198" y="61"/>
                    <a:pt x="211" y="51"/>
                  </a:cubicBezTo>
                  <a:cubicBezTo>
                    <a:pt x="210" y="50"/>
                    <a:pt x="204" y="48"/>
                    <a:pt x="202" y="44"/>
                  </a:cubicBezTo>
                  <a:cubicBezTo>
                    <a:pt x="200" y="37"/>
                    <a:pt x="205" y="33"/>
                    <a:pt x="204" y="28"/>
                  </a:cubicBezTo>
                  <a:cubicBezTo>
                    <a:pt x="201" y="15"/>
                    <a:pt x="184" y="18"/>
                    <a:pt x="173" y="16"/>
                  </a:cubicBezTo>
                  <a:cubicBezTo>
                    <a:pt x="154" y="14"/>
                    <a:pt x="136" y="8"/>
                    <a:pt x="116" y="8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182"/>
            <p:cNvSpPr/>
            <p:nvPr userDrawn="1"/>
          </p:nvSpPr>
          <p:spPr bwMode="auto">
            <a:xfrm>
              <a:off x="1659360" y="-292390"/>
              <a:ext cx="290120" cy="294982"/>
            </a:xfrm>
            <a:custGeom>
              <a:avLst/>
              <a:gdLst>
                <a:gd name="T0" fmla="*/ 0 w 193"/>
                <a:gd name="T1" fmla="*/ 164 h 195"/>
                <a:gd name="T2" fmla="*/ 10 w 193"/>
                <a:gd name="T3" fmla="*/ 152 h 195"/>
                <a:gd name="T4" fmla="*/ 23 w 193"/>
                <a:gd name="T5" fmla="*/ 104 h 195"/>
                <a:gd name="T6" fmla="*/ 51 w 193"/>
                <a:gd name="T7" fmla="*/ 55 h 195"/>
                <a:gd name="T8" fmla="*/ 56 w 193"/>
                <a:gd name="T9" fmla="*/ 23 h 195"/>
                <a:gd name="T10" fmla="*/ 74 w 193"/>
                <a:gd name="T11" fmla="*/ 0 h 195"/>
                <a:gd name="T12" fmla="*/ 57 w 193"/>
                <a:gd name="T13" fmla="*/ 70 h 195"/>
                <a:gd name="T14" fmla="*/ 26 w 193"/>
                <a:gd name="T15" fmla="*/ 134 h 195"/>
                <a:gd name="T16" fmla="*/ 58 w 193"/>
                <a:gd name="T17" fmla="*/ 106 h 195"/>
                <a:gd name="T18" fmla="*/ 93 w 193"/>
                <a:gd name="T19" fmla="*/ 80 h 195"/>
                <a:gd name="T20" fmla="*/ 70 w 193"/>
                <a:gd name="T21" fmla="*/ 113 h 195"/>
                <a:gd name="T22" fmla="*/ 84 w 193"/>
                <a:gd name="T23" fmla="*/ 111 h 195"/>
                <a:gd name="T24" fmla="*/ 97 w 193"/>
                <a:gd name="T25" fmla="*/ 123 h 195"/>
                <a:gd name="T26" fmla="*/ 124 w 193"/>
                <a:gd name="T27" fmla="*/ 111 h 195"/>
                <a:gd name="T28" fmla="*/ 166 w 193"/>
                <a:gd name="T29" fmla="*/ 83 h 195"/>
                <a:gd name="T30" fmla="*/ 105 w 193"/>
                <a:gd name="T31" fmla="*/ 155 h 195"/>
                <a:gd name="T32" fmla="*/ 48 w 193"/>
                <a:gd name="T33" fmla="*/ 184 h 195"/>
                <a:gd name="T34" fmla="*/ 3 w 193"/>
                <a:gd name="T35" fmla="*/ 17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5">
                  <a:moveTo>
                    <a:pt x="0" y="164"/>
                  </a:moveTo>
                  <a:cubicBezTo>
                    <a:pt x="2" y="161"/>
                    <a:pt x="6" y="156"/>
                    <a:pt x="10" y="152"/>
                  </a:cubicBezTo>
                  <a:cubicBezTo>
                    <a:pt x="16" y="137"/>
                    <a:pt x="11" y="120"/>
                    <a:pt x="23" y="104"/>
                  </a:cubicBezTo>
                  <a:cubicBezTo>
                    <a:pt x="36" y="89"/>
                    <a:pt x="49" y="74"/>
                    <a:pt x="51" y="55"/>
                  </a:cubicBezTo>
                  <a:cubicBezTo>
                    <a:pt x="52" y="44"/>
                    <a:pt x="51" y="33"/>
                    <a:pt x="56" y="23"/>
                  </a:cubicBezTo>
                  <a:cubicBezTo>
                    <a:pt x="60" y="14"/>
                    <a:pt x="69" y="6"/>
                    <a:pt x="74" y="0"/>
                  </a:cubicBezTo>
                  <a:cubicBezTo>
                    <a:pt x="65" y="21"/>
                    <a:pt x="62" y="48"/>
                    <a:pt x="57" y="70"/>
                  </a:cubicBezTo>
                  <a:cubicBezTo>
                    <a:pt x="55" y="93"/>
                    <a:pt x="40" y="115"/>
                    <a:pt x="26" y="134"/>
                  </a:cubicBezTo>
                  <a:cubicBezTo>
                    <a:pt x="37" y="125"/>
                    <a:pt x="48" y="115"/>
                    <a:pt x="58" y="106"/>
                  </a:cubicBezTo>
                  <a:cubicBezTo>
                    <a:pt x="68" y="99"/>
                    <a:pt x="79" y="82"/>
                    <a:pt x="93" y="80"/>
                  </a:cubicBezTo>
                  <a:cubicBezTo>
                    <a:pt x="94" y="91"/>
                    <a:pt x="79" y="107"/>
                    <a:pt x="70" y="113"/>
                  </a:cubicBezTo>
                  <a:cubicBezTo>
                    <a:pt x="74" y="113"/>
                    <a:pt x="78" y="112"/>
                    <a:pt x="84" y="111"/>
                  </a:cubicBezTo>
                  <a:cubicBezTo>
                    <a:pt x="80" y="123"/>
                    <a:pt x="79" y="127"/>
                    <a:pt x="97" y="123"/>
                  </a:cubicBezTo>
                  <a:cubicBezTo>
                    <a:pt x="107" y="121"/>
                    <a:pt x="113" y="116"/>
                    <a:pt x="124" y="111"/>
                  </a:cubicBezTo>
                  <a:cubicBezTo>
                    <a:pt x="143" y="103"/>
                    <a:pt x="156" y="106"/>
                    <a:pt x="166" y="83"/>
                  </a:cubicBezTo>
                  <a:cubicBezTo>
                    <a:pt x="193" y="97"/>
                    <a:pt x="117" y="149"/>
                    <a:pt x="105" y="155"/>
                  </a:cubicBezTo>
                  <a:cubicBezTo>
                    <a:pt x="87" y="166"/>
                    <a:pt x="68" y="171"/>
                    <a:pt x="48" y="184"/>
                  </a:cubicBezTo>
                  <a:cubicBezTo>
                    <a:pt x="33" y="193"/>
                    <a:pt x="14" y="195"/>
                    <a:pt x="3" y="177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183"/>
            <p:cNvSpPr/>
            <p:nvPr userDrawn="1"/>
          </p:nvSpPr>
          <p:spPr bwMode="auto">
            <a:xfrm>
              <a:off x="1660981" y="-13615"/>
              <a:ext cx="136146" cy="260946"/>
            </a:xfrm>
            <a:custGeom>
              <a:avLst/>
              <a:gdLst>
                <a:gd name="T0" fmla="*/ 5 w 90"/>
                <a:gd name="T1" fmla="*/ 53 h 173"/>
                <a:gd name="T2" fmla="*/ 8 w 90"/>
                <a:gd name="T3" fmla="*/ 79 h 173"/>
                <a:gd name="T4" fmla="*/ 11 w 90"/>
                <a:gd name="T5" fmla="*/ 111 h 173"/>
                <a:gd name="T6" fmla="*/ 0 w 90"/>
                <a:gd name="T7" fmla="*/ 173 h 173"/>
                <a:gd name="T8" fmla="*/ 22 w 90"/>
                <a:gd name="T9" fmla="*/ 122 h 173"/>
                <a:gd name="T10" fmla="*/ 21 w 90"/>
                <a:gd name="T11" fmla="*/ 58 h 173"/>
                <a:gd name="T12" fmla="*/ 36 w 90"/>
                <a:gd name="T13" fmla="*/ 65 h 173"/>
                <a:gd name="T14" fmla="*/ 75 w 90"/>
                <a:gd name="T15" fmla="*/ 73 h 173"/>
                <a:gd name="T16" fmla="*/ 40 w 90"/>
                <a:gd name="T17" fmla="*/ 20 h 173"/>
                <a:gd name="T18" fmla="*/ 90 w 90"/>
                <a:gd name="T19" fmla="*/ 24 h 173"/>
                <a:gd name="T20" fmla="*/ 34 w 90"/>
                <a:gd name="T21" fmla="*/ 6 h 173"/>
                <a:gd name="T22" fmla="*/ 4 w 90"/>
                <a:gd name="T23" fmla="*/ 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73">
                  <a:moveTo>
                    <a:pt x="5" y="53"/>
                  </a:moveTo>
                  <a:cubicBezTo>
                    <a:pt x="1" y="61"/>
                    <a:pt x="4" y="71"/>
                    <a:pt x="8" y="79"/>
                  </a:cubicBezTo>
                  <a:cubicBezTo>
                    <a:pt x="11" y="91"/>
                    <a:pt x="12" y="99"/>
                    <a:pt x="11" y="111"/>
                  </a:cubicBezTo>
                  <a:cubicBezTo>
                    <a:pt x="11" y="134"/>
                    <a:pt x="7" y="151"/>
                    <a:pt x="0" y="173"/>
                  </a:cubicBezTo>
                  <a:cubicBezTo>
                    <a:pt x="14" y="156"/>
                    <a:pt x="22" y="145"/>
                    <a:pt x="22" y="122"/>
                  </a:cubicBezTo>
                  <a:cubicBezTo>
                    <a:pt x="23" y="105"/>
                    <a:pt x="7" y="73"/>
                    <a:pt x="21" y="58"/>
                  </a:cubicBezTo>
                  <a:cubicBezTo>
                    <a:pt x="26" y="62"/>
                    <a:pt x="32" y="64"/>
                    <a:pt x="36" y="65"/>
                  </a:cubicBezTo>
                  <a:cubicBezTo>
                    <a:pt x="37" y="38"/>
                    <a:pt x="67" y="74"/>
                    <a:pt x="75" y="73"/>
                  </a:cubicBezTo>
                  <a:cubicBezTo>
                    <a:pt x="76" y="48"/>
                    <a:pt x="47" y="38"/>
                    <a:pt x="40" y="20"/>
                  </a:cubicBezTo>
                  <a:cubicBezTo>
                    <a:pt x="56" y="15"/>
                    <a:pt x="75" y="37"/>
                    <a:pt x="90" y="24"/>
                  </a:cubicBezTo>
                  <a:cubicBezTo>
                    <a:pt x="82" y="15"/>
                    <a:pt x="46" y="0"/>
                    <a:pt x="34" y="6"/>
                  </a:cubicBezTo>
                  <a:cubicBezTo>
                    <a:pt x="22" y="11"/>
                    <a:pt x="19" y="35"/>
                    <a:pt x="4" y="38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184"/>
            <p:cNvSpPr/>
            <p:nvPr userDrawn="1"/>
          </p:nvSpPr>
          <p:spPr bwMode="auto">
            <a:xfrm>
              <a:off x="1904098" y="-70342"/>
              <a:ext cx="158836" cy="149112"/>
            </a:xfrm>
            <a:custGeom>
              <a:avLst/>
              <a:gdLst>
                <a:gd name="T0" fmla="*/ 0 w 105"/>
                <a:gd name="T1" fmla="*/ 77 h 99"/>
                <a:gd name="T2" fmla="*/ 28 w 105"/>
                <a:gd name="T3" fmla="*/ 64 h 99"/>
                <a:gd name="T4" fmla="*/ 66 w 105"/>
                <a:gd name="T5" fmla="*/ 0 h 99"/>
                <a:gd name="T6" fmla="*/ 105 w 105"/>
                <a:gd name="T7" fmla="*/ 48 h 99"/>
                <a:gd name="T8" fmla="*/ 77 w 105"/>
                <a:gd name="T9" fmla="*/ 56 h 99"/>
                <a:gd name="T10" fmla="*/ 57 w 105"/>
                <a:gd name="T11" fmla="*/ 84 h 99"/>
                <a:gd name="T12" fmla="*/ 10 w 105"/>
                <a:gd name="T13" fmla="*/ 87 h 99"/>
                <a:gd name="T14" fmla="*/ 25 w 105"/>
                <a:gd name="T15" fmla="*/ 6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99">
                  <a:moveTo>
                    <a:pt x="0" y="77"/>
                  </a:moveTo>
                  <a:cubicBezTo>
                    <a:pt x="7" y="71"/>
                    <a:pt x="20" y="70"/>
                    <a:pt x="28" y="64"/>
                  </a:cubicBezTo>
                  <a:cubicBezTo>
                    <a:pt x="49" y="50"/>
                    <a:pt x="57" y="23"/>
                    <a:pt x="66" y="0"/>
                  </a:cubicBezTo>
                  <a:cubicBezTo>
                    <a:pt x="85" y="9"/>
                    <a:pt x="101" y="27"/>
                    <a:pt x="105" y="48"/>
                  </a:cubicBezTo>
                  <a:cubicBezTo>
                    <a:pt x="95" y="42"/>
                    <a:pt x="86" y="50"/>
                    <a:pt x="77" y="56"/>
                  </a:cubicBezTo>
                  <a:cubicBezTo>
                    <a:pt x="95" y="65"/>
                    <a:pt x="65" y="80"/>
                    <a:pt x="57" y="84"/>
                  </a:cubicBezTo>
                  <a:cubicBezTo>
                    <a:pt x="45" y="90"/>
                    <a:pt x="21" y="99"/>
                    <a:pt x="10" y="87"/>
                  </a:cubicBezTo>
                  <a:cubicBezTo>
                    <a:pt x="14" y="81"/>
                    <a:pt x="20" y="73"/>
                    <a:pt x="25" y="67"/>
                  </a:cubicBezTo>
                </a:path>
              </a:pathLst>
            </a:custGeom>
            <a:solidFill>
              <a:srgbClr val="FFA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185"/>
            <p:cNvSpPr/>
            <p:nvPr userDrawn="1"/>
          </p:nvSpPr>
          <p:spPr bwMode="auto">
            <a:xfrm>
              <a:off x="1599392" y="-47652"/>
              <a:ext cx="92385" cy="128042"/>
            </a:xfrm>
            <a:custGeom>
              <a:avLst/>
              <a:gdLst>
                <a:gd name="T0" fmla="*/ 8 w 61"/>
                <a:gd name="T1" fmla="*/ 52 h 85"/>
                <a:gd name="T2" fmla="*/ 60 w 61"/>
                <a:gd name="T3" fmla="*/ 37 h 85"/>
                <a:gd name="T4" fmla="*/ 28 w 61"/>
                <a:gd name="T5" fmla="*/ 7 h 85"/>
                <a:gd name="T6" fmla="*/ 12 w 61"/>
                <a:gd name="T7" fmla="*/ 3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5">
                  <a:moveTo>
                    <a:pt x="8" y="52"/>
                  </a:moveTo>
                  <a:cubicBezTo>
                    <a:pt x="13" y="85"/>
                    <a:pt x="59" y="61"/>
                    <a:pt x="60" y="37"/>
                  </a:cubicBezTo>
                  <a:cubicBezTo>
                    <a:pt x="61" y="19"/>
                    <a:pt x="46" y="0"/>
                    <a:pt x="28" y="7"/>
                  </a:cubicBezTo>
                  <a:cubicBezTo>
                    <a:pt x="18" y="9"/>
                    <a:pt x="0" y="23"/>
                    <a:pt x="12" y="34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186"/>
            <p:cNvSpPr/>
            <p:nvPr userDrawn="1"/>
          </p:nvSpPr>
          <p:spPr bwMode="auto">
            <a:xfrm>
              <a:off x="1083982" y="-212972"/>
              <a:ext cx="421404" cy="455439"/>
            </a:xfrm>
            <a:custGeom>
              <a:avLst/>
              <a:gdLst>
                <a:gd name="T0" fmla="*/ 279 w 279"/>
                <a:gd name="T1" fmla="*/ 256 h 302"/>
                <a:gd name="T2" fmla="*/ 195 w 279"/>
                <a:gd name="T3" fmla="*/ 294 h 302"/>
                <a:gd name="T4" fmla="*/ 137 w 279"/>
                <a:gd name="T5" fmla="*/ 279 h 302"/>
                <a:gd name="T6" fmla="*/ 83 w 279"/>
                <a:gd name="T7" fmla="*/ 250 h 302"/>
                <a:gd name="T8" fmla="*/ 34 w 279"/>
                <a:gd name="T9" fmla="*/ 214 h 302"/>
                <a:gd name="T10" fmla="*/ 11 w 279"/>
                <a:gd name="T11" fmla="*/ 162 h 302"/>
                <a:gd name="T12" fmla="*/ 30 w 279"/>
                <a:gd name="T13" fmla="*/ 141 h 302"/>
                <a:gd name="T14" fmla="*/ 44 w 279"/>
                <a:gd name="T15" fmla="*/ 110 h 302"/>
                <a:gd name="T16" fmla="*/ 72 w 279"/>
                <a:gd name="T17" fmla="*/ 64 h 302"/>
                <a:gd name="T18" fmla="*/ 141 w 279"/>
                <a:gd name="T19" fmla="*/ 19 h 302"/>
                <a:gd name="T20" fmla="*/ 215 w 279"/>
                <a:gd name="T21" fmla="*/ 21 h 302"/>
                <a:gd name="T22" fmla="*/ 168 w 279"/>
                <a:gd name="T23" fmla="*/ 23 h 302"/>
                <a:gd name="T24" fmla="*/ 189 w 279"/>
                <a:gd name="T25" fmla="*/ 31 h 302"/>
                <a:gd name="T26" fmla="*/ 126 w 279"/>
                <a:gd name="T27" fmla="*/ 52 h 302"/>
                <a:gd name="T28" fmla="*/ 100 w 279"/>
                <a:gd name="T29" fmla="*/ 66 h 302"/>
                <a:gd name="T30" fmla="*/ 106 w 279"/>
                <a:gd name="T31" fmla="*/ 90 h 302"/>
                <a:gd name="T32" fmla="*/ 67 w 279"/>
                <a:gd name="T33" fmla="*/ 135 h 302"/>
                <a:gd name="T34" fmla="*/ 19 w 279"/>
                <a:gd name="T35" fmla="*/ 168 h 302"/>
                <a:gd name="T36" fmla="*/ 40 w 279"/>
                <a:gd name="T37" fmla="*/ 187 h 302"/>
                <a:gd name="T38" fmla="*/ 76 w 279"/>
                <a:gd name="T39" fmla="*/ 202 h 302"/>
                <a:gd name="T40" fmla="*/ 106 w 279"/>
                <a:gd name="T41" fmla="*/ 218 h 302"/>
                <a:gd name="T42" fmla="*/ 118 w 279"/>
                <a:gd name="T43" fmla="*/ 232 h 302"/>
                <a:gd name="T44" fmla="*/ 134 w 279"/>
                <a:gd name="T45" fmla="*/ 237 h 302"/>
                <a:gd name="T46" fmla="*/ 118 w 279"/>
                <a:gd name="T47" fmla="*/ 241 h 302"/>
                <a:gd name="T48" fmla="*/ 118 w 279"/>
                <a:gd name="T49" fmla="*/ 241 h 302"/>
                <a:gd name="T50" fmla="*/ 159 w 279"/>
                <a:gd name="T51" fmla="*/ 256 h 302"/>
                <a:gd name="T52" fmla="*/ 203 w 279"/>
                <a:gd name="T53" fmla="*/ 257 h 302"/>
                <a:gd name="T54" fmla="*/ 238 w 279"/>
                <a:gd name="T55" fmla="*/ 277 h 302"/>
                <a:gd name="T56" fmla="*/ 277 w 279"/>
                <a:gd name="T57" fmla="*/ 26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9" h="302">
                  <a:moveTo>
                    <a:pt x="279" y="256"/>
                  </a:moveTo>
                  <a:cubicBezTo>
                    <a:pt x="256" y="276"/>
                    <a:pt x="229" y="302"/>
                    <a:pt x="195" y="294"/>
                  </a:cubicBezTo>
                  <a:cubicBezTo>
                    <a:pt x="179" y="289"/>
                    <a:pt x="152" y="288"/>
                    <a:pt x="137" y="279"/>
                  </a:cubicBezTo>
                  <a:cubicBezTo>
                    <a:pt x="120" y="268"/>
                    <a:pt x="102" y="259"/>
                    <a:pt x="83" y="250"/>
                  </a:cubicBezTo>
                  <a:cubicBezTo>
                    <a:pt x="64" y="240"/>
                    <a:pt x="48" y="231"/>
                    <a:pt x="34" y="214"/>
                  </a:cubicBezTo>
                  <a:cubicBezTo>
                    <a:pt x="20" y="199"/>
                    <a:pt x="0" y="183"/>
                    <a:pt x="11" y="162"/>
                  </a:cubicBezTo>
                  <a:cubicBezTo>
                    <a:pt x="16" y="153"/>
                    <a:pt x="24" y="149"/>
                    <a:pt x="30" y="141"/>
                  </a:cubicBezTo>
                  <a:cubicBezTo>
                    <a:pt x="37" y="132"/>
                    <a:pt x="40" y="119"/>
                    <a:pt x="44" y="110"/>
                  </a:cubicBezTo>
                  <a:cubicBezTo>
                    <a:pt x="53" y="94"/>
                    <a:pt x="61" y="78"/>
                    <a:pt x="72" y="64"/>
                  </a:cubicBezTo>
                  <a:cubicBezTo>
                    <a:pt x="91" y="39"/>
                    <a:pt x="116" y="35"/>
                    <a:pt x="141" y="19"/>
                  </a:cubicBezTo>
                  <a:cubicBezTo>
                    <a:pt x="163" y="7"/>
                    <a:pt x="194" y="0"/>
                    <a:pt x="215" y="21"/>
                  </a:cubicBezTo>
                  <a:cubicBezTo>
                    <a:pt x="203" y="17"/>
                    <a:pt x="180" y="14"/>
                    <a:pt x="168" y="23"/>
                  </a:cubicBezTo>
                  <a:cubicBezTo>
                    <a:pt x="175" y="28"/>
                    <a:pt x="182" y="28"/>
                    <a:pt x="189" y="31"/>
                  </a:cubicBezTo>
                  <a:cubicBezTo>
                    <a:pt x="183" y="46"/>
                    <a:pt x="141" y="49"/>
                    <a:pt x="126" y="52"/>
                  </a:cubicBezTo>
                  <a:cubicBezTo>
                    <a:pt x="116" y="55"/>
                    <a:pt x="106" y="55"/>
                    <a:pt x="100" y="66"/>
                  </a:cubicBezTo>
                  <a:cubicBezTo>
                    <a:pt x="95" y="79"/>
                    <a:pt x="112" y="77"/>
                    <a:pt x="106" y="90"/>
                  </a:cubicBezTo>
                  <a:cubicBezTo>
                    <a:pt x="103" y="105"/>
                    <a:pt x="80" y="128"/>
                    <a:pt x="67" y="135"/>
                  </a:cubicBezTo>
                  <a:cubicBezTo>
                    <a:pt x="51" y="146"/>
                    <a:pt x="34" y="155"/>
                    <a:pt x="19" y="168"/>
                  </a:cubicBezTo>
                  <a:cubicBezTo>
                    <a:pt x="27" y="174"/>
                    <a:pt x="32" y="181"/>
                    <a:pt x="40" y="187"/>
                  </a:cubicBezTo>
                  <a:cubicBezTo>
                    <a:pt x="52" y="193"/>
                    <a:pt x="62" y="196"/>
                    <a:pt x="76" y="202"/>
                  </a:cubicBezTo>
                  <a:cubicBezTo>
                    <a:pt x="86" y="205"/>
                    <a:pt x="98" y="212"/>
                    <a:pt x="106" y="218"/>
                  </a:cubicBezTo>
                  <a:cubicBezTo>
                    <a:pt x="111" y="221"/>
                    <a:pt x="113" y="228"/>
                    <a:pt x="118" y="232"/>
                  </a:cubicBezTo>
                  <a:cubicBezTo>
                    <a:pt x="123" y="235"/>
                    <a:pt x="129" y="233"/>
                    <a:pt x="134" y="237"/>
                  </a:cubicBezTo>
                  <a:cubicBezTo>
                    <a:pt x="129" y="240"/>
                    <a:pt x="123" y="241"/>
                    <a:pt x="118" y="241"/>
                  </a:cubicBezTo>
                  <a:cubicBezTo>
                    <a:pt x="118" y="241"/>
                    <a:pt x="118" y="241"/>
                    <a:pt x="118" y="241"/>
                  </a:cubicBezTo>
                  <a:cubicBezTo>
                    <a:pt x="130" y="251"/>
                    <a:pt x="143" y="254"/>
                    <a:pt x="159" y="256"/>
                  </a:cubicBezTo>
                  <a:cubicBezTo>
                    <a:pt x="173" y="257"/>
                    <a:pt x="190" y="252"/>
                    <a:pt x="203" y="257"/>
                  </a:cubicBezTo>
                  <a:cubicBezTo>
                    <a:pt x="217" y="263"/>
                    <a:pt x="223" y="277"/>
                    <a:pt x="238" y="277"/>
                  </a:cubicBezTo>
                  <a:cubicBezTo>
                    <a:pt x="251" y="276"/>
                    <a:pt x="265" y="265"/>
                    <a:pt x="277" y="262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187"/>
            <p:cNvSpPr/>
            <p:nvPr userDrawn="1"/>
          </p:nvSpPr>
          <p:spPr bwMode="auto">
            <a:xfrm>
              <a:off x="1641532" y="-439881"/>
              <a:ext cx="401954" cy="116696"/>
            </a:xfrm>
            <a:custGeom>
              <a:avLst/>
              <a:gdLst>
                <a:gd name="T0" fmla="*/ 7 w 266"/>
                <a:gd name="T1" fmla="*/ 41 h 77"/>
                <a:gd name="T2" fmla="*/ 38 w 266"/>
                <a:gd name="T3" fmla="*/ 77 h 77"/>
                <a:gd name="T4" fmla="*/ 38 w 266"/>
                <a:gd name="T5" fmla="*/ 77 h 77"/>
                <a:gd name="T6" fmla="*/ 70 w 266"/>
                <a:gd name="T7" fmla="*/ 47 h 77"/>
                <a:gd name="T8" fmla="*/ 111 w 266"/>
                <a:gd name="T9" fmla="*/ 46 h 77"/>
                <a:gd name="T10" fmla="*/ 151 w 266"/>
                <a:gd name="T11" fmla="*/ 34 h 77"/>
                <a:gd name="T12" fmla="*/ 191 w 266"/>
                <a:gd name="T13" fmla="*/ 43 h 77"/>
                <a:gd name="T14" fmla="*/ 234 w 266"/>
                <a:gd name="T15" fmla="*/ 33 h 77"/>
                <a:gd name="T16" fmla="*/ 266 w 266"/>
                <a:gd name="T17" fmla="*/ 50 h 77"/>
                <a:gd name="T18" fmla="*/ 127 w 266"/>
                <a:gd name="T19" fmla="*/ 3 h 77"/>
                <a:gd name="T20" fmla="*/ 0 w 266"/>
                <a:gd name="T21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77">
                  <a:moveTo>
                    <a:pt x="7" y="41"/>
                  </a:moveTo>
                  <a:cubicBezTo>
                    <a:pt x="20" y="51"/>
                    <a:pt x="30" y="61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48" y="63"/>
                    <a:pt x="56" y="53"/>
                    <a:pt x="70" y="47"/>
                  </a:cubicBezTo>
                  <a:cubicBezTo>
                    <a:pt x="77" y="45"/>
                    <a:pt x="128" y="21"/>
                    <a:pt x="111" y="46"/>
                  </a:cubicBezTo>
                  <a:cubicBezTo>
                    <a:pt x="126" y="47"/>
                    <a:pt x="136" y="33"/>
                    <a:pt x="151" y="34"/>
                  </a:cubicBezTo>
                  <a:cubicBezTo>
                    <a:pt x="167" y="36"/>
                    <a:pt x="175" y="45"/>
                    <a:pt x="191" y="43"/>
                  </a:cubicBezTo>
                  <a:cubicBezTo>
                    <a:pt x="204" y="42"/>
                    <a:pt x="220" y="32"/>
                    <a:pt x="234" y="33"/>
                  </a:cubicBezTo>
                  <a:cubicBezTo>
                    <a:pt x="245" y="34"/>
                    <a:pt x="260" y="45"/>
                    <a:pt x="266" y="50"/>
                  </a:cubicBezTo>
                  <a:cubicBezTo>
                    <a:pt x="234" y="3"/>
                    <a:pt x="178" y="2"/>
                    <a:pt x="127" y="3"/>
                  </a:cubicBezTo>
                  <a:cubicBezTo>
                    <a:pt x="82" y="6"/>
                    <a:pt x="32" y="0"/>
                    <a:pt x="0" y="41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188"/>
            <p:cNvSpPr/>
            <p:nvPr userDrawn="1"/>
          </p:nvSpPr>
          <p:spPr bwMode="auto">
            <a:xfrm>
              <a:off x="1560492" y="245708"/>
              <a:ext cx="427887" cy="160458"/>
            </a:xfrm>
            <a:custGeom>
              <a:avLst/>
              <a:gdLst>
                <a:gd name="T0" fmla="*/ 0 w 284"/>
                <a:gd name="T1" fmla="*/ 86 h 106"/>
                <a:gd name="T2" fmla="*/ 28 w 284"/>
                <a:gd name="T3" fmla="*/ 66 h 106"/>
                <a:gd name="T4" fmla="*/ 81 w 284"/>
                <a:gd name="T5" fmla="*/ 0 h 106"/>
                <a:gd name="T6" fmla="*/ 100 w 284"/>
                <a:gd name="T7" fmla="*/ 34 h 106"/>
                <a:gd name="T8" fmla="*/ 126 w 284"/>
                <a:gd name="T9" fmla="*/ 52 h 106"/>
                <a:gd name="T10" fmla="*/ 121 w 284"/>
                <a:gd name="T11" fmla="*/ 33 h 106"/>
                <a:gd name="T12" fmla="*/ 151 w 284"/>
                <a:gd name="T13" fmla="*/ 59 h 106"/>
                <a:gd name="T14" fmla="*/ 164 w 284"/>
                <a:gd name="T15" fmla="*/ 71 h 106"/>
                <a:gd name="T16" fmla="*/ 185 w 284"/>
                <a:gd name="T17" fmla="*/ 67 h 106"/>
                <a:gd name="T18" fmla="*/ 159 w 284"/>
                <a:gd name="T19" fmla="*/ 20 h 106"/>
                <a:gd name="T20" fmla="*/ 213 w 284"/>
                <a:gd name="T21" fmla="*/ 56 h 106"/>
                <a:gd name="T22" fmla="*/ 284 w 284"/>
                <a:gd name="T23" fmla="*/ 61 h 106"/>
                <a:gd name="T24" fmla="*/ 220 w 284"/>
                <a:gd name="T25" fmla="*/ 92 h 106"/>
                <a:gd name="T26" fmla="*/ 142 w 284"/>
                <a:gd name="T27" fmla="*/ 94 h 106"/>
                <a:gd name="T28" fmla="*/ 60 w 284"/>
                <a:gd name="T29" fmla="*/ 99 h 106"/>
                <a:gd name="T30" fmla="*/ 8 w 284"/>
                <a:gd name="T3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4" h="106">
                  <a:moveTo>
                    <a:pt x="0" y="86"/>
                  </a:moveTo>
                  <a:cubicBezTo>
                    <a:pt x="7" y="78"/>
                    <a:pt x="20" y="70"/>
                    <a:pt x="28" y="66"/>
                  </a:cubicBezTo>
                  <a:cubicBezTo>
                    <a:pt x="55" y="50"/>
                    <a:pt x="62" y="22"/>
                    <a:pt x="81" y="0"/>
                  </a:cubicBezTo>
                  <a:cubicBezTo>
                    <a:pt x="85" y="18"/>
                    <a:pt x="86" y="24"/>
                    <a:pt x="100" y="34"/>
                  </a:cubicBezTo>
                  <a:cubicBezTo>
                    <a:pt x="106" y="39"/>
                    <a:pt x="118" y="50"/>
                    <a:pt x="126" y="52"/>
                  </a:cubicBezTo>
                  <a:cubicBezTo>
                    <a:pt x="127" y="45"/>
                    <a:pt x="120" y="40"/>
                    <a:pt x="121" y="33"/>
                  </a:cubicBezTo>
                  <a:cubicBezTo>
                    <a:pt x="132" y="39"/>
                    <a:pt x="143" y="50"/>
                    <a:pt x="151" y="59"/>
                  </a:cubicBezTo>
                  <a:cubicBezTo>
                    <a:pt x="156" y="65"/>
                    <a:pt x="157" y="71"/>
                    <a:pt x="164" y="71"/>
                  </a:cubicBezTo>
                  <a:cubicBezTo>
                    <a:pt x="170" y="73"/>
                    <a:pt x="182" y="68"/>
                    <a:pt x="185" y="67"/>
                  </a:cubicBezTo>
                  <a:cubicBezTo>
                    <a:pt x="177" y="51"/>
                    <a:pt x="164" y="39"/>
                    <a:pt x="159" y="20"/>
                  </a:cubicBezTo>
                  <a:cubicBezTo>
                    <a:pt x="178" y="34"/>
                    <a:pt x="187" y="54"/>
                    <a:pt x="213" y="56"/>
                  </a:cubicBezTo>
                  <a:cubicBezTo>
                    <a:pt x="235" y="61"/>
                    <a:pt x="264" y="48"/>
                    <a:pt x="284" y="61"/>
                  </a:cubicBezTo>
                  <a:cubicBezTo>
                    <a:pt x="266" y="75"/>
                    <a:pt x="244" y="91"/>
                    <a:pt x="220" y="92"/>
                  </a:cubicBezTo>
                  <a:cubicBezTo>
                    <a:pt x="194" y="94"/>
                    <a:pt x="168" y="92"/>
                    <a:pt x="142" y="94"/>
                  </a:cubicBezTo>
                  <a:cubicBezTo>
                    <a:pt x="113" y="99"/>
                    <a:pt x="89" y="106"/>
                    <a:pt x="60" y="99"/>
                  </a:cubicBezTo>
                  <a:cubicBezTo>
                    <a:pt x="43" y="96"/>
                    <a:pt x="25" y="87"/>
                    <a:pt x="8" y="79"/>
                  </a:cubicBezTo>
                </a:path>
              </a:pathLst>
            </a:custGeom>
            <a:solidFill>
              <a:srgbClr val="FD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206"/>
            <p:cNvSpPr/>
            <p:nvPr userDrawn="1"/>
          </p:nvSpPr>
          <p:spPr bwMode="auto">
            <a:xfrm>
              <a:off x="1973564" y="124151"/>
              <a:ext cx="320914" cy="379262"/>
            </a:xfrm>
            <a:custGeom>
              <a:avLst/>
              <a:gdLst>
                <a:gd name="T0" fmla="*/ 8 w 213"/>
                <a:gd name="T1" fmla="*/ 136 h 252"/>
                <a:gd name="T2" fmla="*/ 12 w 213"/>
                <a:gd name="T3" fmla="*/ 50 h 252"/>
                <a:gd name="T4" fmla="*/ 36 w 213"/>
                <a:gd name="T5" fmla="*/ 25 h 252"/>
                <a:gd name="T6" fmla="*/ 56 w 213"/>
                <a:gd name="T7" fmla="*/ 20 h 252"/>
                <a:gd name="T8" fmla="*/ 69 w 213"/>
                <a:gd name="T9" fmla="*/ 15 h 252"/>
                <a:gd name="T10" fmla="*/ 142 w 213"/>
                <a:gd name="T11" fmla="*/ 33 h 252"/>
                <a:gd name="T12" fmla="*/ 132 w 213"/>
                <a:gd name="T13" fmla="*/ 124 h 252"/>
                <a:gd name="T14" fmla="*/ 210 w 213"/>
                <a:gd name="T15" fmla="*/ 178 h 252"/>
                <a:gd name="T16" fmla="*/ 206 w 213"/>
                <a:gd name="T17" fmla="*/ 207 h 252"/>
                <a:gd name="T18" fmla="*/ 184 w 213"/>
                <a:gd name="T19" fmla="*/ 215 h 252"/>
                <a:gd name="T20" fmla="*/ 182 w 213"/>
                <a:gd name="T21" fmla="*/ 232 h 252"/>
                <a:gd name="T22" fmla="*/ 172 w 213"/>
                <a:gd name="T23" fmla="*/ 241 h 252"/>
                <a:gd name="T24" fmla="*/ 145 w 213"/>
                <a:gd name="T25" fmla="*/ 249 h 252"/>
                <a:gd name="T26" fmla="*/ 94 w 213"/>
                <a:gd name="T27" fmla="*/ 239 h 252"/>
                <a:gd name="T28" fmla="*/ 54 w 213"/>
                <a:gd name="T29" fmla="*/ 209 h 252"/>
                <a:gd name="T30" fmla="*/ 21 w 213"/>
                <a:gd name="T31" fmla="*/ 170 h 252"/>
                <a:gd name="T32" fmla="*/ 7 w 213"/>
                <a:gd name="T33" fmla="*/ 14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52">
                  <a:moveTo>
                    <a:pt x="8" y="136"/>
                  </a:moveTo>
                  <a:cubicBezTo>
                    <a:pt x="0" y="112"/>
                    <a:pt x="3" y="74"/>
                    <a:pt x="12" y="50"/>
                  </a:cubicBezTo>
                  <a:cubicBezTo>
                    <a:pt x="17" y="41"/>
                    <a:pt x="27" y="31"/>
                    <a:pt x="36" y="25"/>
                  </a:cubicBezTo>
                  <a:cubicBezTo>
                    <a:pt x="43" y="20"/>
                    <a:pt x="48" y="21"/>
                    <a:pt x="56" y="20"/>
                  </a:cubicBezTo>
                  <a:cubicBezTo>
                    <a:pt x="66" y="20"/>
                    <a:pt x="61" y="21"/>
                    <a:pt x="69" y="15"/>
                  </a:cubicBezTo>
                  <a:cubicBezTo>
                    <a:pt x="91" y="0"/>
                    <a:pt x="128" y="11"/>
                    <a:pt x="142" y="33"/>
                  </a:cubicBezTo>
                  <a:cubicBezTo>
                    <a:pt x="155" y="56"/>
                    <a:pt x="144" y="102"/>
                    <a:pt x="132" y="124"/>
                  </a:cubicBezTo>
                  <a:cubicBezTo>
                    <a:pt x="163" y="108"/>
                    <a:pt x="204" y="148"/>
                    <a:pt x="210" y="178"/>
                  </a:cubicBezTo>
                  <a:cubicBezTo>
                    <a:pt x="212" y="188"/>
                    <a:pt x="213" y="198"/>
                    <a:pt x="206" y="207"/>
                  </a:cubicBezTo>
                  <a:cubicBezTo>
                    <a:pt x="200" y="213"/>
                    <a:pt x="189" y="210"/>
                    <a:pt x="184" y="215"/>
                  </a:cubicBezTo>
                  <a:cubicBezTo>
                    <a:pt x="182" y="219"/>
                    <a:pt x="184" y="228"/>
                    <a:pt x="182" y="232"/>
                  </a:cubicBezTo>
                  <a:cubicBezTo>
                    <a:pt x="179" y="236"/>
                    <a:pt x="176" y="238"/>
                    <a:pt x="172" y="241"/>
                  </a:cubicBezTo>
                  <a:cubicBezTo>
                    <a:pt x="163" y="247"/>
                    <a:pt x="155" y="248"/>
                    <a:pt x="145" y="249"/>
                  </a:cubicBezTo>
                  <a:cubicBezTo>
                    <a:pt x="128" y="252"/>
                    <a:pt x="110" y="250"/>
                    <a:pt x="94" y="239"/>
                  </a:cubicBezTo>
                  <a:cubicBezTo>
                    <a:pt x="82" y="231"/>
                    <a:pt x="64" y="221"/>
                    <a:pt x="54" y="209"/>
                  </a:cubicBezTo>
                  <a:cubicBezTo>
                    <a:pt x="43" y="196"/>
                    <a:pt x="36" y="181"/>
                    <a:pt x="21" y="170"/>
                  </a:cubicBezTo>
                  <a:cubicBezTo>
                    <a:pt x="9" y="163"/>
                    <a:pt x="0" y="155"/>
                    <a:pt x="7" y="141"/>
                  </a:cubicBezTo>
                </a:path>
              </a:pathLst>
            </a:custGeom>
            <a:solidFill>
              <a:srgbClr val="FF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207"/>
            <p:cNvSpPr/>
            <p:nvPr userDrawn="1"/>
          </p:nvSpPr>
          <p:spPr bwMode="auto">
            <a:xfrm>
              <a:off x="1971943" y="130634"/>
              <a:ext cx="246359" cy="324156"/>
            </a:xfrm>
            <a:custGeom>
              <a:avLst/>
              <a:gdLst>
                <a:gd name="T0" fmla="*/ 11 w 163"/>
                <a:gd name="T1" fmla="*/ 149 h 214"/>
                <a:gd name="T2" fmla="*/ 8 w 163"/>
                <a:gd name="T3" fmla="*/ 87 h 214"/>
                <a:gd name="T4" fmla="*/ 47 w 163"/>
                <a:gd name="T5" fmla="*/ 47 h 214"/>
                <a:gd name="T6" fmla="*/ 91 w 163"/>
                <a:gd name="T7" fmla="*/ 37 h 214"/>
                <a:gd name="T8" fmla="*/ 90 w 163"/>
                <a:gd name="T9" fmla="*/ 79 h 214"/>
                <a:gd name="T10" fmla="*/ 109 w 163"/>
                <a:gd name="T11" fmla="*/ 79 h 214"/>
                <a:gd name="T12" fmla="*/ 110 w 163"/>
                <a:gd name="T13" fmla="*/ 96 h 214"/>
                <a:gd name="T14" fmla="*/ 124 w 163"/>
                <a:gd name="T15" fmla="*/ 129 h 214"/>
                <a:gd name="T16" fmla="*/ 130 w 163"/>
                <a:gd name="T17" fmla="*/ 161 h 214"/>
                <a:gd name="T18" fmla="*/ 163 w 163"/>
                <a:gd name="T19" fmla="*/ 181 h 214"/>
                <a:gd name="T20" fmla="*/ 133 w 163"/>
                <a:gd name="T21" fmla="*/ 185 h 214"/>
                <a:gd name="T22" fmla="*/ 122 w 163"/>
                <a:gd name="T23" fmla="*/ 203 h 214"/>
                <a:gd name="T24" fmla="*/ 64 w 163"/>
                <a:gd name="T25" fmla="*/ 202 h 214"/>
                <a:gd name="T26" fmla="*/ 28 w 163"/>
                <a:gd name="T27" fmla="*/ 168 h 214"/>
                <a:gd name="T28" fmla="*/ 11 w 163"/>
                <a:gd name="T29" fmla="*/ 14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" h="214">
                  <a:moveTo>
                    <a:pt x="11" y="149"/>
                  </a:moveTo>
                  <a:cubicBezTo>
                    <a:pt x="0" y="137"/>
                    <a:pt x="6" y="102"/>
                    <a:pt x="8" y="87"/>
                  </a:cubicBezTo>
                  <a:cubicBezTo>
                    <a:pt x="10" y="71"/>
                    <a:pt x="32" y="0"/>
                    <a:pt x="47" y="47"/>
                  </a:cubicBezTo>
                  <a:cubicBezTo>
                    <a:pt x="62" y="41"/>
                    <a:pt x="73" y="26"/>
                    <a:pt x="91" y="37"/>
                  </a:cubicBezTo>
                  <a:cubicBezTo>
                    <a:pt x="110" y="49"/>
                    <a:pt x="99" y="65"/>
                    <a:pt x="90" y="79"/>
                  </a:cubicBezTo>
                  <a:cubicBezTo>
                    <a:pt x="94" y="79"/>
                    <a:pt x="106" y="75"/>
                    <a:pt x="109" y="79"/>
                  </a:cubicBezTo>
                  <a:cubicBezTo>
                    <a:pt x="111" y="82"/>
                    <a:pt x="109" y="90"/>
                    <a:pt x="110" y="96"/>
                  </a:cubicBezTo>
                  <a:cubicBezTo>
                    <a:pt x="115" y="109"/>
                    <a:pt x="126" y="112"/>
                    <a:pt x="124" y="129"/>
                  </a:cubicBezTo>
                  <a:cubicBezTo>
                    <a:pt x="125" y="141"/>
                    <a:pt x="119" y="152"/>
                    <a:pt x="130" y="161"/>
                  </a:cubicBezTo>
                  <a:cubicBezTo>
                    <a:pt x="140" y="169"/>
                    <a:pt x="159" y="169"/>
                    <a:pt x="163" y="181"/>
                  </a:cubicBezTo>
                  <a:cubicBezTo>
                    <a:pt x="154" y="187"/>
                    <a:pt x="143" y="180"/>
                    <a:pt x="133" y="185"/>
                  </a:cubicBezTo>
                  <a:cubicBezTo>
                    <a:pt x="126" y="189"/>
                    <a:pt x="128" y="196"/>
                    <a:pt x="122" y="203"/>
                  </a:cubicBezTo>
                  <a:cubicBezTo>
                    <a:pt x="109" y="214"/>
                    <a:pt x="79" y="209"/>
                    <a:pt x="64" y="202"/>
                  </a:cubicBezTo>
                  <a:cubicBezTo>
                    <a:pt x="50" y="195"/>
                    <a:pt x="37" y="181"/>
                    <a:pt x="28" y="168"/>
                  </a:cubicBezTo>
                  <a:cubicBezTo>
                    <a:pt x="24" y="162"/>
                    <a:pt x="9" y="147"/>
                    <a:pt x="11" y="141"/>
                  </a:cubicBezTo>
                </a:path>
              </a:pathLst>
            </a:custGeom>
            <a:solidFill>
              <a:srgbClr val="E87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208"/>
            <p:cNvSpPr/>
            <p:nvPr userDrawn="1"/>
          </p:nvSpPr>
          <p:spPr bwMode="auto">
            <a:xfrm>
              <a:off x="2007601" y="284608"/>
              <a:ext cx="144249" cy="129662"/>
            </a:xfrm>
            <a:custGeom>
              <a:avLst/>
              <a:gdLst>
                <a:gd name="T0" fmla="*/ 12 w 95"/>
                <a:gd name="T1" fmla="*/ 47 h 86"/>
                <a:gd name="T2" fmla="*/ 19 w 95"/>
                <a:gd name="T3" fmla="*/ 17 h 86"/>
                <a:gd name="T4" fmla="*/ 51 w 95"/>
                <a:gd name="T5" fmla="*/ 18 h 86"/>
                <a:gd name="T6" fmla="*/ 74 w 95"/>
                <a:gd name="T7" fmla="*/ 19 h 86"/>
                <a:gd name="T8" fmla="*/ 57 w 95"/>
                <a:gd name="T9" fmla="*/ 38 h 86"/>
                <a:gd name="T10" fmla="*/ 85 w 95"/>
                <a:gd name="T11" fmla="*/ 72 h 86"/>
                <a:gd name="T12" fmla="*/ 34 w 95"/>
                <a:gd name="T13" fmla="*/ 60 h 86"/>
                <a:gd name="T14" fmla="*/ 11 w 95"/>
                <a:gd name="T15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86">
                  <a:moveTo>
                    <a:pt x="12" y="47"/>
                  </a:moveTo>
                  <a:cubicBezTo>
                    <a:pt x="8" y="37"/>
                    <a:pt x="12" y="26"/>
                    <a:pt x="19" y="17"/>
                  </a:cubicBezTo>
                  <a:cubicBezTo>
                    <a:pt x="31" y="0"/>
                    <a:pt x="39" y="3"/>
                    <a:pt x="51" y="18"/>
                  </a:cubicBezTo>
                  <a:cubicBezTo>
                    <a:pt x="59" y="13"/>
                    <a:pt x="73" y="5"/>
                    <a:pt x="74" y="19"/>
                  </a:cubicBezTo>
                  <a:cubicBezTo>
                    <a:pt x="76" y="28"/>
                    <a:pt x="64" y="33"/>
                    <a:pt x="57" y="38"/>
                  </a:cubicBezTo>
                  <a:cubicBezTo>
                    <a:pt x="59" y="47"/>
                    <a:pt x="95" y="56"/>
                    <a:pt x="85" y="72"/>
                  </a:cubicBezTo>
                  <a:cubicBezTo>
                    <a:pt x="73" y="86"/>
                    <a:pt x="45" y="65"/>
                    <a:pt x="34" y="60"/>
                  </a:cubicBezTo>
                  <a:cubicBezTo>
                    <a:pt x="33" y="77"/>
                    <a:pt x="0" y="55"/>
                    <a:pt x="11" y="42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209"/>
            <p:cNvSpPr/>
            <p:nvPr userDrawn="1"/>
          </p:nvSpPr>
          <p:spPr bwMode="auto">
            <a:xfrm>
              <a:off x="2591080" y="-102758"/>
              <a:ext cx="343605" cy="495958"/>
            </a:xfrm>
            <a:custGeom>
              <a:avLst/>
              <a:gdLst>
                <a:gd name="T0" fmla="*/ 68 w 228"/>
                <a:gd name="T1" fmla="*/ 212 h 329"/>
                <a:gd name="T2" fmla="*/ 46 w 228"/>
                <a:gd name="T3" fmla="*/ 208 h 329"/>
                <a:gd name="T4" fmla="*/ 19 w 228"/>
                <a:gd name="T5" fmla="*/ 174 h 329"/>
                <a:gd name="T6" fmla="*/ 60 w 228"/>
                <a:gd name="T7" fmla="*/ 85 h 329"/>
                <a:gd name="T8" fmla="*/ 89 w 228"/>
                <a:gd name="T9" fmla="*/ 10 h 329"/>
                <a:gd name="T10" fmla="*/ 109 w 228"/>
                <a:gd name="T11" fmla="*/ 7 h 329"/>
                <a:gd name="T12" fmla="*/ 134 w 228"/>
                <a:gd name="T13" fmla="*/ 0 h 329"/>
                <a:gd name="T14" fmla="*/ 184 w 228"/>
                <a:gd name="T15" fmla="*/ 27 h 329"/>
                <a:gd name="T16" fmla="*/ 205 w 228"/>
                <a:gd name="T17" fmla="*/ 73 h 329"/>
                <a:gd name="T18" fmla="*/ 205 w 228"/>
                <a:gd name="T19" fmla="*/ 98 h 329"/>
                <a:gd name="T20" fmla="*/ 221 w 228"/>
                <a:gd name="T21" fmla="*/ 117 h 329"/>
                <a:gd name="T22" fmla="*/ 219 w 228"/>
                <a:gd name="T23" fmla="*/ 161 h 329"/>
                <a:gd name="T24" fmla="*/ 182 w 228"/>
                <a:gd name="T25" fmla="*/ 185 h 329"/>
                <a:gd name="T26" fmla="*/ 212 w 228"/>
                <a:gd name="T27" fmla="*/ 213 h 329"/>
                <a:gd name="T28" fmla="*/ 205 w 228"/>
                <a:gd name="T29" fmla="*/ 261 h 329"/>
                <a:gd name="T30" fmla="*/ 131 w 228"/>
                <a:gd name="T31" fmla="*/ 290 h 329"/>
                <a:gd name="T32" fmla="*/ 80 w 228"/>
                <a:gd name="T33" fmla="*/ 281 h 329"/>
                <a:gd name="T34" fmla="*/ 48 w 228"/>
                <a:gd name="T35" fmla="*/ 328 h 329"/>
                <a:gd name="T36" fmla="*/ 9 w 228"/>
                <a:gd name="T37" fmla="*/ 293 h 329"/>
                <a:gd name="T38" fmla="*/ 9 w 228"/>
                <a:gd name="T39" fmla="*/ 231 h 329"/>
                <a:gd name="T40" fmla="*/ 56 w 228"/>
                <a:gd name="T41" fmla="*/ 2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329">
                  <a:moveTo>
                    <a:pt x="68" y="212"/>
                  </a:moveTo>
                  <a:cubicBezTo>
                    <a:pt x="62" y="215"/>
                    <a:pt x="52" y="210"/>
                    <a:pt x="46" y="208"/>
                  </a:cubicBezTo>
                  <a:cubicBezTo>
                    <a:pt x="33" y="200"/>
                    <a:pt x="22" y="188"/>
                    <a:pt x="19" y="174"/>
                  </a:cubicBezTo>
                  <a:cubicBezTo>
                    <a:pt x="12" y="152"/>
                    <a:pt x="21" y="59"/>
                    <a:pt x="60" y="85"/>
                  </a:cubicBezTo>
                  <a:cubicBezTo>
                    <a:pt x="37" y="61"/>
                    <a:pt x="65" y="22"/>
                    <a:pt x="89" y="10"/>
                  </a:cubicBezTo>
                  <a:cubicBezTo>
                    <a:pt x="97" y="6"/>
                    <a:pt x="102" y="10"/>
                    <a:pt x="109" y="7"/>
                  </a:cubicBezTo>
                  <a:cubicBezTo>
                    <a:pt x="119" y="4"/>
                    <a:pt x="123" y="0"/>
                    <a:pt x="134" y="0"/>
                  </a:cubicBezTo>
                  <a:cubicBezTo>
                    <a:pt x="152" y="3"/>
                    <a:pt x="171" y="15"/>
                    <a:pt x="184" y="27"/>
                  </a:cubicBezTo>
                  <a:cubicBezTo>
                    <a:pt x="196" y="41"/>
                    <a:pt x="203" y="55"/>
                    <a:pt x="205" y="73"/>
                  </a:cubicBezTo>
                  <a:cubicBezTo>
                    <a:pt x="206" y="81"/>
                    <a:pt x="204" y="93"/>
                    <a:pt x="205" y="98"/>
                  </a:cubicBezTo>
                  <a:cubicBezTo>
                    <a:pt x="209" y="106"/>
                    <a:pt x="218" y="111"/>
                    <a:pt x="221" y="117"/>
                  </a:cubicBezTo>
                  <a:cubicBezTo>
                    <a:pt x="228" y="131"/>
                    <a:pt x="228" y="149"/>
                    <a:pt x="219" y="161"/>
                  </a:cubicBezTo>
                  <a:cubicBezTo>
                    <a:pt x="212" y="173"/>
                    <a:pt x="196" y="190"/>
                    <a:pt x="182" y="185"/>
                  </a:cubicBezTo>
                  <a:cubicBezTo>
                    <a:pt x="196" y="186"/>
                    <a:pt x="208" y="201"/>
                    <a:pt x="212" y="213"/>
                  </a:cubicBezTo>
                  <a:cubicBezTo>
                    <a:pt x="219" y="229"/>
                    <a:pt x="214" y="246"/>
                    <a:pt x="205" y="261"/>
                  </a:cubicBezTo>
                  <a:cubicBezTo>
                    <a:pt x="191" y="281"/>
                    <a:pt x="155" y="304"/>
                    <a:pt x="131" y="290"/>
                  </a:cubicBezTo>
                  <a:cubicBezTo>
                    <a:pt x="122" y="324"/>
                    <a:pt x="91" y="294"/>
                    <a:pt x="80" y="281"/>
                  </a:cubicBezTo>
                  <a:cubicBezTo>
                    <a:pt x="76" y="301"/>
                    <a:pt x="72" y="329"/>
                    <a:pt x="48" y="328"/>
                  </a:cubicBezTo>
                  <a:cubicBezTo>
                    <a:pt x="32" y="329"/>
                    <a:pt x="14" y="307"/>
                    <a:pt x="9" y="293"/>
                  </a:cubicBezTo>
                  <a:cubicBezTo>
                    <a:pt x="3" y="278"/>
                    <a:pt x="0" y="246"/>
                    <a:pt x="9" y="231"/>
                  </a:cubicBezTo>
                  <a:cubicBezTo>
                    <a:pt x="18" y="219"/>
                    <a:pt x="41" y="209"/>
                    <a:pt x="56" y="210"/>
                  </a:cubicBezTo>
                </a:path>
              </a:pathLst>
            </a:custGeom>
            <a:solidFill>
              <a:srgbClr val="FF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210"/>
            <p:cNvSpPr/>
            <p:nvPr userDrawn="1"/>
          </p:nvSpPr>
          <p:spPr bwMode="auto">
            <a:xfrm>
              <a:off x="2579736" y="129013"/>
              <a:ext cx="296603" cy="241496"/>
            </a:xfrm>
            <a:custGeom>
              <a:avLst/>
              <a:gdLst>
                <a:gd name="T0" fmla="*/ 63 w 196"/>
                <a:gd name="T1" fmla="*/ 64 h 160"/>
                <a:gd name="T2" fmla="*/ 28 w 196"/>
                <a:gd name="T3" fmla="*/ 76 h 160"/>
                <a:gd name="T4" fmla="*/ 35 w 196"/>
                <a:gd name="T5" fmla="*/ 160 h 160"/>
                <a:gd name="T6" fmla="*/ 32 w 196"/>
                <a:gd name="T7" fmla="*/ 135 h 160"/>
                <a:gd name="T8" fmla="*/ 35 w 196"/>
                <a:gd name="T9" fmla="*/ 105 h 160"/>
                <a:gd name="T10" fmla="*/ 66 w 196"/>
                <a:gd name="T11" fmla="*/ 88 h 160"/>
                <a:gd name="T12" fmla="*/ 94 w 196"/>
                <a:gd name="T13" fmla="*/ 120 h 160"/>
                <a:gd name="T14" fmla="*/ 112 w 196"/>
                <a:gd name="T15" fmla="*/ 129 h 160"/>
                <a:gd name="T16" fmla="*/ 110 w 196"/>
                <a:gd name="T17" fmla="*/ 105 h 160"/>
                <a:gd name="T18" fmla="*/ 135 w 196"/>
                <a:gd name="T19" fmla="*/ 123 h 160"/>
                <a:gd name="T20" fmla="*/ 173 w 196"/>
                <a:gd name="T21" fmla="*/ 125 h 160"/>
                <a:gd name="T22" fmla="*/ 169 w 196"/>
                <a:gd name="T23" fmla="*/ 119 h 160"/>
                <a:gd name="T24" fmla="*/ 196 w 196"/>
                <a:gd name="T25" fmla="*/ 115 h 160"/>
                <a:gd name="T26" fmla="*/ 142 w 196"/>
                <a:gd name="T27" fmla="*/ 71 h 160"/>
                <a:gd name="T28" fmla="*/ 147 w 196"/>
                <a:gd name="T29" fmla="*/ 41 h 160"/>
                <a:gd name="T30" fmla="*/ 184 w 196"/>
                <a:gd name="T31" fmla="*/ 45 h 160"/>
                <a:gd name="T32" fmla="*/ 166 w 196"/>
                <a:gd name="T33" fmla="*/ 25 h 160"/>
                <a:gd name="T34" fmla="*/ 172 w 196"/>
                <a:gd name="T35" fmla="*/ 21 h 160"/>
                <a:gd name="T36" fmla="*/ 138 w 196"/>
                <a:gd name="T37" fmla="*/ 4 h 160"/>
                <a:gd name="T38" fmla="*/ 101 w 196"/>
                <a:gd name="T39" fmla="*/ 15 h 160"/>
                <a:gd name="T40" fmla="*/ 79 w 196"/>
                <a:gd name="T41" fmla="*/ 57 h 160"/>
                <a:gd name="T42" fmla="*/ 53 w 196"/>
                <a:gd name="T43" fmla="*/ 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60">
                  <a:moveTo>
                    <a:pt x="63" y="64"/>
                  </a:moveTo>
                  <a:cubicBezTo>
                    <a:pt x="51" y="66"/>
                    <a:pt x="39" y="66"/>
                    <a:pt x="28" y="76"/>
                  </a:cubicBezTo>
                  <a:cubicBezTo>
                    <a:pt x="0" y="100"/>
                    <a:pt x="9" y="138"/>
                    <a:pt x="35" y="160"/>
                  </a:cubicBezTo>
                  <a:cubicBezTo>
                    <a:pt x="38" y="152"/>
                    <a:pt x="33" y="142"/>
                    <a:pt x="32" y="135"/>
                  </a:cubicBezTo>
                  <a:cubicBezTo>
                    <a:pt x="32" y="124"/>
                    <a:pt x="32" y="113"/>
                    <a:pt x="35" y="105"/>
                  </a:cubicBezTo>
                  <a:cubicBezTo>
                    <a:pt x="40" y="91"/>
                    <a:pt x="50" y="77"/>
                    <a:pt x="66" y="88"/>
                  </a:cubicBezTo>
                  <a:cubicBezTo>
                    <a:pt x="77" y="94"/>
                    <a:pt x="85" y="109"/>
                    <a:pt x="94" y="120"/>
                  </a:cubicBezTo>
                  <a:cubicBezTo>
                    <a:pt x="98" y="121"/>
                    <a:pt x="107" y="134"/>
                    <a:pt x="112" y="129"/>
                  </a:cubicBezTo>
                  <a:cubicBezTo>
                    <a:pt x="116" y="126"/>
                    <a:pt x="108" y="111"/>
                    <a:pt x="110" y="105"/>
                  </a:cubicBezTo>
                  <a:cubicBezTo>
                    <a:pt x="121" y="108"/>
                    <a:pt x="125" y="118"/>
                    <a:pt x="135" y="123"/>
                  </a:cubicBezTo>
                  <a:cubicBezTo>
                    <a:pt x="147" y="130"/>
                    <a:pt x="159" y="130"/>
                    <a:pt x="173" y="125"/>
                  </a:cubicBezTo>
                  <a:cubicBezTo>
                    <a:pt x="172" y="124"/>
                    <a:pt x="170" y="121"/>
                    <a:pt x="169" y="119"/>
                  </a:cubicBezTo>
                  <a:cubicBezTo>
                    <a:pt x="176" y="114"/>
                    <a:pt x="187" y="115"/>
                    <a:pt x="196" y="115"/>
                  </a:cubicBezTo>
                  <a:cubicBezTo>
                    <a:pt x="179" y="100"/>
                    <a:pt x="154" y="94"/>
                    <a:pt x="142" y="71"/>
                  </a:cubicBezTo>
                  <a:cubicBezTo>
                    <a:pt x="138" y="62"/>
                    <a:pt x="139" y="48"/>
                    <a:pt x="147" y="41"/>
                  </a:cubicBezTo>
                  <a:cubicBezTo>
                    <a:pt x="158" y="29"/>
                    <a:pt x="171" y="45"/>
                    <a:pt x="184" y="45"/>
                  </a:cubicBezTo>
                  <a:cubicBezTo>
                    <a:pt x="179" y="38"/>
                    <a:pt x="174" y="28"/>
                    <a:pt x="166" y="25"/>
                  </a:cubicBezTo>
                  <a:cubicBezTo>
                    <a:pt x="168" y="24"/>
                    <a:pt x="170" y="22"/>
                    <a:pt x="172" y="21"/>
                  </a:cubicBezTo>
                  <a:cubicBezTo>
                    <a:pt x="163" y="23"/>
                    <a:pt x="148" y="8"/>
                    <a:pt x="138" y="4"/>
                  </a:cubicBezTo>
                  <a:cubicBezTo>
                    <a:pt x="125" y="0"/>
                    <a:pt x="112" y="5"/>
                    <a:pt x="101" y="15"/>
                  </a:cubicBezTo>
                  <a:cubicBezTo>
                    <a:pt x="89" y="25"/>
                    <a:pt x="92" y="45"/>
                    <a:pt x="79" y="57"/>
                  </a:cubicBezTo>
                  <a:cubicBezTo>
                    <a:pt x="70" y="68"/>
                    <a:pt x="61" y="53"/>
                    <a:pt x="53" y="59"/>
                  </a:cubicBezTo>
                </a:path>
              </a:pathLst>
            </a:custGeom>
            <a:solidFill>
              <a:srgbClr val="E87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211"/>
            <p:cNvSpPr/>
            <p:nvPr userDrawn="1"/>
          </p:nvSpPr>
          <p:spPr bwMode="auto">
            <a:xfrm>
              <a:off x="2675361" y="-5512"/>
              <a:ext cx="141008" cy="247980"/>
            </a:xfrm>
            <a:custGeom>
              <a:avLst/>
              <a:gdLst>
                <a:gd name="T0" fmla="*/ 33 w 94"/>
                <a:gd name="T1" fmla="*/ 127 h 164"/>
                <a:gd name="T2" fmla="*/ 24 w 94"/>
                <a:gd name="T3" fmla="*/ 111 h 164"/>
                <a:gd name="T4" fmla="*/ 3 w 94"/>
                <a:gd name="T5" fmla="*/ 87 h 164"/>
                <a:gd name="T6" fmla="*/ 9 w 94"/>
                <a:gd name="T7" fmla="*/ 49 h 164"/>
                <a:gd name="T8" fmla="*/ 23 w 94"/>
                <a:gd name="T9" fmla="*/ 61 h 164"/>
                <a:gd name="T10" fmla="*/ 35 w 94"/>
                <a:gd name="T11" fmla="*/ 40 h 164"/>
                <a:gd name="T12" fmla="*/ 37 w 94"/>
                <a:gd name="T13" fmla="*/ 47 h 164"/>
                <a:gd name="T14" fmla="*/ 83 w 94"/>
                <a:gd name="T15" fmla="*/ 5 h 164"/>
                <a:gd name="T16" fmla="*/ 53 w 94"/>
                <a:gd name="T17" fmla="*/ 57 h 164"/>
                <a:gd name="T18" fmla="*/ 72 w 94"/>
                <a:gd name="T19" fmla="*/ 97 h 164"/>
                <a:gd name="T20" fmla="*/ 91 w 94"/>
                <a:gd name="T21" fmla="*/ 112 h 164"/>
                <a:gd name="T22" fmla="*/ 64 w 94"/>
                <a:gd name="T23" fmla="*/ 120 h 164"/>
                <a:gd name="T24" fmla="*/ 54 w 94"/>
                <a:gd name="T25" fmla="*/ 136 h 164"/>
                <a:gd name="T26" fmla="*/ 37 w 94"/>
                <a:gd name="T27" fmla="*/ 160 h 164"/>
                <a:gd name="T28" fmla="*/ 35 w 94"/>
                <a:gd name="T29" fmla="*/ 133 h 164"/>
                <a:gd name="T30" fmla="*/ 29 w 94"/>
                <a:gd name="T31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64">
                  <a:moveTo>
                    <a:pt x="33" y="127"/>
                  </a:moveTo>
                  <a:cubicBezTo>
                    <a:pt x="30" y="122"/>
                    <a:pt x="28" y="117"/>
                    <a:pt x="24" y="111"/>
                  </a:cubicBezTo>
                  <a:cubicBezTo>
                    <a:pt x="18" y="103"/>
                    <a:pt x="6" y="98"/>
                    <a:pt x="3" y="87"/>
                  </a:cubicBezTo>
                  <a:cubicBezTo>
                    <a:pt x="0" y="79"/>
                    <a:pt x="5" y="56"/>
                    <a:pt x="9" y="49"/>
                  </a:cubicBezTo>
                  <a:cubicBezTo>
                    <a:pt x="19" y="33"/>
                    <a:pt x="23" y="50"/>
                    <a:pt x="23" y="61"/>
                  </a:cubicBezTo>
                  <a:cubicBezTo>
                    <a:pt x="26" y="52"/>
                    <a:pt x="30" y="45"/>
                    <a:pt x="35" y="40"/>
                  </a:cubicBezTo>
                  <a:cubicBezTo>
                    <a:pt x="33" y="41"/>
                    <a:pt x="37" y="43"/>
                    <a:pt x="37" y="47"/>
                  </a:cubicBezTo>
                  <a:cubicBezTo>
                    <a:pt x="47" y="42"/>
                    <a:pt x="73" y="0"/>
                    <a:pt x="83" y="5"/>
                  </a:cubicBezTo>
                  <a:cubicBezTo>
                    <a:pt x="90" y="8"/>
                    <a:pt x="57" y="50"/>
                    <a:pt x="53" y="57"/>
                  </a:cubicBezTo>
                  <a:cubicBezTo>
                    <a:pt x="45" y="80"/>
                    <a:pt x="52" y="92"/>
                    <a:pt x="72" y="97"/>
                  </a:cubicBezTo>
                  <a:cubicBezTo>
                    <a:pt x="80" y="100"/>
                    <a:pt x="94" y="101"/>
                    <a:pt x="91" y="112"/>
                  </a:cubicBezTo>
                  <a:cubicBezTo>
                    <a:pt x="88" y="120"/>
                    <a:pt x="71" y="121"/>
                    <a:pt x="64" y="120"/>
                  </a:cubicBezTo>
                  <a:cubicBezTo>
                    <a:pt x="71" y="132"/>
                    <a:pt x="58" y="130"/>
                    <a:pt x="54" y="136"/>
                  </a:cubicBezTo>
                  <a:cubicBezTo>
                    <a:pt x="51" y="141"/>
                    <a:pt x="52" y="164"/>
                    <a:pt x="37" y="160"/>
                  </a:cubicBezTo>
                  <a:cubicBezTo>
                    <a:pt x="27" y="158"/>
                    <a:pt x="37" y="143"/>
                    <a:pt x="35" y="133"/>
                  </a:cubicBezTo>
                  <a:cubicBezTo>
                    <a:pt x="35" y="130"/>
                    <a:pt x="30" y="126"/>
                    <a:pt x="29" y="121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16"/>
            <p:cNvSpPr/>
            <p:nvPr userDrawn="1"/>
          </p:nvSpPr>
          <p:spPr bwMode="auto">
            <a:xfrm>
              <a:off x="2681844" y="396442"/>
              <a:ext cx="450577" cy="353329"/>
            </a:xfrm>
            <a:custGeom>
              <a:avLst/>
              <a:gdLst>
                <a:gd name="T0" fmla="*/ 178 w 299"/>
                <a:gd name="T1" fmla="*/ 12 h 234"/>
                <a:gd name="T2" fmla="*/ 221 w 299"/>
                <a:gd name="T3" fmla="*/ 1 h 234"/>
                <a:gd name="T4" fmla="*/ 299 w 299"/>
                <a:gd name="T5" fmla="*/ 41 h 234"/>
                <a:gd name="T6" fmla="*/ 283 w 299"/>
                <a:gd name="T7" fmla="*/ 50 h 234"/>
                <a:gd name="T8" fmla="*/ 289 w 299"/>
                <a:gd name="T9" fmla="*/ 89 h 234"/>
                <a:gd name="T10" fmla="*/ 281 w 299"/>
                <a:gd name="T11" fmla="*/ 124 h 234"/>
                <a:gd name="T12" fmla="*/ 264 w 299"/>
                <a:gd name="T13" fmla="*/ 140 h 234"/>
                <a:gd name="T14" fmla="*/ 225 w 299"/>
                <a:gd name="T15" fmla="*/ 126 h 234"/>
                <a:gd name="T16" fmla="*/ 241 w 299"/>
                <a:gd name="T17" fmla="*/ 169 h 234"/>
                <a:gd name="T18" fmla="*/ 218 w 299"/>
                <a:gd name="T19" fmla="*/ 212 h 234"/>
                <a:gd name="T20" fmla="*/ 137 w 299"/>
                <a:gd name="T21" fmla="*/ 185 h 234"/>
                <a:gd name="T22" fmla="*/ 125 w 299"/>
                <a:gd name="T23" fmla="*/ 210 h 234"/>
                <a:gd name="T24" fmla="*/ 105 w 299"/>
                <a:gd name="T25" fmla="*/ 224 h 234"/>
                <a:gd name="T26" fmla="*/ 89 w 299"/>
                <a:gd name="T27" fmla="*/ 180 h 234"/>
                <a:gd name="T28" fmla="*/ 90 w 299"/>
                <a:gd name="T29" fmla="*/ 126 h 234"/>
                <a:gd name="T30" fmla="*/ 112 w 299"/>
                <a:gd name="T31" fmla="*/ 81 h 234"/>
                <a:gd name="T32" fmla="*/ 55 w 299"/>
                <a:gd name="T33" fmla="*/ 118 h 234"/>
                <a:gd name="T34" fmla="*/ 0 w 299"/>
                <a:gd name="T35" fmla="*/ 100 h 234"/>
                <a:gd name="T36" fmla="*/ 57 w 299"/>
                <a:gd name="T37" fmla="*/ 69 h 234"/>
                <a:gd name="T38" fmla="*/ 122 w 299"/>
                <a:gd name="T39" fmla="*/ 4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34">
                  <a:moveTo>
                    <a:pt x="178" y="12"/>
                  </a:moveTo>
                  <a:cubicBezTo>
                    <a:pt x="188" y="5"/>
                    <a:pt x="210" y="2"/>
                    <a:pt x="221" y="1"/>
                  </a:cubicBezTo>
                  <a:cubicBezTo>
                    <a:pt x="257" y="0"/>
                    <a:pt x="275" y="19"/>
                    <a:pt x="299" y="41"/>
                  </a:cubicBezTo>
                  <a:cubicBezTo>
                    <a:pt x="295" y="46"/>
                    <a:pt x="289" y="46"/>
                    <a:pt x="283" y="50"/>
                  </a:cubicBezTo>
                  <a:cubicBezTo>
                    <a:pt x="292" y="61"/>
                    <a:pt x="294" y="75"/>
                    <a:pt x="289" y="89"/>
                  </a:cubicBezTo>
                  <a:cubicBezTo>
                    <a:pt x="283" y="103"/>
                    <a:pt x="277" y="106"/>
                    <a:pt x="281" y="124"/>
                  </a:cubicBezTo>
                  <a:cubicBezTo>
                    <a:pt x="285" y="140"/>
                    <a:pt x="283" y="148"/>
                    <a:pt x="264" y="140"/>
                  </a:cubicBezTo>
                  <a:cubicBezTo>
                    <a:pt x="250" y="132"/>
                    <a:pt x="241" y="126"/>
                    <a:pt x="225" y="126"/>
                  </a:cubicBezTo>
                  <a:cubicBezTo>
                    <a:pt x="233" y="144"/>
                    <a:pt x="245" y="147"/>
                    <a:pt x="241" y="169"/>
                  </a:cubicBezTo>
                  <a:cubicBezTo>
                    <a:pt x="238" y="186"/>
                    <a:pt x="232" y="202"/>
                    <a:pt x="218" y="212"/>
                  </a:cubicBezTo>
                  <a:cubicBezTo>
                    <a:pt x="186" y="234"/>
                    <a:pt x="157" y="211"/>
                    <a:pt x="137" y="185"/>
                  </a:cubicBezTo>
                  <a:cubicBezTo>
                    <a:pt x="131" y="191"/>
                    <a:pt x="131" y="204"/>
                    <a:pt x="125" y="210"/>
                  </a:cubicBezTo>
                  <a:cubicBezTo>
                    <a:pt x="122" y="215"/>
                    <a:pt x="110" y="223"/>
                    <a:pt x="105" y="224"/>
                  </a:cubicBezTo>
                  <a:cubicBezTo>
                    <a:pt x="84" y="228"/>
                    <a:pt x="88" y="191"/>
                    <a:pt x="89" y="180"/>
                  </a:cubicBezTo>
                  <a:cubicBezTo>
                    <a:pt x="89" y="161"/>
                    <a:pt x="87" y="143"/>
                    <a:pt x="90" y="126"/>
                  </a:cubicBezTo>
                  <a:cubicBezTo>
                    <a:pt x="91" y="106"/>
                    <a:pt x="103" y="98"/>
                    <a:pt x="112" y="81"/>
                  </a:cubicBezTo>
                  <a:cubicBezTo>
                    <a:pt x="93" y="93"/>
                    <a:pt x="75" y="108"/>
                    <a:pt x="55" y="118"/>
                  </a:cubicBezTo>
                  <a:cubicBezTo>
                    <a:pt x="35" y="127"/>
                    <a:pt x="12" y="118"/>
                    <a:pt x="0" y="100"/>
                  </a:cubicBezTo>
                  <a:cubicBezTo>
                    <a:pt x="17" y="88"/>
                    <a:pt x="38" y="78"/>
                    <a:pt x="57" y="69"/>
                  </a:cubicBezTo>
                  <a:cubicBezTo>
                    <a:pt x="75" y="61"/>
                    <a:pt x="102" y="30"/>
                    <a:pt x="122" y="48"/>
                  </a:cubicBezTo>
                </a:path>
              </a:pathLst>
            </a:custGeom>
            <a:solidFill>
              <a:srgbClr val="E87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17"/>
            <p:cNvSpPr/>
            <p:nvPr userDrawn="1"/>
          </p:nvSpPr>
          <p:spPr bwMode="auto">
            <a:xfrm>
              <a:off x="2809886" y="529346"/>
              <a:ext cx="210701" cy="197735"/>
            </a:xfrm>
            <a:custGeom>
              <a:avLst/>
              <a:gdLst>
                <a:gd name="T0" fmla="*/ 26 w 140"/>
                <a:gd name="T1" fmla="*/ 0 h 131"/>
                <a:gd name="T2" fmla="*/ 27 w 140"/>
                <a:gd name="T3" fmla="*/ 54 h 131"/>
                <a:gd name="T4" fmla="*/ 38 w 140"/>
                <a:gd name="T5" fmla="*/ 73 h 131"/>
                <a:gd name="T6" fmla="*/ 46 w 140"/>
                <a:gd name="T7" fmla="*/ 41 h 131"/>
                <a:gd name="T8" fmla="*/ 55 w 140"/>
                <a:gd name="T9" fmla="*/ 67 h 131"/>
                <a:gd name="T10" fmla="*/ 62 w 140"/>
                <a:gd name="T11" fmla="*/ 56 h 131"/>
                <a:gd name="T12" fmla="*/ 73 w 140"/>
                <a:gd name="T13" fmla="*/ 68 h 131"/>
                <a:gd name="T14" fmla="*/ 77 w 140"/>
                <a:gd name="T15" fmla="*/ 40 h 131"/>
                <a:gd name="T16" fmla="*/ 90 w 140"/>
                <a:gd name="T17" fmla="*/ 15 h 131"/>
                <a:gd name="T18" fmla="*/ 102 w 140"/>
                <a:gd name="T19" fmla="*/ 45 h 131"/>
                <a:gd name="T20" fmla="*/ 117 w 140"/>
                <a:gd name="T21" fmla="*/ 67 h 131"/>
                <a:gd name="T22" fmla="*/ 135 w 140"/>
                <a:gd name="T23" fmla="*/ 87 h 131"/>
                <a:gd name="T24" fmla="*/ 117 w 140"/>
                <a:gd name="T25" fmla="*/ 92 h 131"/>
                <a:gd name="T26" fmla="*/ 126 w 140"/>
                <a:gd name="T27" fmla="*/ 114 h 131"/>
                <a:gd name="T28" fmla="*/ 101 w 140"/>
                <a:gd name="T29" fmla="*/ 125 h 131"/>
                <a:gd name="T30" fmla="*/ 54 w 140"/>
                <a:gd name="T31" fmla="*/ 93 h 131"/>
                <a:gd name="T32" fmla="*/ 29 w 140"/>
                <a:gd name="T33" fmla="*/ 128 h 131"/>
                <a:gd name="T34" fmla="*/ 7 w 140"/>
                <a:gd name="T35" fmla="*/ 124 h 131"/>
                <a:gd name="T36" fmla="*/ 3 w 140"/>
                <a:gd name="T37" fmla="*/ 101 h 131"/>
                <a:gd name="T38" fmla="*/ 5 w 140"/>
                <a:gd name="T39" fmla="*/ 50 h 131"/>
                <a:gd name="T40" fmla="*/ 16 w 140"/>
                <a:gd name="T41" fmla="*/ 1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131">
                  <a:moveTo>
                    <a:pt x="26" y="0"/>
                  </a:moveTo>
                  <a:cubicBezTo>
                    <a:pt x="35" y="17"/>
                    <a:pt x="28" y="37"/>
                    <a:pt x="27" y="54"/>
                  </a:cubicBezTo>
                  <a:cubicBezTo>
                    <a:pt x="27" y="63"/>
                    <a:pt x="26" y="78"/>
                    <a:pt x="38" y="73"/>
                  </a:cubicBezTo>
                  <a:cubicBezTo>
                    <a:pt x="47" y="68"/>
                    <a:pt x="41" y="49"/>
                    <a:pt x="46" y="41"/>
                  </a:cubicBezTo>
                  <a:cubicBezTo>
                    <a:pt x="52" y="48"/>
                    <a:pt x="54" y="59"/>
                    <a:pt x="55" y="67"/>
                  </a:cubicBezTo>
                  <a:cubicBezTo>
                    <a:pt x="60" y="66"/>
                    <a:pt x="60" y="59"/>
                    <a:pt x="62" y="56"/>
                  </a:cubicBezTo>
                  <a:cubicBezTo>
                    <a:pt x="67" y="59"/>
                    <a:pt x="70" y="63"/>
                    <a:pt x="73" y="68"/>
                  </a:cubicBezTo>
                  <a:cubicBezTo>
                    <a:pt x="81" y="62"/>
                    <a:pt x="75" y="47"/>
                    <a:pt x="77" y="40"/>
                  </a:cubicBezTo>
                  <a:cubicBezTo>
                    <a:pt x="78" y="30"/>
                    <a:pt x="81" y="21"/>
                    <a:pt x="90" y="15"/>
                  </a:cubicBezTo>
                  <a:cubicBezTo>
                    <a:pt x="95" y="23"/>
                    <a:pt x="97" y="36"/>
                    <a:pt x="102" y="45"/>
                  </a:cubicBezTo>
                  <a:cubicBezTo>
                    <a:pt x="107" y="53"/>
                    <a:pt x="112" y="60"/>
                    <a:pt x="117" y="67"/>
                  </a:cubicBezTo>
                  <a:cubicBezTo>
                    <a:pt x="121" y="73"/>
                    <a:pt x="132" y="80"/>
                    <a:pt x="135" y="87"/>
                  </a:cubicBezTo>
                  <a:cubicBezTo>
                    <a:pt x="140" y="100"/>
                    <a:pt x="124" y="99"/>
                    <a:pt x="117" y="92"/>
                  </a:cubicBezTo>
                  <a:cubicBezTo>
                    <a:pt x="116" y="100"/>
                    <a:pt x="127" y="109"/>
                    <a:pt x="126" y="114"/>
                  </a:cubicBezTo>
                  <a:cubicBezTo>
                    <a:pt x="125" y="122"/>
                    <a:pt x="108" y="125"/>
                    <a:pt x="101" y="125"/>
                  </a:cubicBezTo>
                  <a:cubicBezTo>
                    <a:pt x="79" y="123"/>
                    <a:pt x="66" y="108"/>
                    <a:pt x="54" y="93"/>
                  </a:cubicBezTo>
                  <a:cubicBezTo>
                    <a:pt x="48" y="106"/>
                    <a:pt x="44" y="122"/>
                    <a:pt x="29" y="128"/>
                  </a:cubicBezTo>
                  <a:cubicBezTo>
                    <a:pt x="22" y="131"/>
                    <a:pt x="13" y="130"/>
                    <a:pt x="7" y="124"/>
                  </a:cubicBezTo>
                  <a:cubicBezTo>
                    <a:pt x="0" y="118"/>
                    <a:pt x="3" y="112"/>
                    <a:pt x="3" y="101"/>
                  </a:cubicBezTo>
                  <a:cubicBezTo>
                    <a:pt x="5" y="85"/>
                    <a:pt x="4" y="68"/>
                    <a:pt x="5" y="50"/>
                  </a:cubicBezTo>
                  <a:cubicBezTo>
                    <a:pt x="5" y="35"/>
                    <a:pt x="12" y="26"/>
                    <a:pt x="16" y="11"/>
                  </a:cubicBezTo>
                </a:path>
              </a:pathLst>
            </a:custGeom>
            <a:solidFill>
              <a:srgbClr val="FF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218"/>
            <p:cNvSpPr/>
            <p:nvPr userDrawn="1"/>
          </p:nvSpPr>
          <p:spPr bwMode="auto">
            <a:xfrm>
              <a:off x="2845544" y="401303"/>
              <a:ext cx="296603" cy="233393"/>
            </a:xfrm>
            <a:custGeom>
              <a:avLst/>
              <a:gdLst>
                <a:gd name="T0" fmla="*/ 48 w 197"/>
                <a:gd name="T1" fmla="*/ 16 h 154"/>
                <a:gd name="T2" fmla="*/ 25 w 197"/>
                <a:gd name="T3" fmla="*/ 32 h 154"/>
                <a:gd name="T4" fmla="*/ 0 w 197"/>
                <a:gd name="T5" fmla="*/ 88 h 154"/>
                <a:gd name="T6" fmla="*/ 36 w 197"/>
                <a:gd name="T7" fmla="*/ 72 h 154"/>
                <a:gd name="T8" fmla="*/ 69 w 197"/>
                <a:gd name="T9" fmla="*/ 37 h 154"/>
                <a:gd name="T10" fmla="*/ 115 w 197"/>
                <a:gd name="T11" fmla="*/ 36 h 154"/>
                <a:gd name="T12" fmla="*/ 126 w 197"/>
                <a:gd name="T13" fmla="*/ 48 h 154"/>
                <a:gd name="T14" fmla="*/ 105 w 197"/>
                <a:gd name="T15" fmla="*/ 54 h 154"/>
                <a:gd name="T16" fmla="*/ 121 w 197"/>
                <a:gd name="T17" fmla="*/ 69 h 154"/>
                <a:gd name="T18" fmla="*/ 106 w 197"/>
                <a:gd name="T19" fmla="*/ 79 h 154"/>
                <a:gd name="T20" fmla="*/ 129 w 197"/>
                <a:gd name="T21" fmla="*/ 102 h 154"/>
                <a:gd name="T22" fmla="*/ 109 w 197"/>
                <a:gd name="T23" fmla="*/ 113 h 154"/>
                <a:gd name="T24" fmla="*/ 144 w 197"/>
                <a:gd name="T25" fmla="*/ 134 h 154"/>
                <a:gd name="T26" fmla="*/ 173 w 197"/>
                <a:gd name="T27" fmla="*/ 135 h 154"/>
                <a:gd name="T28" fmla="*/ 172 w 197"/>
                <a:gd name="T29" fmla="*/ 87 h 154"/>
                <a:gd name="T30" fmla="*/ 182 w 197"/>
                <a:gd name="T31" fmla="*/ 71 h 154"/>
                <a:gd name="T32" fmla="*/ 177 w 197"/>
                <a:gd name="T33" fmla="*/ 54 h 154"/>
                <a:gd name="T34" fmla="*/ 161 w 197"/>
                <a:gd name="T35" fmla="*/ 16 h 154"/>
                <a:gd name="T36" fmla="*/ 108 w 197"/>
                <a:gd name="T37" fmla="*/ 1 h 154"/>
                <a:gd name="T38" fmla="*/ 52 w 197"/>
                <a:gd name="T39" fmla="*/ 10 h 154"/>
                <a:gd name="T40" fmla="*/ 27 w 197"/>
                <a:gd name="T41" fmla="*/ 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54">
                  <a:moveTo>
                    <a:pt x="48" y="16"/>
                  </a:moveTo>
                  <a:cubicBezTo>
                    <a:pt x="41" y="24"/>
                    <a:pt x="32" y="24"/>
                    <a:pt x="25" y="32"/>
                  </a:cubicBezTo>
                  <a:cubicBezTo>
                    <a:pt x="8" y="51"/>
                    <a:pt x="25" y="75"/>
                    <a:pt x="0" y="88"/>
                  </a:cubicBezTo>
                  <a:cubicBezTo>
                    <a:pt x="15" y="86"/>
                    <a:pt x="25" y="82"/>
                    <a:pt x="36" y="72"/>
                  </a:cubicBezTo>
                  <a:cubicBezTo>
                    <a:pt x="47" y="60"/>
                    <a:pt x="57" y="47"/>
                    <a:pt x="69" y="37"/>
                  </a:cubicBezTo>
                  <a:cubicBezTo>
                    <a:pt x="85" y="23"/>
                    <a:pt x="100" y="26"/>
                    <a:pt x="115" y="36"/>
                  </a:cubicBezTo>
                  <a:cubicBezTo>
                    <a:pt x="121" y="39"/>
                    <a:pt x="128" y="42"/>
                    <a:pt x="126" y="48"/>
                  </a:cubicBezTo>
                  <a:cubicBezTo>
                    <a:pt x="124" y="54"/>
                    <a:pt x="111" y="54"/>
                    <a:pt x="105" y="54"/>
                  </a:cubicBezTo>
                  <a:cubicBezTo>
                    <a:pt x="111" y="54"/>
                    <a:pt x="123" y="63"/>
                    <a:pt x="121" y="69"/>
                  </a:cubicBezTo>
                  <a:cubicBezTo>
                    <a:pt x="120" y="71"/>
                    <a:pt x="109" y="77"/>
                    <a:pt x="106" y="79"/>
                  </a:cubicBezTo>
                  <a:cubicBezTo>
                    <a:pt x="112" y="90"/>
                    <a:pt x="123" y="93"/>
                    <a:pt x="129" y="102"/>
                  </a:cubicBezTo>
                  <a:cubicBezTo>
                    <a:pt x="140" y="118"/>
                    <a:pt x="121" y="118"/>
                    <a:pt x="109" y="113"/>
                  </a:cubicBezTo>
                  <a:cubicBezTo>
                    <a:pt x="123" y="119"/>
                    <a:pt x="133" y="124"/>
                    <a:pt x="144" y="134"/>
                  </a:cubicBezTo>
                  <a:cubicBezTo>
                    <a:pt x="155" y="143"/>
                    <a:pt x="167" y="154"/>
                    <a:pt x="173" y="135"/>
                  </a:cubicBezTo>
                  <a:cubicBezTo>
                    <a:pt x="177" y="120"/>
                    <a:pt x="167" y="99"/>
                    <a:pt x="172" y="87"/>
                  </a:cubicBezTo>
                  <a:cubicBezTo>
                    <a:pt x="176" y="80"/>
                    <a:pt x="181" y="79"/>
                    <a:pt x="182" y="71"/>
                  </a:cubicBezTo>
                  <a:cubicBezTo>
                    <a:pt x="183" y="66"/>
                    <a:pt x="181" y="60"/>
                    <a:pt x="177" y="54"/>
                  </a:cubicBezTo>
                  <a:cubicBezTo>
                    <a:pt x="197" y="40"/>
                    <a:pt x="173" y="24"/>
                    <a:pt x="161" y="16"/>
                  </a:cubicBezTo>
                  <a:cubicBezTo>
                    <a:pt x="143" y="5"/>
                    <a:pt x="128" y="0"/>
                    <a:pt x="108" y="1"/>
                  </a:cubicBezTo>
                  <a:cubicBezTo>
                    <a:pt x="89" y="1"/>
                    <a:pt x="72" y="7"/>
                    <a:pt x="52" y="10"/>
                  </a:cubicBezTo>
                  <a:cubicBezTo>
                    <a:pt x="37" y="12"/>
                    <a:pt x="25" y="11"/>
                    <a:pt x="27" y="31"/>
                  </a:cubicBezTo>
                </a:path>
              </a:pathLst>
            </a:custGeom>
            <a:solidFill>
              <a:srgbClr val="FFE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219"/>
            <p:cNvSpPr/>
            <p:nvPr userDrawn="1"/>
          </p:nvSpPr>
          <p:spPr bwMode="auto">
            <a:xfrm>
              <a:off x="2902270" y="-430155"/>
              <a:ext cx="282016" cy="257704"/>
            </a:xfrm>
            <a:custGeom>
              <a:avLst/>
              <a:gdLst>
                <a:gd name="T0" fmla="*/ 10 w 187"/>
                <a:gd name="T1" fmla="*/ 137 h 171"/>
                <a:gd name="T2" fmla="*/ 5 w 187"/>
                <a:gd name="T3" fmla="*/ 68 h 171"/>
                <a:gd name="T4" fmla="*/ 18 w 187"/>
                <a:gd name="T5" fmla="*/ 16 h 171"/>
                <a:gd name="T6" fmla="*/ 63 w 187"/>
                <a:gd name="T7" fmla="*/ 16 h 171"/>
                <a:gd name="T8" fmla="*/ 91 w 187"/>
                <a:gd name="T9" fmla="*/ 10 h 171"/>
                <a:gd name="T10" fmla="*/ 114 w 187"/>
                <a:gd name="T11" fmla="*/ 24 h 171"/>
                <a:gd name="T12" fmla="*/ 130 w 187"/>
                <a:gd name="T13" fmla="*/ 39 h 171"/>
                <a:gd name="T14" fmla="*/ 146 w 187"/>
                <a:gd name="T15" fmla="*/ 56 h 171"/>
                <a:gd name="T16" fmla="*/ 164 w 187"/>
                <a:gd name="T17" fmla="*/ 101 h 171"/>
                <a:gd name="T18" fmla="*/ 184 w 187"/>
                <a:gd name="T19" fmla="*/ 114 h 171"/>
                <a:gd name="T20" fmla="*/ 177 w 187"/>
                <a:gd name="T21" fmla="*/ 138 h 171"/>
                <a:gd name="T22" fmla="*/ 147 w 187"/>
                <a:gd name="T23" fmla="*/ 144 h 171"/>
                <a:gd name="T24" fmla="*/ 122 w 187"/>
                <a:gd name="T25" fmla="*/ 153 h 171"/>
                <a:gd name="T26" fmla="*/ 72 w 187"/>
                <a:gd name="T27" fmla="*/ 168 h 171"/>
                <a:gd name="T28" fmla="*/ 43 w 187"/>
                <a:gd name="T29" fmla="*/ 163 h 171"/>
                <a:gd name="T30" fmla="*/ 24 w 187"/>
                <a:gd name="T31" fmla="*/ 163 h 171"/>
                <a:gd name="T32" fmla="*/ 4 w 187"/>
                <a:gd name="T33" fmla="*/ 156 h 171"/>
                <a:gd name="T34" fmla="*/ 7 w 187"/>
                <a:gd name="T35" fmla="*/ 14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71">
                  <a:moveTo>
                    <a:pt x="10" y="137"/>
                  </a:moveTo>
                  <a:cubicBezTo>
                    <a:pt x="0" y="137"/>
                    <a:pt x="4" y="76"/>
                    <a:pt x="5" y="68"/>
                  </a:cubicBezTo>
                  <a:cubicBezTo>
                    <a:pt x="5" y="50"/>
                    <a:pt x="6" y="29"/>
                    <a:pt x="18" y="16"/>
                  </a:cubicBezTo>
                  <a:cubicBezTo>
                    <a:pt x="31" y="4"/>
                    <a:pt x="54" y="0"/>
                    <a:pt x="63" y="16"/>
                  </a:cubicBezTo>
                  <a:cubicBezTo>
                    <a:pt x="74" y="11"/>
                    <a:pt x="78" y="6"/>
                    <a:pt x="91" y="10"/>
                  </a:cubicBezTo>
                  <a:cubicBezTo>
                    <a:pt x="101" y="12"/>
                    <a:pt x="109" y="17"/>
                    <a:pt x="114" y="24"/>
                  </a:cubicBezTo>
                  <a:cubicBezTo>
                    <a:pt x="121" y="35"/>
                    <a:pt x="118" y="34"/>
                    <a:pt x="130" y="39"/>
                  </a:cubicBezTo>
                  <a:cubicBezTo>
                    <a:pt x="137" y="43"/>
                    <a:pt x="143" y="49"/>
                    <a:pt x="146" y="56"/>
                  </a:cubicBezTo>
                  <a:cubicBezTo>
                    <a:pt x="153" y="72"/>
                    <a:pt x="142" y="93"/>
                    <a:pt x="164" y="101"/>
                  </a:cubicBezTo>
                  <a:cubicBezTo>
                    <a:pt x="175" y="104"/>
                    <a:pt x="182" y="101"/>
                    <a:pt x="184" y="114"/>
                  </a:cubicBezTo>
                  <a:cubicBezTo>
                    <a:pt x="187" y="125"/>
                    <a:pt x="186" y="135"/>
                    <a:pt x="177" y="138"/>
                  </a:cubicBezTo>
                  <a:cubicBezTo>
                    <a:pt x="169" y="142"/>
                    <a:pt x="157" y="140"/>
                    <a:pt x="147" y="144"/>
                  </a:cubicBezTo>
                  <a:cubicBezTo>
                    <a:pt x="139" y="148"/>
                    <a:pt x="131" y="151"/>
                    <a:pt x="122" y="153"/>
                  </a:cubicBezTo>
                  <a:cubicBezTo>
                    <a:pt x="107" y="160"/>
                    <a:pt x="89" y="168"/>
                    <a:pt x="72" y="168"/>
                  </a:cubicBezTo>
                  <a:cubicBezTo>
                    <a:pt x="63" y="168"/>
                    <a:pt x="52" y="167"/>
                    <a:pt x="43" y="163"/>
                  </a:cubicBezTo>
                  <a:cubicBezTo>
                    <a:pt x="31" y="158"/>
                    <a:pt x="34" y="156"/>
                    <a:pt x="24" y="163"/>
                  </a:cubicBezTo>
                  <a:cubicBezTo>
                    <a:pt x="14" y="170"/>
                    <a:pt x="6" y="171"/>
                    <a:pt x="4" y="156"/>
                  </a:cubicBezTo>
                  <a:cubicBezTo>
                    <a:pt x="3" y="152"/>
                    <a:pt x="3" y="146"/>
                    <a:pt x="7" y="143"/>
                  </a:cubicBezTo>
                </a:path>
              </a:pathLst>
            </a:custGeom>
            <a:solidFill>
              <a:srgbClr val="FF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220"/>
            <p:cNvSpPr/>
            <p:nvPr userDrawn="1"/>
          </p:nvSpPr>
          <p:spPr bwMode="auto">
            <a:xfrm>
              <a:off x="2897408" y="-407464"/>
              <a:ext cx="178286" cy="238255"/>
            </a:xfrm>
            <a:custGeom>
              <a:avLst/>
              <a:gdLst>
                <a:gd name="T0" fmla="*/ 27 w 119"/>
                <a:gd name="T1" fmla="*/ 6 h 158"/>
                <a:gd name="T2" fmla="*/ 53 w 119"/>
                <a:gd name="T3" fmla="*/ 15 h 158"/>
                <a:gd name="T4" fmla="*/ 41 w 119"/>
                <a:gd name="T5" fmla="*/ 84 h 158"/>
                <a:gd name="T6" fmla="*/ 63 w 119"/>
                <a:gd name="T7" fmla="*/ 58 h 158"/>
                <a:gd name="T8" fmla="*/ 68 w 119"/>
                <a:gd name="T9" fmla="*/ 71 h 158"/>
                <a:gd name="T10" fmla="*/ 119 w 119"/>
                <a:gd name="T11" fmla="*/ 39 h 158"/>
                <a:gd name="T12" fmla="*/ 98 w 119"/>
                <a:gd name="T13" fmla="*/ 64 h 158"/>
                <a:gd name="T14" fmla="*/ 109 w 119"/>
                <a:gd name="T15" fmla="*/ 58 h 158"/>
                <a:gd name="T16" fmla="*/ 94 w 119"/>
                <a:gd name="T17" fmla="*/ 77 h 158"/>
                <a:gd name="T18" fmla="*/ 93 w 119"/>
                <a:gd name="T19" fmla="*/ 97 h 158"/>
                <a:gd name="T20" fmla="*/ 54 w 119"/>
                <a:gd name="T21" fmla="*/ 122 h 158"/>
                <a:gd name="T22" fmla="*/ 90 w 119"/>
                <a:gd name="T23" fmla="*/ 124 h 158"/>
                <a:gd name="T24" fmla="*/ 47 w 119"/>
                <a:gd name="T25" fmla="*/ 145 h 158"/>
                <a:gd name="T26" fmla="*/ 23 w 119"/>
                <a:gd name="T27" fmla="*/ 145 h 158"/>
                <a:gd name="T28" fmla="*/ 5 w 119"/>
                <a:gd name="T29" fmla="*/ 158 h 158"/>
                <a:gd name="T30" fmla="*/ 8 w 119"/>
                <a:gd name="T31" fmla="*/ 138 h 158"/>
                <a:gd name="T32" fmla="*/ 11 w 119"/>
                <a:gd name="T33" fmla="*/ 117 h 158"/>
                <a:gd name="T34" fmla="*/ 6 w 119"/>
                <a:gd name="T35" fmla="*/ 74 h 158"/>
                <a:gd name="T36" fmla="*/ 23 w 119"/>
                <a:gd name="T37" fmla="*/ 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58">
                  <a:moveTo>
                    <a:pt x="27" y="6"/>
                  </a:moveTo>
                  <a:cubicBezTo>
                    <a:pt x="36" y="0"/>
                    <a:pt x="46" y="8"/>
                    <a:pt x="53" y="15"/>
                  </a:cubicBezTo>
                  <a:cubicBezTo>
                    <a:pt x="71" y="37"/>
                    <a:pt x="52" y="63"/>
                    <a:pt x="41" y="84"/>
                  </a:cubicBezTo>
                  <a:cubicBezTo>
                    <a:pt x="48" y="75"/>
                    <a:pt x="55" y="64"/>
                    <a:pt x="63" y="58"/>
                  </a:cubicBezTo>
                  <a:cubicBezTo>
                    <a:pt x="76" y="49"/>
                    <a:pt x="79" y="64"/>
                    <a:pt x="68" y="71"/>
                  </a:cubicBezTo>
                  <a:cubicBezTo>
                    <a:pt x="77" y="65"/>
                    <a:pt x="113" y="30"/>
                    <a:pt x="119" y="39"/>
                  </a:cubicBezTo>
                  <a:cubicBezTo>
                    <a:pt x="114" y="48"/>
                    <a:pt x="103" y="56"/>
                    <a:pt x="98" y="64"/>
                  </a:cubicBezTo>
                  <a:cubicBezTo>
                    <a:pt x="102" y="63"/>
                    <a:pt x="104" y="61"/>
                    <a:pt x="109" y="58"/>
                  </a:cubicBezTo>
                  <a:cubicBezTo>
                    <a:pt x="109" y="69"/>
                    <a:pt x="99" y="72"/>
                    <a:pt x="94" y="77"/>
                  </a:cubicBezTo>
                  <a:cubicBezTo>
                    <a:pt x="86" y="87"/>
                    <a:pt x="96" y="86"/>
                    <a:pt x="93" y="97"/>
                  </a:cubicBezTo>
                  <a:cubicBezTo>
                    <a:pt x="86" y="112"/>
                    <a:pt x="63" y="113"/>
                    <a:pt x="54" y="122"/>
                  </a:cubicBezTo>
                  <a:cubicBezTo>
                    <a:pt x="69" y="124"/>
                    <a:pt x="76" y="126"/>
                    <a:pt x="90" y="124"/>
                  </a:cubicBezTo>
                  <a:cubicBezTo>
                    <a:pt x="87" y="138"/>
                    <a:pt x="60" y="145"/>
                    <a:pt x="47" y="145"/>
                  </a:cubicBezTo>
                  <a:cubicBezTo>
                    <a:pt x="39" y="147"/>
                    <a:pt x="31" y="144"/>
                    <a:pt x="23" y="145"/>
                  </a:cubicBezTo>
                  <a:cubicBezTo>
                    <a:pt x="17" y="147"/>
                    <a:pt x="10" y="154"/>
                    <a:pt x="5" y="158"/>
                  </a:cubicBezTo>
                  <a:cubicBezTo>
                    <a:pt x="0" y="151"/>
                    <a:pt x="4" y="145"/>
                    <a:pt x="8" y="138"/>
                  </a:cubicBezTo>
                  <a:cubicBezTo>
                    <a:pt x="11" y="130"/>
                    <a:pt x="13" y="127"/>
                    <a:pt x="11" y="117"/>
                  </a:cubicBezTo>
                  <a:cubicBezTo>
                    <a:pt x="10" y="103"/>
                    <a:pt x="5" y="87"/>
                    <a:pt x="6" y="74"/>
                  </a:cubicBezTo>
                  <a:cubicBezTo>
                    <a:pt x="6" y="48"/>
                    <a:pt x="10" y="26"/>
                    <a:pt x="23" y="5"/>
                  </a:cubicBezTo>
                </a:path>
              </a:pathLst>
            </a:custGeom>
            <a:solidFill>
              <a:srgbClr val="E87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21"/>
            <p:cNvSpPr/>
            <p:nvPr userDrawn="1"/>
          </p:nvSpPr>
          <p:spPr bwMode="auto">
            <a:xfrm>
              <a:off x="2856888" y="-203246"/>
              <a:ext cx="136146" cy="625621"/>
            </a:xfrm>
            <a:custGeom>
              <a:avLst/>
              <a:gdLst>
                <a:gd name="T0" fmla="*/ 4 w 90"/>
                <a:gd name="T1" fmla="*/ 22 h 415"/>
                <a:gd name="T2" fmla="*/ 4 w 90"/>
                <a:gd name="T3" fmla="*/ 24 h 415"/>
                <a:gd name="T4" fmla="*/ 5 w 90"/>
                <a:gd name="T5" fmla="*/ 45 h 415"/>
                <a:gd name="T6" fmla="*/ 44 w 90"/>
                <a:gd name="T7" fmla="*/ 88 h 415"/>
                <a:gd name="T8" fmla="*/ 53 w 90"/>
                <a:gd name="T9" fmla="*/ 144 h 415"/>
                <a:gd name="T10" fmla="*/ 63 w 90"/>
                <a:gd name="T11" fmla="*/ 206 h 415"/>
                <a:gd name="T12" fmla="*/ 65 w 90"/>
                <a:gd name="T13" fmla="*/ 270 h 415"/>
                <a:gd name="T14" fmla="*/ 72 w 90"/>
                <a:gd name="T15" fmla="*/ 330 h 415"/>
                <a:gd name="T16" fmla="*/ 74 w 90"/>
                <a:gd name="T17" fmla="*/ 392 h 415"/>
                <a:gd name="T18" fmla="*/ 82 w 90"/>
                <a:gd name="T19" fmla="*/ 412 h 415"/>
                <a:gd name="T20" fmla="*/ 87 w 90"/>
                <a:gd name="T21" fmla="*/ 383 h 415"/>
                <a:gd name="T22" fmla="*/ 81 w 90"/>
                <a:gd name="T23" fmla="*/ 278 h 415"/>
                <a:gd name="T24" fmla="*/ 76 w 90"/>
                <a:gd name="T25" fmla="*/ 173 h 415"/>
                <a:gd name="T26" fmla="*/ 64 w 90"/>
                <a:gd name="T27" fmla="*/ 77 h 415"/>
                <a:gd name="T28" fmla="*/ 44 w 90"/>
                <a:gd name="T29" fmla="*/ 42 h 415"/>
                <a:gd name="T30" fmla="*/ 34 w 90"/>
                <a:gd name="T31" fmla="*/ 27 h 415"/>
                <a:gd name="T32" fmla="*/ 47 w 90"/>
                <a:gd name="T33" fmla="*/ 12 h 415"/>
                <a:gd name="T34" fmla="*/ 34 w 90"/>
                <a:gd name="T35" fmla="*/ 3 h 415"/>
                <a:gd name="T36" fmla="*/ 18 w 90"/>
                <a:gd name="T37" fmla="*/ 10 h 415"/>
                <a:gd name="T38" fmla="*/ 0 w 90"/>
                <a:gd name="T39" fmla="*/ 3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415">
                  <a:moveTo>
                    <a:pt x="4" y="22"/>
                  </a:moveTo>
                  <a:cubicBezTo>
                    <a:pt x="7" y="20"/>
                    <a:pt x="4" y="22"/>
                    <a:pt x="4" y="24"/>
                  </a:cubicBezTo>
                  <a:cubicBezTo>
                    <a:pt x="2" y="32"/>
                    <a:pt x="2" y="37"/>
                    <a:pt x="5" y="45"/>
                  </a:cubicBezTo>
                  <a:cubicBezTo>
                    <a:pt x="14" y="64"/>
                    <a:pt x="35" y="69"/>
                    <a:pt x="44" y="88"/>
                  </a:cubicBezTo>
                  <a:cubicBezTo>
                    <a:pt x="52" y="104"/>
                    <a:pt x="49" y="127"/>
                    <a:pt x="53" y="144"/>
                  </a:cubicBezTo>
                  <a:cubicBezTo>
                    <a:pt x="54" y="165"/>
                    <a:pt x="60" y="184"/>
                    <a:pt x="63" y="206"/>
                  </a:cubicBezTo>
                  <a:cubicBezTo>
                    <a:pt x="64" y="226"/>
                    <a:pt x="64" y="247"/>
                    <a:pt x="65" y="270"/>
                  </a:cubicBezTo>
                  <a:cubicBezTo>
                    <a:pt x="68" y="290"/>
                    <a:pt x="70" y="309"/>
                    <a:pt x="72" y="330"/>
                  </a:cubicBezTo>
                  <a:cubicBezTo>
                    <a:pt x="73" y="350"/>
                    <a:pt x="73" y="372"/>
                    <a:pt x="74" y="392"/>
                  </a:cubicBezTo>
                  <a:cubicBezTo>
                    <a:pt x="74" y="398"/>
                    <a:pt x="71" y="415"/>
                    <a:pt x="82" y="412"/>
                  </a:cubicBezTo>
                  <a:cubicBezTo>
                    <a:pt x="90" y="409"/>
                    <a:pt x="87" y="392"/>
                    <a:pt x="87" y="383"/>
                  </a:cubicBezTo>
                  <a:cubicBezTo>
                    <a:pt x="89" y="349"/>
                    <a:pt x="84" y="313"/>
                    <a:pt x="81" y="278"/>
                  </a:cubicBezTo>
                  <a:cubicBezTo>
                    <a:pt x="79" y="244"/>
                    <a:pt x="80" y="209"/>
                    <a:pt x="76" y="173"/>
                  </a:cubicBezTo>
                  <a:cubicBezTo>
                    <a:pt x="74" y="142"/>
                    <a:pt x="73" y="106"/>
                    <a:pt x="64" y="77"/>
                  </a:cubicBezTo>
                  <a:cubicBezTo>
                    <a:pt x="59" y="63"/>
                    <a:pt x="52" y="51"/>
                    <a:pt x="44" y="42"/>
                  </a:cubicBezTo>
                  <a:cubicBezTo>
                    <a:pt x="40" y="36"/>
                    <a:pt x="34" y="34"/>
                    <a:pt x="34" y="27"/>
                  </a:cubicBezTo>
                  <a:cubicBezTo>
                    <a:pt x="36" y="21"/>
                    <a:pt x="43" y="16"/>
                    <a:pt x="47" y="12"/>
                  </a:cubicBezTo>
                  <a:cubicBezTo>
                    <a:pt x="38" y="15"/>
                    <a:pt x="39" y="4"/>
                    <a:pt x="34" y="3"/>
                  </a:cubicBezTo>
                  <a:cubicBezTo>
                    <a:pt x="27" y="0"/>
                    <a:pt x="23" y="5"/>
                    <a:pt x="18" y="10"/>
                  </a:cubicBezTo>
                  <a:cubicBezTo>
                    <a:pt x="12" y="18"/>
                    <a:pt x="8" y="28"/>
                    <a:pt x="0" y="31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22"/>
            <p:cNvSpPr/>
            <p:nvPr userDrawn="1"/>
          </p:nvSpPr>
          <p:spPr bwMode="auto">
            <a:xfrm>
              <a:off x="2239372" y="-104379"/>
              <a:ext cx="380884" cy="341985"/>
            </a:xfrm>
            <a:custGeom>
              <a:avLst/>
              <a:gdLst>
                <a:gd name="T0" fmla="*/ 103 w 253"/>
                <a:gd name="T1" fmla="*/ 21 h 226"/>
                <a:gd name="T2" fmla="*/ 78 w 253"/>
                <a:gd name="T3" fmla="*/ 34 h 226"/>
                <a:gd name="T4" fmla="*/ 39 w 253"/>
                <a:gd name="T5" fmla="*/ 61 h 226"/>
                <a:gd name="T6" fmla="*/ 29 w 253"/>
                <a:gd name="T7" fmla="*/ 85 h 226"/>
                <a:gd name="T8" fmla="*/ 15 w 253"/>
                <a:gd name="T9" fmla="*/ 108 h 226"/>
                <a:gd name="T10" fmla="*/ 10 w 253"/>
                <a:gd name="T11" fmla="*/ 158 h 226"/>
                <a:gd name="T12" fmla="*/ 102 w 253"/>
                <a:gd name="T13" fmla="*/ 208 h 226"/>
                <a:gd name="T14" fmla="*/ 120 w 253"/>
                <a:gd name="T15" fmla="*/ 191 h 226"/>
                <a:gd name="T16" fmla="*/ 128 w 253"/>
                <a:gd name="T17" fmla="*/ 188 h 226"/>
                <a:gd name="T18" fmla="*/ 145 w 253"/>
                <a:gd name="T19" fmla="*/ 191 h 226"/>
                <a:gd name="T20" fmla="*/ 188 w 253"/>
                <a:gd name="T21" fmla="*/ 159 h 226"/>
                <a:gd name="T22" fmla="*/ 208 w 253"/>
                <a:gd name="T23" fmla="*/ 130 h 226"/>
                <a:gd name="T24" fmla="*/ 242 w 253"/>
                <a:gd name="T25" fmla="*/ 115 h 226"/>
                <a:gd name="T26" fmla="*/ 208 w 253"/>
                <a:gd name="T27" fmla="*/ 53 h 226"/>
                <a:gd name="T28" fmla="*/ 198 w 253"/>
                <a:gd name="T29" fmla="*/ 41 h 226"/>
                <a:gd name="T30" fmla="*/ 187 w 253"/>
                <a:gd name="T31" fmla="*/ 25 h 226"/>
                <a:gd name="T32" fmla="*/ 153 w 253"/>
                <a:gd name="T33" fmla="*/ 7 h 226"/>
                <a:gd name="T34" fmla="*/ 100 w 253"/>
                <a:gd name="T35" fmla="*/ 1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226">
                  <a:moveTo>
                    <a:pt x="103" y="21"/>
                  </a:moveTo>
                  <a:cubicBezTo>
                    <a:pt x="96" y="26"/>
                    <a:pt x="87" y="29"/>
                    <a:pt x="78" y="34"/>
                  </a:cubicBezTo>
                  <a:cubicBezTo>
                    <a:pt x="65" y="43"/>
                    <a:pt x="51" y="51"/>
                    <a:pt x="39" y="61"/>
                  </a:cubicBezTo>
                  <a:cubicBezTo>
                    <a:pt x="30" y="70"/>
                    <a:pt x="30" y="74"/>
                    <a:pt x="29" y="85"/>
                  </a:cubicBezTo>
                  <a:cubicBezTo>
                    <a:pt x="30" y="98"/>
                    <a:pt x="24" y="99"/>
                    <a:pt x="15" y="108"/>
                  </a:cubicBezTo>
                  <a:cubicBezTo>
                    <a:pt x="1" y="121"/>
                    <a:pt x="0" y="141"/>
                    <a:pt x="10" y="158"/>
                  </a:cubicBezTo>
                  <a:cubicBezTo>
                    <a:pt x="27" y="189"/>
                    <a:pt x="63" y="226"/>
                    <a:pt x="102" y="208"/>
                  </a:cubicBezTo>
                  <a:cubicBezTo>
                    <a:pt x="110" y="204"/>
                    <a:pt x="113" y="196"/>
                    <a:pt x="120" y="191"/>
                  </a:cubicBezTo>
                  <a:cubicBezTo>
                    <a:pt x="126" y="187"/>
                    <a:pt x="122" y="188"/>
                    <a:pt x="128" y="188"/>
                  </a:cubicBezTo>
                  <a:cubicBezTo>
                    <a:pt x="135" y="189"/>
                    <a:pt x="139" y="191"/>
                    <a:pt x="145" y="191"/>
                  </a:cubicBezTo>
                  <a:cubicBezTo>
                    <a:pt x="163" y="189"/>
                    <a:pt x="182" y="176"/>
                    <a:pt x="188" y="159"/>
                  </a:cubicBezTo>
                  <a:cubicBezTo>
                    <a:pt x="194" y="144"/>
                    <a:pt x="186" y="129"/>
                    <a:pt x="208" y="130"/>
                  </a:cubicBezTo>
                  <a:cubicBezTo>
                    <a:pt x="222" y="132"/>
                    <a:pt x="236" y="130"/>
                    <a:pt x="242" y="115"/>
                  </a:cubicBezTo>
                  <a:cubicBezTo>
                    <a:pt x="253" y="91"/>
                    <a:pt x="228" y="63"/>
                    <a:pt x="208" y="53"/>
                  </a:cubicBezTo>
                  <a:cubicBezTo>
                    <a:pt x="200" y="48"/>
                    <a:pt x="201" y="50"/>
                    <a:pt x="198" y="41"/>
                  </a:cubicBezTo>
                  <a:cubicBezTo>
                    <a:pt x="194" y="36"/>
                    <a:pt x="192" y="30"/>
                    <a:pt x="187" y="25"/>
                  </a:cubicBezTo>
                  <a:cubicBezTo>
                    <a:pt x="178" y="16"/>
                    <a:pt x="164" y="11"/>
                    <a:pt x="153" y="7"/>
                  </a:cubicBezTo>
                  <a:cubicBezTo>
                    <a:pt x="145" y="5"/>
                    <a:pt x="94" y="0"/>
                    <a:pt x="100" y="17"/>
                  </a:cubicBezTo>
                </a:path>
              </a:pathLst>
            </a:custGeom>
            <a:solidFill>
              <a:srgbClr val="FF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23"/>
            <p:cNvSpPr/>
            <p:nvPr userDrawn="1"/>
          </p:nvSpPr>
          <p:spPr bwMode="auto">
            <a:xfrm>
              <a:off x="2257200" y="30146"/>
              <a:ext cx="226909" cy="183149"/>
            </a:xfrm>
            <a:custGeom>
              <a:avLst/>
              <a:gdLst>
                <a:gd name="T0" fmla="*/ 125 w 150"/>
                <a:gd name="T1" fmla="*/ 7 h 121"/>
                <a:gd name="T2" fmla="*/ 71 w 150"/>
                <a:gd name="T3" fmla="*/ 6 h 121"/>
                <a:gd name="T4" fmla="*/ 29 w 150"/>
                <a:gd name="T5" fmla="*/ 13 h 121"/>
                <a:gd name="T6" fmla="*/ 65 w 150"/>
                <a:gd name="T7" fmla="*/ 40 h 121"/>
                <a:gd name="T8" fmla="*/ 62 w 150"/>
                <a:gd name="T9" fmla="*/ 57 h 121"/>
                <a:gd name="T10" fmla="*/ 49 w 150"/>
                <a:gd name="T11" fmla="*/ 70 h 121"/>
                <a:gd name="T12" fmla="*/ 56 w 150"/>
                <a:gd name="T13" fmla="*/ 76 h 121"/>
                <a:gd name="T14" fmla="*/ 18 w 150"/>
                <a:gd name="T15" fmla="*/ 83 h 121"/>
                <a:gd name="T16" fmla="*/ 0 w 150"/>
                <a:gd name="T17" fmla="*/ 70 h 121"/>
                <a:gd name="T18" fmla="*/ 50 w 150"/>
                <a:gd name="T19" fmla="*/ 114 h 121"/>
                <a:gd name="T20" fmla="*/ 97 w 150"/>
                <a:gd name="T21" fmla="*/ 86 h 121"/>
                <a:gd name="T22" fmla="*/ 121 w 150"/>
                <a:gd name="T23" fmla="*/ 74 h 121"/>
                <a:gd name="T24" fmla="*/ 108 w 150"/>
                <a:gd name="T25" fmla="*/ 49 h 121"/>
                <a:gd name="T26" fmla="*/ 145 w 150"/>
                <a:gd name="T27" fmla="*/ 32 h 121"/>
                <a:gd name="T28" fmla="*/ 117 w 150"/>
                <a:gd name="T29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121">
                  <a:moveTo>
                    <a:pt x="125" y="7"/>
                  </a:moveTo>
                  <a:cubicBezTo>
                    <a:pt x="109" y="8"/>
                    <a:pt x="90" y="6"/>
                    <a:pt x="71" y="6"/>
                  </a:cubicBezTo>
                  <a:cubicBezTo>
                    <a:pt x="63" y="5"/>
                    <a:pt x="31" y="0"/>
                    <a:pt x="29" y="13"/>
                  </a:cubicBezTo>
                  <a:cubicBezTo>
                    <a:pt x="28" y="29"/>
                    <a:pt x="55" y="34"/>
                    <a:pt x="65" y="40"/>
                  </a:cubicBezTo>
                  <a:cubicBezTo>
                    <a:pt x="55" y="45"/>
                    <a:pt x="51" y="50"/>
                    <a:pt x="62" y="57"/>
                  </a:cubicBezTo>
                  <a:cubicBezTo>
                    <a:pt x="59" y="62"/>
                    <a:pt x="54" y="65"/>
                    <a:pt x="49" y="70"/>
                  </a:cubicBezTo>
                  <a:cubicBezTo>
                    <a:pt x="53" y="72"/>
                    <a:pt x="52" y="74"/>
                    <a:pt x="56" y="76"/>
                  </a:cubicBezTo>
                  <a:cubicBezTo>
                    <a:pt x="44" y="84"/>
                    <a:pt x="29" y="71"/>
                    <a:pt x="18" y="83"/>
                  </a:cubicBezTo>
                  <a:cubicBezTo>
                    <a:pt x="13" y="80"/>
                    <a:pt x="4" y="76"/>
                    <a:pt x="0" y="70"/>
                  </a:cubicBezTo>
                  <a:cubicBezTo>
                    <a:pt x="4" y="91"/>
                    <a:pt x="32" y="110"/>
                    <a:pt x="50" y="114"/>
                  </a:cubicBezTo>
                  <a:cubicBezTo>
                    <a:pt x="65" y="121"/>
                    <a:pt x="111" y="113"/>
                    <a:pt x="97" y="86"/>
                  </a:cubicBezTo>
                  <a:cubicBezTo>
                    <a:pt x="106" y="80"/>
                    <a:pt x="118" y="86"/>
                    <a:pt x="121" y="74"/>
                  </a:cubicBezTo>
                  <a:cubicBezTo>
                    <a:pt x="123" y="66"/>
                    <a:pt x="114" y="53"/>
                    <a:pt x="108" y="49"/>
                  </a:cubicBezTo>
                  <a:cubicBezTo>
                    <a:pt x="117" y="29"/>
                    <a:pt x="150" y="61"/>
                    <a:pt x="145" y="32"/>
                  </a:cubicBezTo>
                  <a:cubicBezTo>
                    <a:pt x="144" y="15"/>
                    <a:pt x="133" y="8"/>
                    <a:pt x="117" y="4"/>
                  </a:cubicBezTo>
                </a:path>
              </a:pathLst>
            </a:custGeom>
            <a:solidFill>
              <a:srgbClr val="E87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24"/>
            <p:cNvSpPr/>
            <p:nvPr userDrawn="1"/>
          </p:nvSpPr>
          <p:spPr bwMode="auto">
            <a:xfrm>
              <a:off x="2326894" y="-65481"/>
              <a:ext cx="267429" cy="165319"/>
            </a:xfrm>
            <a:custGeom>
              <a:avLst/>
              <a:gdLst>
                <a:gd name="T0" fmla="*/ 8 w 178"/>
                <a:gd name="T1" fmla="*/ 28 h 109"/>
                <a:gd name="T2" fmla="*/ 42 w 178"/>
                <a:gd name="T3" fmla="*/ 40 h 109"/>
                <a:gd name="T4" fmla="*/ 89 w 178"/>
                <a:gd name="T5" fmla="*/ 25 h 109"/>
                <a:gd name="T6" fmla="*/ 109 w 178"/>
                <a:gd name="T7" fmla="*/ 66 h 109"/>
                <a:gd name="T8" fmla="*/ 129 w 178"/>
                <a:gd name="T9" fmla="*/ 95 h 109"/>
                <a:gd name="T10" fmla="*/ 145 w 178"/>
                <a:gd name="T11" fmla="*/ 93 h 109"/>
                <a:gd name="T12" fmla="*/ 168 w 178"/>
                <a:gd name="T13" fmla="*/ 94 h 109"/>
                <a:gd name="T14" fmla="*/ 173 w 178"/>
                <a:gd name="T15" fmla="*/ 73 h 109"/>
                <a:gd name="T16" fmla="*/ 143 w 178"/>
                <a:gd name="T17" fmla="*/ 47 h 109"/>
                <a:gd name="T18" fmla="*/ 154 w 178"/>
                <a:gd name="T19" fmla="*/ 48 h 109"/>
                <a:gd name="T20" fmla="*/ 126 w 178"/>
                <a:gd name="T21" fmla="*/ 8 h 109"/>
                <a:gd name="T22" fmla="*/ 102 w 178"/>
                <a:gd name="T23" fmla="*/ 1 h 109"/>
                <a:gd name="T24" fmla="*/ 81 w 178"/>
                <a:gd name="T25" fmla="*/ 1 h 109"/>
                <a:gd name="T26" fmla="*/ 66 w 178"/>
                <a:gd name="T27" fmla="*/ 17 h 109"/>
                <a:gd name="T28" fmla="*/ 45 w 178"/>
                <a:gd name="T29" fmla="*/ 26 h 109"/>
                <a:gd name="T30" fmla="*/ 0 w 178"/>
                <a:gd name="T31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" h="109">
                  <a:moveTo>
                    <a:pt x="8" y="28"/>
                  </a:moveTo>
                  <a:cubicBezTo>
                    <a:pt x="12" y="37"/>
                    <a:pt x="32" y="39"/>
                    <a:pt x="42" y="40"/>
                  </a:cubicBezTo>
                  <a:cubicBezTo>
                    <a:pt x="58" y="42"/>
                    <a:pt x="77" y="35"/>
                    <a:pt x="89" y="25"/>
                  </a:cubicBezTo>
                  <a:cubicBezTo>
                    <a:pt x="98" y="35"/>
                    <a:pt x="101" y="55"/>
                    <a:pt x="109" y="66"/>
                  </a:cubicBezTo>
                  <a:cubicBezTo>
                    <a:pt x="115" y="75"/>
                    <a:pt x="122" y="85"/>
                    <a:pt x="129" y="95"/>
                  </a:cubicBezTo>
                  <a:cubicBezTo>
                    <a:pt x="133" y="101"/>
                    <a:pt x="149" y="109"/>
                    <a:pt x="145" y="93"/>
                  </a:cubicBezTo>
                  <a:cubicBezTo>
                    <a:pt x="152" y="92"/>
                    <a:pt x="160" y="97"/>
                    <a:pt x="168" y="94"/>
                  </a:cubicBezTo>
                  <a:cubicBezTo>
                    <a:pt x="177" y="90"/>
                    <a:pt x="178" y="83"/>
                    <a:pt x="173" y="73"/>
                  </a:cubicBezTo>
                  <a:cubicBezTo>
                    <a:pt x="168" y="60"/>
                    <a:pt x="156" y="54"/>
                    <a:pt x="143" y="47"/>
                  </a:cubicBezTo>
                  <a:cubicBezTo>
                    <a:pt x="147" y="47"/>
                    <a:pt x="151" y="46"/>
                    <a:pt x="154" y="48"/>
                  </a:cubicBezTo>
                  <a:cubicBezTo>
                    <a:pt x="151" y="35"/>
                    <a:pt x="136" y="16"/>
                    <a:pt x="126" y="8"/>
                  </a:cubicBezTo>
                  <a:cubicBezTo>
                    <a:pt x="118" y="3"/>
                    <a:pt x="112" y="0"/>
                    <a:pt x="102" y="1"/>
                  </a:cubicBezTo>
                  <a:cubicBezTo>
                    <a:pt x="96" y="1"/>
                    <a:pt x="87" y="1"/>
                    <a:pt x="81" y="1"/>
                  </a:cubicBezTo>
                  <a:cubicBezTo>
                    <a:pt x="71" y="1"/>
                    <a:pt x="73" y="11"/>
                    <a:pt x="66" y="17"/>
                  </a:cubicBezTo>
                  <a:cubicBezTo>
                    <a:pt x="60" y="23"/>
                    <a:pt x="52" y="27"/>
                    <a:pt x="45" y="26"/>
                  </a:cubicBezTo>
                  <a:cubicBezTo>
                    <a:pt x="29" y="28"/>
                    <a:pt x="14" y="25"/>
                    <a:pt x="0" y="26"/>
                  </a:cubicBezTo>
                </a:path>
              </a:pathLst>
            </a:custGeom>
            <a:solidFill>
              <a:srgbClr val="FFE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25"/>
            <p:cNvSpPr/>
            <p:nvPr userDrawn="1"/>
          </p:nvSpPr>
          <p:spPr bwMode="auto">
            <a:xfrm>
              <a:off x="2349585" y="36629"/>
              <a:ext cx="119938" cy="90764"/>
            </a:xfrm>
            <a:custGeom>
              <a:avLst/>
              <a:gdLst>
                <a:gd name="T0" fmla="*/ 42 w 80"/>
                <a:gd name="T1" fmla="*/ 10 h 60"/>
                <a:gd name="T2" fmla="*/ 0 w 80"/>
                <a:gd name="T3" fmla="*/ 15 h 60"/>
                <a:gd name="T4" fmla="*/ 28 w 80"/>
                <a:gd name="T5" fmla="*/ 34 h 60"/>
                <a:gd name="T6" fmla="*/ 13 w 80"/>
                <a:gd name="T7" fmla="*/ 47 h 60"/>
                <a:gd name="T8" fmla="*/ 29 w 80"/>
                <a:gd name="T9" fmla="*/ 60 h 60"/>
                <a:gd name="T10" fmla="*/ 54 w 80"/>
                <a:gd name="T11" fmla="*/ 27 h 60"/>
                <a:gd name="T12" fmla="*/ 75 w 80"/>
                <a:gd name="T13" fmla="*/ 28 h 60"/>
                <a:gd name="T14" fmla="*/ 70 w 80"/>
                <a:gd name="T15" fmla="*/ 12 h 60"/>
                <a:gd name="T16" fmla="*/ 39 w 80"/>
                <a:gd name="T1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0">
                  <a:moveTo>
                    <a:pt x="42" y="10"/>
                  </a:moveTo>
                  <a:cubicBezTo>
                    <a:pt x="34" y="9"/>
                    <a:pt x="5" y="10"/>
                    <a:pt x="0" y="15"/>
                  </a:cubicBezTo>
                  <a:cubicBezTo>
                    <a:pt x="7" y="28"/>
                    <a:pt x="15" y="33"/>
                    <a:pt x="28" y="34"/>
                  </a:cubicBezTo>
                  <a:cubicBezTo>
                    <a:pt x="26" y="40"/>
                    <a:pt x="16" y="41"/>
                    <a:pt x="13" y="47"/>
                  </a:cubicBezTo>
                  <a:cubicBezTo>
                    <a:pt x="11" y="55"/>
                    <a:pt x="22" y="60"/>
                    <a:pt x="29" y="60"/>
                  </a:cubicBezTo>
                  <a:cubicBezTo>
                    <a:pt x="45" y="55"/>
                    <a:pt x="40" y="30"/>
                    <a:pt x="54" y="27"/>
                  </a:cubicBezTo>
                  <a:cubicBezTo>
                    <a:pt x="60" y="25"/>
                    <a:pt x="68" y="33"/>
                    <a:pt x="75" y="28"/>
                  </a:cubicBezTo>
                  <a:cubicBezTo>
                    <a:pt x="80" y="22"/>
                    <a:pt x="76" y="16"/>
                    <a:pt x="70" y="12"/>
                  </a:cubicBezTo>
                  <a:cubicBezTo>
                    <a:pt x="63" y="4"/>
                    <a:pt x="47" y="0"/>
                    <a:pt x="39" y="6"/>
                  </a:cubicBezTo>
                </a:path>
              </a:pathLst>
            </a:custGeom>
            <a:solidFill>
              <a:srgbClr val="BC4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26"/>
            <p:cNvSpPr/>
            <p:nvPr userDrawn="1"/>
          </p:nvSpPr>
          <p:spPr bwMode="auto">
            <a:xfrm>
              <a:off x="2563528" y="-660307"/>
              <a:ext cx="408437" cy="217184"/>
            </a:xfrm>
            <a:custGeom>
              <a:avLst/>
              <a:gdLst>
                <a:gd name="T0" fmla="*/ 11 w 271"/>
                <a:gd name="T1" fmla="*/ 63 h 144"/>
                <a:gd name="T2" fmla="*/ 36 w 271"/>
                <a:gd name="T3" fmla="*/ 35 h 144"/>
                <a:gd name="T4" fmla="*/ 108 w 271"/>
                <a:gd name="T5" fmla="*/ 3 h 144"/>
                <a:gd name="T6" fmla="*/ 193 w 271"/>
                <a:gd name="T7" fmla="*/ 34 h 144"/>
                <a:gd name="T8" fmla="*/ 271 w 271"/>
                <a:gd name="T9" fmla="*/ 63 h 144"/>
                <a:gd name="T10" fmla="*/ 235 w 271"/>
                <a:gd name="T11" fmla="*/ 82 h 144"/>
                <a:gd name="T12" fmla="*/ 190 w 271"/>
                <a:gd name="T13" fmla="*/ 98 h 144"/>
                <a:gd name="T14" fmla="*/ 123 w 271"/>
                <a:gd name="T15" fmla="*/ 129 h 144"/>
                <a:gd name="T16" fmla="*/ 24 w 271"/>
                <a:gd name="T17" fmla="*/ 125 h 144"/>
                <a:gd name="T18" fmla="*/ 7 w 271"/>
                <a:gd name="T19" fmla="*/ 111 h 144"/>
                <a:gd name="T20" fmla="*/ 3 w 271"/>
                <a:gd name="T21" fmla="*/ 92 h 144"/>
                <a:gd name="T22" fmla="*/ 16 w 271"/>
                <a:gd name="T23" fmla="*/ 5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144">
                  <a:moveTo>
                    <a:pt x="11" y="63"/>
                  </a:moveTo>
                  <a:cubicBezTo>
                    <a:pt x="21" y="59"/>
                    <a:pt x="26" y="42"/>
                    <a:pt x="36" y="35"/>
                  </a:cubicBezTo>
                  <a:cubicBezTo>
                    <a:pt x="59" y="19"/>
                    <a:pt x="81" y="7"/>
                    <a:pt x="108" y="3"/>
                  </a:cubicBezTo>
                  <a:cubicBezTo>
                    <a:pt x="140" y="0"/>
                    <a:pt x="169" y="12"/>
                    <a:pt x="193" y="34"/>
                  </a:cubicBezTo>
                  <a:cubicBezTo>
                    <a:pt x="215" y="53"/>
                    <a:pt x="241" y="69"/>
                    <a:pt x="271" y="63"/>
                  </a:cubicBezTo>
                  <a:cubicBezTo>
                    <a:pt x="271" y="76"/>
                    <a:pt x="244" y="80"/>
                    <a:pt x="235" y="82"/>
                  </a:cubicBezTo>
                  <a:cubicBezTo>
                    <a:pt x="220" y="88"/>
                    <a:pt x="205" y="92"/>
                    <a:pt x="190" y="98"/>
                  </a:cubicBezTo>
                  <a:cubicBezTo>
                    <a:pt x="167" y="107"/>
                    <a:pt x="148" y="123"/>
                    <a:pt x="123" y="129"/>
                  </a:cubicBezTo>
                  <a:cubicBezTo>
                    <a:pt x="93" y="139"/>
                    <a:pt x="52" y="144"/>
                    <a:pt x="24" y="125"/>
                  </a:cubicBezTo>
                  <a:cubicBezTo>
                    <a:pt x="18" y="120"/>
                    <a:pt x="13" y="116"/>
                    <a:pt x="7" y="111"/>
                  </a:cubicBezTo>
                  <a:cubicBezTo>
                    <a:pt x="0" y="103"/>
                    <a:pt x="0" y="103"/>
                    <a:pt x="3" y="92"/>
                  </a:cubicBezTo>
                  <a:cubicBezTo>
                    <a:pt x="5" y="80"/>
                    <a:pt x="10" y="68"/>
                    <a:pt x="16" y="58"/>
                  </a:cubicBezTo>
                </a:path>
              </a:pathLst>
            </a:custGeom>
            <a:solidFill>
              <a:srgbClr val="8CC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27"/>
            <p:cNvSpPr/>
            <p:nvPr userDrawn="1"/>
          </p:nvSpPr>
          <p:spPr bwMode="auto">
            <a:xfrm>
              <a:off x="2566770" y="-655444"/>
              <a:ext cx="377642" cy="152353"/>
            </a:xfrm>
            <a:custGeom>
              <a:avLst/>
              <a:gdLst>
                <a:gd name="T0" fmla="*/ 2 w 251"/>
                <a:gd name="T1" fmla="*/ 84 h 101"/>
                <a:gd name="T2" fmla="*/ 40 w 251"/>
                <a:gd name="T3" fmla="*/ 37 h 101"/>
                <a:gd name="T4" fmla="*/ 81 w 251"/>
                <a:gd name="T5" fmla="*/ 13 h 101"/>
                <a:gd name="T6" fmla="*/ 133 w 251"/>
                <a:gd name="T7" fmla="*/ 11 h 101"/>
                <a:gd name="T8" fmla="*/ 97 w 251"/>
                <a:gd name="T9" fmla="*/ 30 h 101"/>
                <a:gd name="T10" fmla="*/ 139 w 251"/>
                <a:gd name="T11" fmla="*/ 26 h 101"/>
                <a:gd name="T12" fmla="*/ 182 w 251"/>
                <a:gd name="T13" fmla="*/ 42 h 101"/>
                <a:gd name="T14" fmla="*/ 169 w 251"/>
                <a:gd name="T15" fmla="*/ 44 h 101"/>
                <a:gd name="T16" fmla="*/ 216 w 251"/>
                <a:gd name="T17" fmla="*/ 54 h 101"/>
                <a:gd name="T18" fmla="*/ 251 w 251"/>
                <a:gd name="T19" fmla="*/ 75 h 101"/>
                <a:gd name="T20" fmla="*/ 217 w 251"/>
                <a:gd name="T21" fmla="*/ 75 h 101"/>
                <a:gd name="T22" fmla="*/ 179 w 251"/>
                <a:gd name="T23" fmla="*/ 71 h 101"/>
                <a:gd name="T24" fmla="*/ 105 w 251"/>
                <a:gd name="T25" fmla="*/ 52 h 101"/>
                <a:gd name="T26" fmla="*/ 40 w 251"/>
                <a:gd name="T27" fmla="*/ 71 h 101"/>
                <a:gd name="T28" fmla="*/ 0 w 251"/>
                <a:gd name="T2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101">
                  <a:moveTo>
                    <a:pt x="2" y="84"/>
                  </a:moveTo>
                  <a:cubicBezTo>
                    <a:pt x="11" y="66"/>
                    <a:pt x="23" y="50"/>
                    <a:pt x="40" y="37"/>
                  </a:cubicBezTo>
                  <a:cubicBezTo>
                    <a:pt x="53" y="26"/>
                    <a:pt x="65" y="18"/>
                    <a:pt x="81" y="13"/>
                  </a:cubicBezTo>
                  <a:cubicBezTo>
                    <a:pt x="91" y="10"/>
                    <a:pt x="125" y="0"/>
                    <a:pt x="133" y="11"/>
                  </a:cubicBezTo>
                  <a:cubicBezTo>
                    <a:pt x="122" y="21"/>
                    <a:pt x="107" y="20"/>
                    <a:pt x="97" y="30"/>
                  </a:cubicBezTo>
                  <a:cubicBezTo>
                    <a:pt x="104" y="37"/>
                    <a:pt x="129" y="27"/>
                    <a:pt x="139" y="26"/>
                  </a:cubicBezTo>
                  <a:cubicBezTo>
                    <a:pt x="154" y="26"/>
                    <a:pt x="172" y="31"/>
                    <a:pt x="182" y="42"/>
                  </a:cubicBezTo>
                  <a:cubicBezTo>
                    <a:pt x="178" y="42"/>
                    <a:pt x="173" y="41"/>
                    <a:pt x="169" y="44"/>
                  </a:cubicBezTo>
                  <a:cubicBezTo>
                    <a:pt x="178" y="52"/>
                    <a:pt x="204" y="52"/>
                    <a:pt x="216" y="54"/>
                  </a:cubicBezTo>
                  <a:cubicBezTo>
                    <a:pt x="230" y="59"/>
                    <a:pt x="238" y="71"/>
                    <a:pt x="251" y="75"/>
                  </a:cubicBezTo>
                  <a:cubicBezTo>
                    <a:pt x="243" y="81"/>
                    <a:pt x="227" y="76"/>
                    <a:pt x="217" y="75"/>
                  </a:cubicBezTo>
                  <a:cubicBezTo>
                    <a:pt x="205" y="72"/>
                    <a:pt x="192" y="73"/>
                    <a:pt x="179" y="71"/>
                  </a:cubicBezTo>
                  <a:cubicBezTo>
                    <a:pt x="153" y="68"/>
                    <a:pt x="132" y="53"/>
                    <a:pt x="105" y="52"/>
                  </a:cubicBezTo>
                  <a:cubicBezTo>
                    <a:pt x="82" y="52"/>
                    <a:pt x="59" y="62"/>
                    <a:pt x="40" y="71"/>
                  </a:cubicBezTo>
                  <a:cubicBezTo>
                    <a:pt x="29" y="77"/>
                    <a:pt x="1" y="89"/>
                    <a:pt x="0" y="101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28"/>
            <p:cNvSpPr/>
            <p:nvPr userDrawn="1"/>
          </p:nvSpPr>
          <p:spPr bwMode="auto">
            <a:xfrm>
              <a:off x="2975205" y="-151382"/>
              <a:ext cx="377642" cy="226909"/>
            </a:xfrm>
            <a:custGeom>
              <a:avLst/>
              <a:gdLst>
                <a:gd name="T0" fmla="*/ 0 w 250"/>
                <a:gd name="T1" fmla="*/ 118 h 150"/>
                <a:gd name="T2" fmla="*/ 71 w 250"/>
                <a:gd name="T3" fmla="*/ 26 h 150"/>
                <a:gd name="T4" fmla="*/ 166 w 250"/>
                <a:gd name="T5" fmla="*/ 9 h 150"/>
                <a:gd name="T6" fmla="*/ 247 w 250"/>
                <a:gd name="T7" fmla="*/ 13 h 150"/>
                <a:gd name="T8" fmla="*/ 227 w 250"/>
                <a:gd name="T9" fmla="*/ 40 h 150"/>
                <a:gd name="T10" fmla="*/ 205 w 250"/>
                <a:gd name="T11" fmla="*/ 70 h 150"/>
                <a:gd name="T12" fmla="*/ 145 w 250"/>
                <a:gd name="T13" fmla="*/ 131 h 150"/>
                <a:gd name="T14" fmla="*/ 66 w 250"/>
                <a:gd name="T15" fmla="*/ 149 h 150"/>
                <a:gd name="T16" fmla="*/ 27 w 250"/>
                <a:gd name="T17" fmla="*/ 139 h 150"/>
                <a:gd name="T18" fmla="*/ 0 w 250"/>
                <a:gd name="T19" fmla="*/ 12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50">
                  <a:moveTo>
                    <a:pt x="0" y="118"/>
                  </a:moveTo>
                  <a:cubicBezTo>
                    <a:pt x="8" y="84"/>
                    <a:pt x="43" y="45"/>
                    <a:pt x="71" y="26"/>
                  </a:cubicBezTo>
                  <a:cubicBezTo>
                    <a:pt x="97" y="8"/>
                    <a:pt x="136" y="0"/>
                    <a:pt x="166" y="9"/>
                  </a:cubicBezTo>
                  <a:cubicBezTo>
                    <a:pt x="192" y="17"/>
                    <a:pt x="221" y="27"/>
                    <a:pt x="247" y="13"/>
                  </a:cubicBezTo>
                  <a:cubicBezTo>
                    <a:pt x="250" y="24"/>
                    <a:pt x="234" y="33"/>
                    <a:pt x="227" y="40"/>
                  </a:cubicBezTo>
                  <a:cubicBezTo>
                    <a:pt x="219" y="49"/>
                    <a:pt x="211" y="59"/>
                    <a:pt x="205" y="70"/>
                  </a:cubicBezTo>
                  <a:cubicBezTo>
                    <a:pt x="188" y="97"/>
                    <a:pt x="171" y="113"/>
                    <a:pt x="145" y="131"/>
                  </a:cubicBezTo>
                  <a:cubicBezTo>
                    <a:pt x="122" y="146"/>
                    <a:pt x="92" y="150"/>
                    <a:pt x="66" y="149"/>
                  </a:cubicBezTo>
                  <a:cubicBezTo>
                    <a:pt x="52" y="150"/>
                    <a:pt x="39" y="146"/>
                    <a:pt x="27" y="139"/>
                  </a:cubicBezTo>
                  <a:cubicBezTo>
                    <a:pt x="18" y="133"/>
                    <a:pt x="12" y="124"/>
                    <a:pt x="0" y="128"/>
                  </a:cubicBezTo>
                </a:path>
              </a:pathLst>
            </a:custGeom>
            <a:solidFill>
              <a:srgbClr val="8CC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29"/>
            <p:cNvSpPr/>
            <p:nvPr userDrawn="1"/>
          </p:nvSpPr>
          <p:spPr bwMode="auto">
            <a:xfrm>
              <a:off x="2970343" y="-93033"/>
              <a:ext cx="337122" cy="173424"/>
            </a:xfrm>
            <a:custGeom>
              <a:avLst/>
              <a:gdLst>
                <a:gd name="T0" fmla="*/ 1 w 223"/>
                <a:gd name="T1" fmla="*/ 87 h 115"/>
                <a:gd name="T2" fmla="*/ 23 w 223"/>
                <a:gd name="T3" fmla="*/ 70 h 115"/>
                <a:gd name="T4" fmla="*/ 75 w 223"/>
                <a:gd name="T5" fmla="*/ 30 h 115"/>
                <a:gd name="T6" fmla="*/ 155 w 223"/>
                <a:gd name="T7" fmla="*/ 13 h 115"/>
                <a:gd name="T8" fmla="*/ 221 w 223"/>
                <a:gd name="T9" fmla="*/ 0 h 115"/>
                <a:gd name="T10" fmla="*/ 223 w 223"/>
                <a:gd name="T11" fmla="*/ 0 h 115"/>
                <a:gd name="T12" fmla="*/ 173 w 223"/>
                <a:gd name="T13" fmla="*/ 30 h 115"/>
                <a:gd name="T14" fmla="*/ 114 w 223"/>
                <a:gd name="T15" fmla="*/ 31 h 115"/>
                <a:gd name="T16" fmla="*/ 114 w 223"/>
                <a:gd name="T17" fmla="*/ 31 h 115"/>
                <a:gd name="T18" fmla="*/ 158 w 223"/>
                <a:gd name="T19" fmla="*/ 49 h 115"/>
                <a:gd name="T20" fmla="*/ 133 w 223"/>
                <a:gd name="T21" fmla="*/ 56 h 115"/>
                <a:gd name="T22" fmla="*/ 152 w 223"/>
                <a:gd name="T23" fmla="*/ 64 h 115"/>
                <a:gd name="T24" fmla="*/ 100 w 223"/>
                <a:gd name="T25" fmla="*/ 76 h 115"/>
                <a:gd name="T26" fmla="*/ 74 w 223"/>
                <a:gd name="T27" fmla="*/ 71 h 115"/>
                <a:gd name="T28" fmla="*/ 79 w 223"/>
                <a:gd name="T29" fmla="*/ 89 h 115"/>
                <a:gd name="T30" fmla="*/ 73 w 223"/>
                <a:gd name="T31" fmla="*/ 93 h 115"/>
                <a:gd name="T32" fmla="*/ 87 w 223"/>
                <a:gd name="T33" fmla="*/ 107 h 115"/>
                <a:gd name="T34" fmla="*/ 39 w 223"/>
                <a:gd name="T35" fmla="*/ 108 h 115"/>
                <a:gd name="T36" fmla="*/ 5 w 223"/>
                <a:gd name="T37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115">
                  <a:moveTo>
                    <a:pt x="1" y="87"/>
                  </a:moveTo>
                  <a:cubicBezTo>
                    <a:pt x="0" y="79"/>
                    <a:pt x="18" y="74"/>
                    <a:pt x="23" y="70"/>
                  </a:cubicBezTo>
                  <a:cubicBezTo>
                    <a:pt x="43" y="58"/>
                    <a:pt x="58" y="42"/>
                    <a:pt x="75" y="30"/>
                  </a:cubicBezTo>
                  <a:cubicBezTo>
                    <a:pt x="102" y="11"/>
                    <a:pt x="125" y="12"/>
                    <a:pt x="155" y="13"/>
                  </a:cubicBezTo>
                  <a:cubicBezTo>
                    <a:pt x="177" y="15"/>
                    <a:pt x="201" y="9"/>
                    <a:pt x="221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19" y="16"/>
                    <a:pt x="186" y="28"/>
                    <a:pt x="173" y="30"/>
                  </a:cubicBezTo>
                  <a:cubicBezTo>
                    <a:pt x="152" y="36"/>
                    <a:pt x="134" y="32"/>
                    <a:pt x="114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23" y="44"/>
                    <a:pt x="144" y="50"/>
                    <a:pt x="158" y="49"/>
                  </a:cubicBezTo>
                  <a:cubicBezTo>
                    <a:pt x="152" y="55"/>
                    <a:pt x="143" y="54"/>
                    <a:pt x="133" y="56"/>
                  </a:cubicBezTo>
                  <a:cubicBezTo>
                    <a:pt x="137" y="61"/>
                    <a:pt x="146" y="62"/>
                    <a:pt x="152" y="64"/>
                  </a:cubicBezTo>
                  <a:cubicBezTo>
                    <a:pt x="147" y="78"/>
                    <a:pt x="114" y="80"/>
                    <a:pt x="100" y="76"/>
                  </a:cubicBezTo>
                  <a:cubicBezTo>
                    <a:pt x="94" y="76"/>
                    <a:pt x="79" y="67"/>
                    <a:pt x="74" y="71"/>
                  </a:cubicBezTo>
                  <a:cubicBezTo>
                    <a:pt x="66" y="76"/>
                    <a:pt x="76" y="84"/>
                    <a:pt x="79" y="89"/>
                  </a:cubicBezTo>
                  <a:cubicBezTo>
                    <a:pt x="78" y="90"/>
                    <a:pt x="75" y="92"/>
                    <a:pt x="73" y="93"/>
                  </a:cubicBezTo>
                  <a:cubicBezTo>
                    <a:pt x="76" y="99"/>
                    <a:pt x="82" y="102"/>
                    <a:pt x="87" y="107"/>
                  </a:cubicBezTo>
                  <a:cubicBezTo>
                    <a:pt x="78" y="115"/>
                    <a:pt x="52" y="112"/>
                    <a:pt x="39" y="108"/>
                  </a:cubicBezTo>
                  <a:cubicBezTo>
                    <a:pt x="27" y="103"/>
                    <a:pt x="17" y="91"/>
                    <a:pt x="5" y="89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30"/>
            <p:cNvSpPr/>
            <p:nvPr userDrawn="1"/>
          </p:nvSpPr>
          <p:spPr bwMode="auto">
            <a:xfrm>
              <a:off x="2957377" y="-127070"/>
              <a:ext cx="175044" cy="188010"/>
            </a:xfrm>
            <a:custGeom>
              <a:avLst/>
              <a:gdLst>
                <a:gd name="T0" fmla="*/ 13 w 116"/>
                <a:gd name="T1" fmla="*/ 98 h 125"/>
                <a:gd name="T2" fmla="*/ 46 w 116"/>
                <a:gd name="T3" fmla="*/ 44 h 125"/>
                <a:gd name="T4" fmla="*/ 116 w 116"/>
                <a:gd name="T5" fmla="*/ 0 h 125"/>
                <a:gd name="T6" fmla="*/ 70 w 116"/>
                <a:gd name="T7" fmla="*/ 35 h 125"/>
                <a:gd name="T8" fmla="*/ 65 w 116"/>
                <a:gd name="T9" fmla="*/ 59 h 125"/>
                <a:gd name="T10" fmla="*/ 88 w 116"/>
                <a:gd name="T11" fmla="*/ 45 h 125"/>
                <a:gd name="T12" fmla="*/ 63 w 116"/>
                <a:gd name="T13" fmla="*/ 71 h 125"/>
                <a:gd name="T14" fmla="*/ 39 w 116"/>
                <a:gd name="T15" fmla="*/ 92 h 125"/>
                <a:gd name="T16" fmla="*/ 5 w 116"/>
                <a:gd name="T17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25">
                  <a:moveTo>
                    <a:pt x="13" y="98"/>
                  </a:moveTo>
                  <a:cubicBezTo>
                    <a:pt x="21" y="78"/>
                    <a:pt x="34" y="60"/>
                    <a:pt x="46" y="44"/>
                  </a:cubicBezTo>
                  <a:cubicBezTo>
                    <a:pt x="62" y="20"/>
                    <a:pt x="90" y="5"/>
                    <a:pt x="116" y="0"/>
                  </a:cubicBezTo>
                  <a:cubicBezTo>
                    <a:pt x="106" y="15"/>
                    <a:pt x="82" y="21"/>
                    <a:pt x="70" y="35"/>
                  </a:cubicBezTo>
                  <a:cubicBezTo>
                    <a:pt x="66" y="41"/>
                    <a:pt x="57" y="56"/>
                    <a:pt x="65" y="59"/>
                  </a:cubicBezTo>
                  <a:cubicBezTo>
                    <a:pt x="71" y="61"/>
                    <a:pt x="83" y="48"/>
                    <a:pt x="88" y="45"/>
                  </a:cubicBezTo>
                  <a:cubicBezTo>
                    <a:pt x="85" y="57"/>
                    <a:pt x="70" y="63"/>
                    <a:pt x="63" y="71"/>
                  </a:cubicBezTo>
                  <a:cubicBezTo>
                    <a:pt x="55" y="78"/>
                    <a:pt x="47" y="86"/>
                    <a:pt x="39" y="92"/>
                  </a:cubicBezTo>
                  <a:cubicBezTo>
                    <a:pt x="37" y="95"/>
                    <a:pt x="0" y="125"/>
                    <a:pt x="5" y="111"/>
                  </a:cubicBezTo>
                </a:path>
              </a:pathLst>
            </a:custGeom>
            <a:solidFill>
              <a:srgbClr val="608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-74219" y="0"/>
            <a:ext cx="2055587" cy="785042"/>
            <a:chOff x="-142846" y="-250538"/>
            <a:chExt cx="4668067" cy="1782764"/>
          </a:xfrm>
        </p:grpSpPr>
        <p:sp>
          <p:nvSpPr>
            <p:cNvPr id="9" name="Freeform 6"/>
            <p:cNvSpPr/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8" name="Freeform 65"/>
            <p:cNvSpPr/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-1" fmla="*/ 605014 w 4404883"/>
                <a:gd name="connsiteY0-2" fmla="*/ 946 h 682425"/>
                <a:gd name="connsiteX1-3" fmla="*/ 816050 w 4404883"/>
                <a:gd name="connsiteY1-4" fmla="*/ 38448 h 682425"/>
                <a:gd name="connsiteX2-5" fmla="*/ 1177825 w 4404883"/>
                <a:gd name="connsiteY2-6" fmla="*/ 225616 h 682425"/>
                <a:gd name="connsiteX3-7" fmla="*/ 1520415 w 4404883"/>
                <a:gd name="connsiteY3-8" fmla="*/ 448566 h 682425"/>
                <a:gd name="connsiteX4-9" fmla="*/ 1986338 w 4404883"/>
                <a:gd name="connsiteY4-10" fmla="*/ 652249 h 682425"/>
                <a:gd name="connsiteX5-11" fmla="*/ 2427594 w 4404883"/>
                <a:gd name="connsiteY5-12" fmla="*/ 624724 h 682425"/>
                <a:gd name="connsiteX6-13" fmla="*/ 3214181 w 4404883"/>
                <a:gd name="connsiteY6-14" fmla="*/ 173319 h 682425"/>
                <a:gd name="connsiteX7-15" fmla="*/ 3216921 w 4404883"/>
                <a:gd name="connsiteY7-16" fmla="*/ 170567 h 682425"/>
                <a:gd name="connsiteX8-17" fmla="*/ 3348476 w 4404883"/>
                <a:gd name="connsiteY8-18" fmla="*/ 104507 h 682425"/>
                <a:gd name="connsiteX9-19" fmla="*/ 3918546 w 4404883"/>
                <a:gd name="connsiteY9-20" fmla="*/ 38448 h 682425"/>
                <a:gd name="connsiteX10-21" fmla="*/ 4349824 w 4404883"/>
                <a:gd name="connsiteY10-22" fmla="*/ 178566 h 682425"/>
                <a:gd name="connsiteX11-23" fmla="*/ 4404883 w 4404883"/>
                <a:gd name="connsiteY11-24" fmla="*/ 209367 h 682425"/>
                <a:gd name="connsiteX12-25" fmla="*/ 4330039 w 4404883"/>
                <a:gd name="connsiteY12-26" fmla="*/ 184157 h 682425"/>
                <a:gd name="connsiteX13-27" fmla="*/ 4137803 w 4404883"/>
                <a:gd name="connsiteY13-28" fmla="*/ 101755 h 682425"/>
                <a:gd name="connsiteX14-29" fmla="*/ 3688325 w 4404883"/>
                <a:gd name="connsiteY14-30" fmla="*/ 43953 h 682425"/>
                <a:gd name="connsiteX15-31" fmla="*/ 3214181 w 4404883"/>
                <a:gd name="connsiteY15-32" fmla="*/ 184329 h 682425"/>
                <a:gd name="connsiteX16-33" fmla="*/ 2575593 w 4404883"/>
                <a:gd name="connsiteY16-34" fmla="*/ 583437 h 682425"/>
                <a:gd name="connsiteX17-35" fmla="*/ 1890413 w 4404883"/>
                <a:gd name="connsiteY17-36" fmla="*/ 643992 h 682425"/>
                <a:gd name="connsiteX18-37" fmla="*/ 1016123 w 4404883"/>
                <a:gd name="connsiteY18-38" fmla="*/ 143042 h 682425"/>
                <a:gd name="connsiteX19-39" fmla="*/ 769458 w 4404883"/>
                <a:gd name="connsiteY19-40" fmla="*/ 38448 h 682425"/>
                <a:gd name="connsiteX20-41" fmla="*/ 506348 w 4404883"/>
                <a:gd name="connsiteY20-42" fmla="*/ 13676 h 682425"/>
                <a:gd name="connsiteX21-43" fmla="*/ 2056 w 4404883"/>
                <a:gd name="connsiteY21-44" fmla="*/ 54963 h 682425"/>
                <a:gd name="connsiteX22-45" fmla="*/ 2056 w 4404883"/>
                <a:gd name="connsiteY22-46" fmla="*/ 49458 h 682425"/>
                <a:gd name="connsiteX23-47" fmla="*/ 4797 w 4404883"/>
                <a:gd name="connsiteY23-48" fmla="*/ 49458 h 682425"/>
                <a:gd name="connsiteX24-49" fmla="*/ 21241 w 4404883"/>
                <a:gd name="connsiteY24-50" fmla="*/ 49458 h 682425"/>
                <a:gd name="connsiteX25-51" fmla="*/ 385757 w 4404883"/>
                <a:gd name="connsiteY25-52" fmla="*/ 10923 h 682425"/>
                <a:gd name="connsiteX26-53" fmla="*/ 393979 w 4404883"/>
                <a:gd name="connsiteY26-54" fmla="*/ 10923 h 682425"/>
                <a:gd name="connsiteX27-55" fmla="*/ 605014 w 4404883"/>
                <a:gd name="connsiteY27-56" fmla="*/ 946 h 682425"/>
                <a:gd name="connsiteX0-57" fmla="*/ 605014 w 4349824"/>
                <a:gd name="connsiteY0-58" fmla="*/ 946 h 682425"/>
                <a:gd name="connsiteX1-59" fmla="*/ 816050 w 4349824"/>
                <a:gd name="connsiteY1-60" fmla="*/ 38448 h 682425"/>
                <a:gd name="connsiteX2-61" fmla="*/ 1177825 w 4349824"/>
                <a:gd name="connsiteY2-62" fmla="*/ 225616 h 682425"/>
                <a:gd name="connsiteX3-63" fmla="*/ 1520415 w 4349824"/>
                <a:gd name="connsiteY3-64" fmla="*/ 448566 h 682425"/>
                <a:gd name="connsiteX4-65" fmla="*/ 1986338 w 4349824"/>
                <a:gd name="connsiteY4-66" fmla="*/ 652249 h 682425"/>
                <a:gd name="connsiteX5-67" fmla="*/ 2427594 w 4349824"/>
                <a:gd name="connsiteY5-68" fmla="*/ 624724 h 682425"/>
                <a:gd name="connsiteX6-69" fmla="*/ 3214181 w 4349824"/>
                <a:gd name="connsiteY6-70" fmla="*/ 173319 h 682425"/>
                <a:gd name="connsiteX7-71" fmla="*/ 3216921 w 4349824"/>
                <a:gd name="connsiteY7-72" fmla="*/ 170567 h 682425"/>
                <a:gd name="connsiteX8-73" fmla="*/ 3348476 w 4349824"/>
                <a:gd name="connsiteY8-74" fmla="*/ 104507 h 682425"/>
                <a:gd name="connsiteX9-75" fmla="*/ 3918546 w 4349824"/>
                <a:gd name="connsiteY9-76" fmla="*/ 38448 h 682425"/>
                <a:gd name="connsiteX10-77" fmla="*/ 4349824 w 4349824"/>
                <a:gd name="connsiteY10-78" fmla="*/ 178566 h 682425"/>
                <a:gd name="connsiteX11-79" fmla="*/ 4330039 w 4349824"/>
                <a:gd name="connsiteY11-80" fmla="*/ 184157 h 682425"/>
                <a:gd name="connsiteX12-81" fmla="*/ 4137803 w 4349824"/>
                <a:gd name="connsiteY12-82" fmla="*/ 101755 h 682425"/>
                <a:gd name="connsiteX13-83" fmla="*/ 3688325 w 4349824"/>
                <a:gd name="connsiteY13-84" fmla="*/ 43953 h 682425"/>
                <a:gd name="connsiteX14-85" fmla="*/ 3214181 w 4349824"/>
                <a:gd name="connsiteY14-86" fmla="*/ 184329 h 682425"/>
                <a:gd name="connsiteX15-87" fmla="*/ 2575593 w 4349824"/>
                <a:gd name="connsiteY15-88" fmla="*/ 583437 h 682425"/>
                <a:gd name="connsiteX16-89" fmla="*/ 1890413 w 4349824"/>
                <a:gd name="connsiteY16-90" fmla="*/ 643992 h 682425"/>
                <a:gd name="connsiteX17-91" fmla="*/ 1016123 w 4349824"/>
                <a:gd name="connsiteY17-92" fmla="*/ 143042 h 682425"/>
                <a:gd name="connsiteX18-93" fmla="*/ 769458 w 4349824"/>
                <a:gd name="connsiteY18-94" fmla="*/ 38448 h 682425"/>
                <a:gd name="connsiteX19-95" fmla="*/ 506348 w 4349824"/>
                <a:gd name="connsiteY19-96" fmla="*/ 13676 h 682425"/>
                <a:gd name="connsiteX20-97" fmla="*/ 2056 w 4349824"/>
                <a:gd name="connsiteY20-98" fmla="*/ 54963 h 682425"/>
                <a:gd name="connsiteX21-99" fmla="*/ 2056 w 4349824"/>
                <a:gd name="connsiteY21-100" fmla="*/ 49458 h 682425"/>
                <a:gd name="connsiteX22-101" fmla="*/ 4797 w 4349824"/>
                <a:gd name="connsiteY22-102" fmla="*/ 49458 h 682425"/>
                <a:gd name="connsiteX23-103" fmla="*/ 21241 w 4349824"/>
                <a:gd name="connsiteY23-104" fmla="*/ 49458 h 682425"/>
                <a:gd name="connsiteX24-105" fmla="*/ 385757 w 4349824"/>
                <a:gd name="connsiteY24-106" fmla="*/ 10923 h 682425"/>
                <a:gd name="connsiteX25-107" fmla="*/ 393979 w 4349824"/>
                <a:gd name="connsiteY25-108" fmla="*/ 10923 h 682425"/>
                <a:gd name="connsiteX26-109" fmla="*/ 605014 w 4349824"/>
                <a:gd name="connsiteY26-110" fmla="*/ 946 h 68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0" name="Freeform 45"/>
            <p:cNvSpPr/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41"/>
          <p:cNvGrpSpPr/>
          <p:nvPr userDrawn="1"/>
        </p:nvGrpSpPr>
        <p:grpSpPr>
          <a:xfrm>
            <a:off x="9584608" y="5807004"/>
            <a:ext cx="2607392" cy="1050996"/>
            <a:chOff x="2139509" y="1743868"/>
            <a:chExt cx="4107744" cy="1655763"/>
          </a:xfrm>
        </p:grpSpPr>
        <p:sp>
          <p:nvSpPr>
            <p:cNvPr id="43" name="Freeform 5"/>
            <p:cNvSpPr/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/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 bwMode="auto">
            <a:xfrm flipH="1">
              <a:off x="2279515" y="2151412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5" name="Freeform 68"/>
            <p:cNvSpPr/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6" name="Freeform 69"/>
            <p:cNvSpPr/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7" name="Freeform 70"/>
            <p:cNvSpPr/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8" name="Freeform 71"/>
            <p:cNvSpPr/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0" tIns="45691" rIns="91380" bIns="45691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62" y="491612"/>
            <a:ext cx="1723428" cy="399731"/>
          </a:xfrm>
          <a:prstGeom prst="rect">
            <a:avLst/>
          </a:prstGeom>
          <a:noFill/>
        </p:spPr>
        <p:txBody>
          <a:bodyPr wrap="none" lIns="91380" tIns="45691" rIns="91380" bIns="45691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2" y="947398"/>
            <a:ext cx="3416309" cy="461606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9" Type="http://schemas.openxmlformats.org/officeDocument/2006/relationships/theme" Target="../theme/theme3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ransition spd="med" advClick="0" advTm="0">
    <p:random/>
  </p:transition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882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4.png"/><Relationship Id="rId2" Type="http://schemas.openxmlformats.org/officeDocument/2006/relationships/hyperlink" Target="https://github.com/HuangZiSheng001/ssms" TargetMode="External"/><Relationship Id="rId1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828292" y="3169916"/>
            <a:ext cx="524086" cy="5240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23272" y="664896"/>
            <a:ext cx="5534127" cy="55341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" cap="rnd">
            <a:noFill/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1874" y="-2260116"/>
            <a:ext cx="11056922" cy="1138415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85244" y="-1103501"/>
            <a:ext cx="8810183" cy="9070920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478133" y="-6750439"/>
            <a:ext cx="2140662" cy="2140662"/>
          </a:xfrm>
          <a:prstGeom prst="ellipse">
            <a:avLst/>
          </a:prstGeom>
          <a:solidFill>
            <a:schemeClr val="tx1"/>
          </a:solidFill>
          <a:ln w="6350" cap="rnd">
            <a:noFill/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89821" y="-8288142"/>
            <a:ext cx="4276941" cy="440351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473741" y="-6750440"/>
            <a:ext cx="3407878" cy="35087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xit" presetSubtype="32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2" y="1059"/>
            <a:ext cx="12184478" cy="68558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82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99695"/>
            <a:ext cx="11430635" cy="6690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73104" y="2340816"/>
            <a:ext cx="1510819" cy="15108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TextBox 93"/>
          <p:cNvSpPr txBox="1"/>
          <p:nvPr/>
        </p:nvSpPr>
        <p:spPr>
          <a:xfrm>
            <a:off x="5677525" y="2527014"/>
            <a:ext cx="1101977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66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endParaRPr lang="zh-CN" altLang="en-US" sz="66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7" name="TextBox 111"/>
          <p:cNvSpPr txBox="1"/>
          <p:nvPr/>
        </p:nvSpPr>
        <p:spPr>
          <a:xfrm>
            <a:off x="4819766" y="4037833"/>
            <a:ext cx="281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系统需求分析</a:t>
            </a:r>
            <a:endParaRPr lang="zh-CN" altLang="en-US" sz="2400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445" y="283845"/>
            <a:ext cx="10913745" cy="62909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4000"/>
              <a:t>2.1系统需求分析</a:t>
            </a:r>
            <a:endParaRPr lang="zh-CN" altLang="en-US" sz="4000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在各大高校,采用计算机管理信息越来越普遍了,一个高效的信息管理系统能处理大量学生信息,节省很多人力资源。通过分析,针对传统学生成绩管理系统中出现的问题:如信息维护不够完善,信息导入导出不能够支持 Excel 格式,查询方式单一,操作界面简陋,工作效率低下,信息不能随时响应等问题。设计出一个基于 Java Web 的学生管理系统。该系统包括以下模块: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1. 用户管理模块，其功能包括普通管理员的添加，删除与修改用户信息等。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2．班级类管理模块，可以添加、修改、以及删除类的信息，可以按照类名对类的信息进行查询，当前页的信息可通过打印进行获取。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3．教师管理模块，能对教师基本信息进行增添、删除、修改，可通过工号查询教师的具体信息，当前页的信息可通过打印进行获取。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4．学生管理模块，其功能包括对学生基本信息进行添加、修改、以及删除。按学号密码对学生信息进行查询, 当前页的信息可通过打印进行获取。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5．课程管理模块，其功能包括添加、修改、以及删除课程信息，也可以按照课程编号对具体的课程信息进行查询，当前页的信息可通过打印进行获取。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6．成绩管理模块，其功能包括添加、修改、以及删除学生成绩，也可以按照学生编号对学生成绩进行查询，当前页的信息可通过打印进行获取。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MH_Other_4"/>
          <p:cNvCxnSpPr/>
          <p:nvPr>
            <p:custDataLst>
              <p:tags r:id="rId1"/>
            </p:custDataLst>
          </p:nvPr>
        </p:nvCxnSpPr>
        <p:spPr>
          <a:xfrm>
            <a:off x="3138325" y="1739779"/>
            <a:ext cx="160071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Text_2"/>
          <p:cNvSpPr txBox="1"/>
          <p:nvPr>
            <p:custDataLst>
              <p:tags r:id="rId2"/>
            </p:custDataLst>
          </p:nvPr>
        </p:nvSpPr>
        <p:spPr>
          <a:xfrm>
            <a:off x="4936490" y="1464310"/>
            <a:ext cx="4902835" cy="55118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为了给操作员提供良好的工作经验,所设计的人机界面必须具有友好性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MH_Other_1"/>
          <p:cNvSpPr/>
          <p:nvPr>
            <p:custDataLst>
              <p:tags r:id="rId3"/>
            </p:custDataLst>
          </p:nvPr>
        </p:nvSpPr>
        <p:spPr>
          <a:xfrm rot="21439215">
            <a:off x="1759550" y="2328195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183635">
            <a:off x="1885259" y="1137715"/>
            <a:ext cx="991412" cy="1002970"/>
          </a:xfrm>
          <a:prstGeom prst="roundRect">
            <a:avLst>
              <a:gd name="adj" fmla="val 18567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1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  <p:sp>
        <p:nvSpPr>
          <p:cNvPr id="11" name="MH_Other_1"/>
          <p:cNvSpPr/>
          <p:nvPr>
            <p:custDataLst>
              <p:tags r:id="rId5"/>
            </p:custDataLst>
          </p:nvPr>
        </p:nvSpPr>
        <p:spPr>
          <a:xfrm>
            <a:off x="2086402" y="3417807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FFFFFF"/>
                </a:solidFill>
              </a:rPr>
              <a:t>3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6"/>
            </p:custDataLst>
          </p:nvPr>
        </p:nvSpPr>
        <p:spPr>
          <a:xfrm rot="21261977">
            <a:off x="1975192" y="4533903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FFFFFF"/>
                </a:solidFill>
              </a:rPr>
              <a:t>4</a:t>
            </a:r>
            <a:endParaRPr lang="en-US" sz="6000" dirty="0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7495" y="1506855"/>
            <a:ext cx="1581785" cy="5105400"/>
            <a:chOff x="1388612" y="1908306"/>
            <a:chExt cx="1582058" cy="3969656"/>
          </a:xfrm>
        </p:grpSpPr>
        <p:sp>
          <p:nvSpPr>
            <p:cNvPr id="14" name="MH_Other_5"/>
            <p:cNvSpPr/>
            <p:nvPr>
              <p:custDataLst>
                <p:tags r:id="rId7"/>
              </p:custDataLst>
            </p:nvPr>
          </p:nvSpPr>
          <p:spPr>
            <a:xfrm>
              <a:off x="1976071" y="1908306"/>
              <a:ext cx="925913" cy="1905127"/>
            </a:xfrm>
            <a:custGeom>
              <a:avLst/>
              <a:gdLst>
                <a:gd name="connsiteX0" fmla="*/ 217182 w 965707"/>
                <a:gd name="connsiteY0" fmla="*/ 0 h 1986527"/>
                <a:gd name="connsiteX1" fmla="*/ 432892 w 965707"/>
                <a:gd name="connsiteY1" fmla="*/ 215710 h 1986527"/>
                <a:gd name="connsiteX2" fmla="*/ 428510 w 965707"/>
                <a:gd name="connsiteY2" fmla="*/ 259183 h 1986527"/>
                <a:gd name="connsiteX3" fmla="*/ 426677 w 965707"/>
                <a:gd name="connsiteY3" fmla="*/ 265085 h 1986527"/>
                <a:gd name="connsiteX4" fmla="*/ 691433 w 965707"/>
                <a:gd name="connsiteY4" fmla="*/ 70895 h 1986527"/>
                <a:gd name="connsiteX5" fmla="*/ 727149 w 965707"/>
                <a:gd name="connsiteY5" fmla="*/ 76387 h 1986527"/>
                <a:gd name="connsiteX6" fmla="*/ 787596 w 965707"/>
                <a:gd name="connsiteY6" fmla="*/ 158799 h 1986527"/>
                <a:gd name="connsiteX7" fmla="*/ 782104 w 965707"/>
                <a:gd name="connsiteY7" fmla="*/ 194515 h 1986527"/>
                <a:gd name="connsiteX8" fmla="*/ 453481 w 965707"/>
                <a:gd name="connsiteY8" fmla="*/ 435549 h 1986527"/>
                <a:gd name="connsiteX9" fmla="*/ 874061 w 965707"/>
                <a:gd name="connsiteY9" fmla="*/ 181449 h 1986527"/>
                <a:gd name="connsiteX10" fmla="*/ 909154 w 965707"/>
                <a:gd name="connsiteY10" fmla="*/ 190109 h 1986527"/>
                <a:gd name="connsiteX11" fmla="*/ 962021 w 965707"/>
                <a:gd name="connsiteY11" fmla="*/ 277611 h 1986527"/>
                <a:gd name="connsiteX12" fmla="*/ 953361 w 965707"/>
                <a:gd name="connsiteY12" fmla="*/ 312705 h 1986527"/>
                <a:gd name="connsiteX13" fmla="*/ 384793 w 965707"/>
                <a:gd name="connsiteY13" fmla="*/ 656215 h 1986527"/>
                <a:gd name="connsiteX14" fmla="*/ 384793 w 965707"/>
                <a:gd name="connsiteY14" fmla="*/ 1131649 h 1986527"/>
                <a:gd name="connsiteX15" fmla="*/ 381842 w 965707"/>
                <a:gd name="connsiteY15" fmla="*/ 1146266 h 1986527"/>
                <a:gd name="connsiteX16" fmla="*/ 387708 w 965707"/>
                <a:gd name="connsiteY16" fmla="*/ 1152370 h 1986527"/>
                <a:gd name="connsiteX17" fmla="*/ 442440 w 965707"/>
                <a:gd name="connsiteY17" fmla="*/ 1292303 h 1986527"/>
                <a:gd name="connsiteX18" fmla="*/ 445419 w 965707"/>
                <a:gd name="connsiteY18" fmla="*/ 1293537 h 1986527"/>
                <a:gd name="connsiteX19" fmla="*/ 453847 w 965707"/>
                <a:gd name="connsiteY19" fmla="*/ 1313884 h 1986527"/>
                <a:gd name="connsiteX20" fmla="*/ 453847 w 965707"/>
                <a:gd name="connsiteY20" fmla="*/ 1951177 h 1986527"/>
                <a:gd name="connsiteX21" fmla="*/ 425072 w 965707"/>
                <a:gd name="connsiteY21" fmla="*/ 1979952 h 1986527"/>
                <a:gd name="connsiteX22" fmla="*/ 309975 w 965707"/>
                <a:gd name="connsiteY22" fmla="*/ 1979952 h 1986527"/>
                <a:gd name="connsiteX23" fmla="*/ 281200 w 965707"/>
                <a:gd name="connsiteY23" fmla="*/ 1951177 h 1986527"/>
                <a:gd name="connsiteX24" fmla="*/ 281200 w 965707"/>
                <a:gd name="connsiteY24" fmla="*/ 1342234 h 1986527"/>
                <a:gd name="connsiteX25" fmla="*/ 230924 w 965707"/>
                <a:gd name="connsiteY25" fmla="*/ 1213693 h 1986527"/>
                <a:gd name="connsiteX26" fmla="*/ 227782 w 965707"/>
                <a:gd name="connsiteY26" fmla="*/ 1195782 h 1986527"/>
                <a:gd name="connsiteX27" fmla="*/ 172672 w 965707"/>
                <a:gd name="connsiteY27" fmla="*/ 1195782 h 1986527"/>
                <a:gd name="connsiteX28" fmla="*/ 172672 w 965707"/>
                <a:gd name="connsiteY28" fmla="*/ 1958468 h 1986527"/>
                <a:gd name="connsiteX29" fmla="*/ 144613 w 965707"/>
                <a:gd name="connsiteY29" fmla="*/ 1986527 h 1986527"/>
                <a:gd name="connsiteX30" fmla="*/ 32381 w 965707"/>
                <a:gd name="connsiteY30" fmla="*/ 1986527 h 1986527"/>
                <a:gd name="connsiteX31" fmla="*/ 4322 w 965707"/>
                <a:gd name="connsiteY31" fmla="*/ 1958468 h 1986527"/>
                <a:gd name="connsiteX32" fmla="*/ 4322 w 965707"/>
                <a:gd name="connsiteY32" fmla="*/ 1169537 h 1986527"/>
                <a:gd name="connsiteX33" fmla="*/ 7911 w 965707"/>
                <a:gd name="connsiteY33" fmla="*/ 1160872 h 1986527"/>
                <a:gd name="connsiteX34" fmla="*/ 5040 w 965707"/>
                <a:gd name="connsiteY34" fmla="*/ 1156613 h 1986527"/>
                <a:gd name="connsiteX35" fmla="*/ 0 w 965707"/>
                <a:gd name="connsiteY35" fmla="*/ 1131649 h 1986527"/>
                <a:gd name="connsiteX36" fmla="*/ 0 w 965707"/>
                <a:gd name="connsiteY36" fmla="*/ 514378 h 1986527"/>
                <a:gd name="connsiteX37" fmla="*/ 64133 w 965707"/>
                <a:gd name="connsiteY37" fmla="*/ 450245 h 1986527"/>
                <a:gd name="connsiteX38" fmla="*/ 174233 w 965707"/>
                <a:gd name="connsiteY38" fmla="*/ 450245 h 1986527"/>
                <a:gd name="connsiteX39" fmla="*/ 203629 w 965707"/>
                <a:gd name="connsiteY39" fmla="*/ 428684 h 1986527"/>
                <a:gd name="connsiteX40" fmla="*/ 133218 w 965707"/>
                <a:gd name="connsiteY40" fmla="*/ 414469 h 1986527"/>
                <a:gd name="connsiteX41" fmla="*/ 1472 w 965707"/>
                <a:gd name="connsiteY41" fmla="*/ 215710 h 1986527"/>
                <a:gd name="connsiteX42" fmla="*/ 217182 w 965707"/>
                <a:gd name="connsiteY42" fmla="*/ 0 h 198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5707" h="1986527">
                  <a:moveTo>
                    <a:pt x="217182" y="0"/>
                  </a:moveTo>
                  <a:cubicBezTo>
                    <a:pt x="336315" y="0"/>
                    <a:pt x="432892" y="96577"/>
                    <a:pt x="432892" y="215710"/>
                  </a:cubicBezTo>
                  <a:cubicBezTo>
                    <a:pt x="432892" y="230602"/>
                    <a:pt x="431383" y="245141"/>
                    <a:pt x="428510" y="259183"/>
                  </a:cubicBezTo>
                  <a:lnTo>
                    <a:pt x="426677" y="265085"/>
                  </a:lnTo>
                  <a:lnTo>
                    <a:pt x="691433" y="70895"/>
                  </a:lnTo>
                  <a:cubicBezTo>
                    <a:pt x="702812" y="62549"/>
                    <a:pt x="718803" y="65008"/>
                    <a:pt x="727149" y="76387"/>
                  </a:cubicBezTo>
                  <a:lnTo>
                    <a:pt x="787596" y="158799"/>
                  </a:lnTo>
                  <a:cubicBezTo>
                    <a:pt x="795942" y="170178"/>
                    <a:pt x="793483" y="186169"/>
                    <a:pt x="782104" y="194515"/>
                  </a:cubicBezTo>
                  <a:lnTo>
                    <a:pt x="453481" y="435549"/>
                  </a:lnTo>
                  <a:lnTo>
                    <a:pt x="874061" y="181449"/>
                  </a:lnTo>
                  <a:cubicBezTo>
                    <a:pt x="886143" y="174150"/>
                    <a:pt x="901855" y="178027"/>
                    <a:pt x="909154" y="190109"/>
                  </a:cubicBezTo>
                  <a:lnTo>
                    <a:pt x="962021" y="277611"/>
                  </a:lnTo>
                  <a:cubicBezTo>
                    <a:pt x="969320" y="289694"/>
                    <a:pt x="965443" y="305405"/>
                    <a:pt x="953361" y="312705"/>
                  </a:cubicBezTo>
                  <a:lnTo>
                    <a:pt x="384793" y="656215"/>
                  </a:lnTo>
                  <a:lnTo>
                    <a:pt x="384793" y="1131649"/>
                  </a:lnTo>
                  <a:lnTo>
                    <a:pt x="381842" y="1146266"/>
                  </a:lnTo>
                  <a:lnTo>
                    <a:pt x="387708" y="1152370"/>
                  </a:lnTo>
                  <a:lnTo>
                    <a:pt x="442440" y="1292303"/>
                  </a:lnTo>
                  <a:lnTo>
                    <a:pt x="445419" y="1293537"/>
                  </a:lnTo>
                  <a:cubicBezTo>
                    <a:pt x="450626" y="1298744"/>
                    <a:pt x="453847" y="1305938"/>
                    <a:pt x="453847" y="1313884"/>
                  </a:cubicBezTo>
                  <a:lnTo>
                    <a:pt x="453847" y="1951177"/>
                  </a:lnTo>
                  <a:cubicBezTo>
                    <a:pt x="453847" y="1967069"/>
                    <a:pt x="440964" y="1979952"/>
                    <a:pt x="425072" y="1979952"/>
                  </a:cubicBezTo>
                  <a:lnTo>
                    <a:pt x="309975" y="1979952"/>
                  </a:lnTo>
                  <a:cubicBezTo>
                    <a:pt x="294083" y="1979952"/>
                    <a:pt x="281200" y="1967069"/>
                    <a:pt x="281200" y="1951177"/>
                  </a:cubicBezTo>
                  <a:lnTo>
                    <a:pt x="281200" y="1342234"/>
                  </a:lnTo>
                  <a:lnTo>
                    <a:pt x="230924" y="1213693"/>
                  </a:lnTo>
                  <a:lnTo>
                    <a:pt x="227782" y="1195782"/>
                  </a:lnTo>
                  <a:lnTo>
                    <a:pt x="172672" y="1195782"/>
                  </a:lnTo>
                  <a:lnTo>
                    <a:pt x="172672" y="1958468"/>
                  </a:lnTo>
                  <a:cubicBezTo>
                    <a:pt x="172672" y="1973965"/>
                    <a:pt x="160110" y="1986527"/>
                    <a:pt x="144613" y="1986527"/>
                  </a:cubicBezTo>
                  <a:lnTo>
                    <a:pt x="32381" y="1986527"/>
                  </a:lnTo>
                  <a:cubicBezTo>
                    <a:pt x="16884" y="1986527"/>
                    <a:pt x="4322" y="1973965"/>
                    <a:pt x="4322" y="1958468"/>
                  </a:cubicBezTo>
                  <a:lnTo>
                    <a:pt x="4322" y="1169537"/>
                  </a:lnTo>
                  <a:lnTo>
                    <a:pt x="7911" y="1160872"/>
                  </a:lnTo>
                  <a:lnTo>
                    <a:pt x="5040" y="1156613"/>
                  </a:lnTo>
                  <a:cubicBezTo>
                    <a:pt x="1795" y="1148940"/>
                    <a:pt x="0" y="1140504"/>
                    <a:pt x="0" y="1131649"/>
                  </a:cubicBezTo>
                  <a:lnTo>
                    <a:pt x="0" y="514378"/>
                  </a:lnTo>
                  <a:cubicBezTo>
                    <a:pt x="0" y="478958"/>
                    <a:pt x="28713" y="450245"/>
                    <a:pt x="64133" y="450245"/>
                  </a:cubicBezTo>
                  <a:lnTo>
                    <a:pt x="174233" y="450245"/>
                  </a:lnTo>
                  <a:lnTo>
                    <a:pt x="203629" y="428684"/>
                  </a:lnTo>
                  <a:lnTo>
                    <a:pt x="133218" y="414469"/>
                  </a:lnTo>
                  <a:cubicBezTo>
                    <a:pt x="55797" y="381722"/>
                    <a:pt x="1472" y="305060"/>
                    <a:pt x="1472" y="215710"/>
                  </a:cubicBezTo>
                  <a:cubicBezTo>
                    <a:pt x="1472" y="96577"/>
                    <a:pt x="98049" y="0"/>
                    <a:pt x="217182" y="0"/>
                  </a:cubicBezTo>
                  <a:close/>
                </a:path>
              </a:pathLst>
            </a:custGeom>
            <a:solidFill>
              <a:srgbClr val="0058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60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/>
          </p:nvSpPr>
          <p:spPr>
            <a:xfrm>
              <a:off x="1388612" y="3818963"/>
              <a:ext cx="1582058" cy="2058999"/>
            </a:xfrm>
            <a:prstGeom prst="trapezoid">
              <a:avLst>
                <a:gd name="adj" fmla="val 32339"/>
              </a:avLst>
            </a:prstGeom>
            <a:solidFill>
              <a:srgbClr val="D3D3D3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6000">
                <a:solidFill>
                  <a:srgbClr val="FFFFFF"/>
                </a:solidFill>
              </a:endParaRPr>
            </a:p>
          </p:txBody>
        </p:sp>
      </p:grpSp>
      <p:cxnSp>
        <p:nvCxnSpPr>
          <p:cNvPr id="16" name="MH_Other_4"/>
          <p:cNvCxnSpPr/>
          <p:nvPr>
            <p:custDataLst>
              <p:tags r:id="rId8"/>
            </p:custDataLst>
          </p:nvPr>
        </p:nvCxnSpPr>
        <p:spPr>
          <a:xfrm>
            <a:off x="3076294" y="2829328"/>
            <a:ext cx="13382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H_Other_4"/>
          <p:cNvCxnSpPr/>
          <p:nvPr>
            <p:custDataLst>
              <p:tags r:id="rId9"/>
            </p:custDataLst>
          </p:nvPr>
        </p:nvCxnSpPr>
        <p:spPr>
          <a:xfrm>
            <a:off x="3211785" y="3918877"/>
            <a:ext cx="172474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H_Other_4"/>
          <p:cNvCxnSpPr/>
          <p:nvPr>
            <p:custDataLst>
              <p:tags r:id="rId10"/>
            </p:custDataLst>
          </p:nvPr>
        </p:nvCxnSpPr>
        <p:spPr>
          <a:xfrm>
            <a:off x="3405224" y="6111420"/>
            <a:ext cx="13382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Text_2"/>
          <p:cNvSpPr txBox="1"/>
          <p:nvPr>
            <p:custDataLst>
              <p:tags r:id="rId11"/>
            </p:custDataLst>
          </p:nvPr>
        </p:nvSpPr>
        <p:spPr>
          <a:xfrm>
            <a:off x="5144135" y="3731260"/>
            <a:ext cx="4902835" cy="55118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需能够简单方便的进行原始修改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MH_Text_2"/>
          <p:cNvSpPr txBox="1"/>
          <p:nvPr>
            <p:custDataLst>
              <p:tags r:id="rId12"/>
            </p:custDataLst>
          </p:nvPr>
        </p:nvSpPr>
        <p:spPr>
          <a:xfrm>
            <a:off x="5045075" y="4841240"/>
            <a:ext cx="4902835" cy="55118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需保证数据查询的便捷性，并能够对多条件查询提供支持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MH_Text_2"/>
          <p:cNvSpPr txBox="1"/>
          <p:nvPr>
            <p:custDataLst>
              <p:tags r:id="rId13"/>
            </p:custDataLst>
          </p:nvPr>
        </p:nvSpPr>
        <p:spPr>
          <a:xfrm>
            <a:off x="4862830" y="5997575"/>
            <a:ext cx="4902835" cy="55118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在不同身份的权限下，可以简单的对数据信息进行修改与删除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MH_Other_3"/>
          <p:cNvSpPr/>
          <p:nvPr>
            <p:custDataLst>
              <p:tags r:id="rId14"/>
            </p:custDataLst>
          </p:nvPr>
        </p:nvSpPr>
        <p:spPr>
          <a:xfrm>
            <a:off x="2246574" y="5609385"/>
            <a:ext cx="991412" cy="1002970"/>
          </a:xfrm>
          <a:prstGeom prst="roundRect">
            <a:avLst>
              <a:gd name="adj" fmla="val 18567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5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  <p:cxnSp>
        <p:nvCxnSpPr>
          <p:cNvPr id="52" name="MH_Other_4"/>
          <p:cNvCxnSpPr/>
          <p:nvPr>
            <p:custDataLst>
              <p:tags r:id="rId15"/>
            </p:custDataLst>
          </p:nvPr>
        </p:nvCxnSpPr>
        <p:spPr>
          <a:xfrm>
            <a:off x="3138125" y="4971707"/>
            <a:ext cx="172474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H_Text_2"/>
          <p:cNvSpPr txBox="1"/>
          <p:nvPr>
            <p:custDataLst>
              <p:tags r:id="rId16"/>
            </p:custDataLst>
          </p:nvPr>
        </p:nvSpPr>
        <p:spPr>
          <a:xfrm>
            <a:off x="4591050" y="2602865"/>
            <a:ext cx="4841875" cy="55054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因本系统的用户具有多个身份，于是在设置管理权限时必须进行充分考虑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1675" y="198120"/>
            <a:ext cx="10633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该成绩管理系统是对传统管理系统进行修改与扩展之后得到的，在功能方面，系统更加实用和高效。通过调查,该系统需要具备以下功能：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6015" y="424180"/>
            <a:ext cx="10264140" cy="6009640"/>
          </a:xfrm>
        </p:spPr>
        <p:txBody>
          <a:bodyPr>
            <a:normAutofit fontScale="97500"/>
          </a:bodyPr>
          <a:lstStyle/>
          <a:p>
            <a:pPr algn="l"/>
            <a:r>
              <a:rPr lang="zh-CN" altLang="en-US" sz="4000"/>
              <a:t>2.1.</a:t>
            </a:r>
            <a:r>
              <a:rPr lang="en-US" altLang="zh-CN" sz="4000"/>
              <a:t>1</a:t>
            </a:r>
            <a:r>
              <a:rPr lang="zh-CN" altLang="en-US" sz="4000"/>
              <a:t>管理员需求</a:t>
            </a:r>
            <a:endParaRPr lang="zh-CN" altLang="en-US"/>
          </a:p>
          <a:p>
            <a:pPr algn="l"/>
            <a:r>
              <a:rPr lang="zh-CN" altLang="en-US"/>
              <a:t>1. 系统管理员的行为:主要是对用户、教师、班级、学生、课程进行批量管</a:t>
            </a:r>
            <a:endParaRPr lang="zh-CN" altLang="en-US"/>
          </a:p>
          <a:p>
            <a:pPr algn="l"/>
            <a:r>
              <a:rPr lang="zh-CN" altLang="en-US"/>
              <a:t>理，并对用户的权限进行添加与删除操作。 </a:t>
            </a:r>
            <a:endParaRPr lang="zh-CN" altLang="en-US"/>
          </a:p>
          <a:p>
            <a:pPr algn="l"/>
            <a:r>
              <a:rPr lang="zh-CN" altLang="en-US"/>
              <a:t>2. 用户管理的操作:主要是进行用户的添加与删除，并可对个人密码进行修</a:t>
            </a:r>
            <a:endParaRPr lang="zh-CN" altLang="en-US"/>
          </a:p>
          <a:p>
            <a:pPr algn="l"/>
            <a:r>
              <a:rPr lang="zh-CN" altLang="en-US"/>
              <a:t>改。 </a:t>
            </a:r>
            <a:endParaRPr lang="zh-CN" altLang="en-US"/>
          </a:p>
          <a:p>
            <a:pPr algn="l"/>
            <a:r>
              <a:rPr lang="zh-CN" altLang="en-US"/>
              <a:t>3. 班级管理操作:主要是进行班级基本信息的添加、修改、以及删除。按班</a:t>
            </a:r>
            <a:endParaRPr lang="zh-CN" altLang="en-US"/>
          </a:p>
          <a:p>
            <a:pPr algn="l"/>
            <a:r>
              <a:rPr lang="zh-CN" altLang="en-US"/>
              <a:t>名对班级信息进行查询,能对当前页信息进行打印。 </a:t>
            </a:r>
            <a:endParaRPr lang="zh-CN" altLang="en-US"/>
          </a:p>
          <a:p>
            <a:pPr algn="l"/>
            <a:r>
              <a:rPr lang="zh-CN" altLang="en-US"/>
              <a:t>4. 教师管理的操作:可以添加、删除、修改教师的基本信息,根据工作编号查</a:t>
            </a:r>
            <a:endParaRPr lang="zh-CN" altLang="en-US"/>
          </a:p>
          <a:p>
            <a:pPr algn="l"/>
            <a:r>
              <a:rPr lang="zh-CN" altLang="en-US"/>
              <a:t>询教师的信息,并打印当前的页面信息。 </a:t>
            </a:r>
            <a:endParaRPr lang="zh-CN" altLang="en-US"/>
          </a:p>
          <a:p>
            <a:pPr algn="l"/>
            <a:r>
              <a:rPr lang="zh-CN" altLang="en-US"/>
              <a:t>5. 学生管理操作:主要是添加、修改、以及删除学生信息。并可以通过学号</a:t>
            </a:r>
            <a:endParaRPr lang="zh-CN" altLang="en-US"/>
          </a:p>
          <a:p>
            <a:pPr algn="l"/>
            <a:r>
              <a:rPr lang="zh-CN" altLang="en-US"/>
              <a:t>和密码对学生信息进行查询,能对当前页信息进行打印。 </a:t>
            </a:r>
            <a:endParaRPr lang="zh-CN" altLang="en-US"/>
          </a:p>
          <a:p>
            <a:pPr algn="l"/>
            <a:r>
              <a:rPr lang="zh-CN" altLang="en-US"/>
              <a:t>6. 课程管理的操作:主要是对学生的成绩进行添加、修改、以及删除，并可</a:t>
            </a:r>
            <a:endParaRPr lang="zh-CN" altLang="en-US"/>
          </a:p>
          <a:p>
            <a:pPr algn="l"/>
            <a:r>
              <a:rPr lang="zh-CN" altLang="en-US"/>
              <a:t>以按照学生的课程编号对其成绩进行查询,并打印当前页的信息。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820" y="889000"/>
            <a:ext cx="10245725" cy="5080000"/>
          </a:xfrm>
        </p:spPr>
        <p:txBody>
          <a:bodyPr/>
          <a:lstStyle/>
          <a:p>
            <a:pPr algn="l"/>
            <a:r>
              <a:rPr lang="zh-CN" altLang="en-US" sz="4000"/>
              <a:t>2.1.</a:t>
            </a:r>
            <a:r>
              <a:rPr lang="en-US" altLang="zh-CN" sz="4000"/>
              <a:t>2</a:t>
            </a:r>
            <a:r>
              <a:rPr lang="zh-CN" altLang="en-US" sz="4000"/>
              <a:t>教师用户需求</a:t>
            </a:r>
            <a:endParaRPr lang="zh-CN" altLang="en-US" sz="4000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1. 用户登录的行为：登录系统。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2. 用户管理操作:其功能主要是对用户登录密码、以及个人信息进行修改。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3. 成绩管理操作：其功能主要是录入、修改、以及删除学生成绩，可通过课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程编号或者学号对成绩查询，并可以对当前页信息进行打印。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8405" y="828675"/>
            <a:ext cx="9775825" cy="564007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2.1.</a:t>
            </a:r>
            <a:r>
              <a:rPr lang="en-US" altLang="zh-CN" sz="4000"/>
              <a:t>3</a:t>
            </a:r>
            <a:r>
              <a:rPr lang="zh-CN" altLang="en-US" sz="4000"/>
              <a:t>学生用户需求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1. 用户登录的行为：登录系统。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2. 用户管理操作：其功能主要是对登录密码和个人信息进行修改。 </a:t>
            </a:r>
            <a:endParaRPr lang="zh-CN" altLang="en-US"/>
          </a:p>
          <a:p>
            <a:pPr algn="l" fontAlgn="auto">
              <a:lnSpc>
                <a:spcPct val="100000"/>
              </a:lnSpc>
            </a:pPr>
            <a:r>
              <a:rPr lang="zh-CN" altLang="en-US"/>
              <a:t>3. 成绩管理操作：根据课程编号和学号可对成绩进行查询，并能对当前页信息进行打印。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090" y="439739"/>
            <a:ext cx="9144000" cy="1655762"/>
          </a:xfrm>
        </p:spPr>
        <p:txBody>
          <a:bodyPr/>
          <a:lstStyle/>
          <a:p>
            <a:pPr algn="l"/>
            <a:r>
              <a:rPr lang="zh-CN" altLang="en-US" sz="4000"/>
              <a:t>2.1.</a:t>
            </a:r>
            <a:r>
              <a:rPr lang="en-US" altLang="zh-CN" sz="4000"/>
              <a:t>4</a:t>
            </a:r>
            <a:r>
              <a:rPr lang="zh-CN" altLang="en-US" sz="4000"/>
              <a:t> UML对象图</a:t>
            </a:r>
            <a:endParaRPr lang="zh-CN" altLang="en-US" sz="4000"/>
          </a:p>
        </p:txBody>
      </p:sp>
      <p:pic>
        <p:nvPicPr>
          <p:cNvPr id="4" name="图片 4" descr="P[S]QN3{7LTO`TMG00MM8L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264920"/>
            <a:ext cx="5222240" cy="4603750"/>
          </a:xfrm>
          <a:prstGeom prst="rect">
            <a:avLst/>
          </a:prstGeom>
        </p:spPr>
      </p:pic>
      <p:pic>
        <p:nvPicPr>
          <p:cNvPr id="5" name="图片 5" descr="@[$UCGJZ5EP5T2QVUT1H~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1180465"/>
            <a:ext cx="5389880" cy="46964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J2WG`D6QG[G9MMMO]V%5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165" y="493395"/>
            <a:ext cx="6287770" cy="5718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2.1.</a:t>
            </a:r>
            <a:r>
              <a:rPr lang="en-US" altLang="zh-CN" sz="4000"/>
              <a:t>5</a:t>
            </a:r>
            <a:r>
              <a:rPr lang="zh-CN" altLang="en-US" sz="4000"/>
              <a:t>功能模块</a:t>
            </a:r>
            <a:endParaRPr lang="zh-CN" altLang="en-US" sz="4000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731645"/>
            <a:ext cx="6078220" cy="363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18" y="2493963"/>
            <a:ext cx="49244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0"/>
          <p:cNvSpPr/>
          <p:nvPr/>
        </p:nvSpPr>
        <p:spPr>
          <a:xfrm>
            <a:off x="-3733378" y="-1266437"/>
            <a:ext cx="22276863" cy="4184752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任意多边形 31"/>
          <p:cNvSpPr/>
          <p:nvPr/>
        </p:nvSpPr>
        <p:spPr>
          <a:xfrm rot="21020412" flipV="1">
            <a:off x="-1579270" y="3962118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07581" y="1248461"/>
            <a:ext cx="4338722" cy="44671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26409" y="856009"/>
            <a:ext cx="5102461" cy="525346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7581" y="1662725"/>
            <a:ext cx="355154" cy="3551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37245" y="4756200"/>
            <a:ext cx="190777" cy="190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09634" y="1605392"/>
            <a:ext cx="355154" cy="3551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85158" y="5192003"/>
            <a:ext cx="355154" cy="3551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15284" y="5864029"/>
            <a:ext cx="190777" cy="190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49794" y="909244"/>
            <a:ext cx="190777" cy="190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34521" y="3785921"/>
            <a:ext cx="190777" cy="190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71254" y="6030088"/>
            <a:ext cx="355154" cy="3551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5143" y="5403435"/>
            <a:ext cx="355154" cy="3551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8851" y="4756200"/>
            <a:ext cx="115151" cy="115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77360" y="4073172"/>
            <a:ext cx="115151" cy="1151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23464" y="2115243"/>
            <a:ext cx="3745075" cy="267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373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学生</a:t>
            </a:r>
            <a:endParaRPr lang="zh-CN" altLang="en-US" sz="373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73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信息</a:t>
            </a:r>
            <a:endParaRPr lang="zh-CN" altLang="en-US" sz="373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73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管理系统</a:t>
            </a:r>
            <a:endParaRPr lang="zh-CN" altLang="en-US" sz="373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952633" y="5431982"/>
            <a:ext cx="164695" cy="1646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270323" y="5939960"/>
            <a:ext cx="355154" cy="3551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551046" y="5514328"/>
            <a:ext cx="115151" cy="115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488909" y="1427572"/>
            <a:ext cx="115151" cy="115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117328" y="1923669"/>
            <a:ext cx="164695" cy="164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180215" y="5789481"/>
            <a:ext cx="164695" cy="1646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9927590" y="3317875"/>
          <a:ext cx="965200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</a:tblGrid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陈章烨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赵歆祎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黄梓晟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陈静怡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倪恬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69500" y="2918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小组成员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3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3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3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3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3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2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3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2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35915" y="767080"/>
            <a:ext cx="11412220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4000">
                <a:latin typeface="+mj-lt"/>
                <a:ea typeface="+mj-lt"/>
                <a:cs typeface="+mj-lt"/>
              </a:rPr>
              <a:t>2.2可行性分析</a:t>
            </a:r>
            <a:endParaRPr lang="zh-CN" sz="1050" b="0">
              <a:ea typeface="宋体" panose="02010600030101010101" pitchFamily="2" charset="-122"/>
            </a:endParaRPr>
          </a:p>
          <a:p>
            <a:pPr indent="0" fontAlgn="auto"/>
            <a:r>
              <a:rPr lang="zh-CN" sz="2000" b="0">
                <a:latin typeface="+mn-ea"/>
                <a:cs typeface="+mn-ea"/>
              </a:rPr>
              <a:t>2.2.1 技术可行性分析 </a:t>
            </a:r>
            <a:endParaRPr lang="zh-CN" sz="2000" b="0">
              <a:latin typeface="+mn-ea"/>
              <a:cs typeface="+mn-ea"/>
            </a:endParaRPr>
          </a:p>
          <a:p>
            <a:pPr indent="0" fontAlgn="auto"/>
            <a:r>
              <a:rPr lang="zh-CN" sz="2000" b="0">
                <a:latin typeface="+mn-ea"/>
                <a:cs typeface="+mn-ea"/>
              </a:rPr>
              <a:t>本次设计是基于 Web的一个管理系统，Web 端使用的语言是 Java，在开发过程中主要基于三层结构框架，服务器端的开发采用 JSP 语言。开发工具选用Eclipse，Eclipse 是一款功能强大的集成开发环境，可以通过调用接口在Eclipse 上实现项目的互联开发。在开发之前,我们首先需要配置 JRE 环境变量,然后访问 Tomcat 服务器,并将开发项目发布到本地服务器。可通过浏览器对程序进行直观的编辑和测试。数据库选用</a:t>
            </a:r>
            <a:r>
              <a:rPr lang="en-US" sz="2000" b="0">
                <a:latin typeface="+mn-ea"/>
                <a:cs typeface="+mn-ea"/>
              </a:rPr>
              <a:t>MySQL</a:t>
            </a:r>
            <a:r>
              <a:rPr lang="zh-CN" sz="2000" b="0">
                <a:latin typeface="+mn-ea"/>
                <a:cs typeface="+mn-ea"/>
              </a:rPr>
              <a:t>，因为它具有良好的可扩展性且较为轻量级。</a:t>
            </a:r>
            <a:r>
              <a:rPr lang="en-US" sz="2000" b="0">
                <a:latin typeface="+mn-ea"/>
                <a:cs typeface="+mn-ea"/>
              </a:rPr>
              <a:t> </a:t>
            </a:r>
            <a:endParaRPr lang="en-US" sz="2000" b="0">
              <a:latin typeface="+mn-ea"/>
              <a:cs typeface="+mn-ea"/>
            </a:endParaRPr>
          </a:p>
          <a:p>
            <a:pPr indent="0" fontAlgn="auto"/>
            <a:r>
              <a:rPr lang="en-US" sz="2000" b="0">
                <a:latin typeface="+mn-ea"/>
                <a:cs typeface="+mn-ea"/>
              </a:rPr>
              <a:t> </a:t>
            </a:r>
            <a:endParaRPr lang="zh-CN" sz="2000" b="0">
              <a:latin typeface="+mn-ea"/>
              <a:cs typeface="+mn-ea"/>
            </a:endParaRPr>
          </a:p>
          <a:p>
            <a:pPr indent="0" fontAlgn="auto"/>
            <a:r>
              <a:rPr lang="zh-CN" sz="2000" b="0">
                <a:latin typeface="+mn-ea"/>
                <a:cs typeface="+mn-ea"/>
              </a:rPr>
              <a:t>2.2.2 经济可行性分析 </a:t>
            </a:r>
            <a:endParaRPr lang="zh-CN" sz="2000" b="0">
              <a:latin typeface="+mn-ea"/>
              <a:cs typeface="+mn-ea"/>
            </a:endParaRPr>
          </a:p>
          <a:p>
            <a:pPr indent="0" fontAlgn="auto"/>
            <a:r>
              <a:rPr lang="zh-CN" sz="2000" b="0">
                <a:latin typeface="+mn-ea"/>
                <a:cs typeface="+mn-ea"/>
              </a:rPr>
              <a:t>通过使用学生管理系统，可以减少人力物力，极大提升工作效率，从经济的角度看，该系统是可行的。Tomcat 给本设计提供了免费的本地服务器，SQL Server是完全免费的，只需要为微信公众平台搭建云服务器即可。从经济角度看，本系统建设是可行的。 </a:t>
            </a:r>
            <a:endParaRPr lang="en-US" sz="2000" b="0">
              <a:latin typeface="+mn-ea"/>
              <a:cs typeface="+mn-ea"/>
            </a:endParaRPr>
          </a:p>
          <a:p>
            <a:pPr indent="0" fontAlgn="auto"/>
            <a:r>
              <a:rPr lang="en-US" sz="2000" b="0">
                <a:latin typeface="+mn-ea"/>
                <a:cs typeface="+mn-ea"/>
              </a:rPr>
              <a:t> </a:t>
            </a:r>
            <a:endParaRPr lang="zh-CN" sz="2000" b="0">
              <a:latin typeface="+mn-ea"/>
              <a:cs typeface="+mn-ea"/>
            </a:endParaRPr>
          </a:p>
          <a:p>
            <a:pPr indent="0" fontAlgn="auto"/>
            <a:r>
              <a:rPr lang="zh-CN" sz="2000" b="0">
                <a:latin typeface="+mn-ea"/>
                <a:cs typeface="+mn-ea"/>
              </a:rPr>
              <a:t>2.2.3 操作可行性 </a:t>
            </a:r>
            <a:endParaRPr lang="zh-CN" sz="2000" b="0">
              <a:latin typeface="+mn-ea"/>
              <a:cs typeface="+mn-ea"/>
            </a:endParaRPr>
          </a:p>
          <a:p>
            <a:pPr indent="0" fontAlgn="auto"/>
            <a:r>
              <a:rPr lang="zh-CN" sz="2000" b="0">
                <a:latin typeface="+mn-ea"/>
                <a:cs typeface="+mn-ea"/>
              </a:rPr>
              <a:t>本系统是基于 Web 的可视化系统，通过运用一些前端框架，为用户提供了快捷、友好的界面，与 Windows 可视化操作系统基本相似，只需要经过熟悉就可以对本系统进行操作。 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73104" y="2340816"/>
            <a:ext cx="1510819" cy="15108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TextBox 93"/>
          <p:cNvSpPr txBox="1"/>
          <p:nvPr/>
        </p:nvSpPr>
        <p:spPr>
          <a:xfrm>
            <a:off x="5677525" y="2527014"/>
            <a:ext cx="1101977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66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endParaRPr lang="zh-CN" altLang="en-US" sz="66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7" name="TextBox 111"/>
          <p:cNvSpPr txBox="1"/>
          <p:nvPr/>
        </p:nvSpPr>
        <p:spPr>
          <a:xfrm>
            <a:off x="4819766" y="4037833"/>
            <a:ext cx="281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系统设计</a:t>
            </a:r>
            <a:endParaRPr lang="zh-CN" altLang="en-US" sz="2400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8"/>
          <a:stretch>
            <a:fillRect/>
          </a:stretch>
        </p:blipFill>
        <p:spPr>
          <a:xfrm>
            <a:off x="53927" y="1395233"/>
            <a:ext cx="5619992" cy="4067534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2" name="文本框 1"/>
          <p:cNvSpPr txBox="1"/>
          <p:nvPr/>
        </p:nvSpPr>
        <p:spPr>
          <a:xfrm>
            <a:off x="835660" y="328930"/>
            <a:ext cx="339661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3.1 系统的功能模块介绍 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722620" y="145415"/>
            <a:ext cx="6299200" cy="648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本学生管理系统是实现前端与数据库交互的应用程序, 它的组成具体如下: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系统管理模块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该模块能维护系统的正常运行和对整个系统进行管理,其功能包括添加用户、密码修改等。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班级管理模块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主要是进行班级管理，其功能有班级信息查询、添加、以及浏览等。三个功能之间具有独立性。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教师管理模块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主要是进行教师的管理，其功能有添加、删除、以及修改教师信息。各功能之间具有独立性。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学生管理模块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主要是进行学生个人信息的管理，提供学生信息添加、浏览、查询等功能,以方便对该部门的基本情况进行掌握和了解。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课程管理模块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该模块的主要功能是实现课程信息的管理,包括课程信息的添加、浏览、查询、删除、修改等功能。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成绩管理模块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对学生学习情况进行有效测试的手段之一就是成绩，本模块的功能包括添加、删除、以及查询和修正学生成绩信息。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2" y="424"/>
            <a:ext cx="12184478" cy="68558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   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660" y="328930"/>
            <a:ext cx="24784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3.</a:t>
            </a:r>
            <a:r>
              <a:rPr lang="en-US" altLang="zh-CN" sz="2400" b="1"/>
              <a:t>2 </a:t>
            </a:r>
            <a:r>
              <a:rPr lang="zh-CN" altLang="en-US" sz="2400" b="1"/>
              <a:t>业务流程分析 </a:t>
            </a:r>
            <a:endParaRPr lang="zh-CN" altLang="en-US" sz="2400" b="1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133475"/>
            <a:ext cx="6443980" cy="19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051810" y="317627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班级管理业务流程</a:t>
            </a:r>
            <a:endParaRPr lang="zh-CN" altLang="en-US"/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3737610"/>
            <a:ext cx="6443980" cy="1751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051810" y="56915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学生管理业务流程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94" y="904398"/>
            <a:ext cx="4499434" cy="4727865"/>
          </a:xfrm>
          <a:prstGeom prst="rect">
            <a:avLst/>
          </a:prstGeom>
          <a:solidFill>
            <a:srgbClr val="F6F6F6"/>
          </a:solidFill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2" y="424"/>
            <a:ext cx="12184478" cy="68558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   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795" y="185420"/>
            <a:ext cx="6327140" cy="1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25415" y="19792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课程管理业务流程</a:t>
            </a:r>
            <a:endParaRPr lang="zh-CN" altLang="en-US"/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5" y="2301875"/>
            <a:ext cx="6326505" cy="18910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225415" y="41929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成绩管理业务流程</a:t>
            </a:r>
            <a:endParaRPr lang="zh-CN" altLang="en-US"/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30" y="4545965"/>
            <a:ext cx="632650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5090160" y="65119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教师管理业务流程</a:t>
            </a:r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5660" y="328930"/>
            <a:ext cx="24784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3.</a:t>
            </a:r>
            <a:r>
              <a:rPr lang="en-US" sz="2400" b="1"/>
              <a:t>3 </a:t>
            </a:r>
            <a:r>
              <a:rPr lang="zh-CN" altLang="en-US" sz="2400" b="1"/>
              <a:t>数据流程分析 </a:t>
            </a:r>
            <a:endParaRPr lang="zh-CN" altLang="en-US" sz="2400" b="1"/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738" y="1802130"/>
            <a:ext cx="51530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1783080"/>
            <a:ext cx="51530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5660" y="1056640"/>
            <a:ext cx="206819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/>
              <a:t>3.3.1 总体数据流图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38425" y="422465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49970" y="431101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层</a:t>
            </a:r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1350" y="380365"/>
            <a:ext cx="229679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/>
              <a:t>3.3.2 细化的信息流图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955" y="625475"/>
            <a:ext cx="5991860" cy="588200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660" y="328930"/>
            <a:ext cx="247840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3.</a:t>
            </a:r>
            <a:r>
              <a:rPr lang="en-US" altLang="zh-CN" sz="2400" b="1"/>
              <a:t>4</a:t>
            </a:r>
            <a:r>
              <a:rPr lang="en-US" sz="2400" b="1"/>
              <a:t> </a:t>
            </a:r>
            <a:r>
              <a:rPr lang="zh-CN" altLang="en-US" sz="2400" b="1"/>
              <a:t>系统业务流程 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1043305"/>
            <a:ext cx="9070340" cy="522732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909955"/>
            <a:ext cx="9233535" cy="429831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521335"/>
            <a:ext cx="7957185" cy="534670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任意多边形 30"/>
          <p:cNvSpPr/>
          <p:nvPr/>
        </p:nvSpPr>
        <p:spPr>
          <a:xfrm>
            <a:off x="-5242927" y="-680421"/>
            <a:ext cx="22276863" cy="4184752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40206" y="576127"/>
            <a:ext cx="102151" cy="102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36288" y="3020445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920" y="2592146"/>
            <a:ext cx="70241" cy="702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74061" y="2778000"/>
            <a:ext cx="70241" cy="702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77729" y="706054"/>
            <a:ext cx="70241" cy="702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94873" y="2848241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29830" y="2582261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45013" y="681194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613980" y="2953134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rot="21416740">
            <a:off x="-1403773" y="4049352"/>
            <a:ext cx="15787578" cy="2291321"/>
          </a:xfrm>
          <a:custGeom>
            <a:avLst/>
            <a:gdLst>
              <a:gd name="connsiteX0" fmla="*/ 0 w 15792450"/>
              <a:gd name="connsiteY0" fmla="*/ 3124200 h 3124200"/>
              <a:gd name="connsiteX1" fmla="*/ 6667500 w 15792450"/>
              <a:gd name="connsiteY1" fmla="*/ 552450 h 3124200"/>
              <a:gd name="connsiteX2" fmla="*/ 15792450 w 15792450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2450" h="3124200">
                <a:moveTo>
                  <a:pt x="0" y="3124200"/>
                </a:moveTo>
                <a:cubicBezTo>
                  <a:pt x="2017712" y="2098675"/>
                  <a:pt x="4035425" y="1073150"/>
                  <a:pt x="6667500" y="552450"/>
                </a:cubicBezTo>
                <a:cubicBezTo>
                  <a:pt x="9299575" y="31750"/>
                  <a:pt x="13919200" y="130175"/>
                  <a:pt x="15792450" y="0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flipH="1">
            <a:off x="1882" y="-2009307"/>
            <a:ext cx="3946872" cy="742535"/>
          </a:xfrm>
          <a:custGeom>
            <a:avLst/>
            <a:gdLst>
              <a:gd name="connsiteX0" fmla="*/ 0 w 6197600"/>
              <a:gd name="connsiteY0" fmla="*/ 145143 h 1219970"/>
              <a:gd name="connsiteX1" fmla="*/ 2235200 w 6197600"/>
              <a:gd name="connsiteY1" fmla="*/ 1219200 h 1219970"/>
              <a:gd name="connsiteX2" fmla="*/ 6197600 w 6197600"/>
              <a:gd name="connsiteY2" fmla="*/ 0 h 121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7600" h="1219970">
                <a:moveTo>
                  <a:pt x="0" y="145143"/>
                </a:moveTo>
                <a:cubicBezTo>
                  <a:pt x="601133" y="694266"/>
                  <a:pt x="1202267" y="1243390"/>
                  <a:pt x="2235200" y="1219200"/>
                </a:cubicBezTo>
                <a:cubicBezTo>
                  <a:pt x="3268133" y="1195010"/>
                  <a:pt x="5452533" y="217714"/>
                  <a:pt x="6197600" y="0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48993" y="-1817055"/>
            <a:ext cx="102151" cy="1021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56395" y="-1623199"/>
            <a:ext cx="70241" cy="702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434423" y="-1542897"/>
            <a:ext cx="70241" cy="702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704409" y="-1472656"/>
            <a:ext cx="70241" cy="702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80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80256" y="-1729328"/>
            <a:ext cx="90011" cy="900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975318" y="-1356783"/>
            <a:ext cx="90011" cy="900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21651" y="-1314394"/>
            <a:ext cx="90011" cy="900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10838" y="-1297002"/>
            <a:ext cx="102151" cy="1021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732136" y="-1326534"/>
            <a:ext cx="102151" cy="1021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093974" y="-1431651"/>
            <a:ext cx="102151" cy="1021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461945" y="5195011"/>
            <a:ext cx="612126" cy="6121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376955" y="4385618"/>
            <a:ext cx="523672" cy="516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367720" y="3936444"/>
            <a:ext cx="461587" cy="461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249863" y="3776015"/>
            <a:ext cx="318860" cy="318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" name="TextBox 93"/>
          <p:cNvSpPr txBox="1"/>
          <p:nvPr/>
        </p:nvSpPr>
        <p:spPr>
          <a:xfrm>
            <a:off x="1548688" y="5197132"/>
            <a:ext cx="44647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</a:t>
            </a:r>
            <a:endParaRPr lang="zh-CN" altLang="en-US" sz="32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89" name="TextBox 111"/>
          <p:cNvSpPr txBox="1"/>
          <p:nvPr/>
        </p:nvSpPr>
        <p:spPr>
          <a:xfrm>
            <a:off x="2144355" y="5344782"/>
            <a:ext cx="14984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绪论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2" name="TextBox 114"/>
          <p:cNvSpPr txBox="1"/>
          <p:nvPr/>
        </p:nvSpPr>
        <p:spPr>
          <a:xfrm>
            <a:off x="4989620" y="4643126"/>
            <a:ext cx="14984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系统需求分析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5" name="TextBox 117"/>
          <p:cNvSpPr txBox="1"/>
          <p:nvPr/>
        </p:nvSpPr>
        <p:spPr>
          <a:xfrm>
            <a:off x="7901763" y="4198038"/>
            <a:ext cx="17935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系统设计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8" name="TextBox 120"/>
          <p:cNvSpPr txBox="1"/>
          <p:nvPr/>
        </p:nvSpPr>
        <p:spPr>
          <a:xfrm>
            <a:off x="10630191" y="3996617"/>
            <a:ext cx="14631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系统实现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03" name="TextBox 93"/>
          <p:cNvSpPr txBox="1"/>
          <p:nvPr/>
        </p:nvSpPr>
        <p:spPr>
          <a:xfrm>
            <a:off x="4391775" y="4348275"/>
            <a:ext cx="44647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8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endParaRPr lang="zh-CN" altLang="en-US" sz="28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04" name="TextBox 93"/>
          <p:cNvSpPr txBox="1"/>
          <p:nvPr/>
        </p:nvSpPr>
        <p:spPr>
          <a:xfrm>
            <a:off x="7376213" y="3921091"/>
            <a:ext cx="446478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endParaRPr lang="zh-CN" altLang="en-US" sz="24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05" name="TextBox 93"/>
          <p:cNvSpPr txBox="1"/>
          <p:nvPr/>
        </p:nvSpPr>
        <p:spPr>
          <a:xfrm>
            <a:off x="10212180" y="3721098"/>
            <a:ext cx="27946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8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</a:t>
            </a:r>
            <a:endParaRPr lang="zh-CN" altLang="en-US" sz="18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981140" y="723652"/>
            <a:ext cx="2132731" cy="21958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62241" y="1778914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79871" y="1807589"/>
            <a:ext cx="70241" cy="702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27301" y="921701"/>
            <a:ext cx="70241" cy="702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83096" y="1245172"/>
            <a:ext cx="70241" cy="702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80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820325" y="2232750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64577" y="946936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07062" y="1315413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17235" y="2250738"/>
            <a:ext cx="90011" cy="90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89411" y="1903725"/>
            <a:ext cx="195117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lang="zh-CN" altLang="en-US" sz="240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31938" y="1251446"/>
            <a:ext cx="1231135" cy="58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85">
              <a:defRPr/>
            </a:pPr>
            <a:r>
              <a:rPr lang="zh-CN" altLang="en-US" sz="3200" b="1" kern="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 录</a:t>
            </a:r>
            <a:endParaRPr lang="zh-CN" altLang="en-US" sz="3200" b="1" kern="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660" y="328930"/>
            <a:ext cx="309054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3.</a:t>
            </a:r>
            <a:r>
              <a:rPr lang="en-US" altLang="zh-CN" sz="2400" b="1"/>
              <a:t>5 软件模块结构设计</a:t>
            </a:r>
            <a:r>
              <a:rPr lang="zh-CN" altLang="en-US" sz="2400" b="1"/>
              <a:t> </a:t>
            </a:r>
            <a:endParaRPr lang="zh-CN" altLang="en-US" sz="2400" b="1"/>
          </a:p>
        </p:txBody>
      </p:sp>
      <p:pic>
        <p:nvPicPr>
          <p:cNvPr id="24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933450"/>
            <a:ext cx="9110980" cy="551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73104" y="2340816"/>
            <a:ext cx="1510819" cy="15108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TextBox 93"/>
          <p:cNvSpPr txBox="1"/>
          <p:nvPr/>
        </p:nvSpPr>
        <p:spPr>
          <a:xfrm>
            <a:off x="5677525" y="2527014"/>
            <a:ext cx="1101977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66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</a:t>
            </a:r>
            <a:endParaRPr lang="zh-CN" altLang="en-US" sz="66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7" name="TextBox 111"/>
          <p:cNvSpPr txBox="1"/>
          <p:nvPr/>
        </p:nvSpPr>
        <p:spPr>
          <a:xfrm>
            <a:off x="4819766" y="4037834"/>
            <a:ext cx="281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系统实现</a:t>
            </a:r>
            <a:endParaRPr lang="zh-CN" altLang="en-US" sz="2400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5" y="78343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系统登录界面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3943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165" y="78343"/>
            <a:ext cx="26366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管理员欢迎界面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75" y="78343"/>
            <a:ext cx="26366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教师用户欢迎界面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5" y="78343"/>
            <a:ext cx="26366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学生用户欢迎界面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5" y="78343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进入页面后可查询学生成绩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65" y="78343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班级管理模块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3943"/>
            <a:ext cx="12192000" cy="5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65" y="78343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教师管理模块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65" y="78343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学生信息模块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1"/>
          <p:cNvSpPr/>
          <p:nvPr/>
        </p:nvSpPr>
        <p:spPr>
          <a:xfrm rot="20859530" flipV="1">
            <a:off x="-5488844" y="1773101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73104" y="2340816"/>
            <a:ext cx="1510819" cy="15108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TextBox 93"/>
          <p:cNvSpPr txBox="1"/>
          <p:nvPr/>
        </p:nvSpPr>
        <p:spPr>
          <a:xfrm>
            <a:off x="5677525" y="2527014"/>
            <a:ext cx="1101977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6600" kern="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</a:t>
            </a:r>
            <a:endParaRPr lang="zh-CN" altLang="en-US" sz="6600" kern="0" dirty="0">
              <a:solidFill>
                <a:prstClr val="white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7" name="TextBox 111"/>
          <p:cNvSpPr txBox="1"/>
          <p:nvPr/>
        </p:nvSpPr>
        <p:spPr>
          <a:xfrm>
            <a:off x="4819766" y="4037833"/>
            <a:ext cx="2817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绪论</a:t>
            </a:r>
            <a:endParaRPr lang="zh-CN" altLang="en-US" sz="2400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-33288" y="7707606"/>
            <a:ext cx="22375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延迟符</a:t>
            </a:r>
            <a:endParaRPr lang="zh-CN" altLang="en-US" sz="18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0165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8"/>
          <a:stretch>
            <a:fillRect/>
          </a:stretch>
        </p:blipFill>
        <p:spPr>
          <a:xfrm>
            <a:off x="53927" y="1395233"/>
            <a:ext cx="5619992" cy="4067534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2" name="文本框 1"/>
          <p:cNvSpPr txBox="1"/>
          <p:nvPr/>
        </p:nvSpPr>
        <p:spPr>
          <a:xfrm>
            <a:off x="5884545" y="4623435"/>
            <a:ext cx="6253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其他具体实现详见网页具体操作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github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地址：</a:t>
            </a:r>
            <a:r>
              <a:rPr lang="zh-CN" altLang="en-US" u="sng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https://github.com/HuangZiSheng001/ssms</a:t>
            </a:r>
            <a:endParaRPr lang="en-US" altLang="zh-CN" u="sng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/>
              <a:t>学生成绩管理系统网：</a:t>
            </a:r>
            <a:r>
              <a:rPr lang="en-US" altLang="zh-CN" dirty="0"/>
              <a:t>http://47.102.196.162:8080/ssms/index.jsp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08" y="933545"/>
            <a:ext cx="5937165" cy="290364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0"/>
          <p:cNvSpPr/>
          <p:nvPr/>
        </p:nvSpPr>
        <p:spPr>
          <a:xfrm>
            <a:off x="-3733378" y="-1266437"/>
            <a:ext cx="22276863" cy="4184752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任意多边形 31"/>
          <p:cNvSpPr/>
          <p:nvPr/>
        </p:nvSpPr>
        <p:spPr>
          <a:xfrm rot="21020412" flipV="1">
            <a:off x="-1579270" y="3962118"/>
            <a:ext cx="22276863" cy="3237791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07581" y="1248461"/>
            <a:ext cx="4338722" cy="44671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26409" y="856009"/>
            <a:ext cx="5102461" cy="525346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7581" y="1662725"/>
            <a:ext cx="355154" cy="3551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37245" y="4756200"/>
            <a:ext cx="190777" cy="190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09634" y="1605392"/>
            <a:ext cx="355154" cy="3551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85158" y="5192003"/>
            <a:ext cx="355154" cy="3551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15284" y="5864029"/>
            <a:ext cx="190777" cy="190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49794" y="909244"/>
            <a:ext cx="190777" cy="1907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34521" y="3785921"/>
            <a:ext cx="190777" cy="190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71254" y="6030088"/>
            <a:ext cx="355154" cy="3551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5143" y="5403435"/>
            <a:ext cx="355154" cy="3551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8851" y="4756200"/>
            <a:ext cx="115151" cy="115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77360" y="4073172"/>
            <a:ext cx="115151" cy="1151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23464" y="2697701"/>
            <a:ext cx="3745075" cy="143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64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谢谢大家</a:t>
            </a:r>
            <a:endParaRPr lang="zh-CN" altLang="en-US" sz="640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952633" y="5431982"/>
            <a:ext cx="164695" cy="1646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270323" y="5939960"/>
            <a:ext cx="355154" cy="3551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551046" y="5514328"/>
            <a:ext cx="115151" cy="115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488909" y="1427572"/>
            <a:ext cx="115151" cy="1151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117328" y="1923669"/>
            <a:ext cx="164695" cy="164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180215" y="5789481"/>
            <a:ext cx="164695" cy="1646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2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2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" y="-1"/>
            <a:ext cx="12188238" cy="68580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8"/>
          <a:stretch>
            <a:fillRect/>
          </a:stretch>
        </p:blipFill>
        <p:spPr>
          <a:xfrm>
            <a:off x="53927" y="1395233"/>
            <a:ext cx="5619992" cy="4067534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2" name="文本框 1"/>
          <p:cNvSpPr txBox="1"/>
          <p:nvPr/>
        </p:nvSpPr>
        <p:spPr>
          <a:xfrm>
            <a:off x="5744749" y="397550"/>
            <a:ext cx="575886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4400" b="1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背景介绍</a:t>
            </a:r>
            <a:endParaRPr lang="zh-CN" altLang="en-US" sz="4400" b="1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6155" y="1612265"/>
            <a:ext cx="5437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</a:t>
            </a:r>
            <a:r>
              <a:rPr lang="zh-CN" altLang="en-US" sz="3600">
                <a:latin typeface="幼圆" panose="02010509060101010101" charset="-122"/>
                <a:ea typeface="幼圆" panose="02010509060101010101" charset="-122"/>
              </a:rPr>
              <a:t>如今，教育事业蓬勃发展，学校数量不断增多，而管理学生信息一直是一个大问题，急需一套成本低，可移植性好，维护简单，功能齐全学生管理系统。我们小组为此设计了一套系统。</a:t>
            </a:r>
            <a:endParaRPr lang="zh-CN" altLang="en-US" sz="3600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2" y="424"/>
            <a:ext cx="12184478" cy="68558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   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 系统环境：Windows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    开发工具：Intellij 和 eclipse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Java版本：JDK 11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   服务器：tomcat 7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 数据库：MySQL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r>
              <a:rPr lang="zh-CN" altLang="en-US" sz="24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               系统采用技术： Servlet+Jsp+Jdbc+dbutils+EasyUI+jQuery+Ajax</a:t>
            </a:r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8565"/>
            <a:endParaRPr lang="zh-CN" altLang="en-US" sz="2400">
              <a:solidFill>
                <a:srgbClr val="7030A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9" y="379888"/>
            <a:ext cx="4499434" cy="4727865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2" name="文本框 1"/>
          <p:cNvSpPr txBox="1"/>
          <p:nvPr/>
        </p:nvSpPr>
        <p:spPr>
          <a:xfrm>
            <a:off x="4968240" y="464820"/>
            <a:ext cx="5187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隶书" panose="02010509060101010101" charset="-122"/>
                <a:ea typeface="隶书" panose="02010509060101010101" charset="-122"/>
              </a:rPr>
              <a:t>开发环境</a:t>
            </a:r>
            <a:endParaRPr lang="zh-CN" altLang="en-US" sz="360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" y="0"/>
            <a:ext cx="12188190" cy="122364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4000">
                <a:solidFill>
                  <a:srgbClr val="244773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学生信息管理系统相关技术介绍</a:t>
            </a:r>
            <a:endParaRPr lang="zh-CN" altLang="en-US" sz="40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445" y="1348740"/>
            <a:ext cx="26587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1.2.1 B/S架构</a:t>
            </a:r>
            <a:endParaRPr lang="zh-CN" altLang="en-US" sz="2400"/>
          </a:p>
        </p:txBody>
      </p:sp>
      <p:pic>
        <p:nvPicPr>
          <p:cNvPr id="7" name="图片 6" descr="timg[8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1964690"/>
            <a:ext cx="9465945" cy="4208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6155" y="1612265"/>
            <a:ext cx="543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endParaRPr lang="zh-CN" altLang="en-US" sz="3600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2" y="1059"/>
            <a:ext cx="12184478" cy="68558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3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290" y="305435"/>
            <a:ext cx="9076055" cy="6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85" y="421640"/>
            <a:ext cx="3823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  <a:sym typeface="+mn-ea"/>
              </a:rPr>
              <a:t>1.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2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.2 Tomcat、servelet、JSP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88315" y="788670"/>
            <a:ext cx="11466830" cy="565975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50000"/>
              </a:lnSpc>
            </a:pPr>
            <a:r>
              <a:rPr lang="en-US" altLang="zh-CN" sz="2400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    </a:t>
            </a:r>
            <a:r>
              <a:rPr lang="zh-CN" sz="2400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JSP 技术能通过标签和脚本实现访问 Web 页面及服务器端；JSP 同时实现了网页逻辑和网页设计的分离,支持组件设计,使开发人员开发更加快速方便。当 JSP代码向网页发送访问请求时,它首先会执行编译程序段,然后给用户返回执行结果，同时用户还可以获取到该页面的 HTML 代码。插入 java 代码段可以通过对数据库操作、重新定向网页手段来达到构建动态网页的需求。 本设计中采用的 JSP 技术，不仅具有技术简单的特点，而且还易于使用，并能够兼容大多数平台,有很高的安全性高，是完全面向对象进行程序设计的。 在 JSP 环境下,采用基于事件驱动的编程机制,通过便于操作的可视化设计工具 ,可以实现高效、快速地开发。同时，还能使用 Windows 内部应用程序接口(API)函数、动态链接库(DLL)、动态数据交换(DDE)、对象链接和嵌入(OLE)、开放和开放的数据访问(ODBC)及其他技术。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10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13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51107092852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2.xml><?xml version="1.0" encoding="utf-8"?>
<p:tagLst xmlns:p="http://schemas.openxmlformats.org/presentationml/2006/main">
  <p:tag name="MH" val="20151107092852"/>
  <p:tag name="MH_LIBRARY" val="GRAPHIC"/>
  <p:tag name="MH_TYPE" val="Text"/>
  <p:tag name="MH_ORDER" val="2"/>
</p:tagLst>
</file>

<file path=ppt/tags/tag3.xml><?xml version="1.0" encoding="utf-8"?>
<p:tagLst xmlns:p="http://schemas.openxmlformats.org/presentationml/2006/main">
  <p:tag name="MH" val="20151107092852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51107092852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51107092852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51107092852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51107092852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5110709285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5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C5B9"/>
      </a:accent1>
      <a:accent2>
        <a:srgbClr val="F28428"/>
      </a:accent2>
      <a:accent3>
        <a:srgbClr val="5EC5B9"/>
      </a:accent3>
      <a:accent4>
        <a:srgbClr val="F28428"/>
      </a:accent4>
      <a:accent5>
        <a:srgbClr val="5EC5B9"/>
      </a:accent5>
      <a:accent6>
        <a:srgbClr val="F28428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56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F76"/>
      </a:accent1>
      <a:accent2>
        <a:srgbClr val="F4C925"/>
      </a:accent2>
      <a:accent3>
        <a:srgbClr val="3F5F76"/>
      </a:accent3>
      <a:accent4>
        <a:srgbClr val="F4C925"/>
      </a:accent4>
      <a:accent5>
        <a:srgbClr val="3F5F76"/>
      </a:accent5>
      <a:accent6>
        <a:srgbClr val="F4C925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3764</Words>
  <Application>WPS 演示</Application>
  <PresentationFormat>宽屏</PresentationFormat>
  <Paragraphs>260</Paragraphs>
  <Slides>41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Open Sans</vt:lpstr>
      <vt:lpstr>Lato Regular</vt:lpstr>
      <vt:lpstr>Lato Hairline</vt:lpstr>
      <vt:lpstr>Lato Light</vt:lpstr>
      <vt:lpstr>等线</vt:lpstr>
      <vt:lpstr>方正粗黑宋简体</vt:lpstr>
      <vt:lpstr>方正宋刻本秀楷简体</vt:lpstr>
      <vt:lpstr>Calibri</vt:lpstr>
      <vt:lpstr>隶书</vt:lpstr>
      <vt:lpstr>幼圆</vt:lpstr>
      <vt:lpstr>Arial Unicode MS</vt:lpstr>
      <vt:lpstr>等线 Light</vt:lpstr>
      <vt:lpstr>华文新魏</vt:lpstr>
      <vt:lpstr>Segoe Print</vt:lpstr>
      <vt:lpstr>1_Office 主题​​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2.1.5功能模块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深海</dc:creator>
  <cp:lastModifiedBy>觳觫的小奶猫</cp:lastModifiedBy>
  <cp:revision>23</cp:revision>
  <dcterms:created xsi:type="dcterms:W3CDTF">2019-05-24T06:17:00Z</dcterms:created>
  <dcterms:modified xsi:type="dcterms:W3CDTF">2019-06-11T13:14:14Z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