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3"/>
    <p:sldId id="269" r:id="rId4"/>
    <p:sldId id="268" r:id="rId5"/>
    <p:sldId id="271" r:id="rId6"/>
    <p:sldId id="261" r:id="rId7"/>
    <p:sldId id="272" r:id="rId8"/>
    <p:sldId id="257" r:id="rId9"/>
    <p:sldId id="263" r:id="rId10"/>
    <p:sldId id="264" r:id="rId11"/>
    <p:sldId id="265" r:id="rId12"/>
    <p:sldId id="262" r:id="rId13"/>
    <p:sldId id="266" r:id="rId14"/>
    <p:sldId id="267"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C2F8"/>
    <a:srgbClr val="3075B5"/>
    <a:srgbClr val="74A6D1"/>
    <a:srgbClr val="95C5FC"/>
    <a:srgbClr val="B2B2B2"/>
    <a:srgbClr val="FFE699"/>
    <a:srgbClr val="8AA5DC"/>
    <a:srgbClr val="F4B084"/>
    <a:srgbClr val="EDA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00.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image" Target="../media/image10.png"/><Relationship Id="rId10" Type="http://schemas.openxmlformats.org/officeDocument/2006/relationships/slideLayout" Target="../slideLayouts/slideLayout2.xml"/><Relationship Id="rId1" Type="http://schemas.openxmlformats.org/officeDocument/2006/relationships/tags" Target="../tags/tag53.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image" Target="../media/image11.png"/><Relationship Id="rId1" Type="http://schemas.openxmlformats.org/officeDocument/2006/relationships/tags" Target="../tags/tag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4" Type="http://schemas.openxmlformats.org/officeDocument/2006/relationships/slideLayout" Target="../slideLayouts/slideLayout2.xml"/><Relationship Id="rId43" Type="http://schemas.openxmlformats.org/officeDocument/2006/relationships/image" Target="../media/image11.png"/><Relationship Id="rId42" Type="http://schemas.openxmlformats.org/officeDocument/2006/relationships/tags" Target="../tags/tag99.xml"/><Relationship Id="rId41" Type="http://schemas.openxmlformats.org/officeDocument/2006/relationships/image" Target="../media/image10.png"/><Relationship Id="rId40" Type="http://schemas.openxmlformats.org/officeDocument/2006/relationships/tags" Target="../tags/tag98.xml"/><Relationship Id="rId4" Type="http://schemas.openxmlformats.org/officeDocument/2006/relationships/tags" Target="../tags/tag71.xml"/><Relationship Id="rId39" Type="http://schemas.openxmlformats.org/officeDocument/2006/relationships/image" Target="../media/image8.png"/><Relationship Id="rId38" Type="http://schemas.openxmlformats.org/officeDocument/2006/relationships/tags" Target="../tags/tag97.xml"/><Relationship Id="rId37" Type="http://schemas.openxmlformats.org/officeDocument/2006/relationships/image" Target="../media/image9.png"/><Relationship Id="rId36" Type="http://schemas.openxmlformats.org/officeDocument/2006/relationships/tags" Target="../tags/tag96.xml"/><Relationship Id="rId35" Type="http://schemas.openxmlformats.org/officeDocument/2006/relationships/image" Target="../media/image7.png"/><Relationship Id="rId34" Type="http://schemas.openxmlformats.org/officeDocument/2006/relationships/tags" Target="../tags/tag95.xml"/><Relationship Id="rId33" Type="http://schemas.openxmlformats.org/officeDocument/2006/relationships/image" Target="../media/image6.png"/><Relationship Id="rId32" Type="http://schemas.openxmlformats.org/officeDocument/2006/relationships/tags" Target="../tags/tag94.xml"/><Relationship Id="rId31" Type="http://schemas.openxmlformats.org/officeDocument/2006/relationships/image" Target="../media/image5.png"/><Relationship Id="rId30" Type="http://schemas.openxmlformats.org/officeDocument/2006/relationships/tags" Target="../tags/tag93.xml"/><Relationship Id="rId3" Type="http://schemas.openxmlformats.org/officeDocument/2006/relationships/tags" Target="../tags/tag70.xml"/><Relationship Id="rId29" Type="http://schemas.openxmlformats.org/officeDocument/2006/relationships/image" Target="../media/image4.png"/><Relationship Id="rId28" Type="http://schemas.openxmlformats.org/officeDocument/2006/relationships/tags" Target="../tags/tag92.xml"/><Relationship Id="rId27" Type="http://schemas.openxmlformats.org/officeDocument/2006/relationships/image" Target="../media/image3.png"/><Relationship Id="rId26" Type="http://schemas.openxmlformats.org/officeDocument/2006/relationships/tags" Target="../tags/tag91.xml"/><Relationship Id="rId25" Type="http://schemas.openxmlformats.org/officeDocument/2006/relationships/image" Target="../media/image2.png"/><Relationship Id="rId24" Type="http://schemas.openxmlformats.org/officeDocument/2006/relationships/tags" Target="../tags/tag90.xml"/><Relationship Id="rId23" Type="http://schemas.openxmlformats.org/officeDocument/2006/relationships/image" Target="../media/image1.png"/><Relationship Id="rId22" Type="http://schemas.openxmlformats.org/officeDocument/2006/relationships/tags" Target="../tags/tag89.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tags" Target="../tags/tag69.xml"/><Relationship Id="rId19" Type="http://schemas.openxmlformats.org/officeDocument/2006/relationships/tags" Target="../tags/tag86.xml"/><Relationship Id="rId18" Type="http://schemas.openxmlformats.org/officeDocument/2006/relationships/tags" Target="../tags/tag85.xml"/><Relationship Id="rId17" Type="http://schemas.openxmlformats.org/officeDocument/2006/relationships/tags" Target="../tags/tag84.xml"/><Relationship Id="rId16" Type="http://schemas.openxmlformats.org/officeDocument/2006/relationships/tags" Target="../tags/tag83.xml"/><Relationship Id="rId15" Type="http://schemas.openxmlformats.org/officeDocument/2006/relationships/tags" Target="../tags/tag82.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tags" Target="../tags/tag68.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2.png"/><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3.png"/><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image" Target="../media/image4.png"/><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image" Target="../media/image5.png"/><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image" Target="../media/image6.png"/><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1" Type="http://schemas.openxmlformats.org/officeDocument/2006/relationships/slideLayout" Target="../slideLayouts/slideLayout2.xml"/><Relationship Id="rId10" Type="http://schemas.openxmlformats.org/officeDocument/2006/relationships/image" Target="../media/image7.png"/><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image" Target="../media/image8.png"/><Relationship Id="rId1" Type="http://schemas.openxmlformats.org/officeDocument/2006/relationships/tags" Target="../tags/tag36.xml"/></Relationships>
</file>

<file path=ppt/slides/_rels/slide9.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image" Target="../media/image9.png"/><Relationship Id="rId12" Type="http://schemas.openxmlformats.org/officeDocument/2006/relationships/slideLayout" Target="../slideLayouts/slideLayout2.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tags" Target="../tags/tag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153285" y="346710"/>
            <a:ext cx="2470785" cy="5795645"/>
          </a:xfrm>
          <a:prstGeom prst="roundRect">
            <a:avLst>
              <a:gd name="adj" fmla="val 8738"/>
            </a:avLst>
          </a:prstGeom>
          <a:blipFill rotWithShape="1">
            <a:blip r:embed="rId1"/>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3" name="文本框 2"/>
          <p:cNvSpPr txBox="1"/>
          <p:nvPr/>
        </p:nvSpPr>
        <p:spPr>
          <a:xfrm>
            <a:off x="4624165" y="869842"/>
            <a:ext cx="7486555" cy="1301318"/>
          </a:xfrm>
          <a:prstGeom prst="rect">
            <a:avLst/>
          </a:prstGeom>
          <a:noFill/>
        </p:spPr>
        <p:txBody>
          <a:bodyPr wrap="square" rtlCol="0">
            <a:spAutoFit/>
          </a:bodyPr>
          <a:lstStyle/>
          <a:p>
            <a:pPr indent="406400">
              <a:lnSpc>
                <a:spcPct val="125000"/>
              </a:lnSpc>
            </a:pPr>
            <a:r>
              <a:rPr lang="zh-CN" altLang="en-US" sz="1400" dirty="0"/>
              <a:t>  </a:t>
            </a:r>
            <a:r>
              <a:rPr lang="zh-CN" altLang="en-US" sz="1600" dirty="0">
                <a:effectLst>
                  <a:outerShdw blurRad="38100" dist="19050" dir="2700000" algn="tl" rotWithShape="0">
                    <a:schemeClr val="dk1">
                      <a:alpha val="40000"/>
                    </a:schemeClr>
                  </a:outerShdw>
                </a:effectLst>
              </a:rPr>
              <a:t>该页面是捐助者小程序的首页，页面展示了小程序三个主要功能的入口，分别是儿童列表（儿童捐助）、项目列表（项目捐助）、捐赠旧物（旧物捐赠）。同时也可以看到实时的捐助数据。页面下方还包括了“历史”、“我的”符号，用以页面跳转。</a:t>
            </a:r>
            <a:endParaRPr lang="zh-CN" altLang="en-US" sz="1600" dirty="0">
              <a:effectLst>
                <a:outerShdw blurRad="38100" dist="19050" dir="2700000" algn="tl" rotWithShape="0">
                  <a:schemeClr val="dk1">
                    <a:alpha val="40000"/>
                  </a:schemeClr>
                </a:outerShdw>
              </a:effectLst>
            </a:endParaRPr>
          </a:p>
        </p:txBody>
      </p:sp>
      <p:sp>
        <p:nvSpPr>
          <p:cNvPr id="13" name="矩形 12"/>
          <p:cNvSpPr/>
          <p:nvPr/>
        </p:nvSpPr>
        <p:spPr>
          <a:xfrm>
            <a:off x="6718092" y="346622"/>
            <a:ext cx="2537874" cy="523220"/>
          </a:xfrm>
          <a:prstGeom prst="rect">
            <a:avLst/>
          </a:prstGeom>
          <a:noFill/>
          <a:ln>
            <a:noFill/>
          </a:ln>
        </p:spPr>
        <p:txBody>
          <a:bodyPr wrap="none" rtlCol="0" anchor="t">
            <a:spAutoFit/>
          </a:bodyPr>
          <a:lstStyle/>
          <a:p>
            <a:pPr algn="ctr"/>
            <a:r>
              <a:rPr lang="zh-CN" altLang="en-US" sz="2800" b="1" dirty="0">
                <a:solidFill>
                  <a:srgbClr val="3075B5"/>
                </a:solidFill>
                <a:effectLst>
                  <a:outerShdw blurRad="38100" dist="25400" dir="5400000" algn="ctr" rotWithShape="0">
                    <a:srgbClr val="6E747A">
                      <a:alpha val="43000"/>
                    </a:srgbClr>
                  </a:outerShdw>
                </a:effectLst>
              </a:rPr>
              <a:t>捐助者端</a:t>
            </a:r>
            <a:r>
              <a:rPr lang="en-US" altLang="zh-CN" sz="2800" b="1" dirty="0">
                <a:solidFill>
                  <a:srgbClr val="3075B5"/>
                </a:solidFill>
                <a:effectLst>
                  <a:outerShdw blurRad="38100" dist="25400" dir="5400000" algn="ctr" rotWithShape="0">
                    <a:srgbClr val="6E747A">
                      <a:alpha val="43000"/>
                    </a:srgbClr>
                  </a:outerShdw>
                </a:effectLst>
              </a:rPr>
              <a:t> |</a:t>
            </a:r>
            <a:r>
              <a:rPr lang="zh-CN" altLang="en-US" sz="2800" b="1" dirty="0">
                <a:solidFill>
                  <a:srgbClr val="3075B5"/>
                </a:solidFill>
                <a:effectLst>
                  <a:outerShdw blurRad="38100" dist="25400" dir="5400000" algn="ctr" rotWithShape="0">
                    <a:srgbClr val="6E747A">
                      <a:alpha val="43000"/>
                    </a:srgbClr>
                  </a:outerShdw>
                </a:effectLst>
              </a:rPr>
              <a:t>首页</a:t>
            </a:r>
            <a:endParaRPr lang="zh-CN" altLang="en-US" sz="2800" b="1" dirty="0">
              <a:solidFill>
                <a:srgbClr val="3075B5"/>
              </a:solidFill>
              <a:effectLst>
                <a:outerShdw blurRad="38100" dist="25400" dir="5400000" algn="ctr" rotWithShape="0">
                  <a:srgbClr val="6E747A">
                    <a:alpha val="43000"/>
                  </a:srgbClr>
                </a:outerShdw>
              </a:effectLst>
            </a:endParaRPr>
          </a:p>
        </p:txBody>
      </p:sp>
      <p:sp>
        <p:nvSpPr>
          <p:cNvPr id="14" name="矩形 13"/>
          <p:cNvSpPr/>
          <p:nvPr/>
        </p:nvSpPr>
        <p:spPr>
          <a:xfrm>
            <a:off x="7210985" y="5342150"/>
            <a:ext cx="1941195" cy="715645"/>
          </a:xfrm>
          <a:prstGeom prst="rect">
            <a:avLst/>
          </a:prstGeom>
          <a:solidFill>
            <a:srgbClr val="F4B08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fontAlgn="auto">
              <a:lnSpc>
                <a:spcPct val="125000"/>
              </a:lnSpc>
              <a:spcBef>
                <a:spcPts val="0"/>
              </a:spcBef>
              <a:spcAft>
                <a:spcPts val="0"/>
              </a:spcAft>
              <a:buClrTx/>
              <a:buSzTx/>
              <a:buFontTx/>
            </a:pPr>
            <a:r>
              <a:rPr lang="zh-CN" altLang="en-US" sz="1600" dirty="0">
                <a:solidFill>
                  <a:schemeClr val="tx1"/>
                </a:solidFill>
                <a:effectLst>
                  <a:outerShdw blurRad="38100" dist="19050" dir="2700000" algn="tl" rotWithShape="0">
                    <a:schemeClr val="dk1">
                      <a:alpha val="40000"/>
                    </a:schemeClr>
                  </a:outerShdw>
                </a:effectLst>
              </a:rPr>
              <a:t>页面情况</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5" name="矩形 14"/>
          <p:cNvSpPr/>
          <p:nvPr>
            <p:custDataLst>
              <p:tags r:id="rId2"/>
            </p:custDataLst>
          </p:nvPr>
        </p:nvSpPr>
        <p:spPr>
          <a:xfrm>
            <a:off x="7210984" y="3788639"/>
            <a:ext cx="1941195" cy="715645"/>
          </a:xfrm>
          <a:prstGeom prst="rect">
            <a:avLst/>
          </a:prstGeom>
          <a:solidFill>
            <a:srgbClr val="FFE69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fontAlgn="auto">
              <a:lnSpc>
                <a:spcPct val="125000"/>
              </a:lnSpc>
              <a:spcBef>
                <a:spcPts val="0"/>
              </a:spcBef>
              <a:spcAft>
                <a:spcPts val="0"/>
              </a:spcAft>
              <a:buClrTx/>
              <a:buSzTx/>
              <a:buFontTx/>
            </a:pPr>
            <a:r>
              <a:rPr lang="zh-CN" altLang="en-US" sz="1600" dirty="0">
                <a:solidFill>
                  <a:schemeClr val="tx1"/>
                </a:solidFill>
                <a:effectLst>
                  <a:outerShdw blurRad="38100" dist="19050" dir="2700000" algn="tl" rotWithShape="0">
                    <a:schemeClr val="dk1">
                      <a:alpha val="40000"/>
                    </a:schemeClr>
                  </a:outerShdw>
                </a:effectLst>
              </a:rPr>
              <a:t>捐助数据</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6" name="矩形 15"/>
          <p:cNvSpPr/>
          <p:nvPr>
            <p:custDataLst>
              <p:tags r:id="rId3"/>
            </p:custDataLst>
          </p:nvPr>
        </p:nvSpPr>
        <p:spPr>
          <a:xfrm>
            <a:off x="7210986" y="2472133"/>
            <a:ext cx="1941195" cy="715645"/>
          </a:xfrm>
          <a:prstGeom prst="rect">
            <a:avLst/>
          </a:prstGeom>
          <a:solidFill>
            <a:srgbClr val="93C2F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fontAlgn="auto">
              <a:lnSpc>
                <a:spcPct val="125000"/>
              </a:lnSpc>
              <a:spcBef>
                <a:spcPts val="0"/>
              </a:spcBef>
              <a:spcAft>
                <a:spcPts val="0"/>
              </a:spcAft>
              <a:buClrTx/>
              <a:buSzTx/>
              <a:buFontTx/>
            </a:pPr>
            <a:r>
              <a:rPr lang="zh-CN" altLang="en-US" sz="1600" dirty="0">
                <a:solidFill>
                  <a:schemeClr val="tx1"/>
                </a:solidFill>
                <a:effectLst>
                  <a:outerShdw blurRad="38100" dist="19050" dir="2700000" algn="tl" rotWithShape="0">
                    <a:schemeClr val="dk1">
                      <a:alpha val="40000"/>
                    </a:schemeClr>
                  </a:outerShdw>
                </a:effectLst>
              </a:rPr>
              <a:t>主要功能</a:t>
            </a:r>
            <a:endParaRPr lang="zh-CN" altLang="en-US" sz="1600" dirty="0">
              <a:solidFill>
                <a:schemeClr val="tx1"/>
              </a:solidFill>
              <a:effectLst>
                <a:outerShdw blurRad="38100" dist="19050" dir="2700000" algn="tl" rotWithShape="0">
                  <a:schemeClr val="dk1">
                    <a:alpha val="40000"/>
                  </a:schemeClr>
                </a:outerShdw>
              </a:effectLst>
            </a:endParaRPr>
          </a:p>
        </p:txBody>
      </p:sp>
      <p:cxnSp>
        <p:nvCxnSpPr>
          <p:cNvPr id="20" name="直接箭头连接符 19"/>
          <p:cNvCxnSpPr/>
          <p:nvPr/>
        </p:nvCxnSpPr>
        <p:spPr>
          <a:xfrm flipV="1">
            <a:off x="3785965" y="4016681"/>
            <a:ext cx="3441065" cy="12700"/>
          </a:xfrm>
          <a:prstGeom prst="straightConnector1">
            <a:avLst/>
          </a:prstGeom>
          <a:ln w="28575" cmpd="sng">
            <a:solidFill>
              <a:srgbClr val="8AA5DC"/>
            </a:solidFill>
            <a:prstDash val="solid"/>
            <a:tailEnd type="triangle"/>
          </a:ln>
        </p:spPr>
        <p:style>
          <a:lnRef idx="2">
            <a:schemeClr val="accent1"/>
          </a:lnRef>
          <a:fillRef idx="0">
            <a:srgbClr val="FFFFFF"/>
          </a:fillRef>
          <a:effectRef idx="0">
            <a:srgbClr val="FFFFFF"/>
          </a:effectRef>
          <a:fontRef idx="minor">
            <a:schemeClr val="tx1"/>
          </a:fontRef>
        </p:style>
      </p:cxnSp>
      <p:cxnSp>
        <p:nvCxnSpPr>
          <p:cNvPr id="22" name="直接箭头连接符 21"/>
          <p:cNvCxnSpPr/>
          <p:nvPr/>
        </p:nvCxnSpPr>
        <p:spPr>
          <a:xfrm>
            <a:off x="4624165" y="5733800"/>
            <a:ext cx="2586820" cy="0"/>
          </a:xfrm>
          <a:prstGeom prst="straightConnector1">
            <a:avLst/>
          </a:prstGeom>
          <a:ln w="28575" cmpd="sng">
            <a:solidFill>
              <a:srgbClr val="8AA5DC"/>
            </a:solidFill>
            <a:prstDash val="solid"/>
            <a:tailEnd type="triangle"/>
          </a:ln>
        </p:spPr>
        <p:style>
          <a:lnRef idx="2">
            <a:schemeClr val="accent1"/>
          </a:lnRef>
          <a:fillRef idx="0">
            <a:srgbClr val="FFFFFF"/>
          </a:fillRef>
          <a:effectRef idx="0">
            <a:srgbClr val="FFFFFF"/>
          </a:effectRef>
          <a:fontRef idx="minor">
            <a:schemeClr val="tx1"/>
          </a:fontRef>
        </p:style>
      </p:cxnSp>
      <p:cxnSp>
        <p:nvCxnSpPr>
          <p:cNvPr id="23" name="直接箭头连接符 22"/>
          <p:cNvCxnSpPr/>
          <p:nvPr/>
        </p:nvCxnSpPr>
        <p:spPr>
          <a:xfrm flipV="1">
            <a:off x="4639713" y="2819717"/>
            <a:ext cx="2586820" cy="25794"/>
          </a:xfrm>
          <a:prstGeom prst="straightConnector1">
            <a:avLst/>
          </a:prstGeom>
          <a:ln w="28575" cmpd="sng">
            <a:solidFill>
              <a:srgbClr val="8AA5DC"/>
            </a:solidFill>
            <a:prstDash val="solid"/>
            <a:tailEnd type="triangle"/>
          </a:ln>
        </p:spPr>
        <p:style>
          <a:lnRef idx="2">
            <a:schemeClr val="accent1"/>
          </a:lnRef>
          <a:fillRef idx="0">
            <a:srgbClr val="FFFFFF"/>
          </a:fillRef>
          <a:effectRef idx="0">
            <a:srgbClr val="FFFFFF"/>
          </a:effectRef>
          <a:fontRef idx="minor">
            <a:schemeClr val="tx1"/>
          </a:fontRef>
        </p:style>
      </p:cxnSp>
      <p:sp>
        <p:nvSpPr>
          <p:cNvPr id="24" name="文本框 23"/>
          <p:cNvSpPr txBox="1"/>
          <p:nvPr/>
        </p:nvSpPr>
        <p:spPr>
          <a:xfrm>
            <a:off x="5222241" y="3121762"/>
            <a:ext cx="6134100" cy="377989"/>
          </a:xfrm>
          <a:prstGeom prst="rect">
            <a:avLst/>
          </a:prstGeom>
          <a:noFill/>
        </p:spPr>
        <p:txBody>
          <a:bodyPr wrap="square">
            <a:spAutoFit/>
          </a:bodyPr>
          <a:lstStyle/>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dirty="0">
                <a:solidFill>
                  <a:schemeClr val="tx1"/>
                </a:solidFill>
                <a:effectLst>
                  <a:outerShdw blurRad="38100" dist="19050" dir="2700000" algn="tl" rotWithShape="0">
                    <a:schemeClr val="dk1">
                      <a:alpha val="40000"/>
                    </a:schemeClr>
                  </a:outerShdw>
                </a:effectLst>
              </a:rPr>
              <a:t>小程序的三个主要功能，点击即可进入不同功能页面</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25" name="文本框 24"/>
          <p:cNvSpPr txBox="1"/>
          <p:nvPr/>
        </p:nvSpPr>
        <p:spPr>
          <a:xfrm>
            <a:off x="5580380" y="4560089"/>
            <a:ext cx="6134100" cy="377989"/>
          </a:xfrm>
          <a:prstGeom prst="rect">
            <a:avLst/>
          </a:prstGeom>
          <a:noFill/>
        </p:spPr>
        <p:txBody>
          <a:bodyPr wrap="square">
            <a:spAutoFit/>
          </a:bodyPr>
          <a:lstStyle/>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dirty="0">
                <a:solidFill>
                  <a:schemeClr val="tx1"/>
                </a:solidFill>
                <a:effectLst>
                  <a:outerShdw blurRad="38100" dist="19050" dir="2700000" algn="tl" rotWithShape="0">
                    <a:schemeClr val="dk1">
                      <a:alpha val="40000"/>
                    </a:schemeClr>
                  </a:outerShdw>
                </a:effectLst>
              </a:rPr>
              <a:t>用户可以粗略了解通过此小程序实现的捐助成果</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26" name="文本框 25"/>
          <p:cNvSpPr txBox="1"/>
          <p:nvPr/>
        </p:nvSpPr>
        <p:spPr>
          <a:xfrm>
            <a:off x="6819900" y="6088998"/>
            <a:ext cx="6134100" cy="377989"/>
          </a:xfrm>
          <a:prstGeom prst="rect">
            <a:avLst/>
          </a:prstGeom>
          <a:noFill/>
        </p:spPr>
        <p:txBody>
          <a:bodyPr wrap="square">
            <a:spAutoFit/>
          </a:bodyPr>
          <a:lstStyle/>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dirty="0">
                <a:solidFill>
                  <a:schemeClr val="tx1"/>
                </a:solidFill>
                <a:effectLst>
                  <a:outerShdw blurRad="38100" dist="19050" dir="2700000" algn="tl" rotWithShape="0">
                    <a:schemeClr val="dk1">
                      <a:alpha val="40000"/>
                    </a:schemeClr>
                  </a:outerShdw>
                </a:effectLst>
              </a:rPr>
              <a:t>小程序的三个界面</a:t>
            </a:r>
            <a:endParaRPr lang="zh-CN" altLang="en-US" sz="1600"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custDataLst>
              <p:tags r:id="rId1"/>
            </p:custDataLst>
          </p:nvPr>
        </p:nvSpPr>
        <p:spPr>
          <a:xfrm>
            <a:off x="1922145" y="769620"/>
            <a:ext cx="2470785" cy="5795645"/>
          </a:xfrm>
          <a:prstGeom prst="roundRect">
            <a:avLst>
              <a:gd name="adj" fmla="val 8738"/>
            </a:avLst>
          </a:prstGeom>
          <a:blipFill rotWithShape="1">
            <a:blip r:embed="rId2"/>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6" name="矩形 5"/>
          <p:cNvSpPr/>
          <p:nvPr>
            <p:custDataLst>
              <p:tags r:id="rId3"/>
            </p:custDataLst>
          </p:nvPr>
        </p:nvSpPr>
        <p:spPr>
          <a:xfrm>
            <a:off x="5134610" y="769620"/>
            <a:ext cx="6558280" cy="521970"/>
          </a:xfrm>
          <a:prstGeom prst="rect">
            <a:avLst/>
          </a:prstGeom>
          <a:noFill/>
          <a:ln>
            <a:noFill/>
          </a:ln>
        </p:spPr>
        <p:txBody>
          <a:bodyPr wrap="none" rtlCol="0" anchor="t">
            <a:spAutoFit/>
          </a:bodyPr>
          <a:p>
            <a:pPr algn="ctr"/>
            <a:r>
              <a:rPr lang="zh-CN" altLang="en-US" sz="2800" b="1">
                <a:solidFill>
                  <a:srgbClr val="3075B5"/>
                </a:solidFill>
                <a:effectLst>
                  <a:outerShdw blurRad="38100" dist="25400" dir="5400000" algn="ctr" rotWithShape="0">
                    <a:srgbClr val="6E747A">
                      <a:alpha val="43000"/>
                    </a:srgbClr>
                  </a:outerShdw>
                </a:effectLst>
              </a:rPr>
              <a:t>捐助者端</a:t>
            </a:r>
            <a:r>
              <a:rPr lang="en-US" altLang="zh-CN" sz="2800" b="1">
                <a:solidFill>
                  <a:srgbClr val="3075B5"/>
                </a:solidFill>
                <a:effectLst>
                  <a:outerShdw blurRad="38100" dist="25400" dir="5400000" algn="ctr" rotWithShape="0">
                    <a:srgbClr val="6E747A">
                      <a:alpha val="43000"/>
                    </a:srgbClr>
                  </a:outerShdw>
                </a:effectLst>
              </a:rPr>
              <a:t> | </a:t>
            </a:r>
            <a:r>
              <a:rPr lang="zh-CN" altLang="en-US" sz="2800" b="1">
                <a:solidFill>
                  <a:srgbClr val="3075B5"/>
                </a:solidFill>
                <a:effectLst>
                  <a:outerShdw blurRad="38100" dist="25400" dir="5400000" algn="ctr" rotWithShape="0">
                    <a:srgbClr val="6E747A">
                      <a:alpha val="43000"/>
                    </a:srgbClr>
                  </a:outerShdw>
                </a:effectLst>
                <a:sym typeface="+mn-ea"/>
              </a:rPr>
              <a:t>捐助历史（关注的儿童）页面</a:t>
            </a:r>
            <a:endParaRPr lang="zh-CN" altLang="en-US" sz="2800" b="1">
              <a:solidFill>
                <a:srgbClr val="3075B5"/>
              </a:solidFill>
              <a:effectLst>
                <a:outerShdw blurRad="38100" dist="25400" dir="5400000" algn="ctr" rotWithShape="0">
                  <a:srgbClr val="6E747A">
                    <a:alpha val="43000"/>
                  </a:srgbClr>
                </a:outerShdw>
              </a:effectLst>
            </a:endParaRPr>
          </a:p>
        </p:txBody>
      </p:sp>
      <p:sp>
        <p:nvSpPr>
          <p:cNvPr id="4" name="矩形 3"/>
          <p:cNvSpPr/>
          <p:nvPr>
            <p:custDataLst>
              <p:tags r:id="rId4"/>
            </p:custDataLst>
          </p:nvPr>
        </p:nvSpPr>
        <p:spPr>
          <a:xfrm>
            <a:off x="5531485" y="1489075"/>
            <a:ext cx="5764530" cy="1014730"/>
          </a:xfrm>
          <a:prstGeom prst="rect">
            <a:avLst/>
          </a:prstGeom>
          <a:noFill/>
          <a:ln>
            <a:noFill/>
          </a:ln>
        </p:spPr>
        <p:txBody>
          <a:bodyPr wrap="square" rtlCol="0" anchor="t">
            <a:spAutoFit/>
          </a:bodyPr>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a:effectLst>
                  <a:outerShdw blurRad="38100" dist="19050" dir="2700000" algn="tl" rotWithShape="0">
                    <a:schemeClr val="dk1">
                      <a:alpha val="40000"/>
                    </a:schemeClr>
                  </a:outerShdw>
                </a:effectLst>
                <a:sym typeface="+mn-ea"/>
              </a:rPr>
              <a:t>该页面用于捐助者查看自己已经捐助过的儿童以卡片的形式展现儿童基本信息，用户点击儿童信息卡片就能进入到该儿童主页查看最新消息。用户可以点击分段器进行切换展示。</a:t>
            </a:r>
            <a:endParaRPr lang="zh-CN" altLang="en-US" sz="1600">
              <a:solidFill>
                <a:schemeClr val="tx1"/>
              </a:solidFill>
              <a:effectLst>
                <a:outerShdw blurRad="38100" dist="19050" dir="2700000" algn="tl" rotWithShape="0">
                  <a:schemeClr val="dk1">
                    <a:alpha val="40000"/>
                  </a:schemeClr>
                </a:outerShdw>
              </a:effectLst>
            </a:endParaRPr>
          </a:p>
        </p:txBody>
      </p:sp>
      <p:sp>
        <p:nvSpPr>
          <p:cNvPr id="12" name="矩形 11"/>
          <p:cNvSpPr/>
          <p:nvPr>
            <p:custDataLst>
              <p:tags r:id="rId5"/>
            </p:custDataLst>
          </p:nvPr>
        </p:nvSpPr>
        <p:spPr>
          <a:xfrm>
            <a:off x="7443470" y="2828925"/>
            <a:ext cx="1941195" cy="715645"/>
          </a:xfrm>
          <a:prstGeom prst="rect">
            <a:avLst/>
          </a:prstGeom>
          <a:solidFill>
            <a:srgbClr val="F4B08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indent="0" algn="ctr" fontAlgn="auto">
              <a:lnSpc>
                <a:spcPct val="125000"/>
              </a:lnSpc>
              <a:spcBef>
                <a:spcPts val="0"/>
              </a:spcBef>
              <a:spcAft>
                <a:spcPts val="0"/>
              </a:spcAft>
              <a:buClrTx/>
              <a:buSzTx/>
              <a:buFontTx/>
            </a:pPr>
            <a:r>
              <a:rPr lang="zh-CN" altLang="en-US" sz="1600">
                <a:solidFill>
                  <a:schemeClr val="tx1"/>
                </a:solidFill>
                <a:effectLst>
                  <a:outerShdw blurRad="38100" dist="19050" dir="2700000" algn="tl" rotWithShape="0">
                    <a:schemeClr val="dk1">
                      <a:alpha val="40000"/>
                    </a:schemeClr>
                  </a:outerShdw>
                </a:effectLst>
              </a:rPr>
              <a:t>关注的儿童</a:t>
            </a:r>
            <a:endParaRPr lang="zh-CN" altLang="en-US" sz="1600">
              <a:solidFill>
                <a:schemeClr val="tx1"/>
              </a:solidFill>
              <a:effectLst>
                <a:outerShdw blurRad="38100" dist="19050" dir="2700000" algn="tl" rotWithShape="0">
                  <a:schemeClr val="dk1">
                    <a:alpha val="40000"/>
                  </a:schemeClr>
                </a:outerShdw>
              </a:effectLst>
            </a:endParaRPr>
          </a:p>
        </p:txBody>
      </p:sp>
      <p:sp>
        <p:nvSpPr>
          <p:cNvPr id="13" name="矩形 12"/>
          <p:cNvSpPr/>
          <p:nvPr>
            <p:custDataLst>
              <p:tags r:id="rId6"/>
            </p:custDataLst>
          </p:nvPr>
        </p:nvSpPr>
        <p:spPr>
          <a:xfrm>
            <a:off x="7443470" y="4631690"/>
            <a:ext cx="1941195" cy="715645"/>
          </a:xfrm>
          <a:prstGeom prst="rect">
            <a:avLst/>
          </a:prstGeom>
          <a:solidFill>
            <a:srgbClr val="FFE69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indent="0" algn="ctr" fontAlgn="auto">
              <a:lnSpc>
                <a:spcPct val="125000"/>
              </a:lnSpc>
              <a:spcBef>
                <a:spcPts val="0"/>
              </a:spcBef>
              <a:spcAft>
                <a:spcPts val="0"/>
              </a:spcAft>
              <a:buClrTx/>
              <a:buSzTx/>
              <a:buFontTx/>
            </a:pPr>
            <a:r>
              <a:rPr lang="zh-CN" altLang="en-US" sz="1600">
                <a:solidFill>
                  <a:schemeClr val="tx1"/>
                </a:solidFill>
                <a:effectLst>
                  <a:outerShdw blurRad="38100" dist="19050" dir="2700000" algn="tl" rotWithShape="0">
                    <a:schemeClr val="dk1">
                      <a:alpha val="40000"/>
                    </a:schemeClr>
                  </a:outerShdw>
                </a:effectLst>
              </a:rPr>
              <a:t>儿童信息列表</a:t>
            </a:r>
            <a:endParaRPr lang="zh-CN" altLang="en-US" sz="1600">
              <a:solidFill>
                <a:schemeClr val="tx1"/>
              </a:solidFill>
              <a:effectLst>
                <a:outerShdw blurRad="38100" dist="19050" dir="2700000" algn="tl" rotWithShape="0">
                  <a:schemeClr val="dk1">
                    <a:alpha val="40000"/>
                  </a:schemeClr>
                </a:outerShdw>
              </a:effectLst>
            </a:endParaRPr>
          </a:p>
        </p:txBody>
      </p:sp>
      <p:sp>
        <p:nvSpPr>
          <p:cNvPr id="14" name="矩形 13"/>
          <p:cNvSpPr/>
          <p:nvPr>
            <p:custDataLst>
              <p:tags r:id="rId7"/>
            </p:custDataLst>
          </p:nvPr>
        </p:nvSpPr>
        <p:spPr>
          <a:xfrm>
            <a:off x="6457315" y="3695065"/>
            <a:ext cx="3912870" cy="398780"/>
          </a:xfrm>
          <a:prstGeom prst="rect">
            <a:avLst/>
          </a:prstGeom>
          <a:noFill/>
          <a:ln>
            <a:noFill/>
          </a:ln>
        </p:spPr>
        <p:txBody>
          <a:bodyPr wrap="square" rtlCol="0" anchor="t">
            <a:spAutoFit/>
          </a:bodyPr>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a:solidFill>
                  <a:schemeClr val="tx1"/>
                </a:solidFill>
                <a:effectLst>
                  <a:outerShdw blurRad="38100" dist="19050" dir="2700000" algn="tl" rotWithShape="0">
                    <a:schemeClr val="dk1">
                      <a:alpha val="40000"/>
                    </a:schemeClr>
                  </a:outerShdw>
                </a:effectLst>
              </a:rPr>
              <a:t>捐助者可以看到自己捐助过的儿童</a:t>
            </a:r>
            <a:endParaRPr lang="zh-CN" altLang="en-US" sz="1600">
              <a:solidFill>
                <a:schemeClr val="tx1"/>
              </a:solidFill>
              <a:effectLst>
                <a:outerShdw blurRad="38100" dist="19050" dir="2700000" algn="tl" rotWithShape="0">
                  <a:schemeClr val="dk1">
                    <a:alpha val="40000"/>
                  </a:schemeClr>
                </a:outerShdw>
              </a:effectLst>
            </a:endParaRPr>
          </a:p>
        </p:txBody>
      </p:sp>
      <p:cxnSp>
        <p:nvCxnSpPr>
          <p:cNvPr id="17" name="肘形连接符 16"/>
          <p:cNvCxnSpPr/>
          <p:nvPr>
            <p:custDataLst>
              <p:tags r:id="rId8"/>
            </p:custDataLst>
          </p:nvPr>
        </p:nvCxnSpPr>
        <p:spPr>
          <a:xfrm>
            <a:off x="3914775" y="2377440"/>
            <a:ext cx="3528695" cy="809625"/>
          </a:xfrm>
          <a:prstGeom prst="bentConnector3">
            <a:avLst>
              <a:gd name="adj1" fmla="val 50009"/>
            </a:avLst>
          </a:prstGeom>
          <a:ln w="28575" cmpd="sng">
            <a:solidFill>
              <a:srgbClr val="8AA5DC"/>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3" name="肘形连接符 2"/>
          <p:cNvCxnSpPr/>
          <p:nvPr>
            <p:custDataLst>
              <p:tags r:id="rId9"/>
            </p:custDataLst>
          </p:nvPr>
        </p:nvCxnSpPr>
        <p:spPr>
          <a:xfrm>
            <a:off x="4088130" y="3324225"/>
            <a:ext cx="3355340" cy="1729740"/>
          </a:xfrm>
          <a:prstGeom prst="bentConnector3">
            <a:avLst>
              <a:gd name="adj1" fmla="val 50019"/>
            </a:avLst>
          </a:prstGeom>
          <a:ln w="28575" cmpd="sng">
            <a:solidFill>
              <a:srgbClr val="8AA5DC"/>
            </a:solidFill>
            <a:prstDash val="solid"/>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圆角矩形 2"/>
          <p:cNvSpPr/>
          <p:nvPr>
            <p:custDataLst>
              <p:tags r:id="rId1"/>
            </p:custDataLst>
          </p:nvPr>
        </p:nvSpPr>
        <p:spPr>
          <a:xfrm>
            <a:off x="1241425" y="530860"/>
            <a:ext cx="2470785" cy="5795645"/>
          </a:xfrm>
          <a:prstGeom prst="roundRect">
            <a:avLst>
              <a:gd name="adj" fmla="val 8738"/>
            </a:avLst>
          </a:prstGeom>
          <a:blipFill rotWithShape="1">
            <a:blip r:embed="rId2"/>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6" name="矩形 5"/>
          <p:cNvSpPr/>
          <p:nvPr>
            <p:custDataLst>
              <p:tags r:id="rId3"/>
            </p:custDataLst>
          </p:nvPr>
        </p:nvSpPr>
        <p:spPr>
          <a:xfrm>
            <a:off x="6379210" y="769620"/>
            <a:ext cx="4069080" cy="521970"/>
          </a:xfrm>
          <a:prstGeom prst="rect">
            <a:avLst/>
          </a:prstGeom>
          <a:noFill/>
          <a:ln>
            <a:noFill/>
          </a:ln>
        </p:spPr>
        <p:txBody>
          <a:bodyPr wrap="none" rtlCol="0" anchor="t">
            <a:spAutoFit/>
          </a:bodyPr>
          <a:p>
            <a:pPr algn="ctr"/>
            <a:r>
              <a:rPr lang="zh-CN" altLang="en-US" sz="2800" b="1">
                <a:solidFill>
                  <a:srgbClr val="3075B5"/>
                </a:solidFill>
                <a:effectLst>
                  <a:outerShdw blurRad="38100" dist="25400" dir="5400000" algn="ctr" rotWithShape="0">
                    <a:srgbClr val="6E747A">
                      <a:alpha val="43000"/>
                    </a:srgbClr>
                  </a:outerShdw>
                </a:effectLst>
              </a:rPr>
              <a:t>捐助者端</a:t>
            </a:r>
            <a:r>
              <a:rPr lang="en-US" altLang="zh-CN" sz="2800" b="1">
                <a:solidFill>
                  <a:srgbClr val="3075B5"/>
                </a:solidFill>
                <a:effectLst>
                  <a:outerShdw blurRad="38100" dist="25400" dir="5400000" algn="ctr" rotWithShape="0">
                    <a:srgbClr val="6E747A">
                      <a:alpha val="43000"/>
                    </a:srgbClr>
                  </a:outerShdw>
                </a:effectLst>
              </a:rPr>
              <a:t> | </a:t>
            </a:r>
            <a:r>
              <a:rPr lang="zh-CN" altLang="en-US" sz="2800" b="1">
                <a:solidFill>
                  <a:srgbClr val="3075B5"/>
                </a:solidFill>
                <a:effectLst>
                  <a:outerShdw blurRad="38100" dist="25400" dir="5400000" algn="ctr" rotWithShape="0">
                    <a:srgbClr val="6E747A">
                      <a:alpha val="43000"/>
                    </a:srgbClr>
                  </a:outerShdw>
                </a:effectLst>
              </a:rPr>
              <a:t>个人信息页面</a:t>
            </a:r>
            <a:endParaRPr lang="zh-CN" altLang="en-US" sz="2800" b="1">
              <a:solidFill>
                <a:srgbClr val="3075B5"/>
              </a:solidFill>
              <a:effectLst>
                <a:outerShdw blurRad="38100" dist="25400" dir="5400000" algn="ctr" rotWithShape="0">
                  <a:srgbClr val="6E747A">
                    <a:alpha val="43000"/>
                  </a:srgbClr>
                </a:outerShdw>
              </a:effectLst>
            </a:endParaRPr>
          </a:p>
        </p:txBody>
      </p:sp>
      <p:sp>
        <p:nvSpPr>
          <p:cNvPr id="7" name="矩形 6"/>
          <p:cNvSpPr/>
          <p:nvPr>
            <p:custDataLst>
              <p:tags r:id="rId4"/>
            </p:custDataLst>
          </p:nvPr>
        </p:nvSpPr>
        <p:spPr>
          <a:xfrm>
            <a:off x="5531485" y="1489075"/>
            <a:ext cx="5764530" cy="1014730"/>
          </a:xfrm>
          <a:prstGeom prst="rect">
            <a:avLst/>
          </a:prstGeom>
          <a:noFill/>
          <a:ln>
            <a:noFill/>
          </a:ln>
        </p:spPr>
        <p:txBody>
          <a:bodyPr wrap="square" rtlCol="0" anchor="t">
            <a:spAutoFit/>
          </a:bodyPr>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a:solidFill>
                  <a:schemeClr val="tx1"/>
                </a:solidFill>
                <a:effectLst>
                  <a:outerShdw blurRad="38100" dist="19050" dir="2700000" algn="tl" rotWithShape="0">
                    <a:schemeClr val="dk1">
                      <a:alpha val="40000"/>
                    </a:schemeClr>
                  </a:outerShdw>
                </a:effectLst>
              </a:rPr>
              <a:t>该页面用于捐助者查看或修改自己的个人信息，并且查看自己的捐助总额、捐助总次数以及所获得荣誉。用户直接点击个人信息即可进行修改</a:t>
            </a:r>
            <a:endParaRPr lang="zh-CN" altLang="en-US" sz="1600">
              <a:solidFill>
                <a:schemeClr val="tx1"/>
              </a:solidFill>
              <a:effectLst>
                <a:outerShdw blurRad="38100" dist="19050" dir="2700000" algn="tl" rotWithShape="0">
                  <a:schemeClr val="dk1">
                    <a:alpha val="40000"/>
                  </a:schemeClr>
                </a:outerShdw>
              </a:effectLst>
            </a:endParaRPr>
          </a:p>
        </p:txBody>
      </p:sp>
      <p:sp>
        <p:nvSpPr>
          <p:cNvPr id="8" name="矩形 7"/>
          <p:cNvSpPr/>
          <p:nvPr>
            <p:custDataLst>
              <p:tags r:id="rId5"/>
            </p:custDataLst>
          </p:nvPr>
        </p:nvSpPr>
        <p:spPr>
          <a:xfrm>
            <a:off x="7443470" y="2828925"/>
            <a:ext cx="1941195" cy="715645"/>
          </a:xfrm>
          <a:prstGeom prst="rect">
            <a:avLst/>
          </a:prstGeom>
          <a:solidFill>
            <a:srgbClr val="F4B08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indent="0" algn="ctr" fontAlgn="auto">
              <a:lnSpc>
                <a:spcPct val="125000"/>
              </a:lnSpc>
              <a:spcBef>
                <a:spcPts val="0"/>
              </a:spcBef>
              <a:spcAft>
                <a:spcPts val="0"/>
              </a:spcAft>
              <a:buClrTx/>
              <a:buSzTx/>
              <a:buFontTx/>
            </a:pPr>
            <a:r>
              <a:rPr lang="zh-CN" altLang="en-US" sz="1600">
                <a:solidFill>
                  <a:schemeClr val="tx1"/>
                </a:solidFill>
                <a:effectLst>
                  <a:outerShdw blurRad="38100" dist="19050" dir="2700000" algn="tl" rotWithShape="0">
                    <a:schemeClr val="dk1">
                      <a:alpha val="40000"/>
                    </a:schemeClr>
                  </a:outerShdw>
                </a:effectLst>
              </a:rPr>
              <a:t>修改个人信息</a:t>
            </a:r>
            <a:endParaRPr lang="zh-CN" altLang="en-US" sz="1600">
              <a:solidFill>
                <a:schemeClr val="tx1"/>
              </a:solidFill>
              <a:effectLst>
                <a:outerShdw blurRad="38100" dist="19050" dir="2700000" algn="tl" rotWithShape="0">
                  <a:schemeClr val="dk1">
                    <a:alpha val="40000"/>
                  </a:schemeClr>
                </a:outerShdw>
              </a:effectLst>
            </a:endParaRPr>
          </a:p>
        </p:txBody>
      </p:sp>
      <p:sp>
        <p:nvSpPr>
          <p:cNvPr id="15" name="矩形 14"/>
          <p:cNvSpPr/>
          <p:nvPr>
            <p:custDataLst>
              <p:tags r:id="rId6"/>
            </p:custDataLst>
          </p:nvPr>
        </p:nvSpPr>
        <p:spPr>
          <a:xfrm>
            <a:off x="6457315" y="3695065"/>
            <a:ext cx="3912870" cy="706755"/>
          </a:xfrm>
          <a:prstGeom prst="rect">
            <a:avLst/>
          </a:prstGeom>
          <a:noFill/>
          <a:ln>
            <a:noFill/>
          </a:ln>
        </p:spPr>
        <p:txBody>
          <a:bodyPr wrap="square" rtlCol="0" anchor="t">
            <a:spAutoFit/>
          </a:bodyPr>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a:solidFill>
                  <a:schemeClr val="tx1"/>
                </a:solidFill>
                <a:effectLst>
                  <a:outerShdw blurRad="38100" dist="19050" dir="2700000" algn="tl" rotWithShape="0">
                    <a:schemeClr val="dk1">
                      <a:alpha val="40000"/>
                    </a:schemeClr>
                  </a:outerShdw>
                </a:effectLst>
              </a:rPr>
              <a:t>捐助者通过点击个人信息直接进行修改。</a:t>
            </a:r>
            <a:endParaRPr lang="zh-CN" altLang="en-US" sz="1600">
              <a:solidFill>
                <a:schemeClr val="tx1"/>
              </a:solidFill>
              <a:effectLst>
                <a:outerShdw blurRad="38100" dist="19050" dir="2700000" algn="tl" rotWithShape="0">
                  <a:schemeClr val="dk1">
                    <a:alpha val="40000"/>
                  </a:schemeClr>
                </a:outerShdw>
              </a:effectLst>
            </a:endParaRPr>
          </a:p>
        </p:txBody>
      </p:sp>
      <p:cxnSp>
        <p:nvCxnSpPr>
          <p:cNvPr id="9" name="肘形连接符 8"/>
          <p:cNvCxnSpPr/>
          <p:nvPr>
            <p:custDataLst>
              <p:tags r:id="rId7"/>
            </p:custDataLst>
          </p:nvPr>
        </p:nvCxnSpPr>
        <p:spPr>
          <a:xfrm>
            <a:off x="3456940" y="2493010"/>
            <a:ext cx="3986530" cy="694055"/>
          </a:xfrm>
          <a:prstGeom prst="bentConnector3">
            <a:avLst>
              <a:gd name="adj1" fmla="val 50016"/>
            </a:avLst>
          </a:prstGeom>
          <a:ln w="28575" cmpd="sng">
            <a:solidFill>
              <a:srgbClr val="8AA5DC"/>
            </a:solidFill>
            <a:prstDash val="solid"/>
            <a:tailEnd type="arrow"/>
          </a:ln>
        </p:spPr>
        <p:style>
          <a:lnRef idx="2">
            <a:schemeClr val="accent1"/>
          </a:lnRef>
          <a:fillRef idx="0">
            <a:srgbClr val="FFFFFF"/>
          </a:fillRef>
          <a:effectRef idx="0">
            <a:srgbClr val="FFFFFF"/>
          </a:effectRef>
          <a:fontRef idx="minor">
            <a:schemeClr val="tx1"/>
          </a:fontRef>
        </p:style>
      </p:cxnSp>
      <p:sp>
        <p:nvSpPr>
          <p:cNvPr id="10" name="矩形 9"/>
          <p:cNvSpPr/>
          <p:nvPr>
            <p:custDataLst>
              <p:tags r:id="rId8"/>
            </p:custDataLst>
          </p:nvPr>
        </p:nvSpPr>
        <p:spPr>
          <a:xfrm>
            <a:off x="7443470" y="4631690"/>
            <a:ext cx="1941195" cy="715645"/>
          </a:xfrm>
          <a:prstGeom prst="rect">
            <a:avLst/>
          </a:prstGeom>
          <a:solidFill>
            <a:srgbClr val="FFE69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indent="0" algn="ctr" fontAlgn="auto">
              <a:lnSpc>
                <a:spcPct val="125000"/>
              </a:lnSpc>
              <a:spcBef>
                <a:spcPts val="0"/>
              </a:spcBef>
              <a:spcAft>
                <a:spcPts val="0"/>
              </a:spcAft>
              <a:buClrTx/>
              <a:buSzTx/>
              <a:buFontTx/>
            </a:pPr>
            <a:r>
              <a:rPr lang="zh-CN" altLang="en-US" sz="1600">
                <a:solidFill>
                  <a:schemeClr val="tx1"/>
                </a:solidFill>
                <a:effectLst>
                  <a:outerShdw blurRad="38100" dist="19050" dir="2700000" algn="tl" rotWithShape="0">
                    <a:schemeClr val="dk1">
                      <a:alpha val="40000"/>
                    </a:schemeClr>
                  </a:outerShdw>
                </a:effectLst>
              </a:rPr>
              <a:t>捐助荣誉</a:t>
            </a:r>
            <a:endParaRPr lang="zh-CN" altLang="en-US" sz="1600">
              <a:solidFill>
                <a:schemeClr val="tx1"/>
              </a:solidFill>
              <a:effectLst>
                <a:outerShdw blurRad="38100" dist="19050" dir="2700000" algn="tl" rotWithShape="0">
                  <a:schemeClr val="dk1">
                    <a:alpha val="40000"/>
                  </a:schemeClr>
                </a:outerShdw>
              </a:effectLst>
            </a:endParaRPr>
          </a:p>
        </p:txBody>
      </p:sp>
      <p:cxnSp>
        <p:nvCxnSpPr>
          <p:cNvPr id="4" name="肘形连接符 3"/>
          <p:cNvCxnSpPr>
            <a:endCxn id="10" idx="1"/>
          </p:cNvCxnSpPr>
          <p:nvPr/>
        </p:nvCxnSpPr>
        <p:spPr>
          <a:xfrm>
            <a:off x="3364865" y="3439795"/>
            <a:ext cx="4078605" cy="1550035"/>
          </a:xfrm>
          <a:prstGeom prst="bentConnector3">
            <a:avLst>
              <a:gd name="adj1" fmla="val 50008"/>
            </a:avLst>
          </a:prstGeom>
          <a:ln>
            <a:tailEnd type="arrow"/>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6620510" y="5593080"/>
            <a:ext cx="4064000" cy="337185"/>
          </a:xfrm>
          <a:prstGeom prst="rect">
            <a:avLst/>
          </a:prstGeom>
          <a:noFill/>
        </p:spPr>
        <p:txBody>
          <a:bodyPr wrap="square" rtlCol="0">
            <a:spAutoFit/>
          </a:bodyPr>
          <a:p>
            <a:r>
              <a:rPr lang="zh-CN" altLang="en-US" sz="1600">
                <a:effectLst>
                  <a:outerShdw blurRad="38100" dist="19050" dir="2700000" algn="tl" rotWithShape="0">
                    <a:schemeClr val="dk1">
                      <a:alpha val="40000"/>
                    </a:schemeClr>
                  </a:outerShdw>
                </a:effectLst>
              </a:rPr>
              <a:t>根据捐助次数以及捐助金额颁发捐助荣誉</a:t>
            </a:r>
            <a:endParaRPr lang="zh-CN" altLang="en-US" sz="1600">
              <a:effectLst>
                <a:outerShdw blurRad="38100" dist="19050" dir="2700000" algn="tl" rotWithShape="0">
                  <a:schemeClr val="dk1">
                    <a:alpha val="40000"/>
                  </a:scheme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03600" y="2738120"/>
            <a:ext cx="7366000" cy="1568450"/>
          </a:xfrm>
          <a:prstGeom prst="rect">
            <a:avLst/>
          </a:prstGeom>
          <a:noFill/>
        </p:spPr>
        <p:txBody>
          <a:bodyPr wrap="square" rtlCol="0">
            <a:spAutoFit/>
          </a:bodyPr>
          <a:p>
            <a:r>
              <a:rPr lang="zh-CN" altLang="en-US" sz="9600"/>
              <a:t>页面流图</a:t>
            </a:r>
            <a:endParaRPr lang="en-US" altLang="zh-CN" sz="9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4" name="肘形连接符 13"/>
          <p:cNvCxnSpPr>
            <a:stCxn id="2" idx="3"/>
            <a:endCxn id="3" idx="1"/>
          </p:cNvCxnSpPr>
          <p:nvPr/>
        </p:nvCxnSpPr>
        <p:spPr>
          <a:xfrm flipV="1">
            <a:off x="3096895" y="985520"/>
            <a:ext cx="821055" cy="1379220"/>
          </a:xfrm>
          <a:prstGeom prst="bentConnector3">
            <a:avLst>
              <a:gd name="adj1" fmla="val 50039"/>
            </a:avLst>
          </a:prstGeom>
          <a:ln>
            <a:tailEnd type="arrow"/>
          </a:ln>
        </p:spPr>
        <p:style>
          <a:lnRef idx="2">
            <a:schemeClr val="accent1"/>
          </a:lnRef>
          <a:fillRef idx="0">
            <a:srgbClr val="FFFFFF"/>
          </a:fillRef>
          <a:effectRef idx="0">
            <a:srgbClr val="FFFFFF"/>
          </a:effectRef>
          <a:fontRef idx="minor">
            <a:schemeClr val="tx1"/>
          </a:fontRef>
        </p:style>
      </p:cxnSp>
      <p:cxnSp>
        <p:nvCxnSpPr>
          <p:cNvPr id="15" name="肘形连接符 14"/>
          <p:cNvCxnSpPr>
            <a:stCxn id="3" idx="3"/>
            <a:endCxn id="5" idx="1"/>
          </p:cNvCxnSpPr>
          <p:nvPr/>
        </p:nvCxnSpPr>
        <p:spPr>
          <a:xfrm flipV="1">
            <a:off x="4601845" y="984885"/>
            <a:ext cx="814070" cy="3175"/>
          </a:xfrm>
          <a:prstGeom prst="bent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肘形连接符 15"/>
          <p:cNvCxnSpPr>
            <a:stCxn id="5" idx="3"/>
            <a:endCxn id="6" idx="1"/>
          </p:cNvCxnSpPr>
          <p:nvPr/>
        </p:nvCxnSpPr>
        <p:spPr>
          <a:xfrm>
            <a:off x="6099810" y="984885"/>
            <a:ext cx="952500" cy="969010"/>
          </a:xfrm>
          <a:prstGeom prst="bent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cxnSp>
        <p:nvCxnSpPr>
          <p:cNvPr id="18" name="肘形连接符 17"/>
          <p:cNvCxnSpPr>
            <a:stCxn id="2" idx="3"/>
            <a:endCxn id="7" idx="1"/>
          </p:cNvCxnSpPr>
          <p:nvPr/>
        </p:nvCxnSpPr>
        <p:spPr>
          <a:xfrm>
            <a:off x="3096895" y="2364740"/>
            <a:ext cx="821055" cy="474345"/>
          </a:xfrm>
          <a:prstGeom prst="bentConnector3">
            <a:avLst>
              <a:gd name="adj1" fmla="val 50039"/>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肘形连接符 18"/>
          <p:cNvCxnSpPr>
            <a:stCxn id="7" idx="3"/>
            <a:endCxn id="8" idx="1"/>
          </p:cNvCxnSpPr>
          <p:nvPr/>
        </p:nvCxnSpPr>
        <p:spPr>
          <a:xfrm>
            <a:off x="4601845" y="2839085"/>
            <a:ext cx="821055" cy="3175"/>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21" name="肘形连接符 20"/>
          <p:cNvCxnSpPr>
            <a:stCxn id="8" idx="3"/>
          </p:cNvCxnSpPr>
          <p:nvPr/>
        </p:nvCxnSpPr>
        <p:spPr>
          <a:xfrm flipV="1">
            <a:off x="6106795" y="2209800"/>
            <a:ext cx="956945" cy="629285"/>
          </a:xfrm>
          <a:prstGeom prst="bentConnector3">
            <a:avLst>
              <a:gd name="adj1" fmla="val 50033"/>
            </a:avLst>
          </a:prstGeom>
          <a:ln>
            <a:tailEnd type="arrow"/>
          </a:ln>
        </p:spPr>
        <p:style>
          <a:lnRef idx="2">
            <a:schemeClr val="accent1"/>
          </a:lnRef>
          <a:fillRef idx="0">
            <a:srgbClr val="FFFFFF"/>
          </a:fillRef>
          <a:effectRef idx="0">
            <a:srgbClr val="FFFFFF"/>
          </a:effectRef>
          <a:fontRef idx="minor">
            <a:schemeClr val="tx1"/>
          </a:fontRef>
        </p:style>
      </p:cxnSp>
      <p:cxnSp>
        <p:nvCxnSpPr>
          <p:cNvPr id="22" name="肘形连接符 21"/>
          <p:cNvCxnSpPr>
            <a:endCxn id="7" idx="2"/>
          </p:cNvCxnSpPr>
          <p:nvPr/>
        </p:nvCxnSpPr>
        <p:spPr>
          <a:xfrm rot="10800000" flipV="1">
            <a:off x="4259580" y="2232025"/>
            <a:ext cx="3481705" cy="1346835"/>
          </a:xfrm>
          <a:prstGeom prst="bentConnector4">
            <a:avLst>
              <a:gd name="adj1" fmla="val -16414"/>
              <a:gd name="adj2" fmla="val 117680"/>
            </a:avLst>
          </a:prstGeom>
          <a:ln>
            <a:tailEnd type="arrow"/>
          </a:ln>
        </p:spPr>
        <p:style>
          <a:lnRef idx="2">
            <a:schemeClr val="accent1"/>
          </a:lnRef>
          <a:fillRef idx="0">
            <a:srgbClr val="FFFFFF"/>
          </a:fillRef>
          <a:effectRef idx="0">
            <a:srgbClr val="FFFFFF"/>
          </a:effectRef>
          <a:fontRef idx="minor">
            <a:schemeClr val="tx1"/>
          </a:fontRef>
        </p:style>
      </p:cxnSp>
      <p:cxnSp>
        <p:nvCxnSpPr>
          <p:cNvPr id="23" name="肘形连接符 22"/>
          <p:cNvCxnSpPr>
            <a:stCxn id="6" idx="3"/>
            <a:endCxn id="3" idx="0"/>
          </p:cNvCxnSpPr>
          <p:nvPr/>
        </p:nvCxnSpPr>
        <p:spPr>
          <a:xfrm flipH="1" flipV="1">
            <a:off x="4260215" y="245110"/>
            <a:ext cx="3475990" cy="1708785"/>
          </a:xfrm>
          <a:prstGeom prst="bentConnector4">
            <a:avLst>
              <a:gd name="adj1" fmla="val -6851"/>
              <a:gd name="adj2" fmla="val 109178"/>
            </a:avLst>
          </a:prstGeom>
          <a:ln>
            <a:tailEnd type="arrow"/>
          </a:ln>
        </p:spPr>
        <p:style>
          <a:lnRef idx="2">
            <a:schemeClr val="accent1"/>
          </a:lnRef>
          <a:fillRef idx="0">
            <a:srgbClr val="FFFFFF"/>
          </a:fillRef>
          <a:effectRef idx="0">
            <a:srgbClr val="FFFFFF"/>
          </a:effectRef>
          <a:fontRef idx="minor">
            <a:schemeClr val="tx1"/>
          </a:fontRef>
        </p:style>
      </p:cxnSp>
      <p:cxnSp>
        <p:nvCxnSpPr>
          <p:cNvPr id="25" name="肘形连接符 24"/>
          <p:cNvCxnSpPr>
            <a:stCxn id="2" idx="2"/>
            <a:endCxn id="12" idx="1"/>
          </p:cNvCxnSpPr>
          <p:nvPr/>
        </p:nvCxnSpPr>
        <p:spPr>
          <a:xfrm rot="5400000" flipV="1">
            <a:off x="2188210" y="3672205"/>
            <a:ext cx="1824355" cy="689610"/>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26" name="肘形连接符 25"/>
          <p:cNvCxnSpPr>
            <a:stCxn id="12" idx="3"/>
            <a:endCxn id="11" idx="1"/>
          </p:cNvCxnSpPr>
          <p:nvPr/>
        </p:nvCxnSpPr>
        <p:spPr>
          <a:xfrm>
            <a:off x="4128770" y="4929505"/>
            <a:ext cx="777875" cy="3175"/>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27" name="肘形连接符 26"/>
          <p:cNvCxnSpPr>
            <a:stCxn id="11" idx="3"/>
            <a:endCxn id="13" idx="1"/>
          </p:cNvCxnSpPr>
          <p:nvPr/>
        </p:nvCxnSpPr>
        <p:spPr>
          <a:xfrm>
            <a:off x="5590540" y="4929505"/>
            <a:ext cx="777875" cy="3175"/>
          </a:xfrm>
          <a:prstGeom prst="bentConnector3">
            <a:avLst>
              <a:gd name="adj1" fmla="val 50041"/>
            </a:avLst>
          </a:prstGeom>
          <a:ln>
            <a:tailEnd type="arrow"/>
          </a:ln>
        </p:spPr>
        <p:style>
          <a:lnRef idx="2">
            <a:schemeClr val="accent1"/>
          </a:lnRef>
          <a:fillRef idx="0">
            <a:srgbClr val="FFFFFF"/>
          </a:fillRef>
          <a:effectRef idx="0">
            <a:srgbClr val="FFFFFF"/>
          </a:effectRef>
          <a:fontRef idx="minor">
            <a:schemeClr val="tx1"/>
          </a:fontRef>
        </p:style>
      </p:cxnSp>
      <p:cxnSp>
        <p:nvCxnSpPr>
          <p:cNvPr id="28" name="肘形连接符 27"/>
          <p:cNvCxnSpPr>
            <a:stCxn id="12" idx="2"/>
            <a:endCxn id="13" idx="2"/>
          </p:cNvCxnSpPr>
          <p:nvPr/>
        </p:nvCxnSpPr>
        <p:spPr>
          <a:xfrm rot="5400000" flipV="1">
            <a:off x="5248910" y="4207510"/>
            <a:ext cx="3175" cy="2923540"/>
          </a:xfrm>
          <a:prstGeom prst="bentConnector3">
            <a:avLst>
              <a:gd name="adj1" fmla="val 8970000"/>
            </a:avLst>
          </a:prstGeom>
          <a:ln>
            <a:tailEnd type="arrow"/>
          </a:ln>
        </p:spPr>
        <p:style>
          <a:lnRef idx="2">
            <a:schemeClr val="accent1"/>
          </a:lnRef>
          <a:fillRef idx="0">
            <a:srgbClr val="FFFFFF"/>
          </a:fillRef>
          <a:effectRef idx="0">
            <a:srgbClr val="FFFFFF"/>
          </a:effectRef>
          <a:fontRef idx="minor">
            <a:schemeClr val="tx1"/>
          </a:fontRef>
        </p:style>
      </p:cxnSp>
      <p:cxnSp>
        <p:nvCxnSpPr>
          <p:cNvPr id="29" name="肘形连接符 28"/>
          <p:cNvCxnSpPr>
            <a:stCxn id="13" idx="3"/>
            <a:endCxn id="10" idx="1"/>
          </p:cNvCxnSpPr>
          <p:nvPr/>
        </p:nvCxnSpPr>
        <p:spPr>
          <a:xfrm>
            <a:off x="7052310" y="4930140"/>
            <a:ext cx="1024890" cy="635"/>
          </a:xfrm>
          <a:prstGeom prst="bent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cxnSp>
        <p:nvCxnSpPr>
          <p:cNvPr id="32" name="肘形连接符 31"/>
          <p:cNvCxnSpPr>
            <a:stCxn id="13" idx="0"/>
          </p:cNvCxnSpPr>
          <p:nvPr/>
        </p:nvCxnSpPr>
        <p:spPr>
          <a:xfrm rot="16200000" flipV="1">
            <a:off x="4925695" y="2404745"/>
            <a:ext cx="2940050" cy="629920"/>
          </a:xfrm>
          <a:prstGeom prst="bentConnector3">
            <a:avLst>
              <a:gd name="adj1" fmla="val 100000"/>
            </a:avLst>
          </a:prstGeom>
          <a:ln>
            <a:tailEnd type="arrow"/>
          </a:ln>
        </p:spPr>
        <p:style>
          <a:lnRef idx="2">
            <a:schemeClr val="accent1"/>
          </a:lnRef>
          <a:fillRef idx="0">
            <a:srgbClr val="FFFFFF"/>
          </a:fillRef>
          <a:effectRef idx="0">
            <a:srgbClr val="FFFFFF"/>
          </a:effectRef>
          <a:fontRef idx="minor">
            <a:schemeClr val="tx1"/>
          </a:fontRef>
        </p:style>
      </p:cxnSp>
      <p:cxnSp>
        <p:nvCxnSpPr>
          <p:cNvPr id="34" name="肘形连接符 33"/>
          <p:cNvCxnSpPr>
            <a:stCxn id="2" idx="2"/>
            <a:endCxn id="33" idx="1"/>
          </p:cNvCxnSpPr>
          <p:nvPr/>
        </p:nvCxnSpPr>
        <p:spPr>
          <a:xfrm rot="5400000" flipV="1">
            <a:off x="5579745" y="280670"/>
            <a:ext cx="644525" cy="6293485"/>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35" name="肘形连接符 34"/>
          <p:cNvCxnSpPr>
            <a:stCxn id="33" idx="0"/>
          </p:cNvCxnSpPr>
          <p:nvPr/>
        </p:nvCxnSpPr>
        <p:spPr>
          <a:xfrm rot="16200000" flipV="1">
            <a:off x="8091170" y="1710055"/>
            <a:ext cx="941070" cy="1657985"/>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sp>
        <p:nvSpPr>
          <p:cNvPr id="36" name="文本框 35"/>
          <p:cNvSpPr txBox="1"/>
          <p:nvPr/>
        </p:nvSpPr>
        <p:spPr>
          <a:xfrm>
            <a:off x="2413000" y="1440180"/>
            <a:ext cx="980440" cy="213995"/>
          </a:xfrm>
          <a:prstGeom prst="rect">
            <a:avLst/>
          </a:prstGeom>
          <a:noFill/>
        </p:spPr>
        <p:txBody>
          <a:bodyPr wrap="square" rtlCol="0">
            <a:spAutoFit/>
          </a:bodyPr>
          <a:p>
            <a:r>
              <a:rPr lang="en-US" altLang="zh-CN" sz="800"/>
              <a:t>M-001</a:t>
            </a:r>
            <a:endParaRPr lang="en-US" altLang="zh-CN" sz="800"/>
          </a:p>
        </p:txBody>
      </p:sp>
      <p:sp>
        <p:nvSpPr>
          <p:cNvPr id="37" name="文本框 36"/>
          <p:cNvSpPr txBox="1"/>
          <p:nvPr>
            <p:custDataLst>
              <p:tags r:id="rId1"/>
            </p:custDataLst>
          </p:nvPr>
        </p:nvSpPr>
        <p:spPr>
          <a:xfrm>
            <a:off x="3435985" y="4015740"/>
            <a:ext cx="980440" cy="213995"/>
          </a:xfrm>
          <a:prstGeom prst="rect">
            <a:avLst/>
          </a:prstGeom>
          <a:noFill/>
        </p:spPr>
        <p:txBody>
          <a:bodyPr wrap="square" rtlCol="0">
            <a:spAutoFit/>
          </a:bodyPr>
          <a:p>
            <a:r>
              <a:rPr lang="en-US" altLang="zh-CN" sz="800"/>
              <a:t>H-001</a:t>
            </a:r>
            <a:endParaRPr lang="en-US" altLang="zh-CN" sz="800"/>
          </a:p>
        </p:txBody>
      </p:sp>
      <p:sp>
        <p:nvSpPr>
          <p:cNvPr id="38" name="文本框 37"/>
          <p:cNvSpPr txBox="1"/>
          <p:nvPr>
            <p:custDataLst>
              <p:tags r:id="rId2"/>
            </p:custDataLst>
          </p:nvPr>
        </p:nvSpPr>
        <p:spPr>
          <a:xfrm>
            <a:off x="9048750" y="2842260"/>
            <a:ext cx="980440" cy="213995"/>
          </a:xfrm>
          <a:prstGeom prst="rect">
            <a:avLst/>
          </a:prstGeom>
          <a:noFill/>
        </p:spPr>
        <p:txBody>
          <a:bodyPr wrap="square" rtlCol="0">
            <a:spAutoFit/>
          </a:bodyPr>
          <a:p>
            <a:r>
              <a:rPr lang="en-US" altLang="zh-CN" sz="800"/>
              <a:t>P-001</a:t>
            </a:r>
            <a:endParaRPr lang="en-US" altLang="zh-CN" sz="800"/>
          </a:p>
        </p:txBody>
      </p:sp>
      <p:sp>
        <p:nvSpPr>
          <p:cNvPr id="39" name="文本框 38"/>
          <p:cNvSpPr txBox="1"/>
          <p:nvPr>
            <p:custDataLst>
              <p:tags r:id="rId3"/>
            </p:custDataLst>
          </p:nvPr>
        </p:nvSpPr>
        <p:spPr>
          <a:xfrm>
            <a:off x="6343650" y="4015740"/>
            <a:ext cx="980440" cy="213995"/>
          </a:xfrm>
          <a:prstGeom prst="rect">
            <a:avLst/>
          </a:prstGeom>
          <a:noFill/>
        </p:spPr>
        <p:txBody>
          <a:bodyPr wrap="square" rtlCol="0">
            <a:spAutoFit/>
          </a:bodyPr>
          <a:p>
            <a:r>
              <a:rPr lang="en-US" altLang="zh-CN" sz="800"/>
              <a:t>H-003</a:t>
            </a:r>
            <a:endParaRPr lang="en-US" altLang="zh-CN" sz="800"/>
          </a:p>
        </p:txBody>
      </p:sp>
      <p:sp>
        <p:nvSpPr>
          <p:cNvPr id="40" name="文本框 39"/>
          <p:cNvSpPr txBox="1"/>
          <p:nvPr>
            <p:custDataLst>
              <p:tags r:id="rId4"/>
            </p:custDataLst>
          </p:nvPr>
        </p:nvSpPr>
        <p:spPr>
          <a:xfrm>
            <a:off x="8077200" y="4015740"/>
            <a:ext cx="980440" cy="213995"/>
          </a:xfrm>
          <a:prstGeom prst="rect">
            <a:avLst/>
          </a:prstGeom>
          <a:noFill/>
        </p:spPr>
        <p:txBody>
          <a:bodyPr wrap="square" rtlCol="0">
            <a:spAutoFit/>
          </a:bodyPr>
          <a:p>
            <a:r>
              <a:rPr lang="en-US" altLang="zh-CN" sz="800"/>
              <a:t>A-001</a:t>
            </a:r>
            <a:endParaRPr lang="en-US" altLang="zh-CN" sz="800"/>
          </a:p>
        </p:txBody>
      </p:sp>
      <p:sp>
        <p:nvSpPr>
          <p:cNvPr id="41" name="文本框 40"/>
          <p:cNvSpPr txBox="1"/>
          <p:nvPr>
            <p:custDataLst>
              <p:tags r:id="rId5"/>
            </p:custDataLst>
          </p:nvPr>
        </p:nvSpPr>
        <p:spPr>
          <a:xfrm>
            <a:off x="3917950" y="1938020"/>
            <a:ext cx="980440" cy="213995"/>
          </a:xfrm>
          <a:prstGeom prst="rect">
            <a:avLst/>
          </a:prstGeom>
          <a:noFill/>
        </p:spPr>
        <p:txBody>
          <a:bodyPr wrap="square" rtlCol="0">
            <a:spAutoFit/>
          </a:bodyPr>
          <a:p>
            <a:r>
              <a:rPr lang="en-US" altLang="zh-CN" sz="800"/>
              <a:t>P-001</a:t>
            </a:r>
            <a:endParaRPr lang="en-US" altLang="zh-CN" sz="800"/>
          </a:p>
        </p:txBody>
      </p:sp>
      <p:sp>
        <p:nvSpPr>
          <p:cNvPr id="42" name="文本框 41"/>
          <p:cNvSpPr txBox="1"/>
          <p:nvPr>
            <p:custDataLst>
              <p:tags r:id="rId6"/>
            </p:custDataLst>
          </p:nvPr>
        </p:nvSpPr>
        <p:spPr>
          <a:xfrm>
            <a:off x="5422900" y="1938020"/>
            <a:ext cx="980440" cy="213995"/>
          </a:xfrm>
          <a:prstGeom prst="rect">
            <a:avLst/>
          </a:prstGeom>
          <a:noFill/>
        </p:spPr>
        <p:txBody>
          <a:bodyPr wrap="square" rtlCol="0">
            <a:spAutoFit/>
          </a:bodyPr>
          <a:p>
            <a:r>
              <a:rPr lang="en-US" altLang="zh-CN" sz="800"/>
              <a:t>P-002</a:t>
            </a:r>
            <a:endParaRPr lang="en-US" altLang="zh-CN" sz="800"/>
          </a:p>
        </p:txBody>
      </p:sp>
      <p:sp>
        <p:nvSpPr>
          <p:cNvPr id="43" name="文本框 42"/>
          <p:cNvSpPr txBox="1"/>
          <p:nvPr>
            <p:custDataLst>
              <p:tags r:id="rId7"/>
            </p:custDataLst>
          </p:nvPr>
        </p:nvSpPr>
        <p:spPr>
          <a:xfrm>
            <a:off x="7068185" y="1018540"/>
            <a:ext cx="980440" cy="213995"/>
          </a:xfrm>
          <a:prstGeom prst="rect">
            <a:avLst/>
          </a:prstGeom>
          <a:noFill/>
        </p:spPr>
        <p:txBody>
          <a:bodyPr wrap="square" rtlCol="0">
            <a:spAutoFit/>
          </a:bodyPr>
          <a:p>
            <a:r>
              <a:rPr lang="en-US" altLang="zh-CN" sz="800"/>
              <a:t>F-001</a:t>
            </a:r>
            <a:endParaRPr lang="en-US" altLang="zh-CN" sz="800"/>
          </a:p>
        </p:txBody>
      </p:sp>
      <p:sp>
        <p:nvSpPr>
          <p:cNvPr id="44" name="文本框 43"/>
          <p:cNvSpPr txBox="1"/>
          <p:nvPr>
            <p:custDataLst>
              <p:tags r:id="rId8"/>
            </p:custDataLst>
          </p:nvPr>
        </p:nvSpPr>
        <p:spPr>
          <a:xfrm>
            <a:off x="4980305" y="3980180"/>
            <a:ext cx="980440" cy="213995"/>
          </a:xfrm>
          <a:prstGeom prst="rect">
            <a:avLst/>
          </a:prstGeom>
          <a:noFill/>
        </p:spPr>
        <p:txBody>
          <a:bodyPr wrap="square" rtlCol="0">
            <a:spAutoFit/>
          </a:bodyPr>
          <a:p>
            <a:r>
              <a:rPr lang="en-US" altLang="zh-CN" sz="800"/>
              <a:t>H-002</a:t>
            </a:r>
            <a:endParaRPr lang="en-US" altLang="zh-CN" sz="800"/>
          </a:p>
        </p:txBody>
      </p:sp>
      <p:sp>
        <p:nvSpPr>
          <p:cNvPr id="45" name="文本框 44"/>
          <p:cNvSpPr txBox="1"/>
          <p:nvPr>
            <p:custDataLst>
              <p:tags r:id="rId9"/>
            </p:custDataLst>
          </p:nvPr>
        </p:nvSpPr>
        <p:spPr>
          <a:xfrm>
            <a:off x="5422900" y="99060"/>
            <a:ext cx="980440" cy="213995"/>
          </a:xfrm>
          <a:prstGeom prst="rect">
            <a:avLst/>
          </a:prstGeom>
          <a:noFill/>
        </p:spPr>
        <p:txBody>
          <a:bodyPr wrap="square" rtlCol="0">
            <a:spAutoFit/>
          </a:bodyPr>
          <a:p>
            <a:r>
              <a:rPr lang="en-US" altLang="zh-CN" sz="800"/>
              <a:t>C-002</a:t>
            </a:r>
            <a:endParaRPr lang="en-US" altLang="zh-CN" sz="800"/>
          </a:p>
        </p:txBody>
      </p:sp>
      <p:sp>
        <p:nvSpPr>
          <p:cNvPr id="46" name="文本框 45"/>
          <p:cNvSpPr txBox="1"/>
          <p:nvPr>
            <p:custDataLst>
              <p:tags r:id="rId10"/>
            </p:custDataLst>
          </p:nvPr>
        </p:nvSpPr>
        <p:spPr>
          <a:xfrm>
            <a:off x="3872230" y="99060"/>
            <a:ext cx="980440" cy="213995"/>
          </a:xfrm>
          <a:prstGeom prst="rect">
            <a:avLst/>
          </a:prstGeom>
          <a:noFill/>
        </p:spPr>
        <p:txBody>
          <a:bodyPr wrap="square" rtlCol="0">
            <a:spAutoFit/>
          </a:bodyPr>
          <a:p>
            <a:r>
              <a:rPr lang="en-US" altLang="zh-CN" sz="800"/>
              <a:t>C-001</a:t>
            </a:r>
            <a:endParaRPr lang="en-US" altLang="zh-CN" sz="800"/>
          </a:p>
        </p:txBody>
      </p:sp>
      <p:sp>
        <p:nvSpPr>
          <p:cNvPr id="48" name="文本框 47"/>
          <p:cNvSpPr txBox="1"/>
          <p:nvPr>
            <p:custDataLst>
              <p:tags r:id="rId11"/>
            </p:custDataLst>
          </p:nvPr>
        </p:nvSpPr>
        <p:spPr>
          <a:xfrm>
            <a:off x="2341880" y="3105150"/>
            <a:ext cx="980440" cy="213995"/>
          </a:xfrm>
          <a:prstGeom prst="rect">
            <a:avLst/>
          </a:prstGeom>
          <a:noFill/>
        </p:spPr>
        <p:txBody>
          <a:bodyPr wrap="square" rtlCol="0">
            <a:spAutoFit/>
          </a:bodyPr>
          <a:p>
            <a:r>
              <a:rPr lang="zh-CN" altLang="en-US" sz="800"/>
              <a:t>首页（</a:t>
            </a:r>
            <a:r>
              <a:rPr lang="en-US" altLang="zh-CN" sz="800"/>
              <a:t>Home</a:t>
            </a:r>
            <a:r>
              <a:rPr lang="zh-CN" altLang="en-US" sz="800"/>
              <a:t>）</a:t>
            </a:r>
            <a:endParaRPr lang="zh-CN" altLang="en-US" sz="800"/>
          </a:p>
        </p:txBody>
      </p:sp>
      <p:sp>
        <p:nvSpPr>
          <p:cNvPr id="49" name="文本框 48"/>
          <p:cNvSpPr txBox="1"/>
          <p:nvPr>
            <p:custDataLst>
              <p:tags r:id="rId12"/>
            </p:custDataLst>
          </p:nvPr>
        </p:nvSpPr>
        <p:spPr>
          <a:xfrm>
            <a:off x="3853815" y="1710690"/>
            <a:ext cx="1126490" cy="213995"/>
          </a:xfrm>
          <a:prstGeom prst="rect">
            <a:avLst/>
          </a:prstGeom>
          <a:noFill/>
        </p:spPr>
        <p:txBody>
          <a:bodyPr wrap="square" rtlCol="0">
            <a:spAutoFit/>
          </a:bodyPr>
          <a:p>
            <a:r>
              <a:rPr lang="zh-CN" altLang="en-US" sz="800"/>
              <a:t>儿童列表（</a:t>
            </a:r>
            <a:r>
              <a:rPr lang="en-US" altLang="zh-CN" sz="800"/>
              <a:t>Children</a:t>
            </a:r>
            <a:r>
              <a:rPr lang="zh-CN" altLang="en-US" sz="800"/>
              <a:t>）</a:t>
            </a:r>
            <a:endParaRPr lang="zh-CN" altLang="en-US" sz="800"/>
          </a:p>
        </p:txBody>
      </p:sp>
      <p:sp>
        <p:nvSpPr>
          <p:cNvPr id="50" name="文本框 49"/>
          <p:cNvSpPr txBox="1"/>
          <p:nvPr>
            <p:custDataLst>
              <p:tags r:id="rId13"/>
            </p:custDataLst>
          </p:nvPr>
        </p:nvSpPr>
        <p:spPr>
          <a:xfrm>
            <a:off x="5488940" y="1710690"/>
            <a:ext cx="980440" cy="213995"/>
          </a:xfrm>
          <a:prstGeom prst="rect">
            <a:avLst/>
          </a:prstGeom>
          <a:noFill/>
        </p:spPr>
        <p:txBody>
          <a:bodyPr wrap="square" rtlCol="0">
            <a:spAutoFit/>
          </a:bodyPr>
          <a:p>
            <a:r>
              <a:rPr lang="zh-CN" altLang="en-US" sz="800"/>
              <a:t>儿童详情</a:t>
            </a:r>
            <a:endParaRPr lang="zh-CN" altLang="en-US" sz="800"/>
          </a:p>
        </p:txBody>
      </p:sp>
      <p:sp>
        <p:nvSpPr>
          <p:cNvPr id="51" name="文本框 50"/>
          <p:cNvSpPr txBox="1"/>
          <p:nvPr>
            <p:custDataLst>
              <p:tags r:id="rId14"/>
            </p:custDataLst>
          </p:nvPr>
        </p:nvSpPr>
        <p:spPr>
          <a:xfrm>
            <a:off x="3872230" y="3579495"/>
            <a:ext cx="1223645" cy="213995"/>
          </a:xfrm>
          <a:prstGeom prst="rect">
            <a:avLst/>
          </a:prstGeom>
          <a:noFill/>
        </p:spPr>
        <p:txBody>
          <a:bodyPr wrap="square" rtlCol="0">
            <a:spAutoFit/>
          </a:bodyPr>
          <a:p>
            <a:r>
              <a:rPr lang="zh-CN" altLang="en-US" sz="800"/>
              <a:t>项目列表（</a:t>
            </a:r>
            <a:r>
              <a:rPr lang="en-US" altLang="zh-CN" sz="800"/>
              <a:t>Project</a:t>
            </a:r>
            <a:r>
              <a:rPr lang="zh-CN" altLang="en-US" sz="800"/>
              <a:t>）</a:t>
            </a:r>
            <a:endParaRPr lang="zh-CN" altLang="en-US" sz="800"/>
          </a:p>
        </p:txBody>
      </p:sp>
      <p:sp>
        <p:nvSpPr>
          <p:cNvPr id="52" name="文本框 51"/>
          <p:cNvSpPr txBox="1"/>
          <p:nvPr>
            <p:custDataLst>
              <p:tags r:id="rId15"/>
            </p:custDataLst>
          </p:nvPr>
        </p:nvSpPr>
        <p:spPr>
          <a:xfrm>
            <a:off x="5507355" y="3535680"/>
            <a:ext cx="980440" cy="213995"/>
          </a:xfrm>
          <a:prstGeom prst="rect">
            <a:avLst/>
          </a:prstGeom>
          <a:noFill/>
        </p:spPr>
        <p:txBody>
          <a:bodyPr wrap="square" rtlCol="0">
            <a:spAutoFit/>
          </a:bodyPr>
          <a:p>
            <a:r>
              <a:rPr lang="zh-CN" altLang="en-US" sz="800"/>
              <a:t>项目详情</a:t>
            </a:r>
            <a:endParaRPr lang="zh-CN" altLang="en-US" sz="800"/>
          </a:p>
        </p:txBody>
      </p:sp>
      <p:sp>
        <p:nvSpPr>
          <p:cNvPr id="53" name="文本框 52"/>
          <p:cNvSpPr txBox="1"/>
          <p:nvPr>
            <p:custDataLst>
              <p:tags r:id="rId16"/>
            </p:custDataLst>
          </p:nvPr>
        </p:nvSpPr>
        <p:spPr>
          <a:xfrm>
            <a:off x="7096760" y="2693670"/>
            <a:ext cx="980440" cy="213995"/>
          </a:xfrm>
          <a:prstGeom prst="rect">
            <a:avLst/>
          </a:prstGeom>
          <a:noFill/>
        </p:spPr>
        <p:txBody>
          <a:bodyPr wrap="square" rtlCol="0">
            <a:spAutoFit/>
          </a:bodyPr>
          <a:p>
            <a:r>
              <a:rPr lang="zh-CN" altLang="en-US" sz="800"/>
              <a:t>支付（</a:t>
            </a:r>
            <a:r>
              <a:rPr lang="en-US" altLang="zh-CN" sz="800"/>
              <a:t>Financial</a:t>
            </a:r>
            <a:r>
              <a:rPr lang="zh-CN" altLang="en-US" sz="800"/>
              <a:t>）</a:t>
            </a:r>
            <a:endParaRPr lang="zh-CN" altLang="en-US" sz="800"/>
          </a:p>
        </p:txBody>
      </p:sp>
      <p:sp>
        <p:nvSpPr>
          <p:cNvPr id="54" name="文本框 53"/>
          <p:cNvSpPr txBox="1"/>
          <p:nvPr>
            <p:custDataLst>
              <p:tags r:id="rId17"/>
            </p:custDataLst>
          </p:nvPr>
        </p:nvSpPr>
        <p:spPr>
          <a:xfrm>
            <a:off x="9048750" y="4489450"/>
            <a:ext cx="980440" cy="213995"/>
          </a:xfrm>
          <a:prstGeom prst="rect">
            <a:avLst/>
          </a:prstGeom>
          <a:noFill/>
        </p:spPr>
        <p:txBody>
          <a:bodyPr wrap="square" rtlCol="0">
            <a:spAutoFit/>
          </a:bodyPr>
          <a:p>
            <a:r>
              <a:rPr lang="zh-CN" altLang="en-US" sz="800"/>
              <a:t>旧物信息（</a:t>
            </a:r>
            <a:r>
              <a:rPr lang="en-US" altLang="zh-CN" sz="800"/>
              <a:t>Post</a:t>
            </a:r>
            <a:r>
              <a:rPr lang="zh-CN" altLang="en-US" sz="800"/>
              <a:t>）</a:t>
            </a:r>
            <a:endParaRPr lang="zh-CN" altLang="en-US" sz="800"/>
          </a:p>
        </p:txBody>
      </p:sp>
      <p:sp>
        <p:nvSpPr>
          <p:cNvPr id="55" name="文本框 54"/>
          <p:cNvSpPr txBox="1"/>
          <p:nvPr>
            <p:custDataLst>
              <p:tags r:id="rId18"/>
            </p:custDataLst>
          </p:nvPr>
        </p:nvSpPr>
        <p:spPr>
          <a:xfrm>
            <a:off x="3274695" y="5671185"/>
            <a:ext cx="1383030" cy="213995"/>
          </a:xfrm>
          <a:prstGeom prst="rect">
            <a:avLst/>
          </a:prstGeom>
          <a:noFill/>
        </p:spPr>
        <p:txBody>
          <a:bodyPr wrap="square" rtlCol="0">
            <a:spAutoFit/>
          </a:bodyPr>
          <a:p>
            <a:r>
              <a:rPr lang="zh-CN" altLang="en-US" sz="800"/>
              <a:t>捐助历史</a:t>
            </a:r>
            <a:r>
              <a:rPr lang="en-US" altLang="zh-CN" sz="800"/>
              <a:t>-</a:t>
            </a:r>
            <a:r>
              <a:rPr lang="zh-CN" altLang="en-US" sz="800"/>
              <a:t>月捐（</a:t>
            </a:r>
            <a:r>
              <a:rPr lang="en-US" altLang="zh-CN" sz="800"/>
              <a:t>History</a:t>
            </a:r>
            <a:r>
              <a:rPr lang="zh-CN" altLang="en-US" sz="800"/>
              <a:t>）</a:t>
            </a:r>
            <a:endParaRPr lang="zh-CN" altLang="en-US" sz="800"/>
          </a:p>
        </p:txBody>
      </p:sp>
      <p:sp>
        <p:nvSpPr>
          <p:cNvPr id="56" name="文本框 55"/>
          <p:cNvSpPr txBox="1"/>
          <p:nvPr>
            <p:custDataLst>
              <p:tags r:id="rId19"/>
            </p:custDataLst>
          </p:nvPr>
        </p:nvSpPr>
        <p:spPr>
          <a:xfrm>
            <a:off x="4865370" y="5671185"/>
            <a:ext cx="938530" cy="213995"/>
          </a:xfrm>
          <a:prstGeom prst="rect">
            <a:avLst/>
          </a:prstGeom>
          <a:noFill/>
        </p:spPr>
        <p:txBody>
          <a:bodyPr wrap="square" rtlCol="0">
            <a:spAutoFit/>
          </a:bodyPr>
          <a:p>
            <a:r>
              <a:rPr lang="zh-CN" altLang="en-US" sz="800"/>
              <a:t>捐助历史</a:t>
            </a:r>
            <a:r>
              <a:rPr lang="en-US" altLang="zh-CN" sz="800"/>
              <a:t>-</a:t>
            </a:r>
            <a:r>
              <a:rPr lang="zh-CN" altLang="en-US" sz="800"/>
              <a:t>次捐</a:t>
            </a:r>
            <a:endParaRPr lang="zh-CN" altLang="en-US" sz="800"/>
          </a:p>
        </p:txBody>
      </p:sp>
      <p:sp>
        <p:nvSpPr>
          <p:cNvPr id="57" name="文本框 56"/>
          <p:cNvSpPr txBox="1"/>
          <p:nvPr>
            <p:custDataLst>
              <p:tags r:id="rId20"/>
            </p:custDataLst>
          </p:nvPr>
        </p:nvSpPr>
        <p:spPr>
          <a:xfrm>
            <a:off x="6223635" y="5671185"/>
            <a:ext cx="1182370" cy="213995"/>
          </a:xfrm>
          <a:prstGeom prst="rect">
            <a:avLst/>
          </a:prstGeom>
          <a:noFill/>
        </p:spPr>
        <p:txBody>
          <a:bodyPr wrap="square" rtlCol="0">
            <a:spAutoFit/>
          </a:bodyPr>
          <a:p>
            <a:r>
              <a:rPr lang="zh-CN" altLang="en-US" sz="800"/>
              <a:t>捐助历史</a:t>
            </a:r>
            <a:r>
              <a:rPr lang="en-US" altLang="zh-CN" sz="800"/>
              <a:t>-</a:t>
            </a:r>
            <a:r>
              <a:rPr lang="zh-CN" altLang="en-US" sz="800"/>
              <a:t>关注的儿童</a:t>
            </a:r>
            <a:endParaRPr lang="zh-CN" altLang="en-US" sz="800"/>
          </a:p>
        </p:txBody>
      </p:sp>
      <p:sp>
        <p:nvSpPr>
          <p:cNvPr id="58" name="文本框 57"/>
          <p:cNvSpPr txBox="1"/>
          <p:nvPr>
            <p:custDataLst>
              <p:tags r:id="rId21"/>
            </p:custDataLst>
          </p:nvPr>
        </p:nvSpPr>
        <p:spPr>
          <a:xfrm>
            <a:off x="7972425" y="5671185"/>
            <a:ext cx="1342390" cy="213995"/>
          </a:xfrm>
          <a:prstGeom prst="rect">
            <a:avLst/>
          </a:prstGeom>
          <a:noFill/>
        </p:spPr>
        <p:txBody>
          <a:bodyPr wrap="square" rtlCol="0">
            <a:spAutoFit/>
          </a:bodyPr>
          <a:p>
            <a:r>
              <a:rPr lang="zh-CN" altLang="en-US" sz="800"/>
              <a:t>个人信息（</a:t>
            </a:r>
            <a:r>
              <a:rPr lang="en-US" altLang="zh-CN" sz="800"/>
              <a:t>Account</a:t>
            </a:r>
            <a:r>
              <a:rPr lang="zh-CN" altLang="en-US" sz="800"/>
              <a:t>）</a:t>
            </a:r>
            <a:endParaRPr lang="zh-CN" altLang="en-US" sz="800"/>
          </a:p>
        </p:txBody>
      </p:sp>
      <p:sp>
        <p:nvSpPr>
          <p:cNvPr id="4" name="圆角矩形 3"/>
          <p:cNvSpPr/>
          <p:nvPr>
            <p:custDataLst>
              <p:tags r:id="rId22"/>
            </p:custDataLst>
          </p:nvPr>
        </p:nvSpPr>
        <p:spPr>
          <a:xfrm>
            <a:off x="2413000" y="1625600"/>
            <a:ext cx="684000" cy="1479600"/>
          </a:xfrm>
          <a:prstGeom prst="roundRect">
            <a:avLst>
              <a:gd name="adj" fmla="val 8738"/>
            </a:avLst>
          </a:prstGeom>
          <a:blipFill rotWithShape="1">
            <a:blip r:embed="rId23"/>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9" name="圆角矩形 8"/>
          <p:cNvSpPr/>
          <p:nvPr>
            <p:custDataLst>
              <p:tags r:id="rId24"/>
            </p:custDataLst>
          </p:nvPr>
        </p:nvSpPr>
        <p:spPr>
          <a:xfrm>
            <a:off x="3973830" y="231140"/>
            <a:ext cx="684000" cy="1479600"/>
          </a:xfrm>
          <a:prstGeom prst="roundRect">
            <a:avLst>
              <a:gd name="adj" fmla="val 8738"/>
            </a:avLst>
          </a:prstGeom>
          <a:blipFill rotWithShape="1">
            <a:blip r:embed="rId25"/>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17" name="圆角矩形 16"/>
          <p:cNvSpPr/>
          <p:nvPr>
            <p:custDataLst>
              <p:tags r:id="rId26"/>
            </p:custDataLst>
          </p:nvPr>
        </p:nvSpPr>
        <p:spPr>
          <a:xfrm>
            <a:off x="5415915" y="245110"/>
            <a:ext cx="684000" cy="1479600"/>
          </a:xfrm>
          <a:prstGeom prst="roundRect">
            <a:avLst>
              <a:gd name="adj" fmla="val 8738"/>
            </a:avLst>
          </a:prstGeom>
          <a:blipFill rotWithShape="1">
            <a:blip r:embed="rId27"/>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20" name="圆角矩形 19"/>
          <p:cNvSpPr/>
          <p:nvPr>
            <p:custDataLst>
              <p:tags r:id="rId28"/>
            </p:custDataLst>
          </p:nvPr>
        </p:nvSpPr>
        <p:spPr>
          <a:xfrm>
            <a:off x="3917950" y="2099945"/>
            <a:ext cx="684000" cy="1479600"/>
          </a:xfrm>
          <a:prstGeom prst="roundRect">
            <a:avLst>
              <a:gd name="adj" fmla="val 8738"/>
            </a:avLst>
          </a:prstGeom>
          <a:blipFill rotWithShape="1">
            <a:blip r:embed="rId29"/>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24" name="圆角矩形 23"/>
          <p:cNvSpPr/>
          <p:nvPr>
            <p:custDataLst>
              <p:tags r:id="rId30"/>
            </p:custDataLst>
          </p:nvPr>
        </p:nvSpPr>
        <p:spPr>
          <a:xfrm>
            <a:off x="5415915" y="2099945"/>
            <a:ext cx="684000" cy="1479600"/>
          </a:xfrm>
          <a:prstGeom prst="roundRect">
            <a:avLst>
              <a:gd name="adj" fmla="val 8738"/>
            </a:avLst>
          </a:prstGeom>
          <a:blipFill rotWithShape="1">
            <a:blip r:embed="rId31"/>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30" name="圆角矩形 29"/>
          <p:cNvSpPr/>
          <p:nvPr>
            <p:custDataLst>
              <p:tags r:id="rId32"/>
            </p:custDataLst>
          </p:nvPr>
        </p:nvSpPr>
        <p:spPr>
          <a:xfrm>
            <a:off x="7049135" y="1249680"/>
            <a:ext cx="684000" cy="1479600"/>
          </a:xfrm>
          <a:prstGeom prst="roundRect">
            <a:avLst>
              <a:gd name="adj" fmla="val 8738"/>
            </a:avLst>
          </a:prstGeom>
          <a:blipFill rotWithShape="1">
            <a:blip r:embed="rId33"/>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31" name="圆角矩形 30"/>
          <p:cNvSpPr/>
          <p:nvPr>
            <p:custDataLst>
              <p:tags r:id="rId34"/>
            </p:custDataLst>
          </p:nvPr>
        </p:nvSpPr>
        <p:spPr>
          <a:xfrm>
            <a:off x="9057640" y="3009900"/>
            <a:ext cx="684000" cy="1479600"/>
          </a:xfrm>
          <a:prstGeom prst="roundRect">
            <a:avLst>
              <a:gd name="adj" fmla="val 8738"/>
            </a:avLst>
          </a:prstGeom>
          <a:blipFill rotWithShape="1">
            <a:blip r:embed="rId35"/>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47" name="圆角矩形 46"/>
          <p:cNvSpPr/>
          <p:nvPr>
            <p:custDataLst>
              <p:tags r:id="rId36"/>
            </p:custDataLst>
          </p:nvPr>
        </p:nvSpPr>
        <p:spPr>
          <a:xfrm>
            <a:off x="3445510" y="4229735"/>
            <a:ext cx="684000" cy="1479600"/>
          </a:xfrm>
          <a:prstGeom prst="roundRect">
            <a:avLst>
              <a:gd name="adj" fmla="val 8738"/>
            </a:avLst>
          </a:prstGeom>
          <a:blipFill rotWithShape="1">
            <a:blip r:embed="rId37"/>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59" name="圆角矩形 58"/>
          <p:cNvSpPr/>
          <p:nvPr>
            <p:custDataLst>
              <p:tags r:id="rId38"/>
            </p:custDataLst>
          </p:nvPr>
        </p:nvSpPr>
        <p:spPr>
          <a:xfrm>
            <a:off x="4898390" y="4229735"/>
            <a:ext cx="684000" cy="1479600"/>
          </a:xfrm>
          <a:prstGeom prst="roundRect">
            <a:avLst>
              <a:gd name="adj" fmla="val 8738"/>
            </a:avLst>
          </a:prstGeom>
          <a:blipFill rotWithShape="1">
            <a:blip r:embed="rId39"/>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60" name="圆角矩形 59"/>
          <p:cNvSpPr/>
          <p:nvPr>
            <p:custDataLst>
              <p:tags r:id="rId40"/>
            </p:custDataLst>
          </p:nvPr>
        </p:nvSpPr>
        <p:spPr>
          <a:xfrm>
            <a:off x="6368415" y="4229735"/>
            <a:ext cx="684000" cy="1479600"/>
          </a:xfrm>
          <a:prstGeom prst="roundRect">
            <a:avLst>
              <a:gd name="adj" fmla="val 8738"/>
            </a:avLst>
          </a:prstGeom>
          <a:blipFill rotWithShape="1">
            <a:blip r:embed="rId41"/>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61" name="圆角矩形 60"/>
          <p:cNvSpPr/>
          <p:nvPr>
            <p:custDataLst>
              <p:tags r:id="rId42"/>
            </p:custDataLst>
          </p:nvPr>
        </p:nvSpPr>
        <p:spPr>
          <a:xfrm>
            <a:off x="8077200" y="4229735"/>
            <a:ext cx="684000" cy="1479600"/>
          </a:xfrm>
          <a:prstGeom prst="roundRect">
            <a:avLst>
              <a:gd name="adj" fmla="val 8738"/>
            </a:avLst>
          </a:prstGeom>
          <a:blipFill rotWithShape="1">
            <a:blip r:embed="rId43"/>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custDataLst>
              <p:tags r:id="rId1"/>
            </p:custDataLst>
          </p:nvPr>
        </p:nvSpPr>
        <p:spPr>
          <a:xfrm>
            <a:off x="1379855" y="824230"/>
            <a:ext cx="2470785" cy="5795645"/>
          </a:xfrm>
          <a:prstGeom prst="roundRect">
            <a:avLst>
              <a:gd name="adj" fmla="val 8738"/>
            </a:avLst>
          </a:prstGeom>
          <a:blipFill rotWithShape="1">
            <a:blip r:embed="rId2"/>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10" name="文本框 9"/>
          <p:cNvSpPr txBox="1"/>
          <p:nvPr/>
        </p:nvSpPr>
        <p:spPr>
          <a:xfrm>
            <a:off x="4370564" y="777683"/>
            <a:ext cx="7821436" cy="1032014"/>
          </a:xfrm>
          <a:prstGeom prst="rect">
            <a:avLst/>
          </a:prstGeom>
          <a:noFill/>
        </p:spPr>
        <p:txBody>
          <a:bodyPr wrap="square" rtlCol="0">
            <a:spAutoFit/>
          </a:bodyPr>
          <a:lstStyle/>
          <a:p>
            <a:pPr indent="406400">
              <a:lnSpc>
                <a:spcPct val="125000"/>
              </a:lnSpc>
            </a:pPr>
            <a:r>
              <a:rPr lang="zh-CN" altLang="en-US" dirty="0"/>
              <a:t>  </a:t>
            </a:r>
            <a:r>
              <a:rPr lang="zh-CN" altLang="en-US" sz="1600" dirty="0">
                <a:effectLst>
                  <a:outerShdw blurRad="38100" dist="19050" dir="2700000" algn="tl" rotWithShape="0">
                    <a:schemeClr val="dk1">
                      <a:alpha val="40000"/>
                    </a:schemeClr>
                  </a:outerShdw>
                </a:effectLst>
              </a:rPr>
              <a:t>该页面用于捐助者查看待捐助的儿童列表，页面中以列表形式展示待捐助的儿童的部分信息。在这个页面中用户可以根据关键字、地区来搜索儿童，也可以通过点击标签实现对儿童的筛选。用户也可以通过点击“关注”按钮实现关注</a:t>
            </a:r>
            <a:r>
              <a:rPr lang="en-US" altLang="zh-CN" sz="1600" dirty="0">
                <a:effectLst>
                  <a:outerShdw blurRad="38100" dist="19050" dir="2700000" algn="tl" rotWithShape="0">
                    <a:schemeClr val="dk1">
                      <a:alpha val="40000"/>
                    </a:schemeClr>
                  </a:outerShdw>
                </a:effectLst>
              </a:rPr>
              <a:t>/</a:t>
            </a:r>
            <a:r>
              <a:rPr lang="zh-CN" altLang="en-US" sz="1600" dirty="0">
                <a:effectLst>
                  <a:outerShdw blurRad="38100" dist="19050" dir="2700000" algn="tl" rotWithShape="0">
                    <a:schemeClr val="dk1">
                      <a:alpha val="40000"/>
                    </a:schemeClr>
                  </a:outerShdw>
                </a:effectLst>
              </a:rPr>
              <a:t>取关功能。</a:t>
            </a:r>
            <a:endParaRPr lang="zh-CN" altLang="en-US" sz="1600" dirty="0">
              <a:effectLst>
                <a:outerShdw blurRad="38100" dist="19050" dir="2700000" algn="tl" rotWithShape="0">
                  <a:schemeClr val="dk1">
                    <a:alpha val="40000"/>
                  </a:schemeClr>
                </a:outerShdw>
              </a:effectLst>
            </a:endParaRPr>
          </a:p>
        </p:txBody>
      </p:sp>
      <p:sp>
        <p:nvSpPr>
          <p:cNvPr id="2" name="矩形 1"/>
          <p:cNvSpPr/>
          <p:nvPr/>
        </p:nvSpPr>
        <p:spPr>
          <a:xfrm>
            <a:off x="5807884" y="301186"/>
            <a:ext cx="5150769" cy="523220"/>
          </a:xfrm>
          <a:prstGeom prst="rect">
            <a:avLst/>
          </a:prstGeom>
          <a:noFill/>
          <a:ln>
            <a:noFill/>
          </a:ln>
        </p:spPr>
        <p:txBody>
          <a:bodyPr wrap="none" rtlCol="0" anchor="t">
            <a:spAutoFit/>
          </a:bodyPr>
          <a:lstStyle/>
          <a:p>
            <a:pPr algn="ctr"/>
            <a:r>
              <a:rPr lang="zh-CN" altLang="en-US" sz="2800" b="1" dirty="0">
                <a:solidFill>
                  <a:srgbClr val="3075B5"/>
                </a:solidFill>
                <a:effectLst>
                  <a:outerShdw blurRad="38100" dist="25400" dir="5400000" algn="ctr" rotWithShape="0">
                    <a:srgbClr val="6E747A">
                      <a:alpha val="43000"/>
                    </a:srgbClr>
                  </a:outerShdw>
                </a:effectLst>
              </a:rPr>
              <a:t>捐助者端</a:t>
            </a:r>
            <a:r>
              <a:rPr lang="en-US" altLang="zh-CN" sz="2800" b="1" dirty="0">
                <a:solidFill>
                  <a:srgbClr val="3075B5"/>
                </a:solidFill>
                <a:effectLst>
                  <a:outerShdw blurRad="38100" dist="25400" dir="5400000" algn="ctr" rotWithShape="0">
                    <a:srgbClr val="6E747A">
                      <a:alpha val="43000"/>
                    </a:srgbClr>
                  </a:outerShdw>
                </a:effectLst>
              </a:rPr>
              <a:t> | </a:t>
            </a:r>
            <a:r>
              <a:rPr lang="zh-CN" altLang="en-US" sz="2800" b="1" dirty="0">
                <a:solidFill>
                  <a:srgbClr val="3075B5"/>
                </a:solidFill>
                <a:effectLst>
                  <a:outerShdw blurRad="38100" dist="25400" dir="5400000" algn="ctr" rotWithShape="0">
                    <a:srgbClr val="6E747A">
                      <a:alpha val="43000"/>
                    </a:srgbClr>
                  </a:outerShdw>
                </a:effectLst>
              </a:rPr>
              <a:t>待捐助儿童列表页面</a:t>
            </a:r>
            <a:endParaRPr lang="zh-CN" altLang="en-US" sz="2800" b="1" dirty="0">
              <a:solidFill>
                <a:srgbClr val="3075B5"/>
              </a:solidFill>
              <a:effectLst>
                <a:outerShdw blurRad="38100" dist="25400" dir="5400000" algn="ctr" rotWithShape="0">
                  <a:srgbClr val="6E747A">
                    <a:alpha val="43000"/>
                  </a:srgbClr>
                </a:outerShdw>
              </a:effectLst>
            </a:endParaRPr>
          </a:p>
        </p:txBody>
      </p:sp>
      <p:sp>
        <p:nvSpPr>
          <p:cNvPr id="5" name="矩形 4"/>
          <p:cNvSpPr/>
          <p:nvPr>
            <p:custDataLst>
              <p:tags r:id="rId3"/>
            </p:custDataLst>
          </p:nvPr>
        </p:nvSpPr>
        <p:spPr>
          <a:xfrm>
            <a:off x="6855386" y="2125685"/>
            <a:ext cx="1941195" cy="715645"/>
          </a:xfrm>
          <a:prstGeom prst="rect">
            <a:avLst/>
          </a:prstGeom>
          <a:solidFill>
            <a:srgbClr val="93C2F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fontAlgn="auto">
              <a:lnSpc>
                <a:spcPct val="125000"/>
              </a:lnSpc>
              <a:spcBef>
                <a:spcPts val="0"/>
              </a:spcBef>
              <a:spcAft>
                <a:spcPts val="0"/>
              </a:spcAft>
              <a:buClrTx/>
              <a:buSzTx/>
              <a:buFontTx/>
            </a:pPr>
            <a:r>
              <a:rPr lang="zh-CN" altLang="en-US" sz="1600" dirty="0">
                <a:solidFill>
                  <a:schemeClr val="tx1"/>
                </a:solidFill>
                <a:effectLst>
                  <a:outerShdw blurRad="38100" dist="19050" dir="2700000" algn="tl" rotWithShape="0">
                    <a:schemeClr val="dk1">
                      <a:alpha val="40000"/>
                    </a:schemeClr>
                  </a:outerShdw>
                </a:effectLst>
              </a:rPr>
              <a:t>搜索</a:t>
            </a:r>
            <a:r>
              <a:rPr lang="en-US" altLang="zh-CN" sz="1600" dirty="0">
                <a:solidFill>
                  <a:schemeClr val="tx1"/>
                </a:solidFill>
                <a:effectLst>
                  <a:outerShdw blurRad="38100" dist="19050" dir="2700000" algn="tl" rotWithShape="0">
                    <a:schemeClr val="dk1">
                      <a:alpha val="40000"/>
                    </a:schemeClr>
                  </a:outerShdw>
                </a:effectLst>
              </a:rPr>
              <a:t>/</a:t>
            </a:r>
            <a:r>
              <a:rPr lang="zh-CN" altLang="en-US" sz="1600" dirty="0">
                <a:solidFill>
                  <a:schemeClr val="tx1"/>
                </a:solidFill>
                <a:effectLst>
                  <a:outerShdw blurRad="38100" dist="19050" dir="2700000" algn="tl" rotWithShape="0">
                    <a:schemeClr val="dk1">
                      <a:alpha val="40000"/>
                    </a:schemeClr>
                  </a:outerShdw>
                </a:effectLst>
              </a:rPr>
              <a:t>筛选儿童</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6" name="矩形 5"/>
          <p:cNvSpPr/>
          <p:nvPr>
            <p:custDataLst>
              <p:tags r:id="rId4"/>
            </p:custDataLst>
          </p:nvPr>
        </p:nvSpPr>
        <p:spPr>
          <a:xfrm>
            <a:off x="6855385" y="5466009"/>
            <a:ext cx="1941195" cy="715645"/>
          </a:xfrm>
          <a:prstGeom prst="rect">
            <a:avLst/>
          </a:prstGeom>
          <a:solidFill>
            <a:srgbClr val="93C2F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fontAlgn="auto">
              <a:lnSpc>
                <a:spcPct val="125000"/>
              </a:lnSpc>
              <a:spcBef>
                <a:spcPts val="0"/>
              </a:spcBef>
              <a:spcAft>
                <a:spcPts val="0"/>
              </a:spcAft>
              <a:buClrTx/>
              <a:buSzTx/>
              <a:buFontTx/>
            </a:pPr>
            <a:r>
              <a:rPr lang="zh-CN" altLang="en-US" sz="1600" dirty="0">
                <a:solidFill>
                  <a:schemeClr val="tx1"/>
                </a:solidFill>
                <a:effectLst>
                  <a:outerShdw blurRad="38100" dist="19050" dir="2700000" algn="tl" rotWithShape="0">
                    <a:schemeClr val="dk1">
                      <a:alpha val="40000"/>
                    </a:schemeClr>
                  </a:outerShdw>
                </a:effectLst>
              </a:rPr>
              <a:t>待捐助儿童列表</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7" name="矩形 16"/>
          <p:cNvSpPr/>
          <p:nvPr>
            <p:custDataLst>
              <p:tags r:id="rId5"/>
            </p:custDataLst>
          </p:nvPr>
        </p:nvSpPr>
        <p:spPr>
          <a:xfrm>
            <a:off x="6855386" y="3632153"/>
            <a:ext cx="1941195" cy="715645"/>
          </a:xfrm>
          <a:prstGeom prst="rect">
            <a:avLst/>
          </a:prstGeom>
          <a:solidFill>
            <a:srgbClr val="FFE69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fontAlgn="auto">
              <a:lnSpc>
                <a:spcPct val="125000"/>
              </a:lnSpc>
              <a:spcBef>
                <a:spcPts val="0"/>
              </a:spcBef>
              <a:spcAft>
                <a:spcPts val="0"/>
              </a:spcAft>
              <a:buClrTx/>
              <a:buSzTx/>
              <a:buFontTx/>
            </a:pPr>
            <a:r>
              <a:rPr lang="zh-CN" altLang="en-US" sz="1600" dirty="0">
                <a:solidFill>
                  <a:schemeClr val="tx1"/>
                </a:solidFill>
                <a:effectLst>
                  <a:outerShdw blurRad="38100" dist="19050" dir="2700000" algn="tl" rotWithShape="0">
                    <a:schemeClr val="dk1">
                      <a:alpha val="40000"/>
                    </a:schemeClr>
                  </a:outerShdw>
                </a:effectLst>
              </a:rPr>
              <a:t>关注</a:t>
            </a:r>
            <a:r>
              <a:rPr lang="en-US" altLang="zh-CN" sz="1600" dirty="0">
                <a:solidFill>
                  <a:schemeClr val="tx1"/>
                </a:solidFill>
                <a:effectLst>
                  <a:outerShdw blurRad="38100" dist="19050" dir="2700000" algn="tl" rotWithShape="0">
                    <a:schemeClr val="dk1">
                      <a:alpha val="40000"/>
                    </a:schemeClr>
                  </a:outerShdw>
                </a:effectLst>
              </a:rPr>
              <a:t>/</a:t>
            </a:r>
            <a:r>
              <a:rPr lang="zh-CN" altLang="en-US" sz="1600" dirty="0">
                <a:solidFill>
                  <a:schemeClr val="tx1"/>
                </a:solidFill>
                <a:effectLst>
                  <a:outerShdw blurRad="38100" dist="19050" dir="2700000" algn="tl" rotWithShape="0">
                    <a:schemeClr val="dk1">
                      <a:alpha val="40000"/>
                    </a:schemeClr>
                  </a:outerShdw>
                </a:effectLst>
              </a:rPr>
              <a:t>取关</a:t>
            </a:r>
            <a:endParaRPr lang="zh-CN" altLang="en-US" sz="1600" dirty="0">
              <a:solidFill>
                <a:schemeClr val="tx1"/>
              </a:solidFill>
              <a:effectLst>
                <a:outerShdw blurRad="38100" dist="19050" dir="2700000" algn="tl" rotWithShape="0">
                  <a:schemeClr val="dk1">
                    <a:alpha val="40000"/>
                  </a:schemeClr>
                </a:outerShdw>
              </a:effectLst>
            </a:endParaRPr>
          </a:p>
        </p:txBody>
      </p:sp>
      <p:cxnSp>
        <p:nvCxnSpPr>
          <p:cNvPr id="19" name="连接符: 肘形 18"/>
          <p:cNvCxnSpPr/>
          <p:nvPr/>
        </p:nvCxnSpPr>
        <p:spPr>
          <a:xfrm>
            <a:off x="3668395" y="1881505"/>
            <a:ext cx="3187065" cy="622935"/>
          </a:xfrm>
          <a:prstGeom prst="bentConnector3">
            <a:avLst>
              <a:gd name="adj1" fmla="val 50010"/>
            </a:avLst>
          </a:prstGeom>
          <a:ln w="28575" cmpd="sng">
            <a:solidFill>
              <a:srgbClr val="8AA5DC"/>
            </a:solidFill>
            <a:prstDash val="solid"/>
            <a:tailEnd type="triangle"/>
          </a:ln>
        </p:spPr>
        <p:style>
          <a:lnRef idx="2">
            <a:schemeClr val="accent1"/>
          </a:lnRef>
          <a:fillRef idx="0">
            <a:srgbClr val="FFFFFF"/>
          </a:fillRef>
          <a:effectRef idx="0">
            <a:srgbClr val="FFFFFF"/>
          </a:effectRef>
          <a:fontRef idx="minor">
            <a:schemeClr val="tx1"/>
          </a:fontRef>
        </p:style>
      </p:cxnSp>
      <p:sp>
        <p:nvSpPr>
          <p:cNvPr id="21" name="文本框 20"/>
          <p:cNvSpPr txBox="1"/>
          <p:nvPr/>
        </p:nvSpPr>
        <p:spPr>
          <a:xfrm>
            <a:off x="5303521" y="2786069"/>
            <a:ext cx="6134100" cy="685765"/>
          </a:xfrm>
          <a:prstGeom prst="rect">
            <a:avLst/>
          </a:prstGeom>
          <a:noFill/>
        </p:spPr>
        <p:txBody>
          <a:bodyPr wrap="square">
            <a:spAutoFit/>
          </a:bodyPr>
          <a:lstStyle/>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dirty="0">
                <a:solidFill>
                  <a:schemeClr val="tx1"/>
                </a:solidFill>
                <a:effectLst>
                  <a:outerShdw blurRad="38100" dist="19050" dir="2700000" algn="tl" rotWithShape="0">
                    <a:schemeClr val="dk1">
                      <a:alpha val="40000"/>
                    </a:schemeClr>
                  </a:outerShdw>
                </a:effectLst>
              </a:rPr>
              <a:t>用户可以根据姓名、地区的关键字进行搜索，通过已有标签实现筛选</a:t>
            </a:r>
            <a:endParaRPr lang="zh-CN" altLang="en-US" sz="1600" dirty="0">
              <a:solidFill>
                <a:schemeClr val="tx1"/>
              </a:solidFill>
              <a:effectLst>
                <a:outerShdw blurRad="38100" dist="19050" dir="2700000" algn="tl" rotWithShape="0">
                  <a:schemeClr val="dk1">
                    <a:alpha val="40000"/>
                  </a:schemeClr>
                </a:outerShdw>
              </a:effectLst>
            </a:endParaRPr>
          </a:p>
        </p:txBody>
      </p:sp>
      <p:cxnSp>
        <p:nvCxnSpPr>
          <p:cNvPr id="25" name="直接箭头连接符 24"/>
          <p:cNvCxnSpPr/>
          <p:nvPr/>
        </p:nvCxnSpPr>
        <p:spPr>
          <a:xfrm flipV="1">
            <a:off x="3425825" y="3941716"/>
            <a:ext cx="3429635" cy="5080"/>
          </a:xfrm>
          <a:prstGeom prst="straightConnector1">
            <a:avLst/>
          </a:prstGeom>
          <a:ln w="28575" cmpd="sng">
            <a:solidFill>
              <a:srgbClr val="8AA5DC"/>
            </a:solidFill>
            <a:prstDash val="solid"/>
            <a:tailEnd type="triangle"/>
          </a:ln>
        </p:spPr>
        <p:style>
          <a:lnRef idx="2">
            <a:schemeClr val="accent1"/>
          </a:lnRef>
          <a:fillRef idx="0">
            <a:srgbClr val="FFFFFF"/>
          </a:fillRef>
          <a:effectRef idx="0">
            <a:srgbClr val="FFFFFF"/>
          </a:effectRef>
          <a:fontRef idx="minor">
            <a:schemeClr val="tx1"/>
          </a:fontRef>
        </p:style>
      </p:cxnSp>
      <p:cxnSp>
        <p:nvCxnSpPr>
          <p:cNvPr id="27" name="直接箭头连接符 26"/>
          <p:cNvCxnSpPr/>
          <p:nvPr/>
        </p:nvCxnSpPr>
        <p:spPr>
          <a:xfrm>
            <a:off x="3850639" y="5823831"/>
            <a:ext cx="3004746" cy="0"/>
          </a:xfrm>
          <a:prstGeom prst="straightConnector1">
            <a:avLst/>
          </a:prstGeom>
          <a:ln w="28575" cmpd="sng">
            <a:solidFill>
              <a:srgbClr val="8AA5DC"/>
            </a:solidFill>
            <a:prstDash val="solid"/>
            <a:tailEnd type="triangle"/>
          </a:ln>
        </p:spPr>
        <p:style>
          <a:lnRef idx="2">
            <a:schemeClr val="accent1"/>
          </a:lnRef>
          <a:fillRef idx="0">
            <a:srgbClr val="FFFFFF"/>
          </a:fillRef>
          <a:effectRef idx="0">
            <a:srgbClr val="FFFFFF"/>
          </a:effectRef>
          <a:fontRef idx="minor">
            <a:schemeClr val="tx1"/>
          </a:fontRef>
        </p:style>
      </p:cxnSp>
      <p:sp>
        <p:nvSpPr>
          <p:cNvPr id="28" name="文本框 27"/>
          <p:cNvSpPr txBox="1"/>
          <p:nvPr/>
        </p:nvSpPr>
        <p:spPr>
          <a:xfrm>
            <a:off x="5214232" y="4718133"/>
            <a:ext cx="6134100" cy="377989"/>
          </a:xfrm>
          <a:prstGeom prst="rect">
            <a:avLst/>
          </a:prstGeom>
          <a:noFill/>
        </p:spPr>
        <p:txBody>
          <a:bodyPr wrap="square">
            <a:spAutoFit/>
          </a:bodyPr>
          <a:lstStyle/>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dirty="0">
                <a:solidFill>
                  <a:schemeClr val="tx1"/>
                </a:solidFill>
                <a:effectLst>
                  <a:outerShdw blurRad="38100" dist="19050" dir="2700000" algn="tl" rotWithShape="0">
                    <a:schemeClr val="dk1">
                      <a:alpha val="40000"/>
                    </a:schemeClr>
                  </a:outerShdw>
                </a:effectLst>
              </a:rPr>
              <a:t>用户可以通过点击此按钮实现关注或取关功能</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29" name="文本框 28"/>
          <p:cNvSpPr txBox="1"/>
          <p:nvPr/>
        </p:nvSpPr>
        <p:spPr>
          <a:xfrm>
            <a:off x="5214232" y="6181652"/>
            <a:ext cx="6134100" cy="377989"/>
          </a:xfrm>
          <a:prstGeom prst="rect">
            <a:avLst/>
          </a:prstGeom>
          <a:noFill/>
        </p:spPr>
        <p:txBody>
          <a:bodyPr wrap="square">
            <a:spAutoFit/>
          </a:bodyPr>
          <a:lstStyle/>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dirty="0">
                <a:solidFill>
                  <a:schemeClr val="tx1"/>
                </a:solidFill>
                <a:effectLst>
                  <a:outerShdw blurRad="38100" dist="19050" dir="2700000" algn="tl" rotWithShape="0">
                    <a:schemeClr val="dk1">
                      <a:alpha val="40000"/>
                    </a:schemeClr>
                  </a:outerShdw>
                </a:effectLst>
              </a:rPr>
              <a:t>每一栏是一个儿童的基本信息，点击即可跳转到详细信息页面</a:t>
            </a:r>
            <a:endParaRPr lang="zh-CN" altLang="en-US" sz="1600"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custDataLst>
              <p:tags r:id="rId1"/>
            </p:custDataLst>
          </p:nvPr>
        </p:nvSpPr>
        <p:spPr>
          <a:xfrm>
            <a:off x="2026285" y="521970"/>
            <a:ext cx="2470785" cy="5795645"/>
          </a:xfrm>
          <a:prstGeom prst="roundRect">
            <a:avLst>
              <a:gd name="adj" fmla="val 8738"/>
            </a:avLst>
          </a:prstGeom>
          <a:blipFill rotWithShape="1">
            <a:blip r:embed="rId2"/>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15" name="文本框 14"/>
          <p:cNvSpPr txBox="1"/>
          <p:nvPr/>
        </p:nvSpPr>
        <p:spPr>
          <a:xfrm>
            <a:off x="4982360" y="1187152"/>
            <a:ext cx="6862776" cy="685765"/>
          </a:xfrm>
          <a:prstGeom prst="rect">
            <a:avLst/>
          </a:prstGeom>
          <a:noFill/>
        </p:spPr>
        <p:txBody>
          <a:bodyPr wrap="none" rtlCol="0">
            <a:spAutoFit/>
          </a:bodyPr>
          <a:lstStyle/>
          <a:p>
            <a:pPr indent="406400">
              <a:lnSpc>
                <a:spcPct val="125000"/>
              </a:lnSpc>
              <a:extLst>
                <a:ext uri="{35155182-B16C-46BC-9424-99874614C6A1}">
                  <wpsdc:indentchars xmlns:wpsdc="http://www.wps.cn/officeDocument/2017/drawingmlCustomData" val="200" checksum="1740828767"/>
                </a:ext>
              </a:extLst>
            </a:pPr>
            <a:r>
              <a:rPr lang="zh-CN" altLang="en-US" sz="1600" dirty="0">
                <a:effectLst>
                  <a:outerShdw blurRad="38100" dist="19050" dir="2700000" algn="tl" rotWithShape="0">
                    <a:schemeClr val="dk1">
                      <a:alpha val="40000"/>
                    </a:schemeClr>
                  </a:outerShdw>
                </a:effectLst>
              </a:rPr>
              <a:t>  该页面用于捐助者查看儿童详细信息，页面中包括基础信息以及图表</a:t>
            </a:r>
            <a:endParaRPr lang="en-US" altLang="zh-CN" sz="1600" dirty="0">
              <a:effectLst>
                <a:outerShdw blurRad="38100" dist="19050" dir="2700000" algn="tl" rotWithShape="0">
                  <a:schemeClr val="dk1">
                    <a:alpha val="40000"/>
                  </a:schemeClr>
                </a:outerShdw>
              </a:effectLst>
            </a:endParaRPr>
          </a:p>
          <a:p>
            <a:pPr indent="406400">
              <a:lnSpc>
                <a:spcPct val="125000"/>
              </a:lnSpc>
              <a:extLst>
                <a:ext uri="{35155182-B16C-46BC-9424-99874614C6A1}">
                  <wpsdc:indentchars xmlns:wpsdc="http://www.wps.cn/officeDocument/2017/drawingmlCustomData" val="200" checksum="1740828767"/>
                </a:ext>
              </a:extLst>
            </a:pPr>
            <a:r>
              <a:rPr lang="zh-CN" altLang="en-US" sz="1600" dirty="0">
                <a:effectLst>
                  <a:outerShdw blurRad="38100" dist="19050" dir="2700000" algn="tl" rotWithShape="0">
                    <a:schemeClr val="dk1">
                      <a:alpha val="40000"/>
                    </a:schemeClr>
                  </a:outerShdw>
                </a:effectLst>
              </a:rPr>
              <a:t>化的成长足迹，还可以查看儿童近期的积分使用情况。</a:t>
            </a:r>
            <a:endParaRPr lang="zh-CN" altLang="en-US" sz="1600" dirty="0">
              <a:effectLst>
                <a:outerShdw blurRad="38100" dist="19050" dir="2700000" algn="tl" rotWithShape="0">
                  <a:schemeClr val="dk1">
                    <a:alpha val="40000"/>
                  </a:schemeClr>
                </a:outerShdw>
              </a:effectLst>
            </a:endParaRPr>
          </a:p>
        </p:txBody>
      </p:sp>
      <p:sp>
        <p:nvSpPr>
          <p:cNvPr id="2" name="矩形 1"/>
          <p:cNvSpPr/>
          <p:nvPr/>
        </p:nvSpPr>
        <p:spPr>
          <a:xfrm>
            <a:off x="6376973" y="769620"/>
            <a:ext cx="4073551" cy="523220"/>
          </a:xfrm>
          <a:prstGeom prst="rect">
            <a:avLst/>
          </a:prstGeom>
          <a:noFill/>
          <a:ln>
            <a:noFill/>
          </a:ln>
        </p:spPr>
        <p:txBody>
          <a:bodyPr wrap="none" rtlCol="0" anchor="t">
            <a:spAutoFit/>
          </a:bodyPr>
          <a:lstStyle/>
          <a:p>
            <a:pPr algn="ctr"/>
            <a:r>
              <a:rPr lang="zh-CN" altLang="en-US" sz="2800" b="1" dirty="0">
                <a:solidFill>
                  <a:srgbClr val="3075B5"/>
                </a:solidFill>
                <a:effectLst>
                  <a:outerShdw blurRad="38100" dist="25400" dir="5400000" algn="ctr" rotWithShape="0">
                    <a:srgbClr val="6E747A">
                      <a:alpha val="43000"/>
                    </a:srgbClr>
                  </a:outerShdw>
                </a:effectLst>
              </a:rPr>
              <a:t>捐助者端</a:t>
            </a:r>
            <a:r>
              <a:rPr lang="en-US" altLang="zh-CN" sz="2800" b="1" dirty="0">
                <a:solidFill>
                  <a:srgbClr val="3075B5"/>
                </a:solidFill>
                <a:effectLst>
                  <a:outerShdw blurRad="38100" dist="25400" dir="5400000" algn="ctr" rotWithShape="0">
                    <a:srgbClr val="6E747A">
                      <a:alpha val="43000"/>
                    </a:srgbClr>
                  </a:outerShdw>
                </a:effectLst>
              </a:rPr>
              <a:t> | </a:t>
            </a:r>
            <a:r>
              <a:rPr lang="zh-CN" altLang="en-US" sz="2800" b="1" dirty="0">
                <a:solidFill>
                  <a:srgbClr val="3075B5"/>
                </a:solidFill>
                <a:effectLst>
                  <a:outerShdw blurRad="38100" dist="25400" dir="5400000" algn="ctr" rotWithShape="0">
                    <a:srgbClr val="6E747A">
                      <a:alpha val="43000"/>
                    </a:srgbClr>
                  </a:outerShdw>
                </a:effectLst>
              </a:rPr>
              <a:t>儿童详情页面</a:t>
            </a:r>
            <a:endParaRPr lang="zh-CN" altLang="en-US" sz="2800" b="1" dirty="0">
              <a:solidFill>
                <a:srgbClr val="3075B5"/>
              </a:solidFill>
              <a:effectLst>
                <a:outerShdw blurRad="38100" dist="25400" dir="5400000" algn="ctr" rotWithShape="0">
                  <a:srgbClr val="6E747A">
                    <a:alpha val="43000"/>
                  </a:srgbClr>
                </a:outerShdw>
              </a:effectLst>
            </a:endParaRPr>
          </a:p>
        </p:txBody>
      </p:sp>
      <p:sp>
        <p:nvSpPr>
          <p:cNvPr id="4" name="矩形 3"/>
          <p:cNvSpPr/>
          <p:nvPr>
            <p:custDataLst>
              <p:tags r:id="rId3"/>
            </p:custDataLst>
          </p:nvPr>
        </p:nvSpPr>
        <p:spPr>
          <a:xfrm>
            <a:off x="7443470" y="4236850"/>
            <a:ext cx="1941195" cy="715645"/>
          </a:xfrm>
          <a:prstGeom prst="rect">
            <a:avLst/>
          </a:prstGeom>
          <a:solidFill>
            <a:srgbClr val="FFE69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fontAlgn="auto">
              <a:lnSpc>
                <a:spcPct val="125000"/>
              </a:lnSpc>
              <a:spcBef>
                <a:spcPts val="0"/>
              </a:spcBef>
              <a:spcAft>
                <a:spcPts val="0"/>
              </a:spcAft>
              <a:buClrTx/>
              <a:buSzTx/>
              <a:buFontTx/>
            </a:pPr>
            <a:r>
              <a:rPr lang="zh-CN" altLang="en-US" sz="1600" dirty="0">
                <a:solidFill>
                  <a:schemeClr val="tx1"/>
                </a:solidFill>
                <a:effectLst>
                  <a:outerShdw blurRad="38100" dist="19050" dir="2700000" algn="tl" rotWithShape="0">
                    <a:schemeClr val="dk1">
                      <a:alpha val="40000"/>
                    </a:schemeClr>
                  </a:outerShdw>
                </a:effectLst>
              </a:rPr>
              <a:t>成长足迹</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6" name="矩形 5"/>
          <p:cNvSpPr/>
          <p:nvPr>
            <p:custDataLst>
              <p:tags r:id="rId4"/>
            </p:custDataLst>
          </p:nvPr>
        </p:nvSpPr>
        <p:spPr>
          <a:xfrm>
            <a:off x="7413156" y="1949542"/>
            <a:ext cx="1941195" cy="715645"/>
          </a:xfrm>
          <a:prstGeom prst="rect">
            <a:avLst/>
          </a:prstGeom>
          <a:solidFill>
            <a:srgbClr val="93C2F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fontAlgn="auto">
              <a:lnSpc>
                <a:spcPct val="125000"/>
              </a:lnSpc>
              <a:spcBef>
                <a:spcPts val="0"/>
              </a:spcBef>
              <a:spcAft>
                <a:spcPts val="0"/>
              </a:spcAft>
              <a:buClrTx/>
              <a:buSzTx/>
              <a:buFontTx/>
            </a:pPr>
            <a:r>
              <a:rPr lang="zh-CN" altLang="en-US" sz="1600" dirty="0">
                <a:solidFill>
                  <a:schemeClr val="tx1"/>
                </a:solidFill>
                <a:effectLst>
                  <a:outerShdw blurRad="38100" dist="19050" dir="2700000" algn="tl" rotWithShape="0">
                    <a:schemeClr val="dk1">
                      <a:alpha val="40000"/>
                    </a:schemeClr>
                  </a:outerShdw>
                </a:effectLst>
              </a:rPr>
              <a:t>基础信息</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7" name="矩形 6"/>
          <p:cNvSpPr/>
          <p:nvPr>
            <p:custDataLst>
              <p:tags r:id="rId5"/>
            </p:custDataLst>
          </p:nvPr>
        </p:nvSpPr>
        <p:spPr>
          <a:xfrm>
            <a:off x="7443470" y="3121307"/>
            <a:ext cx="1941195" cy="715645"/>
          </a:xfrm>
          <a:prstGeom prst="rect">
            <a:avLst/>
          </a:prstGeom>
          <a:solidFill>
            <a:srgbClr val="93C2F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fontAlgn="auto">
              <a:lnSpc>
                <a:spcPct val="125000"/>
              </a:lnSpc>
              <a:spcBef>
                <a:spcPts val="0"/>
              </a:spcBef>
              <a:spcAft>
                <a:spcPts val="0"/>
              </a:spcAft>
              <a:buClrTx/>
              <a:buSzTx/>
              <a:buFontTx/>
            </a:pPr>
            <a:r>
              <a:rPr lang="zh-CN" altLang="en-US" sz="1600" dirty="0">
                <a:solidFill>
                  <a:schemeClr val="tx1"/>
                </a:solidFill>
                <a:effectLst>
                  <a:outerShdw blurRad="38100" dist="19050" dir="2700000" algn="tl" rotWithShape="0">
                    <a:schemeClr val="dk1">
                      <a:alpha val="40000"/>
                    </a:schemeClr>
                  </a:outerShdw>
                </a:effectLst>
              </a:rPr>
              <a:t>跳转支付页面</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7443470" y="5478359"/>
            <a:ext cx="1941195" cy="715645"/>
          </a:xfrm>
          <a:prstGeom prst="rect">
            <a:avLst/>
          </a:prstGeom>
          <a:solidFill>
            <a:srgbClr val="F4B08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fontAlgn="auto">
              <a:lnSpc>
                <a:spcPct val="125000"/>
              </a:lnSpc>
              <a:spcBef>
                <a:spcPts val="0"/>
              </a:spcBef>
              <a:spcAft>
                <a:spcPts val="0"/>
              </a:spcAft>
              <a:buClrTx/>
              <a:buSzTx/>
              <a:buFontTx/>
            </a:pPr>
            <a:r>
              <a:rPr lang="zh-CN" altLang="en-US" sz="1600" dirty="0">
                <a:solidFill>
                  <a:schemeClr val="tx1"/>
                </a:solidFill>
                <a:effectLst>
                  <a:outerShdw blurRad="38100" dist="19050" dir="2700000" algn="tl" rotWithShape="0">
                    <a:schemeClr val="dk1">
                      <a:alpha val="40000"/>
                    </a:schemeClr>
                  </a:outerShdw>
                </a:effectLst>
              </a:rPr>
              <a:t>积分使用情况</a:t>
            </a:r>
            <a:endParaRPr lang="zh-CN" altLang="en-US" sz="1600" dirty="0">
              <a:solidFill>
                <a:schemeClr val="tx1"/>
              </a:solidFill>
              <a:effectLst>
                <a:outerShdw blurRad="38100" dist="19050" dir="2700000" algn="tl" rotWithShape="0">
                  <a:schemeClr val="dk1">
                    <a:alpha val="40000"/>
                  </a:schemeClr>
                </a:outerShdw>
              </a:effectLst>
            </a:endParaRPr>
          </a:p>
        </p:txBody>
      </p:sp>
      <p:cxnSp>
        <p:nvCxnSpPr>
          <p:cNvPr id="9" name="肘形连接符 13"/>
          <p:cNvCxnSpPr>
            <a:endCxn id="4" idx="1"/>
          </p:cNvCxnSpPr>
          <p:nvPr>
            <p:custDataLst>
              <p:tags r:id="rId6"/>
            </p:custDataLst>
          </p:nvPr>
        </p:nvCxnSpPr>
        <p:spPr>
          <a:xfrm>
            <a:off x="4300460" y="4173582"/>
            <a:ext cx="3143010" cy="421091"/>
          </a:xfrm>
          <a:prstGeom prst="bentConnector3">
            <a:avLst>
              <a:gd name="adj1" fmla="val 50000"/>
            </a:avLst>
          </a:prstGeom>
          <a:ln w="28575" cmpd="sng">
            <a:solidFill>
              <a:srgbClr val="8AA5DC"/>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10" name="肘形连接符 13"/>
          <p:cNvCxnSpPr/>
          <p:nvPr>
            <p:custDataLst>
              <p:tags r:id="rId7"/>
            </p:custDataLst>
          </p:nvPr>
        </p:nvCxnSpPr>
        <p:spPr>
          <a:xfrm>
            <a:off x="4039870" y="1558290"/>
            <a:ext cx="3373120" cy="721995"/>
          </a:xfrm>
          <a:prstGeom prst="bentConnector3">
            <a:avLst>
              <a:gd name="adj1" fmla="val 50019"/>
            </a:avLst>
          </a:prstGeom>
          <a:ln w="28575" cmpd="sng">
            <a:solidFill>
              <a:srgbClr val="8AA5DC"/>
            </a:solidFill>
            <a:prstDash val="solid"/>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5933757" y="2607346"/>
            <a:ext cx="6134100" cy="377989"/>
          </a:xfrm>
          <a:prstGeom prst="rect">
            <a:avLst/>
          </a:prstGeom>
          <a:noFill/>
        </p:spPr>
        <p:txBody>
          <a:bodyPr wrap="square">
            <a:spAutoFit/>
          </a:bodyPr>
          <a:lstStyle/>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dirty="0">
                <a:effectLst>
                  <a:outerShdw blurRad="38100" dist="19050" dir="2700000" algn="tl" rotWithShape="0">
                    <a:schemeClr val="dk1">
                      <a:alpha val="40000"/>
                    </a:schemeClr>
                  </a:outerShdw>
                </a:effectLst>
              </a:rPr>
              <a:t>包括姓名、地区以及一些简单的情况介绍</a:t>
            </a:r>
            <a:endParaRPr lang="zh-CN" altLang="en-US" sz="1600" dirty="0">
              <a:solidFill>
                <a:schemeClr val="tx1"/>
              </a:solidFill>
              <a:effectLst>
                <a:outerShdw blurRad="38100" dist="19050" dir="2700000" algn="tl" rotWithShape="0">
                  <a:schemeClr val="dk1">
                    <a:alpha val="40000"/>
                  </a:schemeClr>
                </a:outerShdw>
              </a:effectLst>
            </a:endParaRPr>
          </a:p>
        </p:txBody>
      </p:sp>
      <p:cxnSp>
        <p:nvCxnSpPr>
          <p:cNvPr id="13" name="肘形连接符 13"/>
          <p:cNvCxnSpPr>
            <a:endCxn id="7" idx="1"/>
          </p:cNvCxnSpPr>
          <p:nvPr>
            <p:custDataLst>
              <p:tags r:id="rId8"/>
            </p:custDataLst>
          </p:nvPr>
        </p:nvCxnSpPr>
        <p:spPr>
          <a:xfrm>
            <a:off x="4116146" y="2193902"/>
            <a:ext cx="3327324" cy="1285228"/>
          </a:xfrm>
          <a:prstGeom prst="bentConnector3">
            <a:avLst>
              <a:gd name="adj1" fmla="val 21144"/>
            </a:avLst>
          </a:prstGeom>
          <a:ln w="28575" cmpd="sng">
            <a:solidFill>
              <a:srgbClr val="8AA5DC"/>
            </a:solidFill>
            <a:prstDash val="solid"/>
            <a:tailEnd type="arrow"/>
          </a:ln>
        </p:spPr>
        <p:style>
          <a:lnRef idx="2">
            <a:schemeClr val="accent1"/>
          </a:lnRef>
          <a:fillRef idx="0">
            <a:srgbClr val="FFFFFF"/>
          </a:fillRef>
          <a:effectRef idx="0">
            <a:srgbClr val="FFFFFF"/>
          </a:effectRef>
          <a:fontRef idx="minor">
            <a:schemeClr val="tx1"/>
          </a:fontRef>
        </p:style>
      </p:cxnSp>
      <p:sp>
        <p:nvSpPr>
          <p:cNvPr id="26" name="文本框 25"/>
          <p:cNvSpPr txBox="1"/>
          <p:nvPr/>
        </p:nvSpPr>
        <p:spPr>
          <a:xfrm>
            <a:off x="5933757" y="3778770"/>
            <a:ext cx="6134100" cy="377989"/>
          </a:xfrm>
          <a:prstGeom prst="rect">
            <a:avLst/>
          </a:prstGeom>
          <a:noFill/>
        </p:spPr>
        <p:txBody>
          <a:bodyPr wrap="square">
            <a:spAutoFit/>
          </a:bodyPr>
          <a:lstStyle/>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dirty="0">
                <a:effectLst>
                  <a:outerShdw blurRad="38100" dist="19050" dir="2700000" algn="tl" rotWithShape="0">
                    <a:schemeClr val="dk1">
                      <a:alpha val="40000"/>
                    </a:schemeClr>
                  </a:outerShdw>
                </a:effectLst>
              </a:rPr>
              <a:t>点击“助力</a:t>
            </a:r>
            <a:r>
              <a:rPr lang="en-US" altLang="zh-CN" sz="1600" dirty="0">
                <a:effectLst>
                  <a:outerShdw blurRad="38100" dist="19050" dir="2700000" algn="tl" rotWithShape="0">
                    <a:schemeClr val="dk1">
                      <a:alpha val="40000"/>
                    </a:schemeClr>
                  </a:outerShdw>
                </a:effectLst>
              </a:rPr>
              <a:t>XXX</a:t>
            </a:r>
            <a:r>
              <a:rPr lang="zh-CN" altLang="en-US" sz="1600" dirty="0">
                <a:effectLst>
                  <a:outerShdw blurRad="38100" dist="19050" dir="2700000" algn="tl" rotWithShape="0">
                    <a:schemeClr val="dk1">
                      <a:alpha val="40000"/>
                    </a:schemeClr>
                  </a:outerShdw>
                </a:effectLst>
              </a:rPr>
              <a:t>小朋友”即可跳转支付界面</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29" name="文本框 28"/>
          <p:cNvSpPr txBox="1"/>
          <p:nvPr/>
        </p:nvSpPr>
        <p:spPr>
          <a:xfrm>
            <a:off x="5930503" y="4975090"/>
            <a:ext cx="6134100" cy="377989"/>
          </a:xfrm>
          <a:prstGeom prst="rect">
            <a:avLst/>
          </a:prstGeom>
          <a:noFill/>
        </p:spPr>
        <p:txBody>
          <a:bodyPr wrap="square">
            <a:spAutoFit/>
          </a:bodyPr>
          <a:lstStyle/>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dirty="0">
                <a:effectLst>
                  <a:outerShdw blurRad="38100" dist="19050" dir="2700000" algn="tl" rotWithShape="0">
                    <a:schemeClr val="dk1">
                      <a:alpha val="40000"/>
                    </a:schemeClr>
                  </a:outerShdw>
                </a:effectLst>
              </a:rPr>
              <a:t>以图表形式查看儿童收到捐助后的积分获得情况</a:t>
            </a:r>
            <a:endParaRPr lang="zh-CN" altLang="en-US" sz="1600" dirty="0">
              <a:solidFill>
                <a:schemeClr val="tx1"/>
              </a:solidFill>
              <a:effectLst>
                <a:outerShdw blurRad="38100" dist="19050" dir="2700000" algn="tl" rotWithShape="0">
                  <a:schemeClr val="dk1">
                    <a:alpha val="40000"/>
                  </a:schemeClr>
                </a:outerShdw>
              </a:effectLst>
            </a:endParaRPr>
          </a:p>
        </p:txBody>
      </p:sp>
      <p:cxnSp>
        <p:nvCxnSpPr>
          <p:cNvPr id="36" name="直接箭头连接符 35"/>
          <p:cNvCxnSpPr>
            <a:endCxn id="8" idx="1"/>
          </p:cNvCxnSpPr>
          <p:nvPr/>
        </p:nvCxnSpPr>
        <p:spPr>
          <a:xfrm>
            <a:off x="4300461" y="5836181"/>
            <a:ext cx="3143009" cy="1"/>
          </a:xfrm>
          <a:prstGeom prst="straightConnector1">
            <a:avLst/>
          </a:prstGeom>
          <a:ln w="28575" cmpd="sng">
            <a:solidFill>
              <a:srgbClr val="8AA5DC"/>
            </a:solidFill>
            <a:prstDash val="solid"/>
            <a:tailEnd type="triangle"/>
          </a:ln>
        </p:spPr>
        <p:style>
          <a:lnRef idx="2">
            <a:schemeClr val="accent1"/>
          </a:lnRef>
          <a:fillRef idx="0">
            <a:srgbClr val="FFFFFF"/>
          </a:fillRef>
          <a:effectRef idx="0">
            <a:srgbClr val="FFFFFF"/>
          </a:effectRef>
          <a:fontRef idx="minor">
            <a:schemeClr val="tx1"/>
          </a:fontRef>
        </p:style>
      </p:cxnSp>
      <p:sp>
        <p:nvSpPr>
          <p:cNvPr id="37" name="文本框 36"/>
          <p:cNvSpPr txBox="1"/>
          <p:nvPr/>
        </p:nvSpPr>
        <p:spPr>
          <a:xfrm>
            <a:off x="6132235" y="6194004"/>
            <a:ext cx="6134100" cy="377989"/>
          </a:xfrm>
          <a:prstGeom prst="rect">
            <a:avLst/>
          </a:prstGeom>
          <a:noFill/>
        </p:spPr>
        <p:txBody>
          <a:bodyPr wrap="square">
            <a:spAutoFit/>
          </a:bodyPr>
          <a:lstStyle/>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dirty="0">
                <a:effectLst>
                  <a:outerShdw blurRad="38100" dist="19050" dir="2700000" algn="tl" rotWithShape="0">
                    <a:schemeClr val="dk1">
                      <a:alpha val="40000"/>
                    </a:schemeClr>
                  </a:outerShdw>
                </a:effectLst>
              </a:rPr>
              <a:t>查看儿童近期使用积分兑换物品的情况</a:t>
            </a:r>
            <a:endParaRPr lang="zh-CN" altLang="en-US" sz="1600"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custDataLst>
              <p:tags r:id="rId1"/>
            </p:custDataLst>
          </p:nvPr>
        </p:nvSpPr>
        <p:spPr>
          <a:xfrm>
            <a:off x="1842135" y="565785"/>
            <a:ext cx="2781935" cy="5991860"/>
          </a:xfrm>
          <a:prstGeom prst="roundRect">
            <a:avLst>
              <a:gd name="adj" fmla="val 8738"/>
            </a:avLst>
          </a:prstGeom>
          <a:blipFill rotWithShape="1">
            <a:blip r:embed="rId2"/>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12" name="文本框 11"/>
          <p:cNvSpPr txBox="1"/>
          <p:nvPr/>
        </p:nvSpPr>
        <p:spPr>
          <a:xfrm>
            <a:off x="4778258" y="922575"/>
            <a:ext cx="7451768" cy="1032014"/>
          </a:xfrm>
          <a:prstGeom prst="rect">
            <a:avLst/>
          </a:prstGeom>
          <a:noFill/>
        </p:spPr>
        <p:txBody>
          <a:bodyPr wrap="square" rtlCol="0">
            <a:spAutoFit/>
          </a:bodyPr>
          <a:lstStyle/>
          <a:p>
            <a:pPr indent="406400">
              <a:lnSpc>
                <a:spcPct val="125000"/>
              </a:lnSpc>
            </a:pPr>
            <a:r>
              <a:rPr lang="zh-CN" altLang="en-US" dirty="0"/>
              <a:t>  </a:t>
            </a:r>
            <a:r>
              <a:rPr lang="zh-CN" altLang="en-US" sz="1600" dirty="0">
                <a:effectLst>
                  <a:outerShdw blurRad="38100" dist="19050" dir="2700000" algn="tl" rotWithShape="0">
                    <a:schemeClr val="dk1">
                      <a:alpha val="40000"/>
                    </a:schemeClr>
                  </a:outerShdw>
                </a:effectLst>
              </a:rPr>
              <a:t>该页面用于捐助者查看待捐助的项目列表，页面中以列表形式展示待捐助的项目的部分信息。在这个页面中用户可以根据关键字来搜索项目，也可以通过根据标签筛选项目。项目信息栏后显示了此项目的关注状态。</a:t>
            </a:r>
            <a:endParaRPr lang="en-US" altLang="zh-CN" sz="1600" dirty="0">
              <a:effectLst>
                <a:outerShdw blurRad="38100" dist="19050" dir="2700000" algn="tl" rotWithShape="0">
                  <a:schemeClr val="dk1">
                    <a:alpha val="40000"/>
                  </a:schemeClr>
                </a:outerShdw>
              </a:effectLst>
            </a:endParaRPr>
          </a:p>
        </p:txBody>
      </p:sp>
      <p:sp>
        <p:nvSpPr>
          <p:cNvPr id="2" name="矩形 1"/>
          <p:cNvSpPr/>
          <p:nvPr/>
        </p:nvSpPr>
        <p:spPr>
          <a:xfrm>
            <a:off x="5757084" y="314782"/>
            <a:ext cx="5150769" cy="523220"/>
          </a:xfrm>
          <a:prstGeom prst="rect">
            <a:avLst/>
          </a:prstGeom>
          <a:noFill/>
          <a:ln>
            <a:noFill/>
          </a:ln>
        </p:spPr>
        <p:txBody>
          <a:bodyPr wrap="none" rtlCol="0" anchor="t">
            <a:spAutoFit/>
          </a:bodyPr>
          <a:lstStyle/>
          <a:p>
            <a:pPr algn="ctr"/>
            <a:r>
              <a:rPr lang="zh-CN" altLang="en-US" sz="2800" b="1" dirty="0">
                <a:solidFill>
                  <a:srgbClr val="3075B5"/>
                </a:solidFill>
                <a:effectLst>
                  <a:outerShdw blurRad="38100" dist="25400" dir="5400000" algn="ctr" rotWithShape="0">
                    <a:srgbClr val="6E747A">
                      <a:alpha val="43000"/>
                    </a:srgbClr>
                  </a:outerShdw>
                </a:effectLst>
              </a:rPr>
              <a:t>捐助者端</a:t>
            </a:r>
            <a:r>
              <a:rPr lang="en-US" altLang="zh-CN" sz="2800" b="1" dirty="0">
                <a:solidFill>
                  <a:srgbClr val="3075B5"/>
                </a:solidFill>
                <a:effectLst>
                  <a:outerShdw blurRad="38100" dist="25400" dir="5400000" algn="ctr" rotWithShape="0">
                    <a:srgbClr val="6E747A">
                      <a:alpha val="43000"/>
                    </a:srgbClr>
                  </a:outerShdw>
                </a:effectLst>
              </a:rPr>
              <a:t> | </a:t>
            </a:r>
            <a:r>
              <a:rPr lang="zh-CN" altLang="en-US" sz="2800" b="1" dirty="0">
                <a:solidFill>
                  <a:srgbClr val="3075B5"/>
                </a:solidFill>
                <a:effectLst>
                  <a:outerShdw blurRad="38100" dist="25400" dir="5400000" algn="ctr" rotWithShape="0">
                    <a:srgbClr val="6E747A">
                      <a:alpha val="43000"/>
                    </a:srgbClr>
                  </a:outerShdw>
                </a:effectLst>
              </a:rPr>
              <a:t>待捐助项目列表页面</a:t>
            </a:r>
            <a:endParaRPr lang="zh-CN" altLang="en-US" sz="2800" b="1" dirty="0">
              <a:solidFill>
                <a:srgbClr val="3075B5"/>
              </a:solidFill>
              <a:effectLst>
                <a:outerShdw blurRad="38100" dist="25400" dir="5400000" algn="ctr" rotWithShape="0">
                  <a:srgbClr val="6E747A">
                    <a:alpha val="43000"/>
                  </a:srgbClr>
                </a:outerShdw>
              </a:effectLst>
            </a:endParaRPr>
          </a:p>
        </p:txBody>
      </p:sp>
      <p:sp>
        <p:nvSpPr>
          <p:cNvPr id="3" name="矩形 2"/>
          <p:cNvSpPr/>
          <p:nvPr/>
        </p:nvSpPr>
        <p:spPr>
          <a:xfrm>
            <a:off x="7028105" y="3753109"/>
            <a:ext cx="1941195" cy="715645"/>
          </a:xfrm>
          <a:prstGeom prst="rect">
            <a:avLst/>
          </a:prstGeom>
          <a:solidFill>
            <a:srgbClr val="F4B08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fontAlgn="auto">
              <a:lnSpc>
                <a:spcPct val="125000"/>
              </a:lnSpc>
              <a:spcBef>
                <a:spcPts val="0"/>
              </a:spcBef>
              <a:spcAft>
                <a:spcPts val="0"/>
              </a:spcAft>
              <a:buClrTx/>
              <a:buSzTx/>
              <a:buFontTx/>
            </a:pPr>
            <a:r>
              <a:rPr lang="zh-CN" altLang="en-US" sz="1600" dirty="0">
                <a:solidFill>
                  <a:schemeClr val="tx1"/>
                </a:solidFill>
                <a:effectLst>
                  <a:outerShdw blurRad="38100" dist="19050" dir="2700000" algn="tl" rotWithShape="0">
                    <a:schemeClr val="dk1">
                      <a:alpha val="40000"/>
                    </a:schemeClr>
                  </a:outerShdw>
                </a:effectLst>
              </a:rPr>
              <a:t>待捐助项目列表</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6" name="矩形 5"/>
          <p:cNvSpPr/>
          <p:nvPr>
            <p:custDataLst>
              <p:tags r:id="rId3"/>
            </p:custDataLst>
          </p:nvPr>
        </p:nvSpPr>
        <p:spPr>
          <a:xfrm>
            <a:off x="7028105" y="2176621"/>
            <a:ext cx="1941195" cy="715645"/>
          </a:xfrm>
          <a:prstGeom prst="rect">
            <a:avLst/>
          </a:prstGeom>
          <a:solidFill>
            <a:srgbClr val="93C2F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fontAlgn="auto">
              <a:lnSpc>
                <a:spcPct val="125000"/>
              </a:lnSpc>
              <a:spcBef>
                <a:spcPts val="0"/>
              </a:spcBef>
              <a:spcAft>
                <a:spcPts val="0"/>
              </a:spcAft>
              <a:buClrTx/>
              <a:buSzTx/>
              <a:buFontTx/>
            </a:pPr>
            <a:r>
              <a:rPr lang="zh-CN" altLang="en-US" sz="1600" dirty="0">
                <a:solidFill>
                  <a:schemeClr val="tx1"/>
                </a:solidFill>
                <a:effectLst>
                  <a:outerShdw blurRad="38100" dist="19050" dir="2700000" algn="tl" rotWithShape="0">
                    <a:schemeClr val="dk1">
                      <a:alpha val="40000"/>
                    </a:schemeClr>
                  </a:outerShdw>
                </a:effectLst>
              </a:rPr>
              <a:t>搜索项目</a:t>
            </a:r>
            <a:endParaRPr lang="zh-CN" altLang="en-US" sz="1600" dirty="0">
              <a:solidFill>
                <a:schemeClr val="tx1"/>
              </a:solidFill>
              <a:effectLst>
                <a:outerShdw blurRad="38100" dist="19050" dir="2700000" algn="tl" rotWithShape="0">
                  <a:schemeClr val="dk1">
                    <a:alpha val="40000"/>
                  </a:schemeClr>
                </a:outerShdw>
              </a:effectLst>
            </a:endParaRPr>
          </a:p>
        </p:txBody>
      </p:sp>
      <p:cxnSp>
        <p:nvCxnSpPr>
          <p:cNvPr id="9" name="肘形连接符 13"/>
          <p:cNvCxnSpPr/>
          <p:nvPr>
            <p:custDataLst>
              <p:tags r:id="rId4"/>
            </p:custDataLst>
          </p:nvPr>
        </p:nvCxnSpPr>
        <p:spPr>
          <a:xfrm>
            <a:off x="4008680" y="1798161"/>
            <a:ext cx="3019425" cy="756920"/>
          </a:xfrm>
          <a:prstGeom prst="bentConnector3">
            <a:avLst>
              <a:gd name="adj1" fmla="val 23491"/>
            </a:avLst>
          </a:prstGeom>
          <a:ln w="28575" cmpd="sng">
            <a:solidFill>
              <a:srgbClr val="8AA5DC"/>
            </a:solidFill>
            <a:prstDash val="solid"/>
            <a:tailEnd type="arrow"/>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5757084" y="2925303"/>
            <a:ext cx="6134100" cy="377989"/>
          </a:xfrm>
          <a:prstGeom prst="rect">
            <a:avLst/>
          </a:prstGeom>
          <a:noFill/>
        </p:spPr>
        <p:txBody>
          <a:bodyPr wrap="square">
            <a:spAutoFit/>
          </a:bodyPr>
          <a:lstStyle/>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dirty="0">
                <a:solidFill>
                  <a:schemeClr val="tx1"/>
                </a:solidFill>
                <a:effectLst>
                  <a:outerShdw blurRad="38100" dist="19050" dir="2700000" algn="tl" rotWithShape="0">
                    <a:schemeClr val="dk1">
                      <a:alpha val="40000"/>
                    </a:schemeClr>
                  </a:outerShdw>
                </a:effectLst>
              </a:rPr>
              <a:t>用户可以通过输入项目关键词查找目标项目</a:t>
            </a:r>
            <a:endParaRPr lang="zh-CN" altLang="en-US" sz="1600" dirty="0">
              <a:solidFill>
                <a:schemeClr val="tx1"/>
              </a:solidFill>
              <a:effectLst>
                <a:outerShdw blurRad="38100" dist="19050" dir="2700000" algn="tl" rotWithShape="0">
                  <a:schemeClr val="dk1">
                    <a:alpha val="40000"/>
                  </a:schemeClr>
                </a:outerShdw>
              </a:effectLst>
            </a:endParaRPr>
          </a:p>
        </p:txBody>
      </p:sp>
      <p:cxnSp>
        <p:nvCxnSpPr>
          <p:cNvPr id="20" name="直接箭头连接符 19"/>
          <p:cNvCxnSpPr>
            <a:endCxn id="3" idx="1"/>
          </p:cNvCxnSpPr>
          <p:nvPr/>
        </p:nvCxnSpPr>
        <p:spPr>
          <a:xfrm>
            <a:off x="4318000" y="4110932"/>
            <a:ext cx="2710105" cy="0"/>
          </a:xfrm>
          <a:prstGeom prst="straightConnector1">
            <a:avLst/>
          </a:prstGeom>
          <a:ln w="28575" cmpd="sng">
            <a:solidFill>
              <a:srgbClr val="8AA5DC"/>
            </a:solidFill>
            <a:prstDash val="solid"/>
            <a:tailEnd type="triangle"/>
          </a:ln>
        </p:spPr>
        <p:style>
          <a:lnRef idx="2">
            <a:schemeClr val="accent1"/>
          </a:lnRef>
          <a:fillRef idx="0">
            <a:srgbClr val="FFFFFF"/>
          </a:fillRef>
          <a:effectRef idx="0">
            <a:srgbClr val="FFFFFF"/>
          </a:effectRef>
          <a:fontRef idx="minor">
            <a:schemeClr val="tx1"/>
          </a:fontRef>
        </p:style>
      </p:cxnSp>
      <p:sp>
        <p:nvSpPr>
          <p:cNvPr id="22" name="文本框 21"/>
          <p:cNvSpPr txBox="1"/>
          <p:nvPr/>
        </p:nvSpPr>
        <p:spPr>
          <a:xfrm>
            <a:off x="5193912" y="4548483"/>
            <a:ext cx="6134100" cy="377989"/>
          </a:xfrm>
          <a:prstGeom prst="rect">
            <a:avLst/>
          </a:prstGeom>
          <a:noFill/>
        </p:spPr>
        <p:txBody>
          <a:bodyPr wrap="square">
            <a:spAutoFit/>
          </a:bodyPr>
          <a:lstStyle/>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dirty="0">
                <a:solidFill>
                  <a:schemeClr val="tx1"/>
                </a:solidFill>
                <a:effectLst>
                  <a:outerShdw blurRad="38100" dist="19050" dir="2700000" algn="tl" rotWithShape="0">
                    <a:schemeClr val="dk1">
                      <a:alpha val="40000"/>
                    </a:schemeClr>
                  </a:outerShdw>
                </a:effectLst>
              </a:rPr>
              <a:t>每一栏是一个项目的基本信息，点击即可跳转到详细信息页面</a:t>
            </a:r>
            <a:endParaRPr lang="zh-CN" altLang="en-US" sz="1600"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圆角矩形 2"/>
          <p:cNvSpPr/>
          <p:nvPr>
            <p:custDataLst>
              <p:tags r:id="rId1"/>
            </p:custDataLst>
          </p:nvPr>
        </p:nvSpPr>
        <p:spPr>
          <a:xfrm>
            <a:off x="1471930" y="600710"/>
            <a:ext cx="2470785" cy="5795645"/>
          </a:xfrm>
          <a:prstGeom prst="roundRect">
            <a:avLst>
              <a:gd name="adj" fmla="val 8738"/>
            </a:avLst>
          </a:prstGeom>
          <a:blipFill rotWithShape="1">
            <a:blip r:embed="rId2"/>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6" name="矩形 5"/>
          <p:cNvSpPr/>
          <p:nvPr>
            <p:custDataLst>
              <p:tags r:id="rId3"/>
            </p:custDataLst>
          </p:nvPr>
        </p:nvSpPr>
        <p:spPr>
          <a:xfrm>
            <a:off x="5673090" y="769620"/>
            <a:ext cx="4780280" cy="521970"/>
          </a:xfrm>
          <a:prstGeom prst="rect">
            <a:avLst/>
          </a:prstGeom>
          <a:noFill/>
          <a:ln>
            <a:noFill/>
          </a:ln>
        </p:spPr>
        <p:txBody>
          <a:bodyPr wrap="none" rtlCol="0" anchor="t">
            <a:spAutoFit/>
          </a:bodyPr>
          <a:p>
            <a:pPr algn="ctr"/>
            <a:r>
              <a:rPr lang="zh-CN" altLang="en-US" sz="2800" b="1">
                <a:solidFill>
                  <a:srgbClr val="3075B5"/>
                </a:solidFill>
                <a:effectLst>
                  <a:outerShdw blurRad="38100" dist="25400" dir="5400000" algn="ctr" rotWithShape="0">
                    <a:srgbClr val="6E747A">
                      <a:alpha val="43000"/>
                    </a:srgbClr>
                  </a:outerShdw>
                </a:effectLst>
              </a:rPr>
              <a:t>捐助者端</a:t>
            </a:r>
            <a:r>
              <a:rPr lang="en-US" altLang="zh-CN" sz="2800" b="1">
                <a:solidFill>
                  <a:srgbClr val="3075B5"/>
                </a:solidFill>
                <a:effectLst>
                  <a:outerShdw blurRad="38100" dist="25400" dir="5400000" algn="ctr" rotWithShape="0">
                    <a:srgbClr val="6E747A">
                      <a:alpha val="43000"/>
                    </a:srgbClr>
                  </a:outerShdw>
                </a:effectLst>
              </a:rPr>
              <a:t> | </a:t>
            </a:r>
            <a:r>
              <a:rPr lang="zh-CN" altLang="en-US" sz="2800" b="1">
                <a:solidFill>
                  <a:srgbClr val="3075B5"/>
                </a:solidFill>
                <a:effectLst>
                  <a:outerShdw blurRad="38100" dist="25400" dir="5400000" algn="ctr" rotWithShape="0">
                    <a:srgbClr val="6E747A">
                      <a:alpha val="43000"/>
                    </a:srgbClr>
                  </a:outerShdw>
                </a:effectLst>
              </a:rPr>
              <a:t>项目详细信息页面</a:t>
            </a:r>
            <a:endParaRPr lang="zh-CN" altLang="en-US" sz="2800" b="1">
              <a:solidFill>
                <a:srgbClr val="3075B5"/>
              </a:solidFill>
              <a:effectLst>
                <a:outerShdw blurRad="38100" dist="25400" dir="5400000" algn="ctr" rotWithShape="0">
                  <a:srgbClr val="6E747A">
                    <a:alpha val="43000"/>
                  </a:srgbClr>
                </a:outerShdw>
              </a:effectLst>
            </a:endParaRPr>
          </a:p>
        </p:txBody>
      </p:sp>
      <p:sp>
        <p:nvSpPr>
          <p:cNvPr id="7" name="矩形 6"/>
          <p:cNvSpPr/>
          <p:nvPr>
            <p:custDataLst>
              <p:tags r:id="rId4"/>
            </p:custDataLst>
          </p:nvPr>
        </p:nvSpPr>
        <p:spPr>
          <a:xfrm>
            <a:off x="5180965" y="1489075"/>
            <a:ext cx="5764530" cy="1014730"/>
          </a:xfrm>
          <a:prstGeom prst="rect">
            <a:avLst/>
          </a:prstGeom>
          <a:noFill/>
          <a:ln>
            <a:noFill/>
          </a:ln>
        </p:spPr>
        <p:txBody>
          <a:bodyPr wrap="square" rtlCol="0" anchor="t">
            <a:spAutoFit/>
          </a:bodyPr>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a:solidFill>
                  <a:schemeClr val="tx1"/>
                </a:solidFill>
                <a:effectLst>
                  <a:outerShdw blurRad="38100" dist="19050" dir="2700000" algn="tl" rotWithShape="0">
                    <a:schemeClr val="dk1">
                      <a:alpha val="40000"/>
                    </a:schemeClr>
                  </a:outerShdw>
                </a:effectLst>
              </a:rPr>
              <a:t>该页面用于捐助者了解关于此项目的详细信息包括受捐助次数以及参与发挥的作用，捐助者可以点击下方按钮来进行点赞、关注以及捐助。</a:t>
            </a:r>
            <a:endParaRPr lang="zh-CN" altLang="en-US" sz="1600">
              <a:solidFill>
                <a:schemeClr val="tx1"/>
              </a:solidFill>
              <a:effectLst>
                <a:outerShdw blurRad="38100" dist="19050" dir="2700000" algn="tl" rotWithShape="0">
                  <a:schemeClr val="dk1">
                    <a:alpha val="40000"/>
                  </a:schemeClr>
                </a:outerShdw>
              </a:effectLst>
            </a:endParaRPr>
          </a:p>
        </p:txBody>
      </p:sp>
      <p:sp>
        <p:nvSpPr>
          <p:cNvPr id="8" name="矩形 7"/>
          <p:cNvSpPr/>
          <p:nvPr>
            <p:custDataLst>
              <p:tags r:id="rId5"/>
            </p:custDataLst>
          </p:nvPr>
        </p:nvSpPr>
        <p:spPr>
          <a:xfrm>
            <a:off x="7092950" y="2828925"/>
            <a:ext cx="1941195" cy="715645"/>
          </a:xfrm>
          <a:prstGeom prst="rect">
            <a:avLst/>
          </a:prstGeom>
          <a:solidFill>
            <a:srgbClr val="F4B08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indent="0" algn="ctr" fontAlgn="auto">
              <a:lnSpc>
                <a:spcPct val="125000"/>
              </a:lnSpc>
              <a:spcBef>
                <a:spcPts val="0"/>
              </a:spcBef>
              <a:spcAft>
                <a:spcPts val="0"/>
              </a:spcAft>
              <a:buClrTx/>
              <a:buSzTx/>
              <a:buFontTx/>
            </a:pPr>
            <a:r>
              <a:rPr lang="zh-CN" altLang="en-US" sz="1600">
                <a:solidFill>
                  <a:schemeClr val="tx1"/>
                </a:solidFill>
                <a:effectLst>
                  <a:outerShdw blurRad="38100" dist="19050" dir="2700000" algn="tl" rotWithShape="0">
                    <a:schemeClr val="dk1">
                      <a:alpha val="40000"/>
                    </a:schemeClr>
                  </a:outerShdw>
                </a:effectLst>
              </a:rPr>
              <a:t>捐助</a:t>
            </a:r>
            <a:endParaRPr lang="zh-CN" altLang="en-US" sz="1600">
              <a:solidFill>
                <a:schemeClr val="tx1"/>
              </a:solidFill>
              <a:effectLst>
                <a:outerShdw blurRad="38100" dist="19050" dir="2700000" algn="tl" rotWithShape="0">
                  <a:schemeClr val="dk1">
                    <a:alpha val="40000"/>
                  </a:schemeClr>
                </a:outerShdw>
              </a:effectLst>
            </a:endParaRPr>
          </a:p>
        </p:txBody>
      </p:sp>
      <p:sp>
        <p:nvSpPr>
          <p:cNvPr id="10" name="矩形 9"/>
          <p:cNvSpPr/>
          <p:nvPr>
            <p:custDataLst>
              <p:tags r:id="rId6"/>
            </p:custDataLst>
          </p:nvPr>
        </p:nvSpPr>
        <p:spPr>
          <a:xfrm>
            <a:off x="7092950" y="4631690"/>
            <a:ext cx="1941195" cy="715645"/>
          </a:xfrm>
          <a:prstGeom prst="rect">
            <a:avLst/>
          </a:prstGeom>
          <a:solidFill>
            <a:srgbClr val="FFE69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indent="0" algn="ctr" fontAlgn="auto">
              <a:lnSpc>
                <a:spcPct val="125000"/>
              </a:lnSpc>
              <a:spcBef>
                <a:spcPts val="0"/>
              </a:spcBef>
              <a:spcAft>
                <a:spcPts val="0"/>
              </a:spcAft>
              <a:buClrTx/>
              <a:buSzTx/>
              <a:buFontTx/>
            </a:pPr>
            <a:r>
              <a:rPr lang="zh-CN" altLang="en-US" sz="1600">
                <a:solidFill>
                  <a:schemeClr val="tx1"/>
                </a:solidFill>
                <a:effectLst>
                  <a:outerShdw blurRad="38100" dist="19050" dir="2700000" algn="tl" rotWithShape="0">
                    <a:schemeClr val="dk1">
                      <a:alpha val="40000"/>
                    </a:schemeClr>
                  </a:outerShdw>
                </a:effectLst>
              </a:rPr>
              <a:t>关注特定项目</a:t>
            </a:r>
            <a:endParaRPr lang="zh-CN" altLang="en-US" sz="1600">
              <a:solidFill>
                <a:schemeClr val="tx1"/>
              </a:solidFill>
              <a:effectLst>
                <a:outerShdw blurRad="38100" dist="19050" dir="2700000" algn="tl" rotWithShape="0">
                  <a:schemeClr val="dk1">
                    <a:alpha val="40000"/>
                  </a:schemeClr>
                </a:outerShdw>
              </a:effectLst>
            </a:endParaRPr>
          </a:p>
        </p:txBody>
      </p:sp>
      <p:sp>
        <p:nvSpPr>
          <p:cNvPr id="15" name="矩形 14"/>
          <p:cNvSpPr/>
          <p:nvPr>
            <p:custDataLst>
              <p:tags r:id="rId7"/>
            </p:custDataLst>
          </p:nvPr>
        </p:nvSpPr>
        <p:spPr>
          <a:xfrm>
            <a:off x="6106795" y="3695065"/>
            <a:ext cx="3912870" cy="398780"/>
          </a:xfrm>
          <a:prstGeom prst="rect">
            <a:avLst/>
          </a:prstGeom>
          <a:noFill/>
          <a:ln>
            <a:noFill/>
          </a:ln>
        </p:spPr>
        <p:txBody>
          <a:bodyPr wrap="square" rtlCol="0" anchor="t">
            <a:spAutoFit/>
          </a:bodyPr>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a:solidFill>
                  <a:schemeClr val="tx1"/>
                </a:solidFill>
                <a:effectLst>
                  <a:outerShdw blurRad="38100" dist="19050" dir="2700000" algn="tl" rotWithShape="0">
                    <a:schemeClr val="dk1">
                      <a:alpha val="40000"/>
                    </a:schemeClr>
                  </a:outerShdw>
                </a:effectLst>
              </a:rPr>
              <a:t>捐助者点击此按钮参与该捐助项目</a:t>
            </a:r>
            <a:endParaRPr lang="zh-CN" altLang="en-US" sz="1600">
              <a:solidFill>
                <a:schemeClr val="tx1"/>
              </a:solidFill>
              <a:effectLst>
                <a:outerShdw blurRad="38100" dist="19050" dir="2700000" algn="tl" rotWithShape="0">
                  <a:schemeClr val="dk1">
                    <a:alpha val="40000"/>
                  </a:schemeClr>
                </a:outerShdw>
              </a:effectLst>
            </a:endParaRPr>
          </a:p>
        </p:txBody>
      </p:sp>
      <p:sp>
        <p:nvSpPr>
          <p:cNvPr id="16" name="矩形 15"/>
          <p:cNvSpPr/>
          <p:nvPr>
            <p:custDataLst>
              <p:tags r:id="rId8"/>
            </p:custDataLst>
          </p:nvPr>
        </p:nvSpPr>
        <p:spPr>
          <a:xfrm>
            <a:off x="6106795" y="5592445"/>
            <a:ext cx="3912870" cy="706755"/>
          </a:xfrm>
          <a:prstGeom prst="rect">
            <a:avLst/>
          </a:prstGeom>
          <a:noFill/>
          <a:ln>
            <a:noFill/>
          </a:ln>
        </p:spPr>
        <p:txBody>
          <a:bodyPr wrap="square" rtlCol="0" anchor="t">
            <a:spAutoFit/>
          </a:bodyPr>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a:solidFill>
                  <a:schemeClr val="tx1"/>
                </a:solidFill>
                <a:effectLst>
                  <a:outerShdw blurRad="38100" dist="19050" dir="2700000" algn="tl" rotWithShape="0">
                    <a:schemeClr val="dk1">
                      <a:alpha val="40000"/>
                    </a:schemeClr>
                  </a:outerShdw>
                </a:effectLst>
              </a:rPr>
              <a:t>捐助者通过点击按钮将此项目设置为已关注</a:t>
            </a:r>
            <a:r>
              <a:rPr lang="en-US" altLang="zh-CN" sz="1600">
                <a:solidFill>
                  <a:schemeClr val="tx1"/>
                </a:solidFill>
                <a:effectLst>
                  <a:outerShdw blurRad="38100" dist="19050" dir="2700000" algn="tl" rotWithShape="0">
                    <a:schemeClr val="dk1">
                      <a:alpha val="40000"/>
                    </a:schemeClr>
                  </a:outerShdw>
                </a:effectLst>
              </a:rPr>
              <a:t>/</a:t>
            </a:r>
            <a:r>
              <a:rPr lang="zh-CN" altLang="en-US" sz="1600">
                <a:solidFill>
                  <a:schemeClr val="tx1"/>
                </a:solidFill>
                <a:effectLst>
                  <a:outerShdw blurRad="38100" dist="19050" dir="2700000" algn="tl" rotWithShape="0">
                    <a:schemeClr val="dk1">
                      <a:alpha val="40000"/>
                    </a:schemeClr>
                  </a:outerShdw>
                </a:effectLst>
              </a:rPr>
              <a:t>未关注</a:t>
            </a:r>
            <a:endParaRPr lang="zh-CN" altLang="en-US" sz="1600">
              <a:solidFill>
                <a:schemeClr val="tx1"/>
              </a:solidFill>
              <a:effectLst>
                <a:outerShdw blurRad="38100" dist="19050" dir="2700000" algn="tl" rotWithShape="0">
                  <a:schemeClr val="dk1">
                    <a:alpha val="40000"/>
                  </a:schemeClr>
                </a:outerShdw>
              </a:effectLst>
            </a:endParaRPr>
          </a:p>
        </p:txBody>
      </p:sp>
      <p:cxnSp>
        <p:nvCxnSpPr>
          <p:cNvPr id="4" name="肘形连接符 3"/>
          <p:cNvCxnSpPr>
            <a:endCxn id="10" idx="1"/>
          </p:cNvCxnSpPr>
          <p:nvPr/>
        </p:nvCxnSpPr>
        <p:spPr>
          <a:xfrm>
            <a:off x="3618865" y="4455795"/>
            <a:ext cx="3474085" cy="534035"/>
          </a:xfrm>
          <a:prstGeom prst="bentConnector3">
            <a:avLst>
              <a:gd name="adj1" fmla="val 50009"/>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5" name="肘形连接符 4"/>
          <p:cNvCxnSpPr>
            <a:endCxn id="8" idx="1"/>
          </p:cNvCxnSpPr>
          <p:nvPr/>
        </p:nvCxnSpPr>
        <p:spPr>
          <a:xfrm flipV="1">
            <a:off x="2672080" y="3187065"/>
            <a:ext cx="4420870" cy="1153160"/>
          </a:xfrm>
          <a:prstGeom prst="bentConnector3">
            <a:avLst>
              <a:gd name="adj1" fmla="val 50014"/>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custDataLst>
              <p:tags r:id="rId1"/>
            </p:custDataLst>
          </p:nvPr>
        </p:nvSpPr>
        <p:spPr>
          <a:xfrm>
            <a:off x="1876425" y="562610"/>
            <a:ext cx="2470785" cy="5795645"/>
          </a:xfrm>
          <a:prstGeom prst="roundRect">
            <a:avLst>
              <a:gd name="adj" fmla="val 8738"/>
            </a:avLst>
          </a:prstGeom>
          <a:blipFill rotWithShape="1">
            <a:blip r:embed="rId2"/>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3" name="文本框 2"/>
          <p:cNvSpPr txBox="1"/>
          <p:nvPr/>
        </p:nvSpPr>
        <p:spPr>
          <a:xfrm>
            <a:off x="5230625" y="899575"/>
            <a:ext cx="6026441" cy="1032014"/>
          </a:xfrm>
          <a:prstGeom prst="rect">
            <a:avLst/>
          </a:prstGeom>
          <a:noFill/>
        </p:spPr>
        <p:txBody>
          <a:bodyPr wrap="square" rtlCol="0">
            <a:spAutoFit/>
          </a:bodyPr>
          <a:lstStyle/>
          <a:p>
            <a:pPr indent="406400">
              <a:lnSpc>
                <a:spcPct val="125000"/>
              </a:lnSpc>
            </a:pPr>
            <a:r>
              <a:rPr lang="zh-CN" altLang="en-US" dirty="0"/>
              <a:t>  </a:t>
            </a:r>
            <a:r>
              <a:rPr lang="zh-CN" altLang="en-US" sz="1600" dirty="0">
                <a:effectLst>
                  <a:outerShdw blurRad="38100" dist="19050" dir="2700000" algn="tl" rotWithShape="0">
                    <a:schemeClr val="dk1">
                      <a:alpha val="40000"/>
                    </a:schemeClr>
                  </a:outerShdw>
                </a:effectLst>
              </a:rPr>
              <a:t>该页面用于捐助者进行支付，在页面中用户可以选择或自定义填写自己要捐助的金额，也可以选择支付的方式，下方为确认捐助按钮。</a:t>
            </a:r>
            <a:endParaRPr lang="zh-CN" altLang="en-US" sz="1600" dirty="0">
              <a:effectLst>
                <a:outerShdw blurRad="38100" dist="19050" dir="2700000" algn="tl" rotWithShape="0">
                  <a:schemeClr val="dk1">
                    <a:alpha val="40000"/>
                  </a:schemeClr>
                </a:outerShdw>
              </a:effectLst>
            </a:endParaRPr>
          </a:p>
        </p:txBody>
      </p:sp>
      <p:sp>
        <p:nvSpPr>
          <p:cNvPr id="5" name="矩形 4"/>
          <p:cNvSpPr/>
          <p:nvPr/>
        </p:nvSpPr>
        <p:spPr>
          <a:xfrm>
            <a:off x="6566143" y="416396"/>
            <a:ext cx="3355406" cy="523220"/>
          </a:xfrm>
          <a:prstGeom prst="rect">
            <a:avLst/>
          </a:prstGeom>
          <a:noFill/>
          <a:ln>
            <a:noFill/>
          </a:ln>
        </p:spPr>
        <p:txBody>
          <a:bodyPr wrap="none" rtlCol="0" anchor="t">
            <a:spAutoFit/>
          </a:bodyPr>
          <a:lstStyle/>
          <a:p>
            <a:pPr algn="ctr"/>
            <a:r>
              <a:rPr lang="zh-CN" altLang="en-US" sz="2800" b="1" dirty="0">
                <a:solidFill>
                  <a:srgbClr val="3075B5"/>
                </a:solidFill>
                <a:effectLst>
                  <a:outerShdw blurRad="38100" dist="25400" dir="5400000" algn="ctr" rotWithShape="0">
                    <a:srgbClr val="6E747A">
                      <a:alpha val="43000"/>
                    </a:srgbClr>
                  </a:outerShdw>
                </a:effectLst>
              </a:rPr>
              <a:t>捐助者端</a:t>
            </a:r>
            <a:r>
              <a:rPr lang="en-US" altLang="zh-CN" sz="2800" b="1" dirty="0">
                <a:solidFill>
                  <a:srgbClr val="3075B5"/>
                </a:solidFill>
                <a:effectLst>
                  <a:outerShdw blurRad="38100" dist="25400" dir="5400000" algn="ctr" rotWithShape="0">
                    <a:srgbClr val="6E747A">
                      <a:alpha val="43000"/>
                    </a:srgbClr>
                  </a:outerShdw>
                </a:effectLst>
              </a:rPr>
              <a:t> | </a:t>
            </a:r>
            <a:r>
              <a:rPr lang="zh-CN" altLang="en-US" sz="2800" b="1" dirty="0">
                <a:solidFill>
                  <a:srgbClr val="3075B5"/>
                </a:solidFill>
                <a:effectLst>
                  <a:outerShdw blurRad="38100" dist="25400" dir="5400000" algn="ctr" rotWithShape="0">
                    <a:srgbClr val="6E747A">
                      <a:alpha val="43000"/>
                    </a:srgbClr>
                  </a:outerShdw>
                </a:effectLst>
              </a:rPr>
              <a:t>支付页面</a:t>
            </a:r>
            <a:endParaRPr lang="zh-CN" altLang="en-US" sz="2800" b="1" dirty="0">
              <a:solidFill>
                <a:srgbClr val="3075B5"/>
              </a:solidFill>
              <a:effectLst>
                <a:outerShdw blurRad="38100" dist="25400" dir="5400000" algn="ctr" rotWithShape="0">
                  <a:srgbClr val="6E747A">
                    <a:alpha val="43000"/>
                  </a:srgbClr>
                </a:outerShdw>
              </a:effectLst>
            </a:endParaRPr>
          </a:p>
        </p:txBody>
      </p:sp>
      <p:sp>
        <p:nvSpPr>
          <p:cNvPr id="12" name="矩形 11"/>
          <p:cNvSpPr/>
          <p:nvPr/>
        </p:nvSpPr>
        <p:spPr>
          <a:xfrm>
            <a:off x="7273246" y="3094341"/>
            <a:ext cx="1941195" cy="715645"/>
          </a:xfrm>
          <a:prstGeom prst="rect">
            <a:avLst/>
          </a:prstGeom>
          <a:solidFill>
            <a:srgbClr val="F4B08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fontAlgn="auto">
              <a:lnSpc>
                <a:spcPct val="125000"/>
              </a:lnSpc>
              <a:spcBef>
                <a:spcPts val="0"/>
              </a:spcBef>
              <a:spcAft>
                <a:spcPts val="0"/>
              </a:spcAft>
              <a:buClrTx/>
              <a:buSzTx/>
              <a:buFontTx/>
            </a:pPr>
            <a:r>
              <a:rPr lang="zh-CN" altLang="en-US" sz="1600" dirty="0">
                <a:solidFill>
                  <a:schemeClr val="tx1"/>
                </a:solidFill>
                <a:effectLst>
                  <a:outerShdw blurRad="38100" dist="19050" dir="2700000" algn="tl" rotWithShape="0">
                    <a:schemeClr val="dk1">
                      <a:alpha val="40000"/>
                    </a:schemeClr>
                  </a:outerShdw>
                </a:effectLst>
              </a:rPr>
              <a:t>选择支付方式</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4" name="矩形 13"/>
          <p:cNvSpPr/>
          <p:nvPr>
            <p:custDataLst>
              <p:tags r:id="rId3"/>
            </p:custDataLst>
          </p:nvPr>
        </p:nvSpPr>
        <p:spPr>
          <a:xfrm>
            <a:off x="7273246" y="1881505"/>
            <a:ext cx="1941195" cy="715645"/>
          </a:xfrm>
          <a:prstGeom prst="rect">
            <a:avLst/>
          </a:prstGeom>
          <a:solidFill>
            <a:srgbClr val="93C2F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fontAlgn="auto">
              <a:lnSpc>
                <a:spcPct val="125000"/>
              </a:lnSpc>
              <a:spcBef>
                <a:spcPts val="0"/>
              </a:spcBef>
              <a:spcAft>
                <a:spcPts val="0"/>
              </a:spcAft>
              <a:buClrTx/>
              <a:buSzTx/>
              <a:buFontTx/>
            </a:pPr>
            <a:r>
              <a:rPr lang="zh-CN" altLang="en-US" sz="1600" dirty="0">
                <a:solidFill>
                  <a:schemeClr val="tx1"/>
                </a:solidFill>
                <a:effectLst>
                  <a:outerShdw blurRad="38100" dist="19050" dir="2700000" algn="tl" rotWithShape="0">
                    <a:schemeClr val="dk1">
                      <a:alpha val="40000"/>
                    </a:schemeClr>
                  </a:outerShdw>
                </a:effectLst>
              </a:rPr>
              <a:t>选择</a:t>
            </a:r>
            <a:r>
              <a:rPr lang="en-US" altLang="zh-CN" sz="1600" dirty="0">
                <a:solidFill>
                  <a:schemeClr val="tx1"/>
                </a:solidFill>
                <a:effectLst>
                  <a:outerShdw blurRad="38100" dist="19050" dir="2700000" algn="tl" rotWithShape="0">
                    <a:schemeClr val="dk1">
                      <a:alpha val="40000"/>
                    </a:schemeClr>
                  </a:outerShdw>
                </a:effectLst>
              </a:rPr>
              <a:t>/</a:t>
            </a:r>
            <a:r>
              <a:rPr lang="zh-CN" altLang="en-US" sz="1600" dirty="0">
                <a:solidFill>
                  <a:schemeClr val="tx1"/>
                </a:solidFill>
                <a:effectLst>
                  <a:outerShdw blurRad="38100" dist="19050" dir="2700000" algn="tl" rotWithShape="0">
                    <a:schemeClr val="dk1">
                      <a:alpha val="40000"/>
                    </a:schemeClr>
                  </a:outerShdw>
                </a:effectLst>
              </a:rPr>
              <a:t>填写金额</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5" name="矩形 14"/>
          <p:cNvSpPr/>
          <p:nvPr>
            <p:custDataLst>
              <p:tags r:id="rId4"/>
            </p:custDataLst>
          </p:nvPr>
        </p:nvSpPr>
        <p:spPr>
          <a:xfrm>
            <a:off x="7273246" y="4403712"/>
            <a:ext cx="1941195" cy="715645"/>
          </a:xfrm>
          <a:prstGeom prst="rect">
            <a:avLst/>
          </a:prstGeom>
          <a:solidFill>
            <a:srgbClr val="FFE69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fontAlgn="auto">
              <a:lnSpc>
                <a:spcPct val="125000"/>
              </a:lnSpc>
              <a:spcBef>
                <a:spcPts val="0"/>
              </a:spcBef>
              <a:spcAft>
                <a:spcPts val="0"/>
              </a:spcAft>
              <a:buClrTx/>
              <a:buSzTx/>
              <a:buFontTx/>
            </a:pPr>
            <a:r>
              <a:rPr lang="zh-CN" altLang="en-US" sz="1600" dirty="0">
                <a:solidFill>
                  <a:schemeClr val="tx1"/>
                </a:solidFill>
                <a:effectLst>
                  <a:outerShdw blurRad="38100" dist="19050" dir="2700000" algn="tl" rotWithShape="0">
                    <a:schemeClr val="dk1">
                      <a:alpha val="40000"/>
                    </a:schemeClr>
                  </a:outerShdw>
                </a:effectLst>
              </a:rPr>
              <a:t>确认捐助</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7" name="文本框 16"/>
          <p:cNvSpPr txBox="1"/>
          <p:nvPr/>
        </p:nvSpPr>
        <p:spPr>
          <a:xfrm>
            <a:off x="5350684" y="2628146"/>
            <a:ext cx="6134100" cy="377989"/>
          </a:xfrm>
          <a:prstGeom prst="rect">
            <a:avLst/>
          </a:prstGeom>
          <a:noFill/>
        </p:spPr>
        <p:txBody>
          <a:bodyPr wrap="square">
            <a:spAutoFit/>
          </a:bodyPr>
          <a:lstStyle/>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dirty="0">
                <a:solidFill>
                  <a:schemeClr val="tx1"/>
                </a:solidFill>
                <a:effectLst>
                  <a:outerShdw blurRad="38100" dist="19050" dir="2700000" algn="tl" rotWithShape="0">
                    <a:schemeClr val="dk1">
                      <a:alpha val="40000"/>
                    </a:schemeClr>
                  </a:outerShdw>
                </a:effectLst>
              </a:rPr>
              <a:t>用户可以通过直接选择或者自定义填写来确定支付金额</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8" name="文本框 17"/>
          <p:cNvSpPr txBox="1"/>
          <p:nvPr/>
        </p:nvSpPr>
        <p:spPr>
          <a:xfrm>
            <a:off x="5943438" y="3901091"/>
            <a:ext cx="6134100" cy="377989"/>
          </a:xfrm>
          <a:prstGeom prst="rect">
            <a:avLst/>
          </a:prstGeom>
          <a:noFill/>
        </p:spPr>
        <p:txBody>
          <a:bodyPr wrap="square">
            <a:spAutoFit/>
          </a:bodyPr>
          <a:lstStyle/>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dirty="0">
                <a:solidFill>
                  <a:schemeClr val="tx1"/>
                </a:solidFill>
                <a:effectLst>
                  <a:outerShdw blurRad="38100" dist="19050" dir="2700000" algn="tl" rotWithShape="0">
                    <a:schemeClr val="dk1">
                      <a:alpha val="40000"/>
                    </a:schemeClr>
                  </a:outerShdw>
                </a:effectLst>
              </a:rPr>
              <a:t>用户可以通过根据自己的情况选择支付方式</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9" name="文本框 18"/>
          <p:cNvSpPr txBox="1"/>
          <p:nvPr/>
        </p:nvSpPr>
        <p:spPr>
          <a:xfrm>
            <a:off x="6701964" y="5179549"/>
            <a:ext cx="6134100" cy="377989"/>
          </a:xfrm>
          <a:prstGeom prst="rect">
            <a:avLst/>
          </a:prstGeom>
          <a:noFill/>
        </p:spPr>
        <p:txBody>
          <a:bodyPr wrap="square">
            <a:spAutoFit/>
          </a:bodyPr>
          <a:lstStyle/>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dirty="0">
                <a:solidFill>
                  <a:schemeClr val="tx1"/>
                </a:solidFill>
                <a:effectLst>
                  <a:outerShdw blurRad="38100" dist="19050" dir="2700000" algn="tl" rotWithShape="0">
                    <a:schemeClr val="dk1">
                      <a:alpha val="40000"/>
                    </a:schemeClr>
                  </a:outerShdw>
                </a:effectLst>
              </a:rPr>
              <a:t>用户点击此按钮完成捐助</a:t>
            </a:r>
            <a:endParaRPr lang="zh-CN" altLang="en-US" sz="1600" dirty="0">
              <a:solidFill>
                <a:schemeClr val="tx1"/>
              </a:solidFill>
              <a:effectLst>
                <a:outerShdw blurRad="38100" dist="19050" dir="2700000" algn="tl" rotWithShape="0">
                  <a:schemeClr val="dk1">
                    <a:alpha val="40000"/>
                  </a:schemeClr>
                </a:outerShdw>
              </a:effectLst>
            </a:endParaRPr>
          </a:p>
        </p:txBody>
      </p:sp>
      <p:cxnSp>
        <p:nvCxnSpPr>
          <p:cNvPr id="23" name="直接箭头连接符 22"/>
          <p:cNvCxnSpPr>
            <a:stCxn id="6" idx="3"/>
          </p:cNvCxnSpPr>
          <p:nvPr/>
        </p:nvCxnSpPr>
        <p:spPr>
          <a:xfrm flipV="1">
            <a:off x="4346930" y="3459957"/>
            <a:ext cx="2926080" cy="635"/>
          </a:xfrm>
          <a:prstGeom prst="straightConnector1">
            <a:avLst/>
          </a:prstGeom>
          <a:ln w="28575" cmpd="sng">
            <a:solidFill>
              <a:srgbClr val="8AA5DC"/>
            </a:solidFill>
            <a:prstDash val="solid"/>
            <a:tailEnd type="triangle"/>
          </a:ln>
        </p:spPr>
        <p:style>
          <a:lnRef idx="2">
            <a:schemeClr val="accent1"/>
          </a:lnRef>
          <a:fillRef idx="0">
            <a:srgbClr val="FFFFFF"/>
          </a:fillRef>
          <a:effectRef idx="0">
            <a:srgbClr val="FFFFFF"/>
          </a:effectRef>
          <a:fontRef idx="minor">
            <a:schemeClr val="tx1"/>
          </a:fontRef>
        </p:style>
      </p:cxnSp>
      <p:cxnSp>
        <p:nvCxnSpPr>
          <p:cNvPr id="2" name="肘形连接符 1"/>
          <p:cNvCxnSpPr>
            <a:endCxn id="14" idx="1"/>
          </p:cNvCxnSpPr>
          <p:nvPr/>
        </p:nvCxnSpPr>
        <p:spPr>
          <a:xfrm>
            <a:off x="4036060" y="1835150"/>
            <a:ext cx="3237230" cy="404495"/>
          </a:xfrm>
          <a:prstGeom prst="bentConnector3">
            <a:avLst>
              <a:gd name="adj1" fmla="val 50020"/>
            </a:avLst>
          </a:prstGeom>
          <a:ln>
            <a:tailEnd type="arrow"/>
          </a:ln>
        </p:spPr>
        <p:style>
          <a:lnRef idx="2">
            <a:schemeClr val="accent1"/>
          </a:lnRef>
          <a:fillRef idx="0">
            <a:srgbClr val="FFFFFF"/>
          </a:fillRef>
          <a:effectRef idx="0">
            <a:srgbClr val="FFFFFF"/>
          </a:effectRef>
          <a:fontRef idx="minor">
            <a:schemeClr val="tx1"/>
          </a:fontRef>
        </p:style>
      </p:cxnSp>
      <p:cxnSp>
        <p:nvCxnSpPr>
          <p:cNvPr id="7" name="肘形连接符 6"/>
          <p:cNvCxnSpPr>
            <a:endCxn id="15" idx="1"/>
          </p:cNvCxnSpPr>
          <p:nvPr/>
        </p:nvCxnSpPr>
        <p:spPr>
          <a:xfrm>
            <a:off x="3909060" y="4467225"/>
            <a:ext cx="3364230" cy="294005"/>
          </a:xfrm>
          <a:prstGeom prst="bentConnector3">
            <a:avLst>
              <a:gd name="adj1" fmla="val 50019"/>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custDataLst>
              <p:tags r:id="rId1"/>
            </p:custDataLst>
          </p:nvPr>
        </p:nvSpPr>
        <p:spPr>
          <a:xfrm>
            <a:off x="6379210" y="769620"/>
            <a:ext cx="4069080" cy="521970"/>
          </a:xfrm>
          <a:prstGeom prst="rect">
            <a:avLst/>
          </a:prstGeom>
          <a:noFill/>
          <a:ln>
            <a:noFill/>
          </a:ln>
        </p:spPr>
        <p:txBody>
          <a:bodyPr wrap="none" rtlCol="0" anchor="t">
            <a:spAutoFit/>
          </a:bodyPr>
          <a:p>
            <a:pPr algn="ctr"/>
            <a:r>
              <a:rPr lang="zh-CN" altLang="en-US" sz="2800" b="1">
                <a:solidFill>
                  <a:srgbClr val="3075B5"/>
                </a:solidFill>
                <a:effectLst>
                  <a:outerShdw blurRad="38100" dist="25400" dir="5400000" algn="ctr" rotWithShape="0">
                    <a:srgbClr val="6E747A">
                      <a:alpha val="43000"/>
                    </a:srgbClr>
                  </a:outerShdw>
                </a:effectLst>
              </a:rPr>
              <a:t>捐助者端</a:t>
            </a:r>
            <a:r>
              <a:rPr lang="en-US" altLang="zh-CN" sz="2800" b="1">
                <a:solidFill>
                  <a:srgbClr val="3075B5"/>
                </a:solidFill>
                <a:effectLst>
                  <a:outerShdw blurRad="38100" dist="25400" dir="5400000" algn="ctr" rotWithShape="0">
                    <a:srgbClr val="6E747A">
                      <a:alpha val="43000"/>
                    </a:srgbClr>
                  </a:outerShdw>
                </a:effectLst>
              </a:rPr>
              <a:t> | </a:t>
            </a:r>
            <a:r>
              <a:rPr lang="zh-CN" altLang="en-US" sz="2800" b="1">
                <a:solidFill>
                  <a:srgbClr val="3075B5"/>
                </a:solidFill>
                <a:effectLst>
                  <a:outerShdw blurRad="38100" dist="25400" dir="5400000" algn="ctr" rotWithShape="0">
                    <a:srgbClr val="6E747A">
                      <a:alpha val="43000"/>
                    </a:srgbClr>
                  </a:outerShdw>
                </a:effectLst>
              </a:rPr>
              <a:t>旧物捐赠页面</a:t>
            </a:r>
            <a:endParaRPr lang="zh-CN" altLang="en-US" sz="2800" b="1">
              <a:solidFill>
                <a:srgbClr val="3075B5"/>
              </a:solidFill>
              <a:effectLst>
                <a:outerShdw blurRad="38100" dist="25400" dir="5400000" algn="ctr" rotWithShape="0">
                  <a:srgbClr val="6E747A">
                    <a:alpha val="43000"/>
                  </a:srgbClr>
                </a:outerShdw>
              </a:effectLst>
            </a:endParaRPr>
          </a:p>
        </p:txBody>
      </p:sp>
      <p:sp>
        <p:nvSpPr>
          <p:cNvPr id="7" name="矩形 6"/>
          <p:cNvSpPr/>
          <p:nvPr>
            <p:custDataLst>
              <p:tags r:id="rId2"/>
            </p:custDataLst>
          </p:nvPr>
        </p:nvSpPr>
        <p:spPr>
          <a:xfrm>
            <a:off x="5531485" y="1489075"/>
            <a:ext cx="5764530" cy="1014730"/>
          </a:xfrm>
          <a:prstGeom prst="rect">
            <a:avLst/>
          </a:prstGeom>
          <a:noFill/>
          <a:ln>
            <a:noFill/>
          </a:ln>
        </p:spPr>
        <p:txBody>
          <a:bodyPr wrap="square" rtlCol="0" anchor="t">
            <a:spAutoFit/>
          </a:bodyPr>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a:solidFill>
                  <a:schemeClr val="tx1"/>
                </a:solidFill>
                <a:effectLst>
                  <a:outerShdw blurRad="38100" dist="19050" dir="2700000" algn="tl" rotWithShape="0">
                    <a:schemeClr val="dk1">
                      <a:alpha val="40000"/>
                    </a:schemeClr>
                  </a:outerShdw>
                </a:effectLst>
              </a:rPr>
              <a:t>该页面用于捐助者填写旧物以及自己的信息，包括姓名手机号收发地址等，根据每一项的格式要求输入正确的信息，点击确认按钮确认捐助，</a:t>
            </a:r>
            <a:r>
              <a:rPr lang="en-US" altLang="zh-CN" sz="1600">
                <a:solidFill>
                  <a:schemeClr val="tx1"/>
                </a:solidFill>
                <a:effectLst>
                  <a:outerShdw blurRad="38100" dist="19050" dir="2700000" algn="tl" rotWithShape="0">
                    <a:schemeClr val="dk1">
                      <a:alpha val="40000"/>
                    </a:schemeClr>
                  </a:outerShdw>
                </a:effectLst>
              </a:rPr>
              <a:t>2s</a:t>
            </a:r>
            <a:r>
              <a:rPr lang="zh-CN" altLang="en-US" sz="1600">
                <a:solidFill>
                  <a:schemeClr val="tx1"/>
                </a:solidFill>
                <a:effectLst>
                  <a:outerShdw blurRad="38100" dist="19050" dir="2700000" algn="tl" rotWithShape="0">
                    <a:schemeClr val="dk1">
                      <a:alpha val="40000"/>
                    </a:schemeClr>
                  </a:outerShdw>
                </a:effectLst>
              </a:rPr>
              <a:t>后返回捐助者主页。</a:t>
            </a:r>
            <a:endParaRPr lang="zh-CN" altLang="en-US" sz="1600">
              <a:solidFill>
                <a:schemeClr val="tx1"/>
              </a:solidFill>
              <a:effectLst>
                <a:outerShdw blurRad="38100" dist="19050" dir="2700000" algn="tl" rotWithShape="0">
                  <a:schemeClr val="dk1">
                    <a:alpha val="40000"/>
                  </a:schemeClr>
                </a:outerShdw>
              </a:effectLst>
            </a:endParaRPr>
          </a:p>
        </p:txBody>
      </p:sp>
      <p:sp>
        <p:nvSpPr>
          <p:cNvPr id="8" name="矩形 7"/>
          <p:cNvSpPr/>
          <p:nvPr>
            <p:custDataLst>
              <p:tags r:id="rId3"/>
            </p:custDataLst>
          </p:nvPr>
        </p:nvSpPr>
        <p:spPr>
          <a:xfrm>
            <a:off x="7443470" y="2828925"/>
            <a:ext cx="1941195" cy="715645"/>
          </a:xfrm>
          <a:prstGeom prst="rect">
            <a:avLst/>
          </a:prstGeom>
          <a:solidFill>
            <a:srgbClr val="F4B08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indent="0" algn="ctr" fontAlgn="auto">
              <a:lnSpc>
                <a:spcPct val="125000"/>
              </a:lnSpc>
              <a:spcBef>
                <a:spcPts val="0"/>
              </a:spcBef>
              <a:spcAft>
                <a:spcPts val="0"/>
              </a:spcAft>
              <a:buClrTx/>
              <a:buSzTx/>
              <a:buFontTx/>
            </a:pPr>
            <a:r>
              <a:rPr lang="zh-CN" altLang="en-US" sz="1600">
                <a:solidFill>
                  <a:schemeClr val="tx1"/>
                </a:solidFill>
                <a:effectLst>
                  <a:outerShdw blurRad="38100" dist="19050" dir="2700000" algn="tl" rotWithShape="0">
                    <a:schemeClr val="dk1">
                      <a:alpha val="40000"/>
                    </a:schemeClr>
                  </a:outerShdw>
                </a:effectLst>
              </a:rPr>
              <a:t>上传物品信息</a:t>
            </a:r>
            <a:endParaRPr lang="zh-CN" altLang="en-US" sz="1600">
              <a:solidFill>
                <a:schemeClr val="tx1"/>
              </a:solidFill>
              <a:effectLst>
                <a:outerShdw blurRad="38100" dist="19050" dir="2700000" algn="tl" rotWithShape="0">
                  <a:schemeClr val="dk1">
                    <a:alpha val="40000"/>
                  </a:schemeClr>
                </a:outerShdw>
              </a:effectLst>
            </a:endParaRPr>
          </a:p>
        </p:txBody>
      </p:sp>
      <p:sp>
        <p:nvSpPr>
          <p:cNvPr id="10" name="矩形 9"/>
          <p:cNvSpPr/>
          <p:nvPr>
            <p:custDataLst>
              <p:tags r:id="rId4"/>
            </p:custDataLst>
          </p:nvPr>
        </p:nvSpPr>
        <p:spPr>
          <a:xfrm>
            <a:off x="7443470" y="4631690"/>
            <a:ext cx="1941195" cy="715645"/>
          </a:xfrm>
          <a:prstGeom prst="rect">
            <a:avLst/>
          </a:prstGeom>
          <a:solidFill>
            <a:srgbClr val="FFE69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indent="0" algn="ctr" fontAlgn="auto">
              <a:lnSpc>
                <a:spcPct val="125000"/>
              </a:lnSpc>
              <a:spcBef>
                <a:spcPts val="0"/>
              </a:spcBef>
              <a:spcAft>
                <a:spcPts val="0"/>
              </a:spcAft>
              <a:buClrTx/>
              <a:buSzTx/>
              <a:buFontTx/>
            </a:pPr>
            <a:r>
              <a:rPr lang="zh-CN" altLang="en-US" sz="1600">
                <a:solidFill>
                  <a:schemeClr val="tx1"/>
                </a:solidFill>
                <a:effectLst>
                  <a:outerShdw blurRad="38100" dist="19050" dir="2700000" algn="tl" rotWithShape="0">
                    <a:schemeClr val="dk1">
                      <a:alpha val="40000"/>
                    </a:schemeClr>
                  </a:outerShdw>
                </a:effectLst>
              </a:rPr>
              <a:t>点击提交</a:t>
            </a:r>
            <a:endParaRPr lang="zh-CN" altLang="en-US" sz="1600">
              <a:solidFill>
                <a:schemeClr val="tx1"/>
              </a:solidFill>
              <a:effectLst>
                <a:outerShdw blurRad="38100" dist="19050" dir="2700000" algn="tl" rotWithShape="0">
                  <a:schemeClr val="dk1">
                    <a:alpha val="40000"/>
                  </a:schemeClr>
                </a:outerShdw>
              </a:effectLst>
            </a:endParaRPr>
          </a:p>
        </p:txBody>
      </p:sp>
      <p:sp>
        <p:nvSpPr>
          <p:cNvPr id="15" name="矩形 14"/>
          <p:cNvSpPr/>
          <p:nvPr>
            <p:custDataLst>
              <p:tags r:id="rId5"/>
            </p:custDataLst>
          </p:nvPr>
        </p:nvSpPr>
        <p:spPr>
          <a:xfrm>
            <a:off x="6457315" y="3695065"/>
            <a:ext cx="3912870" cy="398780"/>
          </a:xfrm>
          <a:prstGeom prst="rect">
            <a:avLst/>
          </a:prstGeom>
          <a:noFill/>
          <a:ln>
            <a:noFill/>
          </a:ln>
        </p:spPr>
        <p:txBody>
          <a:bodyPr wrap="square" rtlCol="0" anchor="t">
            <a:spAutoFit/>
          </a:bodyPr>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a:solidFill>
                  <a:schemeClr val="tx1"/>
                </a:solidFill>
                <a:effectLst>
                  <a:outerShdw blurRad="38100" dist="19050" dir="2700000" algn="tl" rotWithShape="0">
                    <a:schemeClr val="dk1">
                      <a:alpha val="40000"/>
                    </a:schemeClr>
                  </a:outerShdw>
                </a:effectLst>
              </a:rPr>
              <a:t>捐助者需要在此处填写正确的信息</a:t>
            </a:r>
            <a:endParaRPr lang="zh-CN" altLang="en-US" sz="1600">
              <a:solidFill>
                <a:schemeClr val="tx1"/>
              </a:solidFill>
              <a:effectLst>
                <a:outerShdw blurRad="38100" dist="19050" dir="2700000" algn="tl" rotWithShape="0">
                  <a:schemeClr val="dk1">
                    <a:alpha val="40000"/>
                  </a:schemeClr>
                </a:outerShdw>
              </a:effectLst>
            </a:endParaRPr>
          </a:p>
        </p:txBody>
      </p:sp>
      <p:sp>
        <p:nvSpPr>
          <p:cNvPr id="16" name="矩形 15"/>
          <p:cNvSpPr/>
          <p:nvPr>
            <p:custDataLst>
              <p:tags r:id="rId6"/>
            </p:custDataLst>
          </p:nvPr>
        </p:nvSpPr>
        <p:spPr>
          <a:xfrm>
            <a:off x="6457315" y="5592445"/>
            <a:ext cx="3912870" cy="706755"/>
          </a:xfrm>
          <a:prstGeom prst="rect">
            <a:avLst/>
          </a:prstGeom>
          <a:noFill/>
          <a:ln>
            <a:noFill/>
          </a:ln>
        </p:spPr>
        <p:txBody>
          <a:bodyPr wrap="square" rtlCol="0" anchor="t">
            <a:spAutoFit/>
          </a:bodyPr>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a:solidFill>
                  <a:schemeClr val="tx1"/>
                </a:solidFill>
                <a:effectLst>
                  <a:outerShdw blurRad="38100" dist="19050" dir="2700000" algn="tl" rotWithShape="0">
                    <a:schemeClr val="dk1">
                      <a:alpha val="40000"/>
                    </a:schemeClr>
                  </a:outerShdw>
                </a:effectLst>
              </a:rPr>
              <a:t>捐助者通过点击此按钮提交捐赠信息，之后返回首页</a:t>
            </a:r>
            <a:endParaRPr lang="zh-CN" altLang="en-US" sz="1600">
              <a:solidFill>
                <a:schemeClr val="tx1"/>
              </a:solidFill>
              <a:effectLst>
                <a:outerShdw blurRad="38100" dist="19050" dir="2700000" algn="tl" rotWithShape="0">
                  <a:schemeClr val="dk1">
                    <a:alpha val="40000"/>
                  </a:schemeClr>
                </a:outerShdw>
              </a:effectLst>
            </a:endParaRPr>
          </a:p>
        </p:txBody>
      </p:sp>
      <p:cxnSp>
        <p:nvCxnSpPr>
          <p:cNvPr id="9" name="肘形连接符 8"/>
          <p:cNvCxnSpPr/>
          <p:nvPr>
            <p:custDataLst>
              <p:tags r:id="rId7"/>
            </p:custDataLst>
          </p:nvPr>
        </p:nvCxnSpPr>
        <p:spPr>
          <a:xfrm>
            <a:off x="3721735" y="1798955"/>
            <a:ext cx="3721735" cy="1388110"/>
          </a:xfrm>
          <a:prstGeom prst="bentConnector3">
            <a:avLst>
              <a:gd name="adj1" fmla="val 38013"/>
            </a:avLst>
          </a:prstGeom>
          <a:ln w="28575" cmpd="sng">
            <a:solidFill>
              <a:srgbClr val="8AA5DC"/>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14" name="肘形连接符 13"/>
          <p:cNvCxnSpPr/>
          <p:nvPr>
            <p:custDataLst>
              <p:tags r:id="rId8"/>
            </p:custDataLst>
          </p:nvPr>
        </p:nvCxnSpPr>
        <p:spPr>
          <a:xfrm>
            <a:off x="3410585" y="3843655"/>
            <a:ext cx="4032885" cy="1146175"/>
          </a:xfrm>
          <a:prstGeom prst="bentConnector3">
            <a:avLst>
              <a:gd name="adj1" fmla="val 50008"/>
            </a:avLst>
          </a:prstGeom>
          <a:ln w="28575" cmpd="sng">
            <a:solidFill>
              <a:srgbClr val="8AA5DC"/>
            </a:solidFill>
            <a:prstDash val="solid"/>
            <a:tailEnd type="arrow"/>
          </a:ln>
        </p:spPr>
        <p:style>
          <a:lnRef idx="2">
            <a:schemeClr val="accent1"/>
          </a:lnRef>
          <a:fillRef idx="0">
            <a:srgbClr val="FFFFFF"/>
          </a:fillRef>
          <a:effectRef idx="0">
            <a:srgbClr val="FFFFFF"/>
          </a:effectRef>
          <a:fontRef idx="minor">
            <a:schemeClr val="tx1"/>
          </a:fontRef>
        </p:style>
      </p:cxnSp>
      <p:sp>
        <p:nvSpPr>
          <p:cNvPr id="2" name="圆角矩形 1"/>
          <p:cNvSpPr/>
          <p:nvPr>
            <p:custDataLst>
              <p:tags r:id="rId9"/>
            </p:custDataLst>
          </p:nvPr>
        </p:nvSpPr>
        <p:spPr>
          <a:xfrm>
            <a:off x="1957070" y="346710"/>
            <a:ext cx="2470785" cy="5795645"/>
          </a:xfrm>
          <a:prstGeom prst="roundRect">
            <a:avLst>
              <a:gd name="adj" fmla="val 8738"/>
            </a:avLst>
          </a:prstGeom>
          <a:blipFill rotWithShape="1">
            <a:blip r:embed="rId10"/>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custDataLst>
              <p:tags r:id="rId1"/>
            </p:custDataLst>
          </p:nvPr>
        </p:nvSpPr>
        <p:spPr>
          <a:xfrm>
            <a:off x="894715" y="346710"/>
            <a:ext cx="2470785" cy="5795645"/>
          </a:xfrm>
          <a:prstGeom prst="roundRect">
            <a:avLst>
              <a:gd name="adj" fmla="val 8738"/>
            </a:avLst>
          </a:prstGeom>
          <a:blipFill rotWithShape="1">
            <a:blip r:embed="rId2"/>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6" name="矩形 5"/>
          <p:cNvSpPr/>
          <p:nvPr>
            <p:custDataLst>
              <p:tags r:id="rId3"/>
            </p:custDataLst>
          </p:nvPr>
        </p:nvSpPr>
        <p:spPr>
          <a:xfrm>
            <a:off x="5668010" y="769620"/>
            <a:ext cx="5491480" cy="521970"/>
          </a:xfrm>
          <a:prstGeom prst="rect">
            <a:avLst/>
          </a:prstGeom>
          <a:noFill/>
          <a:ln>
            <a:noFill/>
          </a:ln>
        </p:spPr>
        <p:txBody>
          <a:bodyPr wrap="none" rtlCol="0" anchor="t">
            <a:spAutoFit/>
          </a:bodyPr>
          <a:p>
            <a:pPr algn="ctr"/>
            <a:r>
              <a:rPr lang="zh-CN" altLang="en-US" sz="2800" b="1">
                <a:solidFill>
                  <a:srgbClr val="3075B5"/>
                </a:solidFill>
                <a:effectLst>
                  <a:outerShdw blurRad="38100" dist="25400" dir="5400000" algn="ctr" rotWithShape="0">
                    <a:srgbClr val="6E747A">
                      <a:alpha val="43000"/>
                    </a:srgbClr>
                  </a:outerShdw>
                </a:effectLst>
              </a:rPr>
              <a:t>捐助者端</a:t>
            </a:r>
            <a:r>
              <a:rPr lang="en-US" altLang="zh-CN" sz="2800" b="1">
                <a:solidFill>
                  <a:srgbClr val="3075B5"/>
                </a:solidFill>
                <a:effectLst>
                  <a:outerShdw blurRad="38100" dist="25400" dir="5400000" algn="ctr" rotWithShape="0">
                    <a:srgbClr val="6E747A">
                      <a:alpha val="43000"/>
                    </a:srgbClr>
                  </a:outerShdw>
                </a:effectLst>
              </a:rPr>
              <a:t> | </a:t>
            </a:r>
            <a:r>
              <a:rPr lang="zh-CN" altLang="en-US" sz="2800" b="1">
                <a:solidFill>
                  <a:srgbClr val="3075B5"/>
                </a:solidFill>
                <a:effectLst>
                  <a:outerShdw blurRad="38100" dist="25400" dir="5400000" algn="ctr" rotWithShape="0">
                    <a:srgbClr val="6E747A">
                      <a:alpha val="43000"/>
                    </a:srgbClr>
                  </a:outerShdw>
                </a:effectLst>
              </a:rPr>
              <a:t>捐助历史（次捐）页面</a:t>
            </a:r>
            <a:endParaRPr lang="zh-CN" altLang="en-US" sz="2800" b="1">
              <a:solidFill>
                <a:srgbClr val="3075B5"/>
              </a:solidFill>
              <a:effectLst>
                <a:outerShdw blurRad="38100" dist="25400" dir="5400000" algn="ctr" rotWithShape="0">
                  <a:srgbClr val="6E747A">
                    <a:alpha val="43000"/>
                  </a:srgbClr>
                </a:outerShdw>
              </a:effectLst>
            </a:endParaRPr>
          </a:p>
        </p:txBody>
      </p:sp>
      <p:sp>
        <p:nvSpPr>
          <p:cNvPr id="7" name="矩形 6"/>
          <p:cNvSpPr/>
          <p:nvPr>
            <p:custDataLst>
              <p:tags r:id="rId4"/>
            </p:custDataLst>
          </p:nvPr>
        </p:nvSpPr>
        <p:spPr>
          <a:xfrm>
            <a:off x="5531485" y="1489075"/>
            <a:ext cx="5764530" cy="1322070"/>
          </a:xfrm>
          <a:prstGeom prst="rect">
            <a:avLst/>
          </a:prstGeom>
          <a:noFill/>
          <a:ln>
            <a:noFill/>
          </a:ln>
        </p:spPr>
        <p:txBody>
          <a:bodyPr wrap="square" rtlCol="0" anchor="t">
            <a:spAutoFit/>
          </a:bodyPr>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a:solidFill>
                  <a:schemeClr val="tx1"/>
                </a:solidFill>
                <a:effectLst>
                  <a:outerShdw blurRad="38100" dist="19050" dir="2700000" algn="tl" rotWithShape="0">
                    <a:schemeClr val="dk1">
                      <a:alpha val="40000"/>
                    </a:schemeClr>
                  </a:outerShdw>
                </a:effectLst>
              </a:rPr>
              <a:t>该页面用于捐助者查看自己的捐助总额、总次数总人数以及通过列表的形式将该用户的每次捐助的记录陈列出来，这些信息包括捐助儿童以及捐助金额。用户可以点击分段器进行切换展示。</a:t>
            </a:r>
            <a:endParaRPr lang="zh-CN" altLang="en-US" sz="1600">
              <a:solidFill>
                <a:schemeClr val="tx1"/>
              </a:solidFill>
              <a:effectLst>
                <a:outerShdw blurRad="38100" dist="19050" dir="2700000" algn="tl" rotWithShape="0">
                  <a:schemeClr val="dk1">
                    <a:alpha val="40000"/>
                  </a:schemeClr>
                </a:outerShdw>
              </a:effectLst>
            </a:endParaRPr>
          </a:p>
        </p:txBody>
      </p:sp>
      <p:sp>
        <p:nvSpPr>
          <p:cNvPr id="8" name="矩形 7"/>
          <p:cNvSpPr/>
          <p:nvPr>
            <p:custDataLst>
              <p:tags r:id="rId5"/>
            </p:custDataLst>
          </p:nvPr>
        </p:nvSpPr>
        <p:spPr>
          <a:xfrm>
            <a:off x="7443470" y="2828925"/>
            <a:ext cx="1941195" cy="715645"/>
          </a:xfrm>
          <a:prstGeom prst="rect">
            <a:avLst/>
          </a:prstGeom>
          <a:solidFill>
            <a:srgbClr val="F4B08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indent="0" algn="ctr" fontAlgn="auto">
              <a:lnSpc>
                <a:spcPct val="125000"/>
              </a:lnSpc>
              <a:spcBef>
                <a:spcPts val="0"/>
              </a:spcBef>
              <a:spcAft>
                <a:spcPts val="0"/>
              </a:spcAft>
              <a:buClrTx/>
              <a:buSzTx/>
              <a:buFontTx/>
            </a:pPr>
            <a:r>
              <a:rPr lang="zh-CN" altLang="en-US" sz="1600">
                <a:solidFill>
                  <a:schemeClr val="tx1"/>
                </a:solidFill>
                <a:effectLst>
                  <a:outerShdw blurRad="38100" dist="19050" dir="2700000" algn="tl" rotWithShape="0">
                    <a:schemeClr val="dk1">
                      <a:alpha val="40000"/>
                    </a:schemeClr>
                  </a:outerShdw>
                </a:effectLst>
              </a:rPr>
              <a:t>次捐</a:t>
            </a:r>
            <a:endParaRPr lang="zh-CN" altLang="en-US" sz="1600">
              <a:solidFill>
                <a:schemeClr val="tx1"/>
              </a:solidFill>
              <a:effectLst>
                <a:outerShdw blurRad="38100" dist="19050" dir="2700000" algn="tl" rotWithShape="0">
                  <a:schemeClr val="dk1">
                    <a:alpha val="40000"/>
                  </a:schemeClr>
                </a:outerShdw>
              </a:effectLst>
            </a:endParaRPr>
          </a:p>
        </p:txBody>
      </p:sp>
      <p:sp>
        <p:nvSpPr>
          <p:cNvPr id="10" name="矩形 9"/>
          <p:cNvSpPr/>
          <p:nvPr>
            <p:custDataLst>
              <p:tags r:id="rId6"/>
            </p:custDataLst>
          </p:nvPr>
        </p:nvSpPr>
        <p:spPr>
          <a:xfrm>
            <a:off x="7443470" y="4631690"/>
            <a:ext cx="1941195" cy="715645"/>
          </a:xfrm>
          <a:prstGeom prst="rect">
            <a:avLst/>
          </a:prstGeom>
          <a:solidFill>
            <a:srgbClr val="FFE69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indent="0" algn="ctr" fontAlgn="auto">
              <a:lnSpc>
                <a:spcPct val="125000"/>
              </a:lnSpc>
              <a:spcBef>
                <a:spcPts val="0"/>
              </a:spcBef>
              <a:spcAft>
                <a:spcPts val="0"/>
              </a:spcAft>
              <a:buClrTx/>
              <a:buSzTx/>
              <a:buFontTx/>
            </a:pPr>
            <a:r>
              <a:rPr lang="zh-CN" altLang="en-US" sz="1600">
                <a:solidFill>
                  <a:schemeClr val="tx1"/>
                </a:solidFill>
                <a:effectLst>
                  <a:outerShdw blurRad="38100" dist="19050" dir="2700000" algn="tl" rotWithShape="0">
                    <a:schemeClr val="dk1">
                      <a:alpha val="40000"/>
                    </a:schemeClr>
                  </a:outerShdw>
                </a:effectLst>
              </a:rPr>
              <a:t>捐助信息列表</a:t>
            </a:r>
            <a:endParaRPr lang="zh-CN" altLang="en-US" sz="1600">
              <a:solidFill>
                <a:schemeClr val="tx1"/>
              </a:solidFill>
              <a:effectLst>
                <a:outerShdw blurRad="38100" dist="19050" dir="2700000" algn="tl" rotWithShape="0">
                  <a:schemeClr val="dk1">
                    <a:alpha val="40000"/>
                  </a:schemeClr>
                </a:outerShdw>
              </a:effectLst>
            </a:endParaRPr>
          </a:p>
        </p:txBody>
      </p:sp>
      <p:sp>
        <p:nvSpPr>
          <p:cNvPr id="15" name="矩形 14"/>
          <p:cNvSpPr/>
          <p:nvPr>
            <p:custDataLst>
              <p:tags r:id="rId7"/>
            </p:custDataLst>
          </p:nvPr>
        </p:nvSpPr>
        <p:spPr>
          <a:xfrm>
            <a:off x="6457315" y="3695065"/>
            <a:ext cx="3912870" cy="706755"/>
          </a:xfrm>
          <a:prstGeom prst="rect">
            <a:avLst/>
          </a:prstGeom>
          <a:noFill/>
          <a:ln>
            <a:noFill/>
          </a:ln>
        </p:spPr>
        <p:txBody>
          <a:bodyPr wrap="square" rtlCol="0" anchor="t">
            <a:spAutoFit/>
          </a:bodyPr>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a:solidFill>
                  <a:schemeClr val="tx1"/>
                </a:solidFill>
                <a:effectLst>
                  <a:outerShdw blurRad="38100" dist="19050" dir="2700000" algn="tl" rotWithShape="0">
                    <a:schemeClr val="dk1">
                      <a:alpha val="40000"/>
                    </a:schemeClr>
                  </a:outerShdw>
                </a:effectLst>
              </a:rPr>
              <a:t>捐助者可以清晰地看到自己每次捐助的记录</a:t>
            </a:r>
            <a:endParaRPr lang="zh-CN" altLang="en-US" sz="1600">
              <a:solidFill>
                <a:schemeClr val="tx1"/>
              </a:solidFill>
              <a:effectLst>
                <a:outerShdw blurRad="38100" dist="19050" dir="2700000" algn="tl" rotWithShape="0">
                  <a:schemeClr val="dk1">
                    <a:alpha val="40000"/>
                  </a:schemeClr>
                </a:outerShdw>
              </a:effectLst>
            </a:endParaRPr>
          </a:p>
        </p:txBody>
      </p:sp>
      <p:cxnSp>
        <p:nvCxnSpPr>
          <p:cNvPr id="9" name="肘形连接符 8"/>
          <p:cNvCxnSpPr/>
          <p:nvPr>
            <p:custDataLst>
              <p:tags r:id="rId8"/>
            </p:custDataLst>
          </p:nvPr>
        </p:nvCxnSpPr>
        <p:spPr>
          <a:xfrm>
            <a:off x="1544955" y="2008505"/>
            <a:ext cx="5898515" cy="1178560"/>
          </a:xfrm>
          <a:prstGeom prst="bentConnector3">
            <a:avLst>
              <a:gd name="adj1" fmla="val 50005"/>
            </a:avLst>
          </a:prstGeom>
          <a:ln w="28575" cmpd="sng">
            <a:solidFill>
              <a:srgbClr val="8AA5DC"/>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11" name="直接箭头连接符 10"/>
          <p:cNvCxnSpPr/>
          <p:nvPr/>
        </p:nvCxnSpPr>
        <p:spPr>
          <a:xfrm flipV="1">
            <a:off x="2827020" y="5148580"/>
            <a:ext cx="4572000" cy="114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圆角矩形 2"/>
          <p:cNvSpPr/>
          <p:nvPr>
            <p:custDataLst>
              <p:tags r:id="rId1"/>
            </p:custDataLst>
          </p:nvPr>
        </p:nvSpPr>
        <p:spPr>
          <a:xfrm>
            <a:off x="1367790" y="895350"/>
            <a:ext cx="2470785" cy="5795645"/>
          </a:xfrm>
          <a:prstGeom prst="roundRect">
            <a:avLst>
              <a:gd name="adj" fmla="val 8738"/>
            </a:avLst>
          </a:prstGeom>
          <a:blipFill rotWithShape="1">
            <a:blip r:embed="rId2"/>
            <a:stretch>
              <a:fillRect/>
            </a:stretch>
          </a:blipFill>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w="12700" cmpd="sng">
                <a:solidFill>
                  <a:schemeClr val="accent1">
                    <a:shade val="50000"/>
                  </a:schemeClr>
                </a:solidFill>
                <a:prstDash val="solid"/>
              </a:ln>
            </a:endParaRPr>
          </a:p>
        </p:txBody>
      </p:sp>
      <p:sp>
        <p:nvSpPr>
          <p:cNvPr id="6" name="矩形 5"/>
          <p:cNvSpPr/>
          <p:nvPr>
            <p:custDataLst>
              <p:tags r:id="rId3"/>
            </p:custDataLst>
          </p:nvPr>
        </p:nvSpPr>
        <p:spPr>
          <a:xfrm>
            <a:off x="5668010" y="769620"/>
            <a:ext cx="5491480" cy="521970"/>
          </a:xfrm>
          <a:prstGeom prst="rect">
            <a:avLst/>
          </a:prstGeom>
          <a:noFill/>
          <a:ln>
            <a:noFill/>
          </a:ln>
        </p:spPr>
        <p:txBody>
          <a:bodyPr wrap="none" rtlCol="0" anchor="t">
            <a:spAutoFit/>
          </a:bodyPr>
          <a:p>
            <a:pPr algn="ctr"/>
            <a:r>
              <a:rPr lang="zh-CN" altLang="en-US" sz="2800" b="1">
                <a:solidFill>
                  <a:srgbClr val="3075B5"/>
                </a:solidFill>
                <a:effectLst>
                  <a:outerShdw blurRad="38100" dist="25400" dir="5400000" algn="ctr" rotWithShape="0">
                    <a:srgbClr val="6E747A">
                      <a:alpha val="43000"/>
                    </a:srgbClr>
                  </a:outerShdw>
                </a:effectLst>
              </a:rPr>
              <a:t>捐助者端</a:t>
            </a:r>
            <a:r>
              <a:rPr lang="en-US" altLang="zh-CN" sz="2800" b="1">
                <a:solidFill>
                  <a:srgbClr val="3075B5"/>
                </a:solidFill>
                <a:effectLst>
                  <a:outerShdw blurRad="38100" dist="25400" dir="5400000" algn="ctr" rotWithShape="0">
                    <a:srgbClr val="6E747A">
                      <a:alpha val="43000"/>
                    </a:srgbClr>
                  </a:outerShdw>
                </a:effectLst>
              </a:rPr>
              <a:t> | </a:t>
            </a:r>
            <a:r>
              <a:rPr lang="zh-CN" altLang="en-US" sz="2800" b="1">
                <a:solidFill>
                  <a:srgbClr val="3075B5"/>
                </a:solidFill>
                <a:effectLst>
                  <a:outerShdw blurRad="38100" dist="25400" dir="5400000" algn="ctr" rotWithShape="0">
                    <a:srgbClr val="6E747A">
                      <a:alpha val="43000"/>
                    </a:srgbClr>
                  </a:outerShdw>
                </a:effectLst>
                <a:sym typeface="+mn-ea"/>
              </a:rPr>
              <a:t>捐助历史（月捐）页面</a:t>
            </a:r>
            <a:endParaRPr lang="zh-CN" altLang="en-US" sz="2800" b="1">
              <a:solidFill>
                <a:srgbClr val="3075B5"/>
              </a:solidFill>
              <a:effectLst>
                <a:outerShdw blurRad="38100" dist="25400" dir="5400000" algn="ctr" rotWithShape="0">
                  <a:srgbClr val="6E747A">
                    <a:alpha val="43000"/>
                  </a:srgbClr>
                </a:outerShdw>
              </a:effectLst>
            </a:endParaRPr>
          </a:p>
        </p:txBody>
      </p:sp>
      <p:sp>
        <p:nvSpPr>
          <p:cNvPr id="4" name="矩形 3"/>
          <p:cNvSpPr/>
          <p:nvPr>
            <p:custDataLst>
              <p:tags r:id="rId4"/>
            </p:custDataLst>
          </p:nvPr>
        </p:nvSpPr>
        <p:spPr>
          <a:xfrm>
            <a:off x="5531485" y="1489075"/>
            <a:ext cx="5764530" cy="1322070"/>
          </a:xfrm>
          <a:prstGeom prst="rect">
            <a:avLst/>
          </a:prstGeom>
          <a:noFill/>
          <a:ln>
            <a:noFill/>
          </a:ln>
        </p:spPr>
        <p:txBody>
          <a:bodyPr wrap="square" rtlCol="0" anchor="t">
            <a:spAutoFit/>
          </a:bodyPr>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a:effectLst>
                  <a:outerShdw blurRad="38100" dist="19050" dir="2700000" algn="tl" rotWithShape="0">
                    <a:schemeClr val="dk1">
                      <a:alpha val="40000"/>
                    </a:schemeClr>
                  </a:outerShdw>
                </a:effectLst>
                <a:sym typeface="+mn-ea"/>
              </a:rPr>
              <a:t>该页面用于捐助者查看自己的捐助总额、总次数总人数以及通过折线图的形式将该用户的每月捐助的记录展示出来，下面也以表格的形式列出每月的捐助额。用户可以点击分段器进行切换展示。</a:t>
            </a:r>
            <a:endParaRPr lang="zh-CN" altLang="en-US" sz="1600">
              <a:solidFill>
                <a:schemeClr val="tx1"/>
              </a:solidFill>
              <a:effectLst>
                <a:outerShdw blurRad="38100" dist="19050" dir="2700000" algn="tl" rotWithShape="0">
                  <a:schemeClr val="dk1">
                    <a:alpha val="40000"/>
                  </a:schemeClr>
                </a:outerShdw>
              </a:effectLst>
            </a:endParaRPr>
          </a:p>
        </p:txBody>
      </p:sp>
      <p:sp>
        <p:nvSpPr>
          <p:cNvPr id="12" name="矩形 11"/>
          <p:cNvSpPr/>
          <p:nvPr>
            <p:custDataLst>
              <p:tags r:id="rId5"/>
            </p:custDataLst>
          </p:nvPr>
        </p:nvSpPr>
        <p:spPr>
          <a:xfrm>
            <a:off x="7443470" y="2828925"/>
            <a:ext cx="1941195" cy="715645"/>
          </a:xfrm>
          <a:prstGeom prst="rect">
            <a:avLst/>
          </a:prstGeom>
          <a:solidFill>
            <a:srgbClr val="F4B08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indent="0" algn="ctr" fontAlgn="auto">
              <a:lnSpc>
                <a:spcPct val="125000"/>
              </a:lnSpc>
              <a:spcBef>
                <a:spcPts val="0"/>
              </a:spcBef>
              <a:spcAft>
                <a:spcPts val="0"/>
              </a:spcAft>
              <a:buClrTx/>
              <a:buSzTx/>
              <a:buFontTx/>
            </a:pPr>
            <a:r>
              <a:rPr lang="zh-CN" altLang="en-US" sz="1600">
                <a:solidFill>
                  <a:schemeClr val="tx1"/>
                </a:solidFill>
                <a:effectLst>
                  <a:outerShdw blurRad="38100" dist="19050" dir="2700000" algn="tl" rotWithShape="0">
                    <a:schemeClr val="dk1">
                      <a:alpha val="40000"/>
                    </a:schemeClr>
                  </a:outerShdw>
                </a:effectLst>
              </a:rPr>
              <a:t>月捐</a:t>
            </a:r>
            <a:endParaRPr lang="zh-CN" altLang="en-US" sz="1600">
              <a:solidFill>
                <a:schemeClr val="tx1"/>
              </a:solidFill>
              <a:effectLst>
                <a:outerShdw blurRad="38100" dist="19050" dir="2700000" algn="tl" rotWithShape="0">
                  <a:schemeClr val="dk1">
                    <a:alpha val="40000"/>
                  </a:schemeClr>
                </a:outerShdw>
              </a:effectLst>
            </a:endParaRPr>
          </a:p>
        </p:txBody>
      </p:sp>
      <p:sp>
        <p:nvSpPr>
          <p:cNvPr id="13" name="矩形 12"/>
          <p:cNvSpPr/>
          <p:nvPr>
            <p:custDataLst>
              <p:tags r:id="rId6"/>
            </p:custDataLst>
          </p:nvPr>
        </p:nvSpPr>
        <p:spPr>
          <a:xfrm>
            <a:off x="7443470" y="4631690"/>
            <a:ext cx="1941195" cy="715645"/>
          </a:xfrm>
          <a:prstGeom prst="rect">
            <a:avLst/>
          </a:prstGeom>
          <a:solidFill>
            <a:srgbClr val="FFE69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indent="0" algn="ctr" fontAlgn="auto">
              <a:lnSpc>
                <a:spcPct val="125000"/>
              </a:lnSpc>
              <a:spcBef>
                <a:spcPts val="0"/>
              </a:spcBef>
              <a:spcAft>
                <a:spcPts val="0"/>
              </a:spcAft>
              <a:buClrTx/>
              <a:buSzTx/>
              <a:buFontTx/>
            </a:pPr>
            <a:r>
              <a:rPr lang="zh-CN" altLang="en-US" sz="1600">
                <a:solidFill>
                  <a:schemeClr val="tx1"/>
                </a:solidFill>
                <a:effectLst>
                  <a:outerShdw blurRad="38100" dist="19050" dir="2700000" algn="tl" rotWithShape="0">
                    <a:schemeClr val="dk1">
                      <a:alpha val="40000"/>
                    </a:schemeClr>
                  </a:outerShdw>
                </a:effectLst>
              </a:rPr>
              <a:t>月捐信息折线图</a:t>
            </a:r>
            <a:endParaRPr lang="zh-CN" altLang="en-US" sz="1600">
              <a:solidFill>
                <a:schemeClr val="tx1"/>
              </a:solidFill>
              <a:effectLst>
                <a:outerShdw blurRad="38100" dist="19050" dir="2700000" algn="tl" rotWithShape="0">
                  <a:schemeClr val="dk1">
                    <a:alpha val="40000"/>
                  </a:schemeClr>
                </a:outerShdw>
              </a:effectLst>
            </a:endParaRPr>
          </a:p>
        </p:txBody>
      </p:sp>
      <p:sp>
        <p:nvSpPr>
          <p:cNvPr id="14" name="矩形 13"/>
          <p:cNvSpPr/>
          <p:nvPr>
            <p:custDataLst>
              <p:tags r:id="rId7"/>
            </p:custDataLst>
          </p:nvPr>
        </p:nvSpPr>
        <p:spPr>
          <a:xfrm>
            <a:off x="6457315" y="3695065"/>
            <a:ext cx="3912870" cy="706755"/>
          </a:xfrm>
          <a:prstGeom prst="rect">
            <a:avLst/>
          </a:prstGeom>
          <a:noFill/>
          <a:ln>
            <a:noFill/>
          </a:ln>
        </p:spPr>
        <p:txBody>
          <a:bodyPr wrap="square" rtlCol="0" anchor="t">
            <a:spAutoFit/>
          </a:bodyPr>
          <a:p>
            <a:pPr indent="406400" algn="l" fontAlgn="auto">
              <a:lnSpc>
                <a:spcPct val="125000"/>
              </a:lnSpc>
              <a:spcBef>
                <a:spcPts val="0"/>
              </a:spcBef>
              <a:spcAft>
                <a:spcPts val="0"/>
              </a:spcAft>
              <a:extLst>
                <a:ext uri="{35155182-B16C-46BC-9424-99874614C6A1}">
                  <wpsdc:indentchars xmlns:wpsdc="http://www.wps.cn/officeDocument/2017/drawingmlCustomData" val="200" checksum="1740828767"/>
                </a:ext>
              </a:extLst>
            </a:pPr>
            <a:r>
              <a:rPr lang="zh-CN" altLang="en-US" sz="1600">
                <a:solidFill>
                  <a:schemeClr val="tx1"/>
                </a:solidFill>
                <a:effectLst>
                  <a:outerShdw blurRad="38100" dist="19050" dir="2700000" algn="tl" rotWithShape="0">
                    <a:schemeClr val="dk1">
                      <a:alpha val="40000"/>
                    </a:schemeClr>
                  </a:outerShdw>
                </a:effectLst>
              </a:rPr>
              <a:t>捐助者可以清晰地看到自己每月捐助的记录</a:t>
            </a:r>
            <a:endParaRPr lang="zh-CN" altLang="en-US" sz="1600">
              <a:solidFill>
                <a:schemeClr val="tx1"/>
              </a:solidFill>
              <a:effectLst>
                <a:outerShdw blurRad="38100" dist="19050" dir="2700000" algn="tl" rotWithShape="0">
                  <a:schemeClr val="dk1">
                    <a:alpha val="40000"/>
                  </a:schemeClr>
                </a:outerShdw>
              </a:effectLst>
            </a:endParaRPr>
          </a:p>
        </p:txBody>
      </p:sp>
      <p:cxnSp>
        <p:nvCxnSpPr>
          <p:cNvPr id="17" name="肘形连接符 16"/>
          <p:cNvCxnSpPr/>
          <p:nvPr>
            <p:custDataLst>
              <p:tags r:id="rId8"/>
            </p:custDataLst>
          </p:nvPr>
        </p:nvCxnSpPr>
        <p:spPr>
          <a:xfrm>
            <a:off x="2787650" y="2504440"/>
            <a:ext cx="4655820" cy="682625"/>
          </a:xfrm>
          <a:prstGeom prst="bentConnector3">
            <a:avLst>
              <a:gd name="adj1" fmla="val 50014"/>
            </a:avLst>
          </a:prstGeom>
          <a:ln w="28575" cmpd="sng">
            <a:solidFill>
              <a:srgbClr val="8AA5DC"/>
            </a:solidFill>
            <a:prstDash val="solid"/>
            <a:tailEnd type="arrow"/>
          </a:ln>
        </p:spPr>
        <p:style>
          <a:lnRef idx="2">
            <a:schemeClr val="accent1"/>
          </a:lnRef>
          <a:fillRef idx="0">
            <a:srgbClr val="FFFFFF"/>
          </a:fillRef>
          <a:effectRef idx="0">
            <a:srgbClr val="FFFFFF"/>
          </a:effectRef>
          <a:fontRef idx="minor">
            <a:schemeClr val="tx1"/>
          </a:fontRef>
        </p:style>
      </p:cxnSp>
      <p:sp>
        <p:nvSpPr>
          <p:cNvPr id="18" name="矩形 17"/>
          <p:cNvSpPr/>
          <p:nvPr>
            <p:custDataLst>
              <p:tags r:id="rId9"/>
            </p:custDataLst>
          </p:nvPr>
        </p:nvSpPr>
        <p:spPr>
          <a:xfrm>
            <a:off x="7443470" y="5767705"/>
            <a:ext cx="1941195" cy="715645"/>
          </a:xfrm>
          <a:prstGeom prst="rect">
            <a:avLst/>
          </a:prstGeom>
          <a:solidFill>
            <a:srgbClr val="93C2F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indent="0" algn="ctr" fontAlgn="auto">
              <a:lnSpc>
                <a:spcPct val="125000"/>
              </a:lnSpc>
              <a:spcBef>
                <a:spcPts val="0"/>
              </a:spcBef>
              <a:spcAft>
                <a:spcPts val="0"/>
              </a:spcAft>
              <a:buClrTx/>
              <a:buSzTx/>
              <a:buFontTx/>
            </a:pPr>
            <a:r>
              <a:rPr lang="zh-CN" altLang="en-US" sz="1600">
                <a:solidFill>
                  <a:schemeClr val="tx1"/>
                </a:solidFill>
                <a:effectLst>
                  <a:outerShdw blurRad="38100" dist="19050" dir="2700000" algn="tl" rotWithShape="0">
                    <a:schemeClr val="dk1">
                      <a:alpha val="40000"/>
                    </a:schemeClr>
                  </a:outerShdw>
                </a:effectLst>
              </a:rPr>
              <a:t>月捐数据</a:t>
            </a:r>
            <a:endParaRPr lang="zh-CN" altLang="en-US" sz="1600">
              <a:solidFill>
                <a:schemeClr val="tx1"/>
              </a:solidFill>
              <a:effectLst>
                <a:outerShdw blurRad="38100" dist="19050" dir="2700000" algn="tl" rotWithShape="0">
                  <a:schemeClr val="dk1">
                    <a:alpha val="40000"/>
                  </a:schemeClr>
                </a:outerShdw>
              </a:effectLst>
            </a:endParaRPr>
          </a:p>
        </p:txBody>
      </p:sp>
      <p:cxnSp>
        <p:nvCxnSpPr>
          <p:cNvPr id="19" name="肘形连接符 18"/>
          <p:cNvCxnSpPr/>
          <p:nvPr>
            <p:custDataLst>
              <p:tags r:id="rId10"/>
            </p:custDataLst>
          </p:nvPr>
        </p:nvCxnSpPr>
        <p:spPr>
          <a:xfrm>
            <a:off x="3572510" y="3705225"/>
            <a:ext cx="3870960" cy="1363980"/>
          </a:xfrm>
          <a:prstGeom prst="bentConnector3">
            <a:avLst>
              <a:gd name="adj1" fmla="val 50016"/>
            </a:avLst>
          </a:prstGeom>
          <a:ln w="28575" cmpd="sng">
            <a:solidFill>
              <a:srgbClr val="8AA5DC"/>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20" name="肘形连接符 19"/>
          <p:cNvCxnSpPr>
            <a:endCxn id="18" idx="1"/>
          </p:cNvCxnSpPr>
          <p:nvPr>
            <p:custDataLst>
              <p:tags r:id="rId11"/>
            </p:custDataLst>
          </p:nvPr>
        </p:nvCxnSpPr>
        <p:spPr>
          <a:xfrm>
            <a:off x="3572510" y="5622290"/>
            <a:ext cx="3870960" cy="503555"/>
          </a:xfrm>
          <a:prstGeom prst="bentConnector3">
            <a:avLst>
              <a:gd name="adj1" fmla="val 50016"/>
            </a:avLst>
          </a:prstGeom>
          <a:ln w="28575" cmpd="sng">
            <a:solidFill>
              <a:srgbClr val="8AA5DC"/>
            </a:solidFill>
            <a:prstDash val="solid"/>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commondata" val="eyJoZGlkIjoiNjM2OWMyYzM1N2Y3YjRmMzdjNTNiNzk3ZWFjZDU1NTgifQ=="/>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1816</Words>
  <Application>WPS 演示</Application>
  <PresentationFormat>宽屏</PresentationFormat>
  <Paragraphs>195</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Wingdings</vt:lpstr>
      <vt:lpstr>微软雅黑</vt:lpstr>
      <vt:lpstr>Calibri</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黄明昊</cp:lastModifiedBy>
  <cp:revision>19</cp:revision>
  <dcterms:created xsi:type="dcterms:W3CDTF">2023-11-14T12:20:00Z</dcterms:created>
  <dcterms:modified xsi:type="dcterms:W3CDTF">2023-11-15T03:16:11Z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B2DC5433665045E58E9EFCB222854575_13</vt:lpwstr>
  </property>
  <property fmtid="{D5CDD505-2E9C-101B-9397-08002B2CF9AE}" pid="3" name="KSOProductBuildVer">
    <vt:lpwstr>2052-12.1.0.15933</vt:lpwstr>
  </property>
</Properties>
</file>