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2F8"/>
    <a:srgbClr val="3075B5"/>
    <a:srgbClr val="74A6D1"/>
    <a:srgbClr val="95C5FC"/>
    <a:srgbClr val="B2B2B2"/>
    <a:srgbClr val="FFE699"/>
    <a:srgbClr val="8AA5DC"/>
    <a:srgbClr val="F4B084"/>
    <a:srgbClr val="EDA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rcRect r="576"/>
          <a:stretch>
            <a:fillRect/>
          </a:stretch>
        </p:blipFill>
        <p:spPr>
          <a:xfrm>
            <a:off x="1807845" y="202565"/>
            <a:ext cx="3067050" cy="6452235"/>
          </a:xfrm>
          <a:prstGeom prst="roundRect">
            <a:avLst>
              <a:gd name="adj" fmla="val 9736"/>
            </a:avLst>
          </a:prstGeom>
        </p:spPr>
      </p:pic>
      <p:sp>
        <p:nvSpPr>
          <p:cNvPr id="6" name="矩形 5"/>
          <p:cNvSpPr/>
          <p:nvPr/>
        </p:nvSpPr>
        <p:spPr>
          <a:xfrm>
            <a:off x="6734810" y="769620"/>
            <a:ext cx="33578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307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儿童端</a:t>
            </a:r>
            <a:r>
              <a:rPr lang="en-US" altLang="zh-CN" sz="2800" b="1">
                <a:solidFill>
                  <a:srgbClr val="307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| </a:t>
            </a:r>
            <a:r>
              <a:rPr lang="zh-CN" altLang="en-US" sz="2800" b="1">
                <a:solidFill>
                  <a:srgbClr val="3075B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任务主页面</a:t>
            </a:r>
            <a:endParaRPr lang="zh-CN" altLang="en-US" sz="2800" b="1">
              <a:solidFill>
                <a:srgbClr val="3075B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31485" y="1489075"/>
            <a:ext cx="576453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4064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该页面用于儿童查看个人积分情况、必做与选做任务并进一步完成。在这个页面中会呈现获得积分柱状图、必做与选做任务列表以及简单的任务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描述。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43470" y="2828925"/>
            <a:ext cx="1941195" cy="715645"/>
          </a:xfrm>
          <a:prstGeom prst="rect">
            <a:avLst/>
          </a:prstGeom>
          <a:solidFill>
            <a:srgbClr val="F4B08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任务参与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肘形连接符 8"/>
          <p:cNvCxnSpPr>
            <a:endCxn id="8" idx="1"/>
          </p:cNvCxnSpPr>
          <p:nvPr/>
        </p:nvCxnSpPr>
        <p:spPr>
          <a:xfrm>
            <a:off x="3721735" y="1798955"/>
            <a:ext cx="3721735" cy="1388110"/>
          </a:xfrm>
          <a:prstGeom prst="bentConnector3">
            <a:avLst>
              <a:gd name="adj1" fmla="val 38013"/>
            </a:avLst>
          </a:prstGeom>
          <a:ln w="28575" cmpd="sng">
            <a:solidFill>
              <a:srgbClr val="8AA5DC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7443470" y="4631690"/>
            <a:ext cx="1941195" cy="715645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完成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肘形连接符 13"/>
          <p:cNvCxnSpPr>
            <a:endCxn id="10" idx="1"/>
          </p:cNvCxnSpPr>
          <p:nvPr>
            <p:custDataLst>
              <p:tags r:id="rId3"/>
            </p:custDataLst>
          </p:nvPr>
        </p:nvCxnSpPr>
        <p:spPr>
          <a:xfrm>
            <a:off x="4424045" y="4232910"/>
            <a:ext cx="3019425" cy="756920"/>
          </a:xfrm>
          <a:prstGeom prst="bentConnector3">
            <a:avLst>
              <a:gd name="adj1" fmla="val 23491"/>
            </a:avLst>
          </a:prstGeom>
          <a:ln w="28575" cmpd="sng">
            <a:solidFill>
              <a:srgbClr val="8AA5DC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6457315" y="3679825"/>
            <a:ext cx="39128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4064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儿童可以在此处清晰的看到当月的任务参与和完成情况，以柱状图的形式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表示。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6457315" y="5592445"/>
            <a:ext cx="391287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indent="406400" algn="l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儿童可以通过此按钮跳转至答卷页面完成或回顾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任务。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10092690" y="140970"/>
            <a:ext cx="1941195" cy="715645"/>
          </a:xfrm>
          <a:prstGeom prst="rect">
            <a:avLst/>
          </a:prstGeom>
          <a:solidFill>
            <a:srgbClr val="93C2F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0" algn="ctr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可能会</a:t>
            </a:r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用到的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zZmNDYxOGE3ZThlMTI2OWEzZGIyYTljNzVjMzJiZGQ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Feieieieieieiei菲</cp:lastModifiedBy>
  <cp:revision>13</cp:revision>
  <dcterms:created xsi:type="dcterms:W3CDTF">2023-11-14T12:20:00Z</dcterms:created>
  <dcterms:modified xsi:type="dcterms:W3CDTF">2023-11-14T13:11:31Z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676C62F91D954032BEA26ED3487630E4_12</vt:lpwstr>
  </property>
  <property fmtid="{D5CDD505-2E9C-101B-9397-08002B2CF9AE}" pid="3" name="KSOProductBuildVer">
    <vt:lpwstr>2052-12.1.0.15712</vt:lpwstr>
  </property>
</Properties>
</file>