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1571612"/>
            <a:ext cx="6500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zh-CN" altLang="en-US" sz="2400" b="1" dirty="0" smtClean="0"/>
              <a:t>计算流程简单介绍及演示</a:t>
            </a:r>
            <a:endParaRPr lang="en-US" altLang="zh-CN" sz="2400" b="1" dirty="0" smtClean="0"/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zh-CN" altLang="en-US" sz="2400" b="1" dirty="0" smtClean="0"/>
              <a:t>检验方法及演示</a:t>
            </a:r>
            <a:endParaRPr lang="en-US" altLang="zh-CN" sz="2400" b="1" dirty="0" smtClean="0"/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zh-CN" altLang="en-US" sz="2400" b="1" dirty="0" smtClean="0"/>
              <a:t>改进讨论</a:t>
            </a:r>
            <a:endParaRPr lang="en-US" altLang="zh-CN" sz="2400" b="1" dirty="0" smtClean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计算流程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en-US" altLang="zh-CN" sz="2000" dirty="0" smtClean="0">
                <a:latin typeface="+mn-ea"/>
              </a:rPr>
              <a:t>LED</a:t>
            </a:r>
            <a:r>
              <a:rPr lang="zh-CN" altLang="en-US" sz="2000" dirty="0" smtClean="0">
                <a:latin typeface="+mn-ea"/>
              </a:rPr>
              <a:t>功率谱的生成（谱函数</a:t>
            </a:r>
            <a:r>
              <a:rPr lang="en-US" altLang="zh-CN" sz="2000" dirty="0" smtClean="0">
                <a:latin typeface="+mn-ea"/>
              </a:rPr>
              <a:t>&gt;&gt;&gt;</a:t>
            </a:r>
            <a:r>
              <a:rPr lang="zh-CN" altLang="en-US" sz="2000" dirty="0" smtClean="0">
                <a:latin typeface="+mn-ea"/>
              </a:rPr>
              <a:t>高斯函数：峰值波长，半宽、总功率）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en-US" altLang="zh-CN" sz="2000" dirty="0" smtClean="0"/>
              <a:t>LED</a:t>
            </a:r>
            <a:r>
              <a:rPr lang="zh-CN" altLang="en-US" sz="2000" dirty="0" smtClean="0"/>
              <a:t>光效、色温、显色指数的</a:t>
            </a:r>
            <a:r>
              <a:rPr lang="zh-CN" altLang="en-US" sz="2000" dirty="0" smtClean="0"/>
              <a:t>计算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验证</a:t>
            </a:r>
            <a:r>
              <a:rPr lang="zh-CN" altLang="en-US" sz="2400" b="1" dirty="0" smtClean="0"/>
              <a:t>流程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86808" cy="177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zh-CN" altLang="en-US" sz="2000" dirty="0" smtClean="0"/>
              <a:t>光谱的验证</a:t>
            </a:r>
            <a:endParaRPr lang="en-US" altLang="zh-CN" sz="2000" dirty="0" smtClean="0"/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zh-CN" altLang="en-US" sz="2000" dirty="0" smtClean="0"/>
              <a:t>色温</a:t>
            </a:r>
            <a:r>
              <a:rPr lang="zh-CN" altLang="en-US" sz="2000" dirty="0" smtClean="0"/>
              <a:t>、显色指数</a:t>
            </a:r>
            <a:r>
              <a:rPr lang="zh-CN" altLang="en-US" sz="2000" dirty="0" smtClean="0"/>
              <a:t>的验证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RGB</a:t>
            </a:r>
            <a:r>
              <a:rPr lang="zh-CN" altLang="en-US" sz="2000" b="1" dirty="0" smtClean="0"/>
              <a:t>三色</a:t>
            </a:r>
            <a:r>
              <a:rPr lang="en-US" altLang="zh-CN" sz="2000" b="1" dirty="0" smtClean="0"/>
              <a:t>LED</a:t>
            </a:r>
            <a:r>
              <a:rPr lang="zh-CN" altLang="en-US" sz="2000" b="1" dirty="0" smtClean="0"/>
              <a:t>一定参数范围内，寻找显色指数最高的配色方案</a:t>
            </a:r>
            <a:endParaRPr lang="zh-CN" altLang="en-US" sz="2000" b="1" dirty="0"/>
          </a:p>
        </p:txBody>
      </p:sp>
      <p:pic>
        <p:nvPicPr>
          <p:cNvPr id="6" name="图片 5" descr="捕获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85794"/>
            <a:ext cx="6072230" cy="2857520"/>
          </a:xfrm>
          <a:prstGeom prst="rect">
            <a:avLst/>
          </a:prstGeom>
        </p:spPr>
      </p:pic>
      <p:pic>
        <p:nvPicPr>
          <p:cNvPr id="7" name="图片 6" descr="figure_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3505829"/>
            <a:ext cx="6429388" cy="3137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固定红光和绿光</a:t>
            </a:r>
            <a:r>
              <a:rPr lang="en-US" altLang="zh-CN" sz="2000" b="1" dirty="0" smtClean="0"/>
              <a:t>LED</a:t>
            </a:r>
            <a:r>
              <a:rPr lang="zh-CN" altLang="en-US" sz="2000" b="1" dirty="0" smtClean="0"/>
              <a:t>参数，寻找光效最高的配色方案</a:t>
            </a:r>
            <a:endParaRPr lang="zh-CN" altLang="en-US" sz="2000" b="1" dirty="0"/>
          </a:p>
        </p:txBody>
      </p:sp>
      <p:pic>
        <p:nvPicPr>
          <p:cNvPr id="5" name="图片 4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85794"/>
            <a:ext cx="6429420" cy="3000396"/>
          </a:xfrm>
          <a:prstGeom prst="rect">
            <a:avLst/>
          </a:prstGeom>
        </p:spPr>
      </p:pic>
      <p:pic>
        <p:nvPicPr>
          <p:cNvPr id="8" name="图片 7" descr="figur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3714752"/>
            <a:ext cx="6715172" cy="2743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显指</a:t>
            </a:r>
            <a:r>
              <a:rPr lang="en-US" altLang="zh-CN" sz="2000" b="1" dirty="0" smtClean="0"/>
              <a:t>&gt;70</a:t>
            </a:r>
            <a:r>
              <a:rPr lang="zh-CN" altLang="en-US" sz="2000" b="1" dirty="0" smtClean="0"/>
              <a:t>，寻找光效最高的配色方案</a:t>
            </a:r>
            <a:endParaRPr lang="zh-CN" altLang="en-US" sz="2000" b="1" dirty="0"/>
          </a:p>
        </p:txBody>
      </p:sp>
      <p:pic>
        <p:nvPicPr>
          <p:cNvPr id="6" name="图片 5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85794"/>
            <a:ext cx="6143668" cy="3000396"/>
          </a:xfrm>
          <a:prstGeom prst="rect">
            <a:avLst/>
          </a:prstGeom>
        </p:spPr>
      </p:pic>
      <p:pic>
        <p:nvPicPr>
          <p:cNvPr id="7" name="图片 6" descr="figur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3786190"/>
            <a:ext cx="6229376" cy="28146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94</Words>
  <PresentationFormat>全屏显示(4:3)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huangyang</dc:creator>
  <cp:lastModifiedBy>huangyang</cp:lastModifiedBy>
  <cp:revision>9</cp:revision>
  <dcterms:created xsi:type="dcterms:W3CDTF">2016-11-15T09:12:14Z</dcterms:created>
  <dcterms:modified xsi:type="dcterms:W3CDTF">2016-11-16T01:59:41Z</dcterms:modified>
</cp:coreProperties>
</file>