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313" r:id="rId3"/>
    <p:sldId id="343" r:id="rId4"/>
    <p:sldId id="344" r:id="rId5"/>
    <p:sldId id="281" r:id="rId6"/>
    <p:sldId id="302" r:id="rId7"/>
    <p:sldId id="338" r:id="rId8"/>
    <p:sldId id="328" r:id="rId9"/>
    <p:sldId id="349" r:id="rId10"/>
    <p:sldId id="347" r:id="rId11"/>
    <p:sldId id="345" r:id="rId12"/>
    <p:sldId id="348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5E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93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FCDAA22-BC8B-474F-A3E2-CDF22B027332}" type="presOf" srcId="{8C92A023-B595-4B7E-9FD1-86305B47363F}" destId="{50136136-88FE-4DF6-8FA4-B5B4CAB71F10}" srcOrd="2" destOrd="0" presId="urn:microsoft.com/office/officeart/2005/8/layout/gear1"/>
    <dgm:cxn modelId="{67E27292-12A9-4AC0-8C6D-365ABA63ECBE}" type="presOf" srcId="{37FDA6AE-027B-4120-90CE-09301A415796}" destId="{C7E3621A-60EB-45DA-B405-5D6087090EB3}" srcOrd="0" destOrd="0" presId="urn:microsoft.com/office/officeart/2005/8/layout/gear1"/>
    <dgm:cxn modelId="{C283C4F2-6E62-4F7D-9C61-E29DDB629984}" type="presOf" srcId="{12A631F8-73E8-4437-A632-1DA4C96C2081}" destId="{571C1667-74E2-4E8D-8249-B4E761F0F1AE}" srcOrd="0" destOrd="0" presId="urn:microsoft.com/office/officeart/2005/8/layout/gear1"/>
    <dgm:cxn modelId="{8A20CFEF-BEB2-4063-AE04-67BDA4BF32E7}" type="presOf" srcId="{8C92A023-B595-4B7E-9FD1-86305B47363F}" destId="{A68F1EF0-DB04-444A-B80A-C296946C1C32}" srcOrd="1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8C57C903-70BC-4B12-A2C4-96152D153BC4}" type="presOf" srcId="{ABB6AAD5-BB22-443A-B98E-11707CBE16C9}" destId="{37536662-69D0-4BBC-B3B0-1F4997E24C33}" srcOrd="0" destOrd="0" presId="urn:microsoft.com/office/officeart/2005/8/layout/gear1"/>
    <dgm:cxn modelId="{2FF4F89A-4122-4D03-8E21-668949857682}" type="presOf" srcId="{62F3A35F-EA2B-462C-89DA-224952DBD84B}" destId="{F7A27FC4-B8D6-4E05-B781-45BFA4ECCBE1}" srcOrd="0" destOrd="0" presId="urn:microsoft.com/office/officeart/2005/8/layout/gear1"/>
    <dgm:cxn modelId="{96766B0F-E918-41DC-95EF-DB6081B1F4F3}" type="presOf" srcId="{AACFA7FC-124D-47F0-AAB7-D837F03A13D6}" destId="{B1C00099-F839-4B88-A75C-DBB4B9ADCF51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9E15E796-F10A-45A2-85EF-12D5707C41E9}" type="presOf" srcId="{37FDA6AE-027B-4120-90CE-09301A415796}" destId="{10B37C1D-4F56-4436-8720-48A6A56A1B4D}" srcOrd="2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C4ECFBEC-E82C-4DAC-9147-DBA66E4DDF40}" type="presOf" srcId="{8C92A023-B595-4B7E-9FD1-86305B47363F}" destId="{FD7956DC-C5EA-4A51-B2A1-48A047E8A937}" srcOrd="0" destOrd="0" presId="urn:microsoft.com/office/officeart/2005/8/layout/gear1"/>
    <dgm:cxn modelId="{92049CDE-8DC2-44AB-8DC6-F24F51B02511}" type="presOf" srcId="{45610BF7-B096-4636-A867-71803911F6BC}" destId="{B7483B8C-CABF-4BD6-805A-7FCDD0BB865C}" srcOrd="0" destOrd="0" presId="urn:microsoft.com/office/officeart/2005/8/layout/gear1"/>
    <dgm:cxn modelId="{E215C9E8-0096-4210-8747-A3490DC76A6C}" type="presOf" srcId="{62F3A35F-EA2B-462C-89DA-224952DBD84B}" destId="{C7EB6A1E-EAB3-4B2A-BFDD-2D475E4D4ACD}" srcOrd="1" destOrd="0" presId="urn:microsoft.com/office/officeart/2005/8/layout/gear1"/>
    <dgm:cxn modelId="{99214DD0-23EE-41B4-8BFF-56C38788CEE8}" type="presOf" srcId="{8C92A023-B595-4B7E-9FD1-86305B47363F}" destId="{AAC26063-8E6B-49CF-929A-CCC8D66E43FA}" srcOrd="3" destOrd="0" presId="urn:microsoft.com/office/officeart/2005/8/layout/gear1"/>
    <dgm:cxn modelId="{0010898B-4CED-474F-8305-E2AAC5FE8E80}" type="presOf" srcId="{62F3A35F-EA2B-462C-89DA-224952DBD84B}" destId="{2A5E2C02-0ABF-44E6-9F46-E033A131714F}" srcOrd="2" destOrd="0" presId="urn:microsoft.com/office/officeart/2005/8/layout/gear1"/>
    <dgm:cxn modelId="{A6F95A9B-A3EA-47CD-B2FF-0813A0BB0315}" type="presOf" srcId="{37FDA6AE-027B-4120-90CE-09301A415796}" destId="{EF74079A-F63E-4E20-9822-0CE8B80427A2}" srcOrd="1" destOrd="0" presId="urn:microsoft.com/office/officeart/2005/8/layout/gear1"/>
    <dgm:cxn modelId="{7220A3DA-041E-46F5-A9E3-57FDDB0CDF60}" type="presParOf" srcId="{37536662-69D0-4BBC-B3B0-1F4997E24C33}" destId="{F7A27FC4-B8D6-4E05-B781-45BFA4ECCBE1}" srcOrd="0" destOrd="0" presId="urn:microsoft.com/office/officeart/2005/8/layout/gear1"/>
    <dgm:cxn modelId="{F03E8F0F-4252-4F31-A4A9-8C92246DD75E}" type="presParOf" srcId="{37536662-69D0-4BBC-B3B0-1F4997E24C33}" destId="{C7EB6A1E-EAB3-4B2A-BFDD-2D475E4D4ACD}" srcOrd="1" destOrd="0" presId="urn:microsoft.com/office/officeart/2005/8/layout/gear1"/>
    <dgm:cxn modelId="{D4CEC013-CC35-4E37-8DF6-3971472ACF95}" type="presParOf" srcId="{37536662-69D0-4BBC-B3B0-1F4997E24C33}" destId="{2A5E2C02-0ABF-44E6-9F46-E033A131714F}" srcOrd="2" destOrd="0" presId="urn:microsoft.com/office/officeart/2005/8/layout/gear1"/>
    <dgm:cxn modelId="{6CD8A0BE-8413-4A67-94A1-7BD720BB6257}" type="presParOf" srcId="{37536662-69D0-4BBC-B3B0-1F4997E24C33}" destId="{C7E3621A-60EB-45DA-B405-5D6087090EB3}" srcOrd="3" destOrd="0" presId="urn:microsoft.com/office/officeart/2005/8/layout/gear1"/>
    <dgm:cxn modelId="{2C7AC7E0-6084-4510-B015-57500F2D1D92}" type="presParOf" srcId="{37536662-69D0-4BBC-B3B0-1F4997E24C33}" destId="{EF74079A-F63E-4E20-9822-0CE8B80427A2}" srcOrd="4" destOrd="0" presId="urn:microsoft.com/office/officeart/2005/8/layout/gear1"/>
    <dgm:cxn modelId="{0AE85E2D-1E03-4AEE-9721-951C82EDF2CE}" type="presParOf" srcId="{37536662-69D0-4BBC-B3B0-1F4997E24C33}" destId="{10B37C1D-4F56-4436-8720-48A6A56A1B4D}" srcOrd="5" destOrd="0" presId="urn:microsoft.com/office/officeart/2005/8/layout/gear1"/>
    <dgm:cxn modelId="{D93558BD-6407-4EB0-B5FE-E0AECE7F5098}" type="presParOf" srcId="{37536662-69D0-4BBC-B3B0-1F4997E24C33}" destId="{FD7956DC-C5EA-4A51-B2A1-48A047E8A937}" srcOrd="6" destOrd="0" presId="urn:microsoft.com/office/officeart/2005/8/layout/gear1"/>
    <dgm:cxn modelId="{5D8EC570-D0C0-4D33-9304-66B7C65FD802}" type="presParOf" srcId="{37536662-69D0-4BBC-B3B0-1F4997E24C33}" destId="{A68F1EF0-DB04-444A-B80A-C296946C1C32}" srcOrd="7" destOrd="0" presId="urn:microsoft.com/office/officeart/2005/8/layout/gear1"/>
    <dgm:cxn modelId="{8294FBAA-9349-4FE8-9BBD-B8480F28A65B}" type="presParOf" srcId="{37536662-69D0-4BBC-B3B0-1F4997E24C33}" destId="{50136136-88FE-4DF6-8FA4-B5B4CAB71F10}" srcOrd="8" destOrd="0" presId="urn:microsoft.com/office/officeart/2005/8/layout/gear1"/>
    <dgm:cxn modelId="{4E3CCD6F-07DE-447A-B291-00DAD16FE701}" type="presParOf" srcId="{37536662-69D0-4BBC-B3B0-1F4997E24C33}" destId="{AAC26063-8E6B-49CF-929A-CCC8D66E43FA}" srcOrd="9" destOrd="0" presId="urn:microsoft.com/office/officeart/2005/8/layout/gear1"/>
    <dgm:cxn modelId="{EF93F32E-1481-4AB7-9D3D-1E58BCDB370B}" type="presParOf" srcId="{37536662-69D0-4BBC-B3B0-1F4997E24C33}" destId="{571C1667-74E2-4E8D-8249-B4E761F0F1AE}" srcOrd="10" destOrd="0" presId="urn:microsoft.com/office/officeart/2005/8/layout/gear1"/>
    <dgm:cxn modelId="{A3D1B15C-DA39-4B43-96FF-295FFFBD629A}" type="presParOf" srcId="{37536662-69D0-4BBC-B3B0-1F4997E24C33}" destId="{B1C00099-F839-4B88-A75C-DBB4B9ADCF51}" srcOrd="11" destOrd="0" presId="urn:microsoft.com/office/officeart/2005/8/layout/gear1"/>
    <dgm:cxn modelId="{0012CDED-5208-4CCB-8C3C-75FBDB244DFA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970582" y="1006926"/>
          <a:ext cx="1186267" cy="1186267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209074" y="1284803"/>
        <a:ext cx="709283" cy="609766"/>
      </dsp:txXfrm>
    </dsp:sp>
    <dsp:sp modelId="{C7E3621A-60EB-45DA-B405-5D6087090EB3}">
      <dsp:nvSpPr>
        <dsp:cNvPr id="0" name=""/>
        <dsp:cNvSpPr/>
      </dsp:nvSpPr>
      <dsp:spPr>
        <a:xfrm>
          <a:off x="280390" y="726536"/>
          <a:ext cx="862740" cy="86274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497587" y="945046"/>
        <a:ext cx="428346" cy="425720"/>
      </dsp:txXfrm>
    </dsp:sp>
    <dsp:sp modelId="{FD7956DC-C5EA-4A51-B2A1-48A047E8A937}">
      <dsp:nvSpPr>
        <dsp:cNvPr id="0" name=""/>
        <dsp:cNvSpPr/>
      </dsp:nvSpPr>
      <dsp:spPr>
        <a:xfrm rot="20700000">
          <a:off x="763612" y="131333"/>
          <a:ext cx="845309" cy="845309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949014" y="316734"/>
        <a:ext cx="474507" cy="474507"/>
      </dsp:txXfrm>
    </dsp:sp>
    <dsp:sp modelId="{571C1667-74E2-4E8D-8249-B4E761F0F1AE}">
      <dsp:nvSpPr>
        <dsp:cNvPr id="0" name=""/>
        <dsp:cNvSpPr/>
      </dsp:nvSpPr>
      <dsp:spPr>
        <a:xfrm>
          <a:off x="858681" y="839361"/>
          <a:ext cx="1518422" cy="1518422"/>
        </a:xfrm>
        <a:prstGeom prst="circularArrow">
          <a:avLst>
            <a:gd name="adj1" fmla="val 4688"/>
            <a:gd name="adj2" fmla="val 299029"/>
            <a:gd name="adj3" fmla="val 2432898"/>
            <a:gd name="adj4" fmla="val 16053995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27600" y="544388"/>
          <a:ext cx="1103228" cy="11032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568084" y="-45077"/>
          <a:ext cx="1189502" cy="11895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5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50878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608"/>
            <a:ext cx="1829060" cy="19814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9061" y="-608"/>
            <a:ext cx="1829060" cy="19814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6820" y="-608"/>
            <a:ext cx="1829060" cy="19814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5880" y="-608"/>
            <a:ext cx="1829060" cy="19814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-1300" y="4876521"/>
            <a:ext cx="1829060" cy="19814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7760" y="4874022"/>
            <a:ext cx="1829060" cy="19814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6820" y="4871523"/>
            <a:ext cx="1829060" cy="19814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85879" y="4871523"/>
            <a:ext cx="1829060" cy="19814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14940" y="-608"/>
            <a:ext cx="1829060" cy="19814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14939" y="4876521"/>
            <a:ext cx="1829060" cy="19814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3458292" cy="177619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220072" y="3991862"/>
            <a:ext cx="5775848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前端二组项目展示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919121"/>
            <a:ext cx="3904971" cy="193887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-1475"/>
            <a:ext cx="6768752" cy="49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产品展示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9" y="3130825"/>
            <a:ext cx="6513487" cy="45185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一起来看看我们的成果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"/>
          <p:cNvSpPr/>
          <p:nvPr/>
        </p:nvSpPr>
        <p:spPr>
          <a:xfrm>
            <a:off x="1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5"/>
          <p:cNvSpPr/>
          <p:nvPr/>
        </p:nvSpPr>
        <p:spPr>
          <a:xfrm>
            <a:off x="1829061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6"/>
          <p:cNvSpPr/>
          <p:nvPr/>
        </p:nvSpPr>
        <p:spPr>
          <a:xfrm>
            <a:off x="365682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8"/>
          <p:cNvSpPr/>
          <p:nvPr/>
        </p:nvSpPr>
        <p:spPr>
          <a:xfrm>
            <a:off x="5485880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8"/>
          <p:cNvSpPr/>
          <p:nvPr/>
        </p:nvSpPr>
        <p:spPr>
          <a:xfrm>
            <a:off x="731494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"/>
          <p:cNvSpPr/>
          <p:nvPr/>
        </p:nvSpPr>
        <p:spPr>
          <a:xfrm>
            <a:off x="1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5"/>
          <p:cNvSpPr/>
          <p:nvPr/>
        </p:nvSpPr>
        <p:spPr>
          <a:xfrm>
            <a:off x="1829061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365682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8"/>
          <p:cNvSpPr/>
          <p:nvPr/>
        </p:nvSpPr>
        <p:spPr>
          <a:xfrm>
            <a:off x="5485880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28"/>
          <p:cNvSpPr/>
          <p:nvPr/>
        </p:nvSpPr>
        <p:spPr>
          <a:xfrm>
            <a:off x="731494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1"/>
          <p:cNvSpPr/>
          <p:nvPr/>
        </p:nvSpPr>
        <p:spPr>
          <a:xfrm>
            <a:off x="16744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5"/>
          <p:cNvSpPr/>
          <p:nvPr/>
        </p:nvSpPr>
        <p:spPr>
          <a:xfrm>
            <a:off x="1845804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6"/>
          <p:cNvSpPr/>
          <p:nvPr/>
        </p:nvSpPr>
        <p:spPr>
          <a:xfrm>
            <a:off x="3673563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8"/>
          <p:cNvSpPr/>
          <p:nvPr/>
        </p:nvSpPr>
        <p:spPr>
          <a:xfrm>
            <a:off x="5502623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产品下一阶段任务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9" y="3130825"/>
            <a:ext cx="6513487" cy="155984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1.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完善各模块功能和样式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  <a:p>
            <a:pPr algn="just"/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2.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连接外部服务器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  <a:p>
            <a:pPr algn="just"/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3.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制作后台管理系统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  <a:p>
            <a:pPr algn="just"/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4</a:t>
            </a:r>
            <a:r>
              <a:rPr lang="en-US" altLang="zh-CN" sz="2400" b="1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.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增加推荐模块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"/>
          <p:cNvSpPr/>
          <p:nvPr/>
        </p:nvSpPr>
        <p:spPr>
          <a:xfrm>
            <a:off x="1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5"/>
          <p:cNvSpPr/>
          <p:nvPr/>
        </p:nvSpPr>
        <p:spPr>
          <a:xfrm>
            <a:off x="1829061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6"/>
          <p:cNvSpPr/>
          <p:nvPr/>
        </p:nvSpPr>
        <p:spPr>
          <a:xfrm>
            <a:off x="365682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8"/>
          <p:cNvSpPr/>
          <p:nvPr/>
        </p:nvSpPr>
        <p:spPr>
          <a:xfrm>
            <a:off x="5485880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8"/>
          <p:cNvSpPr/>
          <p:nvPr/>
        </p:nvSpPr>
        <p:spPr>
          <a:xfrm>
            <a:off x="731494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"/>
          <p:cNvSpPr/>
          <p:nvPr/>
        </p:nvSpPr>
        <p:spPr>
          <a:xfrm>
            <a:off x="1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5"/>
          <p:cNvSpPr/>
          <p:nvPr/>
        </p:nvSpPr>
        <p:spPr>
          <a:xfrm>
            <a:off x="1829061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365682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8"/>
          <p:cNvSpPr/>
          <p:nvPr/>
        </p:nvSpPr>
        <p:spPr>
          <a:xfrm>
            <a:off x="5485880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28"/>
          <p:cNvSpPr/>
          <p:nvPr/>
        </p:nvSpPr>
        <p:spPr>
          <a:xfrm>
            <a:off x="731494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1"/>
          <p:cNvSpPr/>
          <p:nvPr/>
        </p:nvSpPr>
        <p:spPr>
          <a:xfrm>
            <a:off x="16744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5"/>
          <p:cNvSpPr/>
          <p:nvPr/>
        </p:nvSpPr>
        <p:spPr>
          <a:xfrm>
            <a:off x="1845804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6"/>
          <p:cNvSpPr/>
          <p:nvPr/>
        </p:nvSpPr>
        <p:spPr>
          <a:xfrm>
            <a:off x="3673563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8"/>
          <p:cNvSpPr/>
          <p:nvPr/>
        </p:nvSpPr>
        <p:spPr>
          <a:xfrm>
            <a:off x="5502623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le 13"/>
          <p:cNvSpPr>
            <a:spLocks noGrp="1"/>
          </p:cNvSpPr>
          <p:nvPr>
            <p:ph type="title"/>
          </p:nvPr>
        </p:nvSpPr>
        <p:spPr>
          <a:xfrm>
            <a:off x="539552" y="4827361"/>
            <a:ext cx="5620928" cy="11430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谢谢大家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223101" y="61791"/>
            <a:ext cx="9625094" cy="5095401"/>
            <a:chOff x="214403" y="54293"/>
            <a:chExt cx="8750085" cy="4624076"/>
          </a:xfrm>
        </p:grpSpPr>
        <p:grpSp>
          <p:nvGrpSpPr>
            <p:cNvPr id="4" name="Group 3"/>
            <p:cNvGrpSpPr/>
            <p:nvPr/>
          </p:nvGrpSpPr>
          <p:grpSpPr>
            <a:xfrm>
              <a:off x="3528444" y="3375512"/>
              <a:ext cx="585093" cy="459509"/>
              <a:chOff x="3239991" y="2406834"/>
              <a:chExt cx="649993" cy="510479"/>
            </a:xfrm>
          </p:grpSpPr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3239991" y="2448769"/>
                <a:ext cx="455640" cy="468544"/>
              </a:xfrm>
              <a:custGeom>
                <a:avLst/>
                <a:gdLst>
                  <a:gd name="T0" fmla="*/ 190 w 239"/>
                  <a:gd name="T1" fmla="*/ 0 h 246"/>
                  <a:gd name="T2" fmla="*/ 49 w 239"/>
                  <a:gd name="T3" fmla="*/ 0 h 246"/>
                  <a:gd name="T4" fmla="*/ 0 w 239"/>
                  <a:gd name="T5" fmla="*/ 49 h 246"/>
                  <a:gd name="T6" fmla="*/ 0 w 239"/>
                  <a:gd name="T7" fmla="*/ 128 h 246"/>
                  <a:gd name="T8" fmla="*/ 49 w 239"/>
                  <a:gd name="T9" fmla="*/ 177 h 246"/>
                  <a:gd name="T10" fmla="*/ 56 w 239"/>
                  <a:gd name="T11" fmla="*/ 177 h 246"/>
                  <a:gd name="T12" fmla="*/ 31 w 239"/>
                  <a:gd name="T13" fmla="*/ 245 h 246"/>
                  <a:gd name="T14" fmla="*/ 120 w 239"/>
                  <a:gd name="T15" fmla="*/ 177 h 246"/>
                  <a:gd name="T16" fmla="*/ 190 w 239"/>
                  <a:gd name="T17" fmla="*/ 177 h 246"/>
                  <a:gd name="T18" fmla="*/ 239 w 239"/>
                  <a:gd name="T19" fmla="*/ 128 h 246"/>
                  <a:gd name="T20" fmla="*/ 239 w 239"/>
                  <a:gd name="T21" fmla="*/ 49 h 246"/>
                  <a:gd name="T22" fmla="*/ 190 w 239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46">
                    <a:moveTo>
                      <a:pt x="19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6" y="177"/>
                      <a:pt x="56" y="177"/>
                      <a:pt x="56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6" y="195"/>
                      <a:pt x="120" y="177"/>
                    </a:cubicBezTo>
                    <a:cubicBezTo>
                      <a:pt x="190" y="177"/>
                      <a:pt x="190" y="177"/>
                      <a:pt x="190" y="177"/>
                    </a:cubicBezTo>
                    <a:cubicBezTo>
                      <a:pt x="217" y="177"/>
                      <a:pt x="239" y="155"/>
                      <a:pt x="239" y="128"/>
                    </a:cubicBezTo>
                    <a:cubicBezTo>
                      <a:pt x="239" y="49"/>
                      <a:pt x="239" y="49"/>
                      <a:pt x="239" y="49"/>
                    </a:cubicBezTo>
                    <a:cubicBezTo>
                      <a:pt x="239" y="22"/>
                      <a:pt x="217" y="0"/>
                      <a:pt x="190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30"/>
              <p:cNvSpPr>
                <a:spLocks/>
              </p:cNvSpPr>
              <p:nvPr/>
            </p:nvSpPr>
            <p:spPr bwMode="auto">
              <a:xfrm>
                <a:off x="3558536" y="2406834"/>
                <a:ext cx="331448" cy="384674"/>
              </a:xfrm>
              <a:custGeom>
                <a:avLst/>
                <a:gdLst>
                  <a:gd name="T0" fmla="*/ 134 w 174"/>
                  <a:gd name="T1" fmla="*/ 0 h 202"/>
                  <a:gd name="T2" fmla="*/ 18 w 174"/>
                  <a:gd name="T3" fmla="*/ 0 h 202"/>
                  <a:gd name="T4" fmla="*/ 0 w 174"/>
                  <a:gd name="T5" fmla="*/ 5 h 202"/>
                  <a:gd name="T6" fmla="*/ 34 w 174"/>
                  <a:gd name="T7" fmla="*/ 5 h 202"/>
                  <a:gd name="T8" fmla="*/ 90 w 174"/>
                  <a:gd name="T9" fmla="*/ 61 h 202"/>
                  <a:gd name="T10" fmla="*/ 90 w 174"/>
                  <a:gd name="T11" fmla="*/ 151 h 202"/>
                  <a:gd name="T12" fmla="*/ 89 w 174"/>
                  <a:gd name="T13" fmla="*/ 156 h 202"/>
                  <a:gd name="T14" fmla="*/ 148 w 174"/>
                  <a:gd name="T15" fmla="*/ 201 h 202"/>
                  <a:gd name="T16" fmla="*/ 128 w 174"/>
                  <a:gd name="T17" fmla="*/ 145 h 202"/>
                  <a:gd name="T18" fmla="*/ 134 w 174"/>
                  <a:gd name="T19" fmla="*/ 145 h 202"/>
                  <a:gd name="T20" fmla="*/ 174 w 174"/>
                  <a:gd name="T21" fmla="*/ 105 h 202"/>
                  <a:gd name="T22" fmla="*/ 174 w 174"/>
                  <a:gd name="T23" fmla="*/ 40 h 202"/>
                  <a:gd name="T24" fmla="*/ 134 w 174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202">
                    <a:moveTo>
                      <a:pt x="13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2" y="0"/>
                      <a:pt x="6" y="2"/>
                      <a:pt x="0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65" y="5"/>
                      <a:pt x="90" y="30"/>
                      <a:pt x="90" y="6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3"/>
                      <a:pt x="90" y="154"/>
                      <a:pt x="89" y="156"/>
                    </a:cubicBezTo>
                    <a:cubicBezTo>
                      <a:pt x="113" y="173"/>
                      <a:pt x="148" y="200"/>
                      <a:pt x="148" y="201"/>
                    </a:cubicBezTo>
                    <a:cubicBezTo>
                      <a:pt x="149" y="202"/>
                      <a:pt x="134" y="162"/>
                      <a:pt x="128" y="145"/>
                    </a:cubicBezTo>
                    <a:cubicBezTo>
                      <a:pt x="134" y="145"/>
                      <a:pt x="134" y="145"/>
                      <a:pt x="134" y="145"/>
                    </a:cubicBezTo>
                    <a:cubicBezTo>
                      <a:pt x="156" y="145"/>
                      <a:pt x="174" y="127"/>
                      <a:pt x="174" y="105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8"/>
                      <a:pt x="156" y="0"/>
                      <a:pt x="134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64825" y="2812922"/>
              <a:ext cx="585093" cy="460961"/>
              <a:chOff x="1058564" y="1781841"/>
              <a:chExt cx="649993" cy="512092"/>
            </a:xfrm>
            <a:solidFill>
              <a:schemeClr val="accent1"/>
            </a:solidFill>
          </p:grpSpPr>
          <p:sp>
            <p:nvSpPr>
              <p:cNvPr id="57" name="Freeform 31"/>
              <p:cNvSpPr>
                <a:spLocks/>
              </p:cNvSpPr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56983" y="1317520"/>
              <a:ext cx="584368" cy="459509"/>
              <a:chOff x="2049682" y="120567"/>
              <a:chExt cx="649187" cy="510479"/>
            </a:xfrm>
          </p:grpSpPr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049682" y="162502"/>
                <a:ext cx="457253" cy="468544"/>
              </a:xfrm>
              <a:custGeom>
                <a:avLst/>
                <a:gdLst>
                  <a:gd name="T0" fmla="*/ 191 w 240"/>
                  <a:gd name="T1" fmla="*/ 0 h 246"/>
                  <a:gd name="T2" fmla="*/ 49 w 240"/>
                  <a:gd name="T3" fmla="*/ 0 h 246"/>
                  <a:gd name="T4" fmla="*/ 0 w 240"/>
                  <a:gd name="T5" fmla="*/ 49 h 246"/>
                  <a:gd name="T6" fmla="*/ 0 w 240"/>
                  <a:gd name="T7" fmla="*/ 128 h 246"/>
                  <a:gd name="T8" fmla="*/ 49 w 240"/>
                  <a:gd name="T9" fmla="*/ 177 h 246"/>
                  <a:gd name="T10" fmla="*/ 57 w 240"/>
                  <a:gd name="T11" fmla="*/ 177 h 246"/>
                  <a:gd name="T12" fmla="*/ 31 w 240"/>
                  <a:gd name="T13" fmla="*/ 245 h 246"/>
                  <a:gd name="T14" fmla="*/ 121 w 240"/>
                  <a:gd name="T15" fmla="*/ 177 h 246"/>
                  <a:gd name="T16" fmla="*/ 191 w 240"/>
                  <a:gd name="T17" fmla="*/ 177 h 246"/>
                  <a:gd name="T18" fmla="*/ 240 w 240"/>
                  <a:gd name="T19" fmla="*/ 128 h 246"/>
                  <a:gd name="T20" fmla="*/ 240 w 240"/>
                  <a:gd name="T21" fmla="*/ 49 h 246"/>
                  <a:gd name="T22" fmla="*/ 191 w 24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6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7" y="177"/>
                      <a:pt x="57" y="177"/>
                      <a:pt x="57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7" y="195"/>
                      <a:pt x="121" y="177"/>
                    </a:cubicBezTo>
                    <a:cubicBezTo>
                      <a:pt x="191" y="177"/>
                      <a:pt x="191" y="177"/>
                      <a:pt x="191" y="177"/>
                    </a:cubicBezTo>
                    <a:cubicBezTo>
                      <a:pt x="218" y="177"/>
                      <a:pt x="240" y="155"/>
                      <a:pt x="240" y="128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34"/>
              <p:cNvSpPr>
                <a:spLocks/>
              </p:cNvSpPr>
              <p:nvPr/>
            </p:nvSpPr>
            <p:spPr bwMode="auto">
              <a:xfrm>
                <a:off x="2369840" y="120567"/>
                <a:ext cx="329029" cy="383061"/>
              </a:xfrm>
              <a:custGeom>
                <a:avLst/>
                <a:gdLst>
                  <a:gd name="T0" fmla="*/ 133 w 173"/>
                  <a:gd name="T1" fmla="*/ 0 h 201"/>
                  <a:gd name="T2" fmla="*/ 17 w 173"/>
                  <a:gd name="T3" fmla="*/ 0 h 201"/>
                  <a:gd name="T4" fmla="*/ 0 w 173"/>
                  <a:gd name="T5" fmla="*/ 4 h 201"/>
                  <a:gd name="T6" fmla="*/ 33 w 173"/>
                  <a:gd name="T7" fmla="*/ 4 h 201"/>
                  <a:gd name="T8" fmla="*/ 89 w 173"/>
                  <a:gd name="T9" fmla="*/ 60 h 201"/>
                  <a:gd name="T10" fmla="*/ 89 w 173"/>
                  <a:gd name="T11" fmla="*/ 151 h 201"/>
                  <a:gd name="T12" fmla="*/ 89 w 173"/>
                  <a:gd name="T13" fmla="*/ 155 h 201"/>
                  <a:gd name="T14" fmla="*/ 148 w 173"/>
                  <a:gd name="T15" fmla="*/ 200 h 201"/>
                  <a:gd name="T16" fmla="*/ 127 w 173"/>
                  <a:gd name="T17" fmla="*/ 145 h 201"/>
                  <a:gd name="T18" fmla="*/ 133 w 173"/>
                  <a:gd name="T19" fmla="*/ 145 h 201"/>
                  <a:gd name="T20" fmla="*/ 173 w 173"/>
                  <a:gd name="T21" fmla="*/ 105 h 201"/>
                  <a:gd name="T22" fmla="*/ 173 w 173"/>
                  <a:gd name="T23" fmla="*/ 40 h 201"/>
                  <a:gd name="T24" fmla="*/ 133 w 173"/>
                  <a:gd name="T25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1">
                    <a:moveTo>
                      <a:pt x="133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1" y="0"/>
                      <a:pt x="5" y="1"/>
                      <a:pt x="0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64" y="4"/>
                      <a:pt x="89" y="29"/>
                      <a:pt x="89" y="60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2"/>
                      <a:pt x="89" y="154"/>
                      <a:pt x="89" y="155"/>
                    </a:cubicBezTo>
                    <a:cubicBezTo>
                      <a:pt x="112" y="173"/>
                      <a:pt x="147" y="199"/>
                      <a:pt x="148" y="200"/>
                    </a:cubicBezTo>
                    <a:cubicBezTo>
                      <a:pt x="148" y="201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0"/>
                      <a:pt x="173" y="40"/>
                      <a:pt x="173" y="40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475857" y="2677174"/>
              <a:ext cx="651152" cy="495805"/>
              <a:chOff x="2070649" y="1631036"/>
              <a:chExt cx="723379" cy="550800"/>
            </a:xfrm>
            <a:solidFill>
              <a:schemeClr val="accent2"/>
            </a:solidFill>
          </p:grpSpPr>
          <p:sp>
            <p:nvSpPr>
              <p:cNvPr id="61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36"/>
              <p:cNvSpPr>
                <a:spLocks/>
              </p:cNvSpPr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37"/>
              <p:cNvSpPr>
                <a:spLocks/>
              </p:cNvSpPr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38"/>
              <p:cNvSpPr>
                <a:spLocks/>
              </p:cNvSpPr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90764" y="926974"/>
              <a:ext cx="495805" cy="376754"/>
              <a:chOff x="1420657" y="-313299"/>
              <a:chExt cx="550800" cy="418544"/>
            </a:xfrm>
            <a:solidFill>
              <a:schemeClr val="accent1"/>
            </a:solidFill>
          </p:grpSpPr>
          <p:sp>
            <p:nvSpPr>
              <p:cNvPr id="65" name="Oval 39"/>
              <p:cNvSpPr>
                <a:spLocks noChangeArrowheads="1"/>
              </p:cNvSpPr>
              <p:nvPr/>
            </p:nvSpPr>
            <p:spPr bwMode="auto">
              <a:xfrm>
                <a:off x="1630332" y="-20560"/>
                <a:ext cx="125805" cy="1258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40"/>
              <p:cNvSpPr>
                <a:spLocks/>
              </p:cNvSpPr>
              <p:nvPr/>
            </p:nvSpPr>
            <p:spPr bwMode="auto">
              <a:xfrm>
                <a:off x="1540817" y="-138301"/>
                <a:ext cx="308868" cy="129837"/>
              </a:xfrm>
              <a:custGeom>
                <a:avLst/>
                <a:gdLst>
                  <a:gd name="T0" fmla="*/ 80 w 162"/>
                  <a:gd name="T1" fmla="*/ 23 h 68"/>
                  <a:gd name="T2" fmla="*/ 146 w 162"/>
                  <a:gd name="T3" fmla="*/ 68 h 68"/>
                  <a:gd name="T4" fmla="*/ 162 w 162"/>
                  <a:gd name="T5" fmla="*/ 49 h 68"/>
                  <a:gd name="T6" fmla="*/ 80 w 162"/>
                  <a:gd name="T7" fmla="*/ 0 h 68"/>
                  <a:gd name="T8" fmla="*/ 0 w 162"/>
                  <a:gd name="T9" fmla="*/ 45 h 68"/>
                  <a:gd name="T10" fmla="*/ 16 w 162"/>
                  <a:gd name="T11" fmla="*/ 63 h 68"/>
                  <a:gd name="T12" fmla="*/ 80 w 162"/>
                  <a:gd name="T13" fmla="*/ 2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68">
                    <a:moveTo>
                      <a:pt x="80" y="23"/>
                    </a:moveTo>
                    <a:cubicBezTo>
                      <a:pt x="110" y="23"/>
                      <a:pt x="135" y="42"/>
                      <a:pt x="146" y="68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46" y="20"/>
                      <a:pt x="115" y="0"/>
                      <a:pt x="80" y="0"/>
                    </a:cubicBezTo>
                    <a:cubicBezTo>
                      <a:pt x="46" y="0"/>
                      <a:pt x="17" y="18"/>
                      <a:pt x="0" y="45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28" y="39"/>
                      <a:pt x="52" y="23"/>
                      <a:pt x="8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>
                <a:off x="1487591" y="-223784"/>
                <a:ext cx="416931" cy="148386"/>
              </a:xfrm>
              <a:custGeom>
                <a:avLst/>
                <a:gdLst>
                  <a:gd name="T0" fmla="*/ 108 w 219"/>
                  <a:gd name="T1" fmla="*/ 26 h 78"/>
                  <a:gd name="T2" fmla="*/ 201 w 219"/>
                  <a:gd name="T3" fmla="*/ 78 h 78"/>
                  <a:gd name="T4" fmla="*/ 219 w 219"/>
                  <a:gd name="T5" fmla="*/ 58 h 78"/>
                  <a:gd name="T6" fmla="*/ 108 w 219"/>
                  <a:gd name="T7" fmla="*/ 0 h 78"/>
                  <a:gd name="T8" fmla="*/ 0 w 219"/>
                  <a:gd name="T9" fmla="*/ 54 h 78"/>
                  <a:gd name="T10" fmla="*/ 18 w 219"/>
                  <a:gd name="T11" fmla="*/ 74 h 78"/>
                  <a:gd name="T12" fmla="*/ 108 w 219"/>
                  <a:gd name="T13" fmla="*/ 2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78">
                    <a:moveTo>
                      <a:pt x="108" y="26"/>
                    </a:moveTo>
                    <a:cubicBezTo>
                      <a:pt x="147" y="26"/>
                      <a:pt x="182" y="47"/>
                      <a:pt x="201" y="78"/>
                    </a:cubicBezTo>
                    <a:cubicBezTo>
                      <a:pt x="219" y="58"/>
                      <a:pt x="219" y="58"/>
                      <a:pt x="219" y="58"/>
                    </a:cubicBezTo>
                    <a:cubicBezTo>
                      <a:pt x="195" y="23"/>
                      <a:pt x="154" y="0"/>
                      <a:pt x="108" y="0"/>
                    </a:cubicBezTo>
                    <a:cubicBezTo>
                      <a:pt x="64" y="0"/>
                      <a:pt x="24" y="21"/>
                      <a:pt x="0" y="5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7" y="45"/>
                      <a:pt x="70" y="26"/>
                      <a:pt x="10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2"/>
              <p:cNvSpPr>
                <a:spLocks/>
              </p:cNvSpPr>
              <p:nvPr/>
            </p:nvSpPr>
            <p:spPr bwMode="auto">
              <a:xfrm>
                <a:off x="1420657" y="-313299"/>
                <a:ext cx="550800" cy="173385"/>
              </a:xfrm>
              <a:custGeom>
                <a:avLst/>
                <a:gdLst>
                  <a:gd name="T0" fmla="*/ 143 w 289"/>
                  <a:gd name="T1" fmla="*/ 28 h 91"/>
                  <a:gd name="T2" fmla="*/ 270 w 289"/>
                  <a:gd name="T3" fmla="*/ 91 h 91"/>
                  <a:gd name="T4" fmla="*/ 289 w 289"/>
                  <a:gd name="T5" fmla="*/ 71 h 91"/>
                  <a:gd name="T6" fmla="*/ 143 w 289"/>
                  <a:gd name="T7" fmla="*/ 0 h 91"/>
                  <a:gd name="T8" fmla="*/ 0 w 289"/>
                  <a:gd name="T9" fmla="*/ 67 h 91"/>
                  <a:gd name="T10" fmla="*/ 19 w 289"/>
                  <a:gd name="T11" fmla="*/ 87 h 91"/>
                  <a:gd name="T12" fmla="*/ 143 w 289"/>
                  <a:gd name="T13" fmla="*/ 2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91">
                    <a:moveTo>
                      <a:pt x="143" y="28"/>
                    </a:moveTo>
                    <a:cubicBezTo>
                      <a:pt x="195" y="28"/>
                      <a:pt x="241" y="53"/>
                      <a:pt x="270" y="91"/>
                    </a:cubicBezTo>
                    <a:cubicBezTo>
                      <a:pt x="289" y="71"/>
                      <a:pt x="289" y="71"/>
                      <a:pt x="289" y="71"/>
                    </a:cubicBezTo>
                    <a:cubicBezTo>
                      <a:pt x="255" y="28"/>
                      <a:pt x="202" y="0"/>
                      <a:pt x="143" y="0"/>
                    </a:cubicBezTo>
                    <a:cubicBezTo>
                      <a:pt x="85" y="0"/>
                      <a:pt x="34" y="26"/>
                      <a:pt x="0" y="67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48" y="51"/>
                      <a:pt x="92" y="28"/>
                      <a:pt x="14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67627" y="1107003"/>
              <a:ext cx="493627" cy="381835"/>
              <a:chOff x="3727889" y="-113301"/>
              <a:chExt cx="548381" cy="424189"/>
            </a:xfrm>
            <a:solidFill>
              <a:schemeClr val="accent2"/>
            </a:solidFill>
          </p:grpSpPr>
          <p:sp>
            <p:nvSpPr>
              <p:cNvPr id="69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8"/>
              <p:cNvSpPr>
                <a:spLocks/>
              </p:cNvSpPr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9"/>
              <p:cNvSpPr>
                <a:spLocks/>
              </p:cNvSpPr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213479" y="2041265"/>
              <a:ext cx="365138" cy="514680"/>
              <a:chOff x="668246" y="924591"/>
              <a:chExt cx="405640" cy="571769"/>
            </a:xfrm>
            <a:solidFill>
              <a:schemeClr val="accent4"/>
            </a:solidFill>
          </p:grpSpPr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668246" y="1272975"/>
                <a:ext cx="293545" cy="223385"/>
              </a:xfrm>
              <a:custGeom>
                <a:avLst/>
                <a:gdLst>
                  <a:gd name="T0" fmla="*/ 144 w 154"/>
                  <a:gd name="T1" fmla="*/ 31 h 117"/>
                  <a:gd name="T2" fmla="*/ 94 w 154"/>
                  <a:gd name="T3" fmla="*/ 101 h 117"/>
                  <a:gd name="T4" fmla="*/ 9 w 154"/>
                  <a:gd name="T5" fmla="*/ 86 h 117"/>
                  <a:gd name="T6" fmla="*/ 59 w 154"/>
                  <a:gd name="T7" fmla="*/ 16 h 117"/>
                  <a:gd name="T8" fmla="*/ 144 w 154"/>
                  <a:gd name="T9" fmla="*/ 3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17">
                    <a:moveTo>
                      <a:pt x="144" y="31"/>
                    </a:moveTo>
                    <a:cubicBezTo>
                      <a:pt x="154" y="54"/>
                      <a:pt x="132" y="86"/>
                      <a:pt x="94" y="101"/>
                    </a:cubicBezTo>
                    <a:cubicBezTo>
                      <a:pt x="57" y="117"/>
                      <a:pt x="19" y="110"/>
                      <a:pt x="9" y="86"/>
                    </a:cubicBezTo>
                    <a:cubicBezTo>
                      <a:pt x="0" y="63"/>
                      <a:pt x="22" y="31"/>
                      <a:pt x="59" y="16"/>
                    </a:cubicBezTo>
                    <a:cubicBezTo>
                      <a:pt x="96" y="0"/>
                      <a:pt x="134" y="7"/>
                      <a:pt x="14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918243" y="924591"/>
                <a:ext cx="155643" cy="437899"/>
              </a:xfrm>
              <a:custGeom>
                <a:avLst/>
                <a:gdLst>
                  <a:gd name="T0" fmla="*/ 37 w 193"/>
                  <a:gd name="T1" fmla="*/ 543 h 543"/>
                  <a:gd name="T2" fmla="*/ 37 w 193"/>
                  <a:gd name="T3" fmla="*/ 227 h 543"/>
                  <a:gd name="T4" fmla="*/ 193 w 193"/>
                  <a:gd name="T5" fmla="*/ 142 h 543"/>
                  <a:gd name="T6" fmla="*/ 193 w 193"/>
                  <a:gd name="T7" fmla="*/ 0 h 543"/>
                  <a:gd name="T8" fmla="*/ 0 w 193"/>
                  <a:gd name="T9" fmla="*/ 85 h 543"/>
                  <a:gd name="T10" fmla="*/ 0 w 193"/>
                  <a:gd name="T11" fmla="*/ 520 h 543"/>
                  <a:gd name="T12" fmla="*/ 37 w 193"/>
                  <a:gd name="T13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543">
                    <a:moveTo>
                      <a:pt x="37" y="543"/>
                    </a:moveTo>
                    <a:lnTo>
                      <a:pt x="37" y="227"/>
                    </a:lnTo>
                    <a:lnTo>
                      <a:pt x="193" y="142"/>
                    </a:lnTo>
                    <a:lnTo>
                      <a:pt x="193" y="0"/>
                    </a:lnTo>
                    <a:lnTo>
                      <a:pt x="0" y="85"/>
                    </a:lnTo>
                    <a:lnTo>
                      <a:pt x="0" y="520"/>
                    </a:lnTo>
                    <a:lnTo>
                      <a:pt x="37" y="5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442381" y="1638378"/>
              <a:ext cx="161154" cy="226489"/>
              <a:chOff x="4255303" y="477015"/>
              <a:chExt cx="179030" cy="251611"/>
            </a:xfrm>
          </p:grpSpPr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4255303" y="631046"/>
                <a:ext cx="131450" cy="97580"/>
              </a:xfrm>
              <a:custGeom>
                <a:avLst/>
                <a:gdLst>
                  <a:gd name="T0" fmla="*/ 64 w 69"/>
                  <a:gd name="T1" fmla="*/ 13 h 51"/>
                  <a:gd name="T2" fmla="*/ 42 w 69"/>
                  <a:gd name="T3" fmla="*/ 44 h 51"/>
                  <a:gd name="T4" fmla="*/ 5 w 69"/>
                  <a:gd name="T5" fmla="*/ 38 h 51"/>
                  <a:gd name="T6" fmla="*/ 27 w 69"/>
                  <a:gd name="T7" fmla="*/ 6 h 51"/>
                  <a:gd name="T8" fmla="*/ 64 w 69"/>
                  <a:gd name="T9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1">
                    <a:moveTo>
                      <a:pt x="64" y="13"/>
                    </a:moveTo>
                    <a:cubicBezTo>
                      <a:pt x="69" y="24"/>
                      <a:pt x="59" y="38"/>
                      <a:pt x="42" y="44"/>
                    </a:cubicBezTo>
                    <a:cubicBezTo>
                      <a:pt x="26" y="51"/>
                      <a:pt x="9" y="48"/>
                      <a:pt x="5" y="38"/>
                    </a:cubicBezTo>
                    <a:cubicBezTo>
                      <a:pt x="0" y="27"/>
                      <a:pt x="10" y="13"/>
                      <a:pt x="27" y="6"/>
                    </a:cubicBezTo>
                    <a:cubicBezTo>
                      <a:pt x="43" y="0"/>
                      <a:pt x="60" y="3"/>
                      <a:pt x="64" y="13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4365785" y="477015"/>
                <a:ext cx="68548" cy="191934"/>
              </a:xfrm>
              <a:custGeom>
                <a:avLst/>
                <a:gdLst>
                  <a:gd name="T0" fmla="*/ 17 w 85"/>
                  <a:gd name="T1" fmla="*/ 238 h 238"/>
                  <a:gd name="T2" fmla="*/ 17 w 85"/>
                  <a:gd name="T3" fmla="*/ 99 h 238"/>
                  <a:gd name="T4" fmla="*/ 85 w 85"/>
                  <a:gd name="T5" fmla="*/ 61 h 238"/>
                  <a:gd name="T6" fmla="*/ 85 w 85"/>
                  <a:gd name="T7" fmla="*/ 0 h 238"/>
                  <a:gd name="T8" fmla="*/ 0 w 85"/>
                  <a:gd name="T9" fmla="*/ 38 h 238"/>
                  <a:gd name="T10" fmla="*/ 0 w 85"/>
                  <a:gd name="T11" fmla="*/ 229 h 238"/>
                  <a:gd name="T12" fmla="*/ 17 w 85"/>
                  <a:gd name="T1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8">
                    <a:moveTo>
                      <a:pt x="17" y="238"/>
                    </a:moveTo>
                    <a:lnTo>
                      <a:pt x="17" y="99"/>
                    </a:lnTo>
                    <a:lnTo>
                      <a:pt x="85" y="61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29"/>
                    </a:lnTo>
                    <a:lnTo>
                      <a:pt x="17" y="238"/>
                    </a:ln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29669" y="2150880"/>
              <a:ext cx="161154" cy="227940"/>
              <a:chOff x="4463365" y="1046364"/>
              <a:chExt cx="179030" cy="253224"/>
            </a:xfrm>
            <a:solidFill>
              <a:schemeClr val="accent6"/>
            </a:solidFill>
          </p:grpSpPr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4463365" y="1200395"/>
                <a:ext cx="129031" cy="99193"/>
              </a:xfrm>
              <a:custGeom>
                <a:avLst/>
                <a:gdLst>
                  <a:gd name="T0" fmla="*/ 64 w 68"/>
                  <a:gd name="T1" fmla="*/ 14 h 52"/>
                  <a:gd name="T2" fmla="*/ 42 w 68"/>
                  <a:gd name="T3" fmla="*/ 45 h 52"/>
                  <a:gd name="T4" fmla="*/ 4 w 68"/>
                  <a:gd name="T5" fmla="*/ 38 h 52"/>
                  <a:gd name="T6" fmla="*/ 26 w 68"/>
                  <a:gd name="T7" fmla="*/ 7 h 52"/>
                  <a:gd name="T8" fmla="*/ 64 w 68"/>
                  <a:gd name="T9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2">
                    <a:moveTo>
                      <a:pt x="64" y="14"/>
                    </a:moveTo>
                    <a:cubicBezTo>
                      <a:pt x="68" y="24"/>
                      <a:pt x="58" y="38"/>
                      <a:pt x="42" y="45"/>
                    </a:cubicBezTo>
                    <a:cubicBezTo>
                      <a:pt x="25" y="52"/>
                      <a:pt x="9" y="49"/>
                      <a:pt x="4" y="38"/>
                    </a:cubicBezTo>
                    <a:cubicBezTo>
                      <a:pt x="0" y="28"/>
                      <a:pt x="10" y="14"/>
                      <a:pt x="26" y="7"/>
                    </a:cubicBezTo>
                    <a:cubicBezTo>
                      <a:pt x="43" y="0"/>
                      <a:pt x="59" y="3"/>
                      <a:pt x="6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4573847" y="1046364"/>
                <a:ext cx="68548" cy="194353"/>
              </a:xfrm>
              <a:custGeom>
                <a:avLst/>
                <a:gdLst>
                  <a:gd name="T0" fmla="*/ 16 w 85"/>
                  <a:gd name="T1" fmla="*/ 241 h 241"/>
                  <a:gd name="T2" fmla="*/ 16 w 85"/>
                  <a:gd name="T3" fmla="*/ 102 h 241"/>
                  <a:gd name="T4" fmla="*/ 85 w 85"/>
                  <a:gd name="T5" fmla="*/ 64 h 241"/>
                  <a:gd name="T6" fmla="*/ 85 w 85"/>
                  <a:gd name="T7" fmla="*/ 0 h 241"/>
                  <a:gd name="T8" fmla="*/ 0 w 85"/>
                  <a:gd name="T9" fmla="*/ 38 h 241"/>
                  <a:gd name="T10" fmla="*/ 0 w 85"/>
                  <a:gd name="T11" fmla="*/ 232 h 241"/>
                  <a:gd name="T12" fmla="*/ 16 w 85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41">
                    <a:moveTo>
                      <a:pt x="16" y="241"/>
                    </a:moveTo>
                    <a:lnTo>
                      <a:pt x="16" y="102"/>
                    </a:lnTo>
                    <a:lnTo>
                      <a:pt x="85" y="64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32"/>
                    </a:lnTo>
                    <a:lnTo>
                      <a:pt x="16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718636" y="2240169"/>
              <a:ext cx="489272" cy="493627"/>
              <a:chOff x="3451279" y="1145557"/>
              <a:chExt cx="543543" cy="548381"/>
            </a:xfrm>
            <a:solidFill>
              <a:schemeClr val="accent4"/>
            </a:solidFill>
          </p:grpSpPr>
          <p:sp>
            <p:nvSpPr>
              <p:cNvPr id="111" name="Freeform 61"/>
              <p:cNvSpPr>
                <a:spLocks/>
              </p:cNvSpPr>
              <p:nvPr/>
            </p:nvSpPr>
            <p:spPr bwMode="auto">
              <a:xfrm>
                <a:off x="3765792" y="1436683"/>
                <a:ext cx="229030" cy="233062"/>
              </a:xfrm>
              <a:custGeom>
                <a:avLst/>
                <a:gdLst>
                  <a:gd name="T0" fmla="*/ 49 w 120"/>
                  <a:gd name="T1" fmla="*/ 122 h 122"/>
                  <a:gd name="T2" fmla="*/ 117 w 120"/>
                  <a:gd name="T3" fmla="*/ 8 h 122"/>
                  <a:gd name="T4" fmla="*/ 120 w 120"/>
                  <a:gd name="T5" fmla="*/ 0 h 122"/>
                  <a:gd name="T6" fmla="*/ 0 w 120"/>
                  <a:gd name="T7" fmla="*/ 9 h 122"/>
                  <a:gd name="T8" fmla="*/ 49 w 120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2">
                    <a:moveTo>
                      <a:pt x="49" y="122"/>
                    </a:move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5"/>
                      <a:pt x="119" y="2"/>
                      <a:pt x="120" y="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49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62"/>
              <p:cNvSpPr>
                <a:spLocks/>
              </p:cNvSpPr>
              <p:nvPr/>
            </p:nvSpPr>
            <p:spPr bwMode="auto">
              <a:xfrm>
                <a:off x="3460957" y="1202814"/>
                <a:ext cx="234675" cy="230643"/>
              </a:xfrm>
              <a:custGeom>
                <a:avLst/>
                <a:gdLst>
                  <a:gd name="T0" fmla="*/ 74 w 123"/>
                  <a:gd name="T1" fmla="*/ 0 h 121"/>
                  <a:gd name="T2" fmla="*/ 68 w 123"/>
                  <a:gd name="T3" fmla="*/ 6 h 121"/>
                  <a:gd name="T4" fmla="*/ 0 w 123"/>
                  <a:gd name="T5" fmla="*/ 121 h 121"/>
                  <a:gd name="T6" fmla="*/ 123 w 123"/>
                  <a:gd name="T7" fmla="*/ 111 h 121"/>
                  <a:gd name="T8" fmla="*/ 74 w 123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1">
                    <a:moveTo>
                      <a:pt x="74" y="0"/>
                    </a:moveTo>
                    <a:cubicBezTo>
                      <a:pt x="72" y="2"/>
                      <a:pt x="70" y="4"/>
                      <a:pt x="68" y="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23" y="111"/>
                      <a:pt x="123" y="111"/>
                      <a:pt x="123" y="111"/>
                    </a:cubicBezTo>
                    <a:lnTo>
                      <a:pt x="7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63"/>
              <p:cNvSpPr>
                <a:spLocks/>
              </p:cNvSpPr>
              <p:nvPr/>
            </p:nvSpPr>
            <p:spPr bwMode="auto">
              <a:xfrm>
                <a:off x="3628697" y="1200395"/>
                <a:ext cx="354028" cy="233062"/>
              </a:xfrm>
              <a:custGeom>
                <a:avLst/>
                <a:gdLst>
                  <a:gd name="T0" fmla="*/ 186 w 186"/>
                  <a:gd name="T1" fmla="*/ 111 h 122"/>
                  <a:gd name="T2" fmla="*/ 184 w 186"/>
                  <a:gd name="T3" fmla="*/ 109 h 122"/>
                  <a:gd name="T4" fmla="*/ 3 w 186"/>
                  <a:gd name="T5" fmla="*/ 1 h 122"/>
                  <a:gd name="T6" fmla="*/ 0 w 186"/>
                  <a:gd name="T7" fmla="*/ 0 h 122"/>
                  <a:gd name="T8" fmla="*/ 54 w 186"/>
                  <a:gd name="T9" fmla="*/ 122 h 122"/>
                  <a:gd name="T10" fmla="*/ 186 w 186"/>
                  <a:gd name="T11" fmla="*/ 11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122">
                    <a:moveTo>
                      <a:pt x="186" y="111"/>
                    </a:moveTo>
                    <a:cubicBezTo>
                      <a:pt x="186" y="110"/>
                      <a:pt x="185" y="110"/>
                      <a:pt x="184" y="10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54" y="122"/>
                      <a:pt x="54" y="122"/>
                      <a:pt x="54" y="122"/>
                    </a:cubicBezTo>
                    <a:lnTo>
                      <a:pt x="186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64"/>
              <p:cNvSpPr>
                <a:spLocks/>
              </p:cNvSpPr>
              <p:nvPr/>
            </p:nvSpPr>
            <p:spPr bwMode="auto">
              <a:xfrm>
                <a:off x="3451279" y="1436683"/>
                <a:ext cx="391125" cy="257255"/>
              </a:xfrm>
              <a:custGeom>
                <a:avLst/>
                <a:gdLst>
                  <a:gd name="T0" fmla="*/ 144 w 205"/>
                  <a:gd name="T1" fmla="*/ 11 h 135"/>
                  <a:gd name="T2" fmla="*/ 141 w 205"/>
                  <a:gd name="T3" fmla="*/ 11 h 135"/>
                  <a:gd name="T4" fmla="*/ 140 w 205"/>
                  <a:gd name="T5" fmla="*/ 11 h 135"/>
                  <a:gd name="T6" fmla="*/ 139 w 205"/>
                  <a:gd name="T7" fmla="*/ 10 h 135"/>
                  <a:gd name="T8" fmla="*/ 139 w 205"/>
                  <a:gd name="T9" fmla="*/ 10 h 135"/>
                  <a:gd name="T10" fmla="*/ 139 w 205"/>
                  <a:gd name="T11" fmla="*/ 10 h 135"/>
                  <a:gd name="T12" fmla="*/ 139 w 205"/>
                  <a:gd name="T13" fmla="*/ 10 h 135"/>
                  <a:gd name="T14" fmla="*/ 138 w 205"/>
                  <a:gd name="T15" fmla="*/ 9 h 135"/>
                  <a:gd name="T16" fmla="*/ 136 w 205"/>
                  <a:gd name="T17" fmla="*/ 7 h 135"/>
                  <a:gd name="T18" fmla="*/ 133 w 205"/>
                  <a:gd name="T19" fmla="*/ 0 h 135"/>
                  <a:gd name="T20" fmla="*/ 0 w 205"/>
                  <a:gd name="T21" fmla="*/ 11 h 135"/>
                  <a:gd name="T22" fmla="*/ 8 w 205"/>
                  <a:gd name="T23" fmla="*/ 25 h 135"/>
                  <a:gd name="T24" fmla="*/ 189 w 205"/>
                  <a:gd name="T25" fmla="*/ 132 h 135"/>
                  <a:gd name="T26" fmla="*/ 205 w 205"/>
                  <a:gd name="T27" fmla="*/ 133 h 135"/>
                  <a:gd name="T28" fmla="*/ 151 w 205"/>
                  <a:gd name="T29" fmla="*/ 11 h 135"/>
                  <a:gd name="T30" fmla="*/ 144 w 205"/>
                  <a:gd name="T31" fmla="*/ 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5" h="135">
                    <a:moveTo>
                      <a:pt x="144" y="11"/>
                    </a:moveTo>
                    <a:cubicBezTo>
                      <a:pt x="143" y="11"/>
                      <a:pt x="142" y="11"/>
                      <a:pt x="141" y="11"/>
                    </a:cubicBezTo>
                    <a:cubicBezTo>
                      <a:pt x="141" y="11"/>
                      <a:pt x="140" y="11"/>
                      <a:pt x="140" y="11"/>
                    </a:cubicBezTo>
                    <a:cubicBezTo>
                      <a:pt x="140" y="11"/>
                      <a:pt x="140" y="11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8" y="10"/>
                      <a:pt x="138" y="9"/>
                      <a:pt x="138" y="9"/>
                    </a:cubicBezTo>
                    <a:cubicBezTo>
                      <a:pt x="137" y="8"/>
                      <a:pt x="137" y="8"/>
                      <a:pt x="136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3" y="22"/>
                      <a:pt x="8" y="25"/>
                    </a:cubicBezTo>
                    <a:cubicBezTo>
                      <a:pt x="189" y="132"/>
                      <a:pt x="189" y="132"/>
                      <a:pt x="189" y="132"/>
                    </a:cubicBezTo>
                    <a:cubicBezTo>
                      <a:pt x="194" y="135"/>
                      <a:pt x="200" y="135"/>
                      <a:pt x="205" y="133"/>
                    </a:cubicBezTo>
                    <a:cubicBezTo>
                      <a:pt x="151" y="11"/>
                      <a:pt x="151" y="11"/>
                      <a:pt x="151" y="11"/>
                    </a:cubicBezTo>
                    <a:lnTo>
                      <a:pt x="14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65"/>
              <p:cNvSpPr>
                <a:spLocks/>
              </p:cNvSpPr>
              <p:nvPr/>
            </p:nvSpPr>
            <p:spPr bwMode="auto">
              <a:xfrm>
                <a:off x="3860952" y="1149589"/>
                <a:ext cx="114515" cy="125805"/>
              </a:xfrm>
              <a:custGeom>
                <a:avLst/>
                <a:gdLst>
                  <a:gd name="T0" fmla="*/ 60 w 60"/>
                  <a:gd name="T1" fmla="*/ 66 h 66"/>
                  <a:gd name="T2" fmla="*/ 35 w 60"/>
                  <a:gd name="T3" fmla="*/ 4 h 66"/>
                  <a:gd name="T4" fmla="*/ 33 w 60"/>
                  <a:gd name="T5" fmla="*/ 0 h 66"/>
                  <a:gd name="T6" fmla="*/ 0 w 60"/>
                  <a:gd name="T7" fmla="*/ 51 h 66"/>
                  <a:gd name="T8" fmla="*/ 60 w 60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6">
                    <a:moveTo>
                      <a:pt x="60" y="66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4" y="1"/>
                      <a:pt x="33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60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66"/>
              <p:cNvSpPr>
                <a:spLocks/>
              </p:cNvSpPr>
              <p:nvPr/>
            </p:nvSpPr>
            <p:spPr bwMode="auto">
              <a:xfrm>
                <a:off x="3710954" y="1233459"/>
                <a:ext cx="112096" cy="125805"/>
              </a:xfrm>
              <a:custGeom>
                <a:avLst/>
                <a:gdLst>
                  <a:gd name="T0" fmla="*/ 0 w 59"/>
                  <a:gd name="T1" fmla="*/ 0 h 66"/>
                  <a:gd name="T2" fmla="*/ 0 w 59"/>
                  <a:gd name="T3" fmla="*/ 4 h 66"/>
                  <a:gd name="T4" fmla="*/ 25 w 59"/>
                  <a:gd name="T5" fmla="*/ 66 h 66"/>
                  <a:gd name="T6" fmla="*/ 59 w 59"/>
                  <a:gd name="T7" fmla="*/ 15 h 66"/>
                  <a:gd name="T8" fmla="*/ 0 w 5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6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59" y="15"/>
                      <a:pt x="59" y="15"/>
                      <a:pt x="59" y="1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67"/>
              <p:cNvSpPr>
                <a:spLocks/>
              </p:cNvSpPr>
              <p:nvPr/>
            </p:nvSpPr>
            <p:spPr bwMode="auto">
              <a:xfrm>
                <a:off x="3718212" y="1145557"/>
                <a:ext cx="192740" cy="106451"/>
              </a:xfrm>
              <a:custGeom>
                <a:avLst/>
                <a:gdLst>
                  <a:gd name="T0" fmla="*/ 101 w 101"/>
                  <a:gd name="T1" fmla="*/ 0 h 56"/>
                  <a:gd name="T2" fmla="*/ 100 w 101"/>
                  <a:gd name="T3" fmla="*/ 1 h 56"/>
                  <a:gd name="T4" fmla="*/ 1 w 101"/>
                  <a:gd name="T5" fmla="*/ 39 h 56"/>
                  <a:gd name="T6" fmla="*/ 0 w 101"/>
                  <a:gd name="T7" fmla="*/ 40 h 56"/>
                  <a:gd name="T8" fmla="*/ 65 w 101"/>
                  <a:gd name="T9" fmla="*/ 56 h 56"/>
                  <a:gd name="T10" fmla="*/ 101 w 101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56">
                    <a:moveTo>
                      <a:pt x="101" y="0"/>
                    </a:moveTo>
                    <a:cubicBezTo>
                      <a:pt x="101" y="1"/>
                      <a:pt x="100" y="1"/>
                      <a:pt x="100" y="1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40"/>
                      <a:pt x="0" y="40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68"/>
              <p:cNvSpPr>
                <a:spLocks/>
              </p:cNvSpPr>
              <p:nvPr/>
            </p:nvSpPr>
            <p:spPr bwMode="auto">
              <a:xfrm>
                <a:off x="3764179" y="1256040"/>
                <a:ext cx="212901" cy="117741"/>
              </a:xfrm>
              <a:custGeom>
                <a:avLst/>
                <a:gdLst>
                  <a:gd name="T0" fmla="*/ 45 w 112"/>
                  <a:gd name="T1" fmla="*/ 4 h 62"/>
                  <a:gd name="T2" fmla="*/ 44 w 112"/>
                  <a:gd name="T3" fmla="*/ 5 h 62"/>
                  <a:gd name="T4" fmla="*/ 44 w 112"/>
                  <a:gd name="T5" fmla="*/ 5 h 62"/>
                  <a:gd name="T6" fmla="*/ 43 w 112"/>
                  <a:gd name="T7" fmla="*/ 5 h 62"/>
                  <a:gd name="T8" fmla="*/ 43 w 112"/>
                  <a:gd name="T9" fmla="*/ 5 h 62"/>
                  <a:gd name="T10" fmla="*/ 43 w 112"/>
                  <a:gd name="T11" fmla="*/ 5 h 62"/>
                  <a:gd name="T12" fmla="*/ 43 w 112"/>
                  <a:gd name="T13" fmla="*/ 5 h 62"/>
                  <a:gd name="T14" fmla="*/ 42 w 112"/>
                  <a:gd name="T15" fmla="*/ 5 h 62"/>
                  <a:gd name="T16" fmla="*/ 41 w 112"/>
                  <a:gd name="T17" fmla="*/ 5 h 62"/>
                  <a:gd name="T18" fmla="*/ 37 w 112"/>
                  <a:gd name="T19" fmla="*/ 4 h 62"/>
                  <a:gd name="T20" fmla="*/ 0 w 112"/>
                  <a:gd name="T21" fmla="*/ 60 h 62"/>
                  <a:gd name="T22" fmla="*/ 8 w 112"/>
                  <a:gd name="T23" fmla="*/ 61 h 62"/>
                  <a:gd name="T24" fmla="*/ 107 w 112"/>
                  <a:gd name="T25" fmla="*/ 23 h 62"/>
                  <a:gd name="T26" fmla="*/ 112 w 112"/>
                  <a:gd name="T27" fmla="*/ 17 h 62"/>
                  <a:gd name="T28" fmla="*/ 47 w 112"/>
                  <a:gd name="T29" fmla="*/ 0 h 62"/>
                  <a:gd name="T30" fmla="*/ 45 w 112"/>
                  <a:gd name="T31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62">
                    <a:moveTo>
                      <a:pt x="45" y="4"/>
                    </a:moveTo>
                    <a:cubicBezTo>
                      <a:pt x="45" y="4"/>
                      <a:pt x="44" y="4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2" y="5"/>
                      <a:pt x="42" y="5"/>
                    </a:cubicBezTo>
                    <a:cubicBezTo>
                      <a:pt x="42" y="5"/>
                      <a:pt x="41" y="5"/>
                      <a:pt x="41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" y="62"/>
                      <a:pt x="6" y="62"/>
                      <a:pt x="8" y="61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10" y="22"/>
                      <a:pt x="111" y="20"/>
                      <a:pt x="112" y="17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4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181775" y="2771544"/>
              <a:ext cx="483464" cy="401435"/>
              <a:chOff x="3965790" y="1735873"/>
              <a:chExt cx="537091" cy="445963"/>
            </a:xfrm>
            <a:solidFill>
              <a:schemeClr val="accent1"/>
            </a:solidFill>
          </p:grpSpPr>
          <p:sp>
            <p:nvSpPr>
              <p:cNvPr id="119" name="Freeform 69"/>
              <p:cNvSpPr>
                <a:spLocks/>
              </p:cNvSpPr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70"/>
              <p:cNvSpPr>
                <a:spLocks/>
              </p:cNvSpPr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71"/>
              <p:cNvSpPr>
                <a:spLocks/>
              </p:cNvSpPr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72"/>
              <p:cNvSpPr>
                <a:spLocks/>
              </p:cNvSpPr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27963" y="2072480"/>
              <a:ext cx="384013" cy="318680"/>
              <a:chOff x="1573074" y="959268"/>
              <a:chExt cx="426608" cy="354029"/>
            </a:xfrm>
            <a:solidFill>
              <a:schemeClr val="accent6"/>
            </a:solidFill>
          </p:grpSpPr>
          <p:sp>
            <p:nvSpPr>
              <p:cNvPr id="123" name="Freeform 73"/>
              <p:cNvSpPr>
                <a:spLocks/>
              </p:cNvSpPr>
              <p:nvPr/>
            </p:nvSpPr>
            <p:spPr bwMode="auto">
              <a:xfrm>
                <a:off x="1573074" y="1093944"/>
                <a:ext cx="291932" cy="219353"/>
              </a:xfrm>
              <a:custGeom>
                <a:avLst/>
                <a:gdLst>
                  <a:gd name="T0" fmla="*/ 59 w 362"/>
                  <a:gd name="T1" fmla="*/ 0 h 272"/>
                  <a:gd name="T2" fmla="*/ 0 w 362"/>
                  <a:gd name="T3" fmla="*/ 272 h 272"/>
                  <a:gd name="T4" fmla="*/ 362 w 362"/>
                  <a:gd name="T5" fmla="*/ 272 h 272"/>
                  <a:gd name="T6" fmla="*/ 298 w 362"/>
                  <a:gd name="T7" fmla="*/ 0 h 272"/>
                  <a:gd name="T8" fmla="*/ 59 w 362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272">
                    <a:moveTo>
                      <a:pt x="59" y="0"/>
                    </a:moveTo>
                    <a:lnTo>
                      <a:pt x="0" y="272"/>
                    </a:lnTo>
                    <a:lnTo>
                      <a:pt x="362" y="272"/>
                    </a:lnTo>
                    <a:lnTo>
                      <a:pt x="298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74"/>
              <p:cNvSpPr>
                <a:spLocks/>
              </p:cNvSpPr>
              <p:nvPr/>
            </p:nvSpPr>
            <p:spPr bwMode="auto">
              <a:xfrm>
                <a:off x="1777104" y="1063300"/>
                <a:ext cx="222578" cy="198385"/>
              </a:xfrm>
              <a:custGeom>
                <a:avLst/>
                <a:gdLst>
                  <a:gd name="T0" fmla="*/ 109 w 276"/>
                  <a:gd name="T1" fmla="*/ 246 h 246"/>
                  <a:gd name="T2" fmla="*/ 276 w 276"/>
                  <a:gd name="T3" fmla="*/ 246 h 246"/>
                  <a:gd name="T4" fmla="*/ 220 w 276"/>
                  <a:gd name="T5" fmla="*/ 0 h 246"/>
                  <a:gd name="T6" fmla="*/ 5 w 276"/>
                  <a:gd name="T7" fmla="*/ 0 h 246"/>
                  <a:gd name="T8" fmla="*/ 0 w 276"/>
                  <a:gd name="T9" fmla="*/ 22 h 246"/>
                  <a:gd name="T10" fmla="*/ 57 w 276"/>
                  <a:gd name="T11" fmla="*/ 22 h 246"/>
                  <a:gd name="T12" fmla="*/ 109 w 276"/>
                  <a:gd name="T1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46">
                    <a:moveTo>
                      <a:pt x="109" y="246"/>
                    </a:moveTo>
                    <a:lnTo>
                      <a:pt x="276" y="246"/>
                    </a:lnTo>
                    <a:lnTo>
                      <a:pt x="220" y="0"/>
                    </a:lnTo>
                    <a:lnTo>
                      <a:pt x="5" y="0"/>
                    </a:lnTo>
                    <a:lnTo>
                      <a:pt x="0" y="22"/>
                    </a:lnTo>
                    <a:lnTo>
                      <a:pt x="57" y="22"/>
                    </a:lnTo>
                    <a:lnTo>
                      <a:pt x="109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75"/>
              <p:cNvSpPr>
                <a:spLocks/>
              </p:cNvSpPr>
              <p:nvPr/>
            </p:nvSpPr>
            <p:spPr bwMode="auto">
              <a:xfrm>
                <a:off x="1644041" y="991526"/>
                <a:ext cx="138708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7" y="0"/>
                      <a:pt x="37" y="0"/>
                    </a:cubicBezTo>
                    <a:cubicBezTo>
                      <a:pt x="57" y="0"/>
                      <a:pt x="73" y="12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76"/>
              <p:cNvSpPr>
                <a:spLocks/>
              </p:cNvSpPr>
              <p:nvPr/>
            </p:nvSpPr>
            <p:spPr bwMode="auto">
              <a:xfrm>
                <a:off x="1788394" y="959268"/>
                <a:ext cx="139515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7" y="0"/>
                      <a:pt x="37" y="0"/>
                    </a:cubicBezTo>
                    <a:cubicBezTo>
                      <a:pt x="57" y="0"/>
                      <a:pt x="73" y="11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703796" y="1830022"/>
              <a:ext cx="409420" cy="533553"/>
              <a:chOff x="2323872" y="689916"/>
              <a:chExt cx="454834" cy="592736"/>
            </a:xfrm>
            <a:solidFill>
              <a:schemeClr val="accent3"/>
            </a:solidFill>
          </p:grpSpPr>
          <p:sp>
            <p:nvSpPr>
              <p:cNvPr id="127" name="Freeform 77"/>
              <p:cNvSpPr>
                <a:spLocks/>
              </p:cNvSpPr>
              <p:nvPr/>
            </p:nvSpPr>
            <p:spPr bwMode="auto">
              <a:xfrm>
                <a:off x="2323872" y="979429"/>
                <a:ext cx="454834" cy="303223"/>
              </a:xfrm>
              <a:custGeom>
                <a:avLst/>
                <a:gdLst>
                  <a:gd name="T0" fmla="*/ 239 w 239"/>
                  <a:gd name="T1" fmla="*/ 159 h 159"/>
                  <a:gd name="T2" fmla="*/ 119 w 239"/>
                  <a:gd name="T3" fmla="*/ 0 h 159"/>
                  <a:gd name="T4" fmla="*/ 0 w 239"/>
                  <a:gd name="T5" fmla="*/ 159 h 159"/>
                  <a:gd name="T6" fmla="*/ 239 w 239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159">
                    <a:moveTo>
                      <a:pt x="239" y="159"/>
                    </a:moveTo>
                    <a:cubicBezTo>
                      <a:pt x="239" y="71"/>
                      <a:pt x="185" y="0"/>
                      <a:pt x="119" y="0"/>
                    </a:cubicBezTo>
                    <a:cubicBezTo>
                      <a:pt x="53" y="0"/>
                      <a:pt x="0" y="71"/>
                      <a:pt x="0" y="159"/>
                    </a:cubicBezTo>
                    <a:lnTo>
                      <a:pt x="239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Oval 78"/>
              <p:cNvSpPr>
                <a:spLocks noChangeArrowheads="1"/>
              </p:cNvSpPr>
              <p:nvPr/>
            </p:nvSpPr>
            <p:spPr bwMode="auto">
              <a:xfrm>
                <a:off x="2413388" y="689916"/>
                <a:ext cx="268545" cy="2693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438515" y="1482305"/>
              <a:ext cx="260606" cy="336102"/>
              <a:chOff x="918243" y="303630"/>
              <a:chExt cx="289513" cy="373383"/>
            </a:xfrm>
            <a:solidFill>
              <a:schemeClr val="accent3"/>
            </a:solidFill>
          </p:grpSpPr>
          <p:sp>
            <p:nvSpPr>
              <p:cNvPr id="129" name="Freeform 79"/>
              <p:cNvSpPr>
                <a:spLocks/>
              </p:cNvSpPr>
              <p:nvPr/>
            </p:nvSpPr>
            <p:spPr bwMode="auto">
              <a:xfrm>
                <a:off x="918243" y="486692"/>
                <a:ext cx="289513" cy="190321"/>
              </a:xfrm>
              <a:custGeom>
                <a:avLst/>
                <a:gdLst>
                  <a:gd name="T0" fmla="*/ 152 w 152"/>
                  <a:gd name="T1" fmla="*/ 100 h 100"/>
                  <a:gd name="T2" fmla="*/ 76 w 152"/>
                  <a:gd name="T3" fmla="*/ 0 h 100"/>
                  <a:gd name="T4" fmla="*/ 0 w 152"/>
                  <a:gd name="T5" fmla="*/ 100 h 100"/>
                  <a:gd name="T6" fmla="*/ 152 w 15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00">
                    <a:moveTo>
                      <a:pt x="152" y="100"/>
                    </a:moveTo>
                    <a:cubicBezTo>
                      <a:pt x="152" y="45"/>
                      <a:pt x="118" y="0"/>
                      <a:pt x="76" y="0"/>
                    </a:cubicBezTo>
                    <a:cubicBezTo>
                      <a:pt x="34" y="0"/>
                      <a:pt x="0" y="45"/>
                      <a:pt x="0" y="100"/>
                    </a:cubicBezTo>
                    <a:lnTo>
                      <a:pt x="152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Oval 80"/>
              <p:cNvSpPr>
                <a:spLocks noChangeArrowheads="1"/>
              </p:cNvSpPr>
              <p:nvPr/>
            </p:nvSpPr>
            <p:spPr bwMode="auto">
              <a:xfrm>
                <a:off x="974694" y="303630"/>
                <a:ext cx="170159" cy="1693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1" name="Freeform 81"/>
            <p:cNvSpPr>
              <a:spLocks noEditPoints="1"/>
            </p:cNvSpPr>
            <p:nvPr/>
          </p:nvSpPr>
          <p:spPr bwMode="auto">
            <a:xfrm>
              <a:off x="3417379" y="1638378"/>
              <a:ext cx="423213" cy="409420"/>
            </a:xfrm>
            <a:custGeom>
              <a:avLst/>
              <a:gdLst>
                <a:gd name="T0" fmla="*/ 210 w 247"/>
                <a:gd name="T1" fmla="*/ 176 h 239"/>
                <a:gd name="T2" fmla="*/ 157 w 247"/>
                <a:gd name="T3" fmla="*/ 196 h 239"/>
                <a:gd name="T4" fmla="*/ 142 w 247"/>
                <a:gd name="T5" fmla="*/ 187 h 239"/>
                <a:gd name="T6" fmla="*/ 120 w 247"/>
                <a:gd name="T7" fmla="*/ 189 h 239"/>
                <a:gd name="T8" fmla="*/ 97 w 247"/>
                <a:gd name="T9" fmla="*/ 194 h 239"/>
                <a:gd name="T10" fmla="*/ 65 w 247"/>
                <a:gd name="T11" fmla="*/ 176 h 239"/>
                <a:gd name="T12" fmla="*/ 62 w 247"/>
                <a:gd name="T13" fmla="*/ 129 h 239"/>
                <a:gd name="T14" fmla="*/ 100 w 247"/>
                <a:gd name="T15" fmla="*/ 68 h 239"/>
                <a:gd name="T16" fmla="*/ 146 w 247"/>
                <a:gd name="T17" fmla="*/ 52 h 239"/>
                <a:gd name="T18" fmla="*/ 165 w 247"/>
                <a:gd name="T19" fmla="*/ 62 h 239"/>
                <a:gd name="T20" fmla="*/ 181 w 247"/>
                <a:gd name="T21" fmla="*/ 58 h 239"/>
                <a:gd name="T22" fmla="*/ 168 w 247"/>
                <a:gd name="T23" fmla="*/ 154 h 239"/>
                <a:gd name="T24" fmla="*/ 163 w 247"/>
                <a:gd name="T25" fmla="*/ 172 h 239"/>
                <a:gd name="T26" fmla="*/ 170 w 247"/>
                <a:gd name="T27" fmla="*/ 179 h 239"/>
                <a:gd name="T28" fmla="*/ 213 w 247"/>
                <a:gd name="T29" fmla="*/ 153 h 239"/>
                <a:gd name="T30" fmla="*/ 206 w 247"/>
                <a:gd name="T31" fmla="*/ 40 h 239"/>
                <a:gd name="T32" fmla="*/ 143 w 247"/>
                <a:gd name="T33" fmla="*/ 17 h 239"/>
                <a:gd name="T34" fmla="*/ 133 w 247"/>
                <a:gd name="T35" fmla="*/ 17 h 239"/>
                <a:gd name="T36" fmla="*/ 21 w 247"/>
                <a:gd name="T37" fmla="*/ 133 h 239"/>
                <a:gd name="T38" fmla="*/ 125 w 247"/>
                <a:gd name="T39" fmla="*/ 223 h 239"/>
                <a:gd name="T40" fmla="*/ 216 w 247"/>
                <a:gd name="T41" fmla="*/ 193 h 239"/>
                <a:gd name="T42" fmla="*/ 180 w 247"/>
                <a:gd name="T43" fmla="*/ 228 h 239"/>
                <a:gd name="T44" fmla="*/ 38 w 247"/>
                <a:gd name="T45" fmla="*/ 211 h 239"/>
                <a:gd name="T46" fmla="*/ 37 w 247"/>
                <a:gd name="T47" fmla="*/ 45 h 239"/>
                <a:gd name="T48" fmla="*/ 215 w 247"/>
                <a:gd name="T49" fmla="*/ 27 h 239"/>
                <a:gd name="T50" fmla="*/ 242 w 247"/>
                <a:gd name="T51" fmla="*/ 130 h 239"/>
                <a:gd name="T52" fmla="*/ 145 w 247"/>
                <a:gd name="T53" fmla="*/ 65 h 239"/>
                <a:gd name="T54" fmla="*/ 95 w 247"/>
                <a:gd name="T55" fmla="*/ 116 h 239"/>
                <a:gd name="T56" fmla="*/ 83 w 247"/>
                <a:gd name="T57" fmla="*/ 161 h 239"/>
                <a:gd name="T58" fmla="*/ 93 w 247"/>
                <a:gd name="T59" fmla="*/ 179 h 239"/>
                <a:gd name="T60" fmla="*/ 136 w 247"/>
                <a:gd name="T61" fmla="*/ 158 h 239"/>
                <a:gd name="T62" fmla="*/ 149 w 247"/>
                <a:gd name="T63" fmla="*/ 132 h 239"/>
                <a:gd name="T64" fmla="*/ 164 w 247"/>
                <a:gd name="T65" fmla="*/ 85 h 239"/>
                <a:gd name="T66" fmla="*/ 153 w 247"/>
                <a:gd name="T67" fmla="*/ 6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239">
                  <a:moveTo>
                    <a:pt x="242" y="130"/>
                  </a:moveTo>
                  <a:cubicBezTo>
                    <a:pt x="236" y="148"/>
                    <a:pt x="226" y="163"/>
                    <a:pt x="210" y="176"/>
                  </a:cubicBezTo>
                  <a:cubicBezTo>
                    <a:pt x="195" y="190"/>
                    <a:pt x="179" y="197"/>
                    <a:pt x="163" y="197"/>
                  </a:cubicBezTo>
                  <a:cubicBezTo>
                    <a:pt x="157" y="196"/>
                    <a:pt x="157" y="196"/>
                    <a:pt x="157" y="196"/>
                  </a:cubicBezTo>
                  <a:cubicBezTo>
                    <a:pt x="156" y="196"/>
                    <a:pt x="153" y="196"/>
                    <a:pt x="150" y="195"/>
                  </a:cubicBezTo>
                  <a:cubicBezTo>
                    <a:pt x="147" y="194"/>
                    <a:pt x="144" y="191"/>
                    <a:pt x="142" y="187"/>
                  </a:cubicBezTo>
                  <a:cubicBezTo>
                    <a:pt x="139" y="176"/>
                    <a:pt x="139" y="176"/>
                    <a:pt x="139" y="176"/>
                  </a:cubicBezTo>
                  <a:cubicBezTo>
                    <a:pt x="133" y="181"/>
                    <a:pt x="126" y="186"/>
                    <a:pt x="120" y="189"/>
                  </a:cubicBezTo>
                  <a:cubicBezTo>
                    <a:pt x="116" y="190"/>
                    <a:pt x="113" y="191"/>
                    <a:pt x="109" y="192"/>
                  </a:cubicBezTo>
                  <a:cubicBezTo>
                    <a:pt x="105" y="193"/>
                    <a:pt x="101" y="194"/>
                    <a:pt x="97" y="194"/>
                  </a:cubicBezTo>
                  <a:cubicBezTo>
                    <a:pt x="92" y="194"/>
                    <a:pt x="86" y="193"/>
                    <a:pt x="81" y="191"/>
                  </a:cubicBezTo>
                  <a:cubicBezTo>
                    <a:pt x="73" y="188"/>
                    <a:pt x="68" y="183"/>
                    <a:pt x="65" y="176"/>
                  </a:cubicBezTo>
                  <a:cubicBezTo>
                    <a:pt x="61" y="169"/>
                    <a:pt x="59" y="161"/>
                    <a:pt x="59" y="151"/>
                  </a:cubicBezTo>
                  <a:cubicBezTo>
                    <a:pt x="59" y="143"/>
                    <a:pt x="60" y="136"/>
                    <a:pt x="62" y="129"/>
                  </a:cubicBezTo>
                  <a:cubicBezTo>
                    <a:pt x="64" y="122"/>
                    <a:pt x="67" y="115"/>
                    <a:pt x="70" y="109"/>
                  </a:cubicBezTo>
                  <a:cubicBezTo>
                    <a:pt x="79" y="92"/>
                    <a:pt x="89" y="78"/>
                    <a:pt x="100" y="68"/>
                  </a:cubicBezTo>
                  <a:cubicBezTo>
                    <a:pt x="113" y="58"/>
                    <a:pt x="126" y="52"/>
                    <a:pt x="139" y="52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50" y="53"/>
                    <a:pt x="150" y="53"/>
                    <a:pt x="150" y="53"/>
                  </a:cubicBezTo>
                  <a:cubicBezTo>
                    <a:pt x="156" y="55"/>
                    <a:pt x="160" y="57"/>
                    <a:pt x="165" y="62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168" y="154"/>
                    <a:pt x="168" y="154"/>
                    <a:pt x="168" y="15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63" y="167"/>
                    <a:pt x="163" y="170"/>
                    <a:pt x="163" y="172"/>
                  </a:cubicBezTo>
                  <a:cubicBezTo>
                    <a:pt x="163" y="175"/>
                    <a:pt x="164" y="177"/>
                    <a:pt x="166" y="178"/>
                  </a:cubicBezTo>
                  <a:cubicBezTo>
                    <a:pt x="170" y="179"/>
                    <a:pt x="170" y="179"/>
                    <a:pt x="170" y="179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86" y="179"/>
                    <a:pt x="200" y="170"/>
                    <a:pt x="213" y="153"/>
                  </a:cubicBezTo>
                  <a:cubicBezTo>
                    <a:pt x="226" y="135"/>
                    <a:pt x="233" y="116"/>
                    <a:pt x="233" y="96"/>
                  </a:cubicBezTo>
                  <a:cubicBezTo>
                    <a:pt x="233" y="74"/>
                    <a:pt x="224" y="55"/>
                    <a:pt x="206" y="40"/>
                  </a:cubicBezTo>
                  <a:cubicBezTo>
                    <a:pt x="197" y="32"/>
                    <a:pt x="187" y="26"/>
                    <a:pt x="177" y="22"/>
                  </a:cubicBezTo>
                  <a:cubicBezTo>
                    <a:pt x="166" y="19"/>
                    <a:pt x="155" y="17"/>
                    <a:pt x="143" y="17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02" y="19"/>
                    <a:pt x="76" y="32"/>
                    <a:pt x="54" y="55"/>
                  </a:cubicBezTo>
                  <a:cubicBezTo>
                    <a:pt x="32" y="78"/>
                    <a:pt x="21" y="104"/>
                    <a:pt x="21" y="133"/>
                  </a:cubicBezTo>
                  <a:cubicBezTo>
                    <a:pt x="21" y="159"/>
                    <a:pt x="30" y="181"/>
                    <a:pt x="48" y="197"/>
                  </a:cubicBezTo>
                  <a:cubicBezTo>
                    <a:pt x="67" y="214"/>
                    <a:pt x="93" y="223"/>
                    <a:pt x="125" y="223"/>
                  </a:cubicBezTo>
                  <a:cubicBezTo>
                    <a:pt x="146" y="223"/>
                    <a:pt x="166" y="219"/>
                    <a:pt x="184" y="211"/>
                  </a:cubicBezTo>
                  <a:cubicBezTo>
                    <a:pt x="193" y="208"/>
                    <a:pt x="203" y="201"/>
                    <a:pt x="216" y="193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10" y="212"/>
                    <a:pt x="195" y="222"/>
                    <a:pt x="180" y="228"/>
                  </a:cubicBezTo>
                  <a:cubicBezTo>
                    <a:pt x="163" y="236"/>
                    <a:pt x="144" y="239"/>
                    <a:pt x="125" y="239"/>
                  </a:cubicBezTo>
                  <a:cubicBezTo>
                    <a:pt x="91" y="239"/>
                    <a:pt x="62" y="230"/>
                    <a:pt x="38" y="211"/>
                  </a:cubicBezTo>
                  <a:cubicBezTo>
                    <a:pt x="13" y="191"/>
                    <a:pt x="0" y="165"/>
                    <a:pt x="0" y="135"/>
                  </a:cubicBezTo>
                  <a:cubicBezTo>
                    <a:pt x="0" y="103"/>
                    <a:pt x="12" y="73"/>
                    <a:pt x="37" y="45"/>
                  </a:cubicBezTo>
                  <a:cubicBezTo>
                    <a:pt x="64" y="15"/>
                    <a:pt x="96" y="0"/>
                    <a:pt x="134" y="0"/>
                  </a:cubicBezTo>
                  <a:cubicBezTo>
                    <a:pt x="166" y="0"/>
                    <a:pt x="193" y="9"/>
                    <a:pt x="215" y="27"/>
                  </a:cubicBezTo>
                  <a:cubicBezTo>
                    <a:pt x="236" y="45"/>
                    <a:pt x="247" y="68"/>
                    <a:pt x="247" y="97"/>
                  </a:cubicBezTo>
                  <a:cubicBezTo>
                    <a:pt x="247" y="107"/>
                    <a:pt x="245" y="119"/>
                    <a:pt x="242" y="130"/>
                  </a:cubicBezTo>
                  <a:close/>
                  <a:moveTo>
                    <a:pt x="153" y="66"/>
                  </a:moveTo>
                  <a:cubicBezTo>
                    <a:pt x="150" y="65"/>
                    <a:pt x="148" y="65"/>
                    <a:pt x="145" y="65"/>
                  </a:cubicBezTo>
                  <a:cubicBezTo>
                    <a:pt x="137" y="65"/>
                    <a:pt x="127" y="70"/>
                    <a:pt x="117" y="81"/>
                  </a:cubicBezTo>
                  <a:cubicBezTo>
                    <a:pt x="109" y="91"/>
                    <a:pt x="102" y="102"/>
                    <a:pt x="95" y="116"/>
                  </a:cubicBezTo>
                  <a:cubicBezTo>
                    <a:pt x="92" y="124"/>
                    <a:pt x="89" y="132"/>
                    <a:pt x="87" y="139"/>
                  </a:cubicBezTo>
                  <a:cubicBezTo>
                    <a:pt x="84" y="148"/>
                    <a:pt x="83" y="155"/>
                    <a:pt x="83" y="161"/>
                  </a:cubicBezTo>
                  <a:cubicBezTo>
                    <a:pt x="83" y="165"/>
                    <a:pt x="84" y="169"/>
                    <a:pt x="85" y="172"/>
                  </a:cubicBezTo>
                  <a:cubicBezTo>
                    <a:pt x="87" y="175"/>
                    <a:pt x="89" y="177"/>
                    <a:pt x="93" y="179"/>
                  </a:cubicBezTo>
                  <a:cubicBezTo>
                    <a:pt x="97" y="181"/>
                    <a:pt x="101" y="182"/>
                    <a:pt x="105" y="182"/>
                  </a:cubicBezTo>
                  <a:cubicBezTo>
                    <a:pt x="116" y="182"/>
                    <a:pt x="127" y="174"/>
                    <a:pt x="136" y="158"/>
                  </a:cubicBezTo>
                  <a:cubicBezTo>
                    <a:pt x="137" y="156"/>
                    <a:pt x="139" y="153"/>
                    <a:pt x="141" y="149"/>
                  </a:cubicBezTo>
                  <a:cubicBezTo>
                    <a:pt x="143" y="145"/>
                    <a:pt x="146" y="139"/>
                    <a:pt x="149" y="132"/>
                  </a:cubicBezTo>
                  <a:cubicBezTo>
                    <a:pt x="153" y="124"/>
                    <a:pt x="157" y="116"/>
                    <a:pt x="159" y="109"/>
                  </a:cubicBezTo>
                  <a:cubicBezTo>
                    <a:pt x="162" y="99"/>
                    <a:pt x="164" y="92"/>
                    <a:pt x="164" y="85"/>
                  </a:cubicBezTo>
                  <a:cubicBezTo>
                    <a:pt x="164" y="80"/>
                    <a:pt x="163" y="77"/>
                    <a:pt x="161" y="73"/>
                  </a:cubicBezTo>
                  <a:cubicBezTo>
                    <a:pt x="160" y="70"/>
                    <a:pt x="157" y="68"/>
                    <a:pt x="153" y="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82"/>
            <p:cNvSpPr>
              <a:spLocks noEditPoints="1"/>
            </p:cNvSpPr>
            <p:nvPr/>
          </p:nvSpPr>
          <p:spPr bwMode="auto">
            <a:xfrm>
              <a:off x="3161854" y="729523"/>
              <a:ext cx="333925" cy="322310"/>
            </a:xfrm>
            <a:custGeom>
              <a:avLst/>
              <a:gdLst>
                <a:gd name="T0" fmla="*/ 166 w 195"/>
                <a:gd name="T1" fmla="*/ 139 h 188"/>
                <a:gd name="T2" fmla="*/ 124 w 195"/>
                <a:gd name="T3" fmla="*/ 155 h 188"/>
                <a:gd name="T4" fmla="*/ 112 w 195"/>
                <a:gd name="T5" fmla="*/ 147 h 188"/>
                <a:gd name="T6" fmla="*/ 95 w 195"/>
                <a:gd name="T7" fmla="*/ 149 h 188"/>
                <a:gd name="T8" fmla="*/ 77 w 195"/>
                <a:gd name="T9" fmla="*/ 153 h 188"/>
                <a:gd name="T10" fmla="*/ 51 w 195"/>
                <a:gd name="T11" fmla="*/ 139 h 188"/>
                <a:gd name="T12" fmla="*/ 49 w 195"/>
                <a:gd name="T13" fmla="*/ 102 h 188"/>
                <a:gd name="T14" fmla="*/ 79 w 195"/>
                <a:gd name="T15" fmla="*/ 54 h 188"/>
                <a:gd name="T16" fmla="*/ 115 w 195"/>
                <a:gd name="T17" fmla="*/ 41 h 188"/>
                <a:gd name="T18" fmla="*/ 130 w 195"/>
                <a:gd name="T19" fmla="*/ 49 h 188"/>
                <a:gd name="T20" fmla="*/ 143 w 195"/>
                <a:gd name="T21" fmla="*/ 46 h 188"/>
                <a:gd name="T22" fmla="*/ 132 w 195"/>
                <a:gd name="T23" fmla="*/ 121 h 188"/>
                <a:gd name="T24" fmla="*/ 129 w 195"/>
                <a:gd name="T25" fmla="*/ 135 h 188"/>
                <a:gd name="T26" fmla="*/ 134 w 195"/>
                <a:gd name="T27" fmla="*/ 141 h 188"/>
                <a:gd name="T28" fmla="*/ 168 w 195"/>
                <a:gd name="T29" fmla="*/ 120 h 188"/>
                <a:gd name="T30" fmla="*/ 162 w 195"/>
                <a:gd name="T31" fmla="*/ 31 h 188"/>
                <a:gd name="T32" fmla="*/ 113 w 195"/>
                <a:gd name="T33" fmla="*/ 13 h 188"/>
                <a:gd name="T34" fmla="*/ 105 w 195"/>
                <a:gd name="T35" fmla="*/ 13 h 188"/>
                <a:gd name="T36" fmla="*/ 17 w 195"/>
                <a:gd name="T37" fmla="*/ 105 h 188"/>
                <a:gd name="T38" fmla="*/ 99 w 195"/>
                <a:gd name="T39" fmla="*/ 176 h 188"/>
                <a:gd name="T40" fmla="*/ 170 w 195"/>
                <a:gd name="T41" fmla="*/ 152 h 188"/>
                <a:gd name="T42" fmla="*/ 142 w 195"/>
                <a:gd name="T43" fmla="*/ 180 h 188"/>
                <a:gd name="T44" fmla="*/ 30 w 195"/>
                <a:gd name="T45" fmla="*/ 166 h 188"/>
                <a:gd name="T46" fmla="*/ 29 w 195"/>
                <a:gd name="T47" fmla="*/ 36 h 188"/>
                <a:gd name="T48" fmla="*/ 169 w 195"/>
                <a:gd name="T49" fmla="*/ 22 h 188"/>
                <a:gd name="T50" fmla="*/ 191 w 195"/>
                <a:gd name="T51" fmla="*/ 103 h 188"/>
                <a:gd name="T52" fmla="*/ 115 w 195"/>
                <a:gd name="T53" fmla="*/ 51 h 188"/>
                <a:gd name="T54" fmla="*/ 75 w 195"/>
                <a:gd name="T55" fmla="*/ 92 h 188"/>
                <a:gd name="T56" fmla="*/ 66 w 195"/>
                <a:gd name="T57" fmla="*/ 127 h 188"/>
                <a:gd name="T58" fmla="*/ 74 w 195"/>
                <a:gd name="T59" fmla="*/ 141 h 188"/>
                <a:gd name="T60" fmla="*/ 107 w 195"/>
                <a:gd name="T61" fmla="*/ 124 h 188"/>
                <a:gd name="T62" fmla="*/ 118 w 195"/>
                <a:gd name="T63" fmla="*/ 104 h 188"/>
                <a:gd name="T64" fmla="*/ 129 w 195"/>
                <a:gd name="T65" fmla="*/ 67 h 188"/>
                <a:gd name="T66" fmla="*/ 121 w 195"/>
                <a:gd name="T67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" h="188">
                  <a:moveTo>
                    <a:pt x="191" y="103"/>
                  </a:moveTo>
                  <a:cubicBezTo>
                    <a:pt x="186" y="116"/>
                    <a:pt x="178" y="128"/>
                    <a:pt x="166" y="139"/>
                  </a:cubicBezTo>
                  <a:cubicBezTo>
                    <a:pt x="153" y="150"/>
                    <a:pt x="141" y="155"/>
                    <a:pt x="129" y="155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3" y="155"/>
                    <a:pt x="121" y="154"/>
                    <a:pt x="118" y="153"/>
                  </a:cubicBezTo>
                  <a:cubicBezTo>
                    <a:pt x="116" y="153"/>
                    <a:pt x="114" y="151"/>
                    <a:pt x="112" y="147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5" y="143"/>
                    <a:pt x="100" y="146"/>
                    <a:pt x="95" y="149"/>
                  </a:cubicBezTo>
                  <a:cubicBezTo>
                    <a:pt x="92" y="150"/>
                    <a:pt x="89" y="151"/>
                    <a:pt x="86" y="152"/>
                  </a:cubicBezTo>
                  <a:cubicBezTo>
                    <a:pt x="83" y="152"/>
                    <a:pt x="80" y="153"/>
                    <a:pt x="77" y="153"/>
                  </a:cubicBezTo>
                  <a:cubicBezTo>
                    <a:pt x="73" y="153"/>
                    <a:pt x="68" y="152"/>
                    <a:pt x="64" y="150"/>
                  </a:cubicBezTo>
                  <a:cubicBezTo>
                    <a:pt x="58" y="148"/>
                    <a:pt x="54" y="144"/>
                    <a:pt x="51" y="139"/>
                  </a:cubicBezTo>
                  <a:cubicBezTo>
                    <a:pt x="48" y="133"/>
                    <a:pt x="47" y="127"/>
                    <a:pt x="47" y="119"/>
                  </a:cubicBezTo>
                  <a:cubicBezTo>
                    <a:pt x="47" y="113"/>
                    <a:pt x="48" y="107"/>
                    <a:pt x="49" y="102"/>
                  </a:cubicBezTo>
                  <a:cubicBezTo>
                    <a:pt x="51" y="96"/>
                    <a:pt x="53" y="91"/>
                    <a:pt x="56" y="86"/>
                  </a:cubicBezTo>
                  <a:cubicBezTo>
                    <a:pt x="62" y="72"/>
                    <a:pt x="70" y="62"/>
                    <a:pt x="79" y="54"/>
                  </a:cubicBezTo>
                  <a:cubicBezTo>
                    <a:pt x="89" y="46"/>
                    <a:pt x="99" y="41"/>
                    <a:pt x="110" y="41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3" y="43"/>
                    <a:pt x="127" y="45"/>
                    <a:pt x="130" y="49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29" y="131"/>
                    <a:pt x="129" y="134"/>
                    <a:pt x="129" y="135"/>
                  </a:cubicBezTo>
                  <a:cubicBezTo>
                    <a:pt x="129" y="138"/>
                    <a:pt x="129" y="140"/>
                    <a:pt x="131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47" y="141"/>
                    <a:pt x="157" y="134"/>
                    <a:pt x="168" y="120"/>
                  </a:cubicBezTo>
                  <a:cubicBezTo>
                    <a:pt x="178" y="107"/>
                    <a:pt x="183" y="92"/>
                    <a:pt x="183" y="76"/>
                  </a:cubicBezTo>
                  <a:cubicBezTo>
                    <a:pt x="183" y="58"/>
                    <a:pt x="176" y="43"/>
                    <a:pt x="162" y="31"/>
                  </a:cubicBezTo>
                  <a:cubicBezTo>
                    <a:pt x="155" y="25"/>
                    <a:pt x="148" y="21"/>
                    <a:pt x="139" y="18"/>
                  </a:cubicBezTo>
                  <a:cubicBezTo>
                    <a:pt x="131" y="15"/>
                    <a:pt x="122" y="13"/>
                    <a:pt x="113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81" y="16"/>
                    <a:pt x="60" y="26"/>
                    <a:pt x="43" y="44"/>
                  </a:cubicBezTo>
                  <a:cubicBezTo>
                    <a:pt x="26" y="62"/>
                    <a:pt x="17" y="82"/>
                    <a:pt x="17" y="105"/>
                  </a:cubicBezTo>
                  <a:cubicBezTo>
                    <a:pt x="17" y="126"/>
                    <a:pt x="24" y="142"/>
                    <a:pt x="38" y="155"/>
                  </a:cubicBezTo>
                  <a:cubicBezTo>
                    <a:pt x="53" y="169"/>
                    <a:pt x="73" y="176"/>
                    <a:pt x="99" y="176"/>
                  </a:cubicBezTo>
                  <a:cubicBezTo>
                    <a:pt x="115" y="176"/>
                    <a:pt x="131" y="173"/>
                    <a:pt x="145" y="166"/>
                  </a:cubicBezTo>
                  <a:cubicBezTo>
                    <a:pt x="152" y="164"/>
                    <a:pt x="160" y="159"/>
                    <a:pt x="170" y="152"/>
                  </a:cubicBezTo>
                  <a:cubicBezTo>
                    <a:pt x="178" y="157"/>
                    <a:pt x="178" y="157"/>
                    <a:pt x="178" y="157"/>
                  </a:cubicBezTo>
                  <a:cubicBezTo>
                    <a:pt x="166" y="167"/>
                    <a:pt x="154" y="175"/>
                    <a:pt x="142" y="180"/>
                  </a:cubicBezTo>
                  <a:cubicBezTo>
                    <a:pt x="128" y="185"/>
                    <a:pt x="114" y="188"/>
                    <a:pt x="98" y="188"/>
                  </a:cubicBezTo>
                  <a:cubicBezTo>
                    <a:pt x="72" y="188"/>
                    <a:pt x="49" y="181"/>
                    <a:pt x="30" y="166"/>
                  </a:cubicBezTo>
                  <a:cubicBezTo>
                    <a:pt x="10" y="150"/>
                    <a:pt x="0" y="130"/>
                    <a:pt x="0" y="106"/>
                  </a:cubicBezTo>
                  <a:cubicBezTo>
                    <a:pt x="0" y="81"/>
                    <a:pt x="10" y="58"/>
                    <a:pt x="29" y="36"/>
                  </a:cubicBezTo>
                  <a:cubicBezTo>
                    <a:pt x="51" y="12"/>
                    <a:pt x="76" y="0"/>
                    <a:pt x="105" y="0"/>
                  </a:cubicBezTo>
                  <a:cubicBezTo>
                    <a:pt x="131" y="0"/>
                    <a:pt x="152" y="8"/>
                    <a:pt x="169" y="22"/>
                  </a:cubicBezTo>
                  <a:cubicBezTo>
                    <a:pt x="186" y="36"/>
                    <a:pt x="195" y="54"/>
                    <a:pt x="195" y="76"/>
                  </a:cubicBezTo>
                  <a:cubicBezTo>
                    <a:pt x="195" y="85"/>
                    <a:pt x="193" y="94"/>
                    <a:pt x="191" y="103"/>
                  </a:cubicBezTo>
                  <a:close/>
                  <a:moveTo>
                    <a:pt x="121" y="52"/>
                  </a:moveTo>
                  <a:cubicBezTo>
                    <a:pt x="119" y="51"/>
                    <a:pt x="117" y="51"/>
                    <a:pt x="115" y="51"/>
                  </a:cubicBezTo>
                  <a:cubicBezTo>
                    <a:pt x="108" y="51"/>
                    <a:pt x="101" y="55"/>
                    <a:pt x="93" y="64"/>
                  </a:cubicBezTo>
                  <a:cubicBezTo>
                    <a:pt x="86" y="72"/>
                    <a:pt x="80" y="81"/>
                    <a:pt x="75" y="92"/>
                  </a:cubicBezTo>
                  <a:cubicBezTo>
                    <a:pt x="73" y="98"/>
                    <a:pt x="71" y="104"/>
                    <a:pt x="69" y="109"/>
                  </a:cubicBezTo>
                  <a:cubicBezTo>
                    <a:pt x="67" y="116"/>
                    <a:pt x="66" y="122"/>
                    <a:pt x="66" y="127"/>
                  </a:cubicBezTo>
                  <a:cubicBezTo>
                    <a:pt x="66" y="130"/>
                    <a:pt x="66" y="133"/>
                    <a:pt x="67" y="136"/>
                  </a:cubicBezTo>
                  <a:cubicBezTo>
                    <a:pt x="69" y="138"/>
                    <a:pt x="71" y="140"/>
                    <a:pt x="74" y="141"/>
                  </a:cubicBezTo>
                  <a:cubicBezTo>
                    <a:pt x="77" y="142"/>
                    <a:pt x="80" y="143"/>
                    <a:pt x="83" y="143"/>
                  </a:cubicBezTo>
                  <a:cubicBezTo>
                    <a:pt x="92" y="143"/>
                    <a:pt x="100" y="137"/>
                    <a:pt x="107" y="124"/>
                  </a:cubicBezTo>
                  <a:cubicBezTo>
                    <a:pt x="108" y="123"/>
                    <a:pt x="109" y="121"/>
                    <a:pt x="111" y="118"/>
                  </a:cubicBezTo>
                  <a:cubicBezTo>
                    <a:pt x="113" y="114"/>
                    <a:pt x="115" y="110"/>
                    <a:pt x="118" y="104"/>
                  </a:cubicBezTo>
                  <a:cubicBezTo>
                    <a:pt x="121" y="98"/>
                    <a:pt x="124" y="92"/>
                    <a:pt x="126" y="86"/>
                  </a:cubicBezTo>
                  <a:cubicBezTo>
                    <a:pt x="128" y="78"/>
                    <a:pt x="129" y="72"/>
                    <a:pt x="129" y="67"/>
                  </a:cubicBezTo>
                  <a:cubicBezTo>
                    <a:pt x="129" y="63"/>
                    <a:pt x="129" y="60"/>
                    <a:pt x="127" y="58"/>
                  </a:cubicBezTo>
                  <a:cubicBezTo>
                    <a:pt x="126" y="55"/>
                    <a:pt x="124" y="54"/>
                    <a:pt x="121" y="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252570" y="3479513"/>
              <a:ext cx="352531" cy="276864"/>
              <a:chOff x="3239991" y="2406834"/>
              <a:chExt cx="649993" cy="510479"/>
            </a:xfrm>
          </p:grpSpPr>
          <p:sp>
            <p:nvSpPr>
              <p:cNvPr id="210" name="Freeform 29"/>
              <p:cNvSpPr>
                <a:spLocks/>
              </p:cNvSpPr>
              <p:nvPr/>
            </p:nvSpPr>
            <p:spPr bwMode="auto">
              <a:xfrm>
                <a:off x="3239991" y="2448769"/>
                <a:ext cx="455640" cy="468544"/>
              </a:xfrm>
              <a:custGeom>
                <a:avLst/>
                <a:gdLst>
                  <a:gd name="T0" fmla="*/ 190 w 239"/>
                  <a:gd name="T1" fmla="*/ 0 h 246"/>
                  <a:gd name="T2" fmla="*/ 49 w 239"/>
                  <a:gd name="T3" fmla="*/ 0 h 246"/>
                  <a:gd name="T4" fmla="*/ 0 w 239"/>
                  <a:gd name="T5" fmla="*/ 49 h 246"/>
                  <a:gd name="T6" fmla="*/ 0 w 239"/>
                  <a:gd name="T7" fmla="*/ 128 h 246"/>
                  <a:gd name="T8" fmla="*/ 49 w 239"/>
                  <a:gd name="T9" fmla="*/ 177 h 246"/>
                  <a:gd name="T10" fmla="*/ 56 w 239"/>
                  <a:gd name="T11" fmla="*/ 177 h 246"/>
                  <a:gd name="T12" fmla="*/ 31 w 239"/>
                  <a:gd name="T13" fmla="*/ 245 h 246"/>
                  <a:gd name="T14" fmla="*/ 120 w 239"/>
                  <a:gd name="T15" fmla="*/ 177 h 246"/>
                  <a:gd name="T16" fmla="*/ 190 w 239"/>
                  <a:gd name="T17" fmla="*/ 177 h 246"/>
                  <a:gd name="T18" fmla="*/ 239 w 239"/>
                  <a:gd name="T19" fmla="*/ 128 h 246"/>
                  <a:gd name="T20" fmla="*/ 239 w 239"/>
                  <a:gd name="T21" fmla="*/ 49 h 246"/>
                  <a:gd name="T22" fmla="*/ 190 w 239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46">
                    <a:moveTo>
                      <a:pt x="19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6" y="177"/>
                      <a:pt x="56" y="177"/>
                      <a:pt x="56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6" y="195"/>
                      <a:pt x="120" y="177"/>
                    </a:cubicBezTo>
                    <a:cubicBezTo>
                      <a:pt x="190" y="177"/>
                      <a:pt x="190" y="177"/>
                      <a:pt x="190" y="177"/>
                    </a:cubicBezTo>
                    <a:cubicBezTo>
                      <a:pt x="217" y="177"/>
                      <a:pt x="239" y="155"/>
                      <a:pt x="239" y="128"/>
                    </a:cubicBezTo>
                    <a:cubicBezTo>
                      <a:pt x="239" y="49"/>
                      <a:pt x="239" y="49"/>
                      <a:pt x="239" y="49"/>
                    </a:cubicBezTo>
                    <a:cubicBezTo>
                      <a:pt x="239" y="22"/>
                      <a:pt x="217" y="0"/>
                      <a:pt x="190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 30"/>
              <p:cNvSpPr>
                <a:spLocks/>
              </p:cNvSpPr>
              <p:nvPr/>
            </p:nvSpPr>
            <p:spPr bwMode="auto">
              <a:xfrm>
                <a:off x="3558536" y="2406834"/>
                <a:ext cx="331448" cy="384674"/>
              </a:xfrm>
              <a:custGeom>
                <a:avLst/>
                <a:gdLst>
                  <a:gd name="T0" fmla="*/ 134 w 174"/>
                  <a:gd name="T1" fmla="*/ 0 h 202"/>
                  <a:gd name="T2" fmla="*/ 18 w 174"/>
                  <a:gd name="T3" fmla="*/ 0 h 202"/>
                  <a:gd name="T4" fmla="*/ 0 w 174"/>
                  <a:gd name="T5" fmla="*/ 5 h 202"/>
                  <a:gd name="T6" fmla="*/ 34 w 174"/>
                  <a:gd name="T7" fmla="*/ 5 h 202"/>
                  <a:gd name="T8" fmla="*/ 90 w 174"/>
                  <a:gd name="T9" fmla="*/ 61 h 202"/>
                  <a:gd name="T10" fmla="*/ 90 w 174"/>
                  <a:gd name="T11" fmla="*/ 151 h 202"/>
                  <a:gd name="T12" fmla="*/ 89 w 174"/>
                  <a:gd name="T13" fmla="*/ 156 h 202"/>
                  <a:gd name="T14" fmla="*/ 148 w 174"/>
                  <a:gd name="T15" fmla="*/ 201 h 202"/>
                  <a:gd name="T16" fmla="*/ 128 w 174"/>
                  <a:gd name="T17" fmla="*/ 145 h 202"/>
                  <a:gd name="T18" fmla="*/ 134 w 174"/>
                  <a:gd name="T19" fmla="*/ 145 h 202"/>
                  <a:gd name="T20" fmla="*/ 174 w 174"/>
                  <a:gd name="T21" fmla="*/ 105 h 202"/>
                  <a:gd name="T22" fmla="*/ 174 w 174"/>
                  <a:gd name="T23" fmla="*/ 40 h 202"/>
                  <a:gd name="T24" fmla="*/ 134 w 174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202">
                    <a:moveTo>
                      <a:pt x="13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2" y="0"/>
                      <a:pt x="6" y="2"/>
                      <a:pt x="0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65" y="5"/>
                      <a:pt x="90" y="30"/>
                      <a:pt x="90" y="6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3"/>
                      <a:pt x="90" y="154"/>
                      <a:pt x="89" y="156"/>
                    </a:cubicBezTo>
                    <a:cubicBezTo>
                      <a:pt x="113" y="173"/>
                      <a:pt x="148" y="200"/>
                      <a:pt x="148" y="201"/>
                    </a:cubicBezTo>
                    <a:cubicBezTo>
                      <a:pt x="149" y="202"/>
                      <a:pt x="134" y="162"/>
                      <a:pt x="128" y="145"/>
                    </a:cubicBezTo>
                    <a:cubicBezTo>
                      <a:pt x="134" y="145"/>
                      <a:pt x="134" y="145"/>
                      <a:pt x="134" y="145"/>
                    </a:cubicBezTo>
                    <a:cubicBezTo>
                      <a:pt x="156" y="145"/>
                      <a:pt x="174" y="127"/>
                      <a:pt x="174" y="105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8"/>
                      <a:pt x="156" y="0"/>
                      <a:pt x="134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069448" y="3140540"/>
              <a:ext cx="352531" cy="277739"/>
              <a:chOff x="1058564" y="1781841"/>
              <a:chExt cx="649993" cy="512092"/>
            </a:xfrm>
            <a:solidFill>
              <a:schemeClr val="accent1"/>
            </a:solidFill>
          </p:grpSpPr>
          <p:sp>
            <p:nvSpPr>
              <p:cNvPr id="208" name="Freeform 31"/>
              <p:cNvSpPr>
                <a:spLocks/>
              </p:cNvSpPr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32"/>
              <p:cNvSpPr>
                <a:spLocks/>
              </p:cNvSpPr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606993" y="2239530"/>
              <a:ext cx="352094" cy="276864"/>
              <a:chOff x="2049682" y="120567"/>
              <a:chExt cx="649187" cy="510479"/>
            </a:xfrm>
          </p:grpSpPr>
          <p:sp>
            <p:nvSpPr>
              <p:cNvPr id="206" name="Freeform 33"/>
              <p:cNvSpPr>
                <a:spLocks/>
              </p:cNvSpPr>
              <p:nvPr/>
            </p:nvSpPr>
            <p:spPr bwMode="auto">
              <a:xfrm>
                <a:off x="2049682" y="162502"/>
                <a:ext cx="457253" cy="468544"/>
              </a:xfrm>
              <a:custGeom>
                <a:avLst/>
                <a:gdLst>
                  <a:gd name="T0" fmla="*/ 191 w 240"/>
                  <a:gd name="T1" fmla="*/ 0 h 246"/>
                  <a:gd name="T2" fmla="*/ 49 w 240"/>
                  <a:gd name="T3" fmla="*/ 0 h 246"/>
                  <a:gd name="T4" fmla="*/ 0 w 240"/>
                  <a:gd name="T5" fmla="*/ 49 h 246"/>
                  <a:gd name="T6" fmla="*/ 0 w 240"/>
                  <a:gd name="T7" fmla="*/ 128 h 246"/>
                  <a:gd name="T8" fmla="*/ 49 w 240"/>
                  <a:gd name="T9" fmla="*/ 177 h 246"/>
                  <a:gd name="T10" fmla="*/ 57 w 240"/>
                  <a:gd name="T11" fmla="*/ 177 h 246"/>
                  <a:gd name="T12" fmla="*/ 31 w 240"/>
                  <a:gd name="T13" fmla="*/ 245 h 246"/>
                  <a:gd name="T14" fmla="*/ 121 w 240"/>
                  <a:gd name="T15" fmla="*/ 177 h 246"/>
                  <a:gd name="T16" fmla="*/ 191 w 240"/>
                  <a:gd name="T17" fmla="*/ 177 h 246"/>
                  <a:gd name="T18" fmla="*/ 240 w 240"/>
                  <a:gd name="T19" fmla="*/ 128 h 246"/>
                  <a:gd name="T20" fmla="*/ 240 w 240"/>
                  <a:gd name="T21" fmla="*/ 49 h 246"/>
                  <a:gd name="T22" fmla="*/ 191 w 24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6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7" y="177"/>
                      <a:pt x="57" y="177"/>
                      <a:pt x="57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7" y="195"/>
                      <a:pt x="121" y="177"/>
                    </a:cubicBezTo>
                    <a:cubicBezTo>
                      <a:pt x="191" y="177"/>
                      <a:pt x="191" y="177"/>
                      <a:pt x="191" y="177"/>
                    </a:cubicBezTo>
                    <a:cubicBezTo>
                      <a:pt x="218" y="177"/>
                      <a:pt x="240" y="155"/>
                      <a:pt x="240" y="128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34"/>
              <p:cNvSpPr>
                <a:spLocks/>
              </p:cNvSpPr>
              <p:nvPr/>
            </p:nvSpPr>
            <p:spPr bwMode="auto">
              <a:xfrm>
                <a:off x="2369840" y="120567"/>
                <a:ext cx="329029" cy="383061"/>
              </a:xfrm>
              <a:custGeom>
                <a:avLst/>
                <a:gdLst>
                  <a:gd name="T0" fmla="*/ 133 w 173"/>
                  <a:gd name="T1" fmla="*/ 0 h 201"/>
                  <a:gd name="T2" fmla="*/ 17 w 173"/>
                  <a:gd name="T3" fmla="*/ 0 h 201"/>
                  <a:gd name="T4" fmla="*/ 0 w 173"/>
                  <a:gd name="T5" fmla="*/ 4 h 201"/>
                  <a:gd name="T6" fmla="*/ 33 w 173"/>
                  <a:gd name="T7" fmla="*/ 4 h 201"/>
                  <a:gd name="T8" fmla="*/ 89 w 173"/>
                  <a:gd name="T9" fmla="*/ 60 h 201"/>
                  <a:gd name="T10" fmla="*/ 89 w 173"/>
                  <a:gd name="T11" fmla="*/ 151 h 201"/>
                  <a:gd name="T12" fmla="*/ 89 w 173"/>
                  <a:gd name="T13" fmla="*/ 155 h 201"/>
                  <a:gd name="T14" fmla="*/ 148 w 173"/>
                  <a:gd name="T15" fmla="*/ 200 h 201"/>
                  <a:gd name="T16" fmla="*/ 127 w 173"/>
                  <a:gd name="T17" fmla="*/ 145 h 201"/>
                  <a:gd name="T18" fmla="*/ 133 w 173"/>
                  <a:gd name="T19" fmla="*/ 145 h 201"/>
                  <a:gd name="T20" fmla="*/ 173 w 173"/>
                  <a:gd name="T21" fmla="*/ 105 h 201"/>
                  <a:gd name="T22" fmla="*/ 173 w 173"/>
                  <a:gd name="T23" fmla="*/ 40 h 201"/>
                  <a:gd name="T24" fmla="*/ 133 w 173"/>
                  <a:gd name="T25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1">
                    <a:moveTo>
                      <a:pt x="133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1" y="0"/>
                      <a:pt x="5" y="1"/>
                      <a:pt x="0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64" y="4"/>
                      <a:pt x="89" y="29"/>
                      <a:pt x="89" y="60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2"/>
                      <a:pt x="89" y="154"/>
                      <a:pt x="89" y="155"/>
                    </a:cubicBezTo>
                    <a:cubicBezTo>
                      <a:pt x="112" y="173"/>
                      <a:pt x="147" y="199"/>
                      <a:pt x="148" y="200"/>
                    </a:cubicBezTo>
                    <a:cubicBezTo>
                      <a:pt x="148" y="201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0"/>
                      <a:pt x="173" y="40"/>
                      <a:pt x="173" y="40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5618364" y="3058750"/>
              <a:ext cx="392333" cy="298733"/>
              <a:chOff x="2070649" y="1631036"/>
              <a:chExt cx="723379" cy="550800"/>
            </a:xfrm>
            <a:solidFill>
              <a:schemeClr val="accent2"/>
            </a:solidFill>
          </p:grpSpPr>
          <p:sp>
            <p:nvSpPr>
              <p:cNvPr id="202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Freeform 36"/>
              <p:cNvSpPr>
                <a:spLocks/>
              </p:cNvSpPr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37"/>
              <p:cNvSpPr>
                <a:spLocks/>
              </p:cNvSpPr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38"/>
              <p:cNvSpPr>
                <a:spLocks/>
              </p:cNvSpPr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65834" y="2004218"/>
              <a:ext cx="298733" cy="227002"/>
              <a:chOff x="1420657" y="-313299"/>
              <a:chExt cx="550800" cy="418544"/>
            </a:xfrm>
            <a:solidFill>
              <a:schemeClr val="accent1"/>
            </a:solidFill>
          </p:grpSpPr>
          <p:sp>
            <p:nvSpPr>
              <p:cNvPr id="198" name="Oval 39"/>
              <p:cNvSpPr>
                <a:spLocks noChangeArrowheads="1"/>
              </p:cNvSpPr>
              <p:nvPr/>
            </p:nvSpPr>
            <p:spPr bwMode="auto">
              <a:xfrm>
                <a:off x="1630332" y="-20560"/>
                <a:ext cx="125805" cy="1258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40"/>
              <p:cNvSpPr>
                <a:spLocks/>
              </p:cNvSpPr>
              <p:nvPr/>
            </p:nvSpPr>
            <p:spPr bwMode="auto">
              <a:xfrm>
                <a:off x="1540817" y="-138301"/>
                <a:ext cx="308868" cy="129837"/>
              </a:xfrm>
              <a:custGeom>
                <a:avLst/>
                <a:gdLst>
                  <a:gd name="T0" fmla="*/ 80 w 162"/>
                  <a:gd name="T1" fmla="*/ 23 h 68"/>
                  <a:gd name="T2" fmla="*/ 146 w 162"/>
                  <a:gd name="T3" fmla="*/ 68 h 68"/>
                  <a:gd name="T4" fmla="*/ 162 w 162"/>
                  <a:gd name="T5" fmla="*/ 49 h 68"/>
                  <a:gd name="T6" fmla="*/ 80 w 162"/>
                  <a:gd name="T7" fmla="*/ 0 h 68"/>
                  <a:gd name="T8" fmla="*/ 0 w 162"/>
                  <a:gd name="T9" fmla="*/ 45 h 68"/>
                  <a:gd name="T10" fmla="*/ 16 w 162"/>
                  <a:gd name="T11" fmla="*/ 63 h 68"/>
                  <a:gd name="T12" fmla="*/ 80 w 162"/>
                  <a:gd name="T13" fmla="*/ 2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68">
                    <a:moveTo>
                      <a:pt x="80" y="23"/>
                    </a:moveTo>
                    <a:cubicBezTo>
                      <a:pt x="110" y="23"/>
                      <a:pt x="135" y="42"/>
                      <a:pt x="146" y="68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46" y="20"/>
                      <a:pt x="115" y="0"/>
                      <a:pt x="80" y="0"/>
                    </a:cubicBezTo>
                    <a:cubicBezTo>
                      <a:pt x="46" y="0"/>
                      <a:pt x="17" y="18"/>
                      <a:pt x="0" y="45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28" y="39"/>
                      <a:pt x="52" y="23"/>
                      <a:pt x="8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41"/>
              <p:cNvSpPr>
                <a:spLocks/>
              </p:cNvSpPr>
              <p:nvPr/>
            </p:nvSpPr>
            <p:spPr bwMode="auto">
              <a:xfrm>
                <a:off x="1487591" y="-223784"/>
                <a:ext cx="416931" cy="148386"/>
              </a:xfrm>
              <a:custGeom>
                <a:avLst/>
                <a:gdLst>
                  <a:gd name="T0" fmla="*/ 108 w 219"/>
                  <a:gd name="T1" fmla="*/ 26 h 78"/>
                  <a:gd name="T2" fmla="*/ 201 w 219"/>
                  <a:gd name="T3" fmla="*/ 78 h 78"/>
                  <a:gd name="T4" fmla="*/ 219 w 219"/>
                  <a:gd name="T5" fmla="*/ 58 h 78"/>
                  <a:gd name="T6" fmla="*/ 108 w 219"/>
                  <a:gd name="T7" fmla="*/ 0 h 78"/>
                  <a:gd name="T8" fmla="*/ 0 w 219"/>
                  <a:gd name="T9" fmla="*/ 54 h 78"/>
                  <a:gd name="T10" fmla="*/ 18 w 219"/>
                  <a:gd name="T11" fmla="*/ 74 h 78"/>
                  <a:gd name="T12" fmla="*/ 108 w 219"/>
                  <a:gd name="T13" fmla="*/ 2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78">
                    <a:moveTo>
                      <a:pt x="108" y="26"/>
                    </a:moveTo>
                    <a:cubicBezTo>
                      <a:pt x="147" y="26"/>
                      <a:pt x="182" y="47"/>
                      <a:pt x="201" y="78"/>
                    </a:cubicBezTo>
                    <a:cubicBezTo>
                      <a:pt x="219" y="58"/>
                      <a:pt x="219" y="58"/>
                      <a:pt x="219" y="58"/>
                    </a:cubicBezTo>
                    <a:cubicBezTo>
                      <a:pt x="195" y="23"/>
                      <a:pt x="154" y="0"/>
                      <a:pt x="108" y="0"/>
                    </a:cubicBezTo>
                    <a:cubicBezTo>
                      <a:pt x="64" y="0"/>
                      <a:pt x="24" y="21"/>
                      <a:pt x="0" y="5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7" y="45"/>
                      <a:pt x="70" y="26"/>
                      <a:pt x="10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42"/>
              <p:cNvSpPr>
                <a:spLocks/>
              </p:cNvSpPr>
              <p:nvPr/>
            </p:nvSpPr>
            <p:spPr bwMode="auto">
              <a:xfrm>
                <a:off x="1420657" y="-313299"/>
                <a:ext cx="550800" cy="173385"/>
              </a:xfrm>
              <a:custGeom>
                <a:avLst/>
                <a:gdLst>
                  <a:gd name="T0" fmla="*/ 143 w 289"/>
                  <a:gd name="T1" fmla="*/ 28 h 91"/>
                  <a:gd name="T2" fmla="*/ 270 w 289"/>
                  <a:gd name="T3" fmla="*/ 91 h 91"/>
                  <a:gd name="T4" fmla="*/ 289 w 289"/>
                  <a:gd name="T5" fmla="*/ 71 h 91"/>
                  <a:gd name="T6" fmla="*/ 143 w 289"/>
                  <a:gd name="T7" fmla="*/ 0 h 91"/>
                  <a:gd name="T8" fmla="*/ 0 w 289"/>
                  <a:gd name="T9" fmla="*/ 67 h 91"/>
                  <a:gd name="T10" fmla="*/ 19 w 289"/>
                  <a:gd name="T11" fmla="*/ 87 h 91"/>
                  <a:gd name="T12" fmla="*/ 143 w 289"/>
                  <a:gd name="T13" fmla="*/ 2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91">
                    <a:moveTo>
                      <a:pt x="143" y="28"/>
                    </a:moveTo>
                    <a:cubicBezTo>
                      <a:pt x="195" y="28"/>
                      <a:pt x="241" y="53"/>
                      <a:pt x="270" y="91"/>
                    </a:cubicBezTo>
                    <a:cubicBezTo>
                      <a:pt x="289" y="71"/>
                      <a:pt x="289" y="71"/>
                      <a:pt x="289" y="71"/>
                    </a:cubicBezTo>
                    <a:cubicBezTo>
                      <a:pt x="255" y="28"/>
                      <a:pt x="202" y="0"/>
                      <a:pt x="143" y="0"/>
                    </a:cubicBezTo>
                    <a:cubicBezTo>
                      <a:pt x="85" y="0"/>
                      <a:pt x="34" y="26"/>
                      <a:pt x="0" y="67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48" y="51"/>
                      <a:pt x="92" y="28"/>
                      <a:pt x="14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17187" y="2112689"/>
              <a:ext cx="297421" cy="230064"/>
              <a:chOff x="3727889" y="-113301"/>
              <a:chExt cx="548381" cy="424189"/>
            </a:xfrm>
            <a:solidFill>
              <a:schemeClr val="accent2"/>
            </a:solidFill>
          </p:grpSpPr>
          <p:sp>
            <p:nvSpPr>
              <p:cNvPr id="190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44"/>
              <p:cNvSpPr>
                <a:spLocks/>
              </p:cNvSpPr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45"/>
              <p:cNvSpPr>
                <a:spLocks/>
              </p:cNvSpPr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46"/>
              <p:cNvSpPr>
                <a:spLocks/>
              </p:cNvSpPr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48"/>
              <p:cNvSpPr>
                <a:spLocks/>
              </p:cNvSpPr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49"/>
              <p:cNvSpPr>
                <a:spLocks/>
              </p:cNvSpPr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50"/>
              <p:cNvSpPr>
                <a:spLocks/>
              </p:cNvSpPr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857755" y="2675601"/>
              <a:ext cx="220003" cy="310105"/>
              <a:chOff x="668246" y="924591"/>
              <a:chExt cx="405640" cy="571769"/>
            </a:xfrm>
            <a:solidFill>
              <a:schemeClr val="accent4"/>
            </a:solidFill>
          </p:grpSpPr>
          <p:sp>
            <p:nvSpPr>
              <p:cNvPr id="188" name="Freeform 51"/>
              <p:cNvSpPr>
                <a:spLocks/>
              </p:cNvSpPr>
              <p:nvPr/>
            </p:nvSpPr>
            <p:spPr bwMode="auto">
              <a:xfrm>
                <a:off x="668246" y="1272975"/>
                <a:ext cx="293545" cy="223385"/>
              </a:xfrm>
              <a:custGeom>
                <a:avLst/>
                <a:gdLst>
                  <a:gd name="T0" fmla="*/ 144 w 154"/>
                  <a:gd name="T1" fmla="*/ 31 h 117"/>
                  <a:gd name="T2" fmla="*/ 94 w 154"/>
                  <a:gd name="T3" fmla="*/ 101 h 117"/>
                  <a:gd name="T4" fmla="*/ 9 w 154"/>
                  <a:gd name="T5" fmla="*/ 86 h 117"/>
                  <a:gd name="T6" fmla="*/ 59 w 154"/>
                  <a:gd name="T7" fmla="*/ 16 h 117"/>
                  <a:gd name="T8" fmla="*/ 144 w 154"/>
                  <a:gd name="T9" fmla="*/ 3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17">
                    <a:moveTo>
                      <a:pt x="144" y="31"/>
                    </a:moveTo>
                    <a:cubicBezTo>
                      <a:pt x="154" y="54"/>
                      <a:pt x="132" y="86"/>
                      <a:pt x="94" y="101"/>
                    </a:cubicBezTo>
                    <a:cubicBezTo>
                      <a:pt x="57" y="117"/>
                      <a:pt x="19" y="110"/>
                      <a:pt x="9" y="86"/>
                    </a:cubicBezTo>
                    <a:cubicBezTo>
                      <a:pt x="0" y="63"/>
                      <a:pt x="22" y="31"/>
                      <a:pt x="59" y="16"/>
                    </a:cubicBezTo>
                    <a:cubicBezTo>
                      <a:pt x="96" y="0"/>
                      <a:pt x="134" y="7"/>
                      <a:pt x="14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52"/>
              <p:cNvSpPr>
                <a:spLocks/>
              </p:cNvSpPr>
              <p:nvPr/>
            </p:nvSpPr>
            <p:spPr bwMode="auto">
              <a:xfrm>
                <a:off x="918243" y="924591"/>
                <a:ext cx="155643" cy="437899"/>
              </a:xfrm>
              <a:custGeom>
                <a:avLst/>
                <a:gdLst>
                  <a:gd name="T0" fmla="*/ 37 w 193"/>
                  <a:gd name="T1" fmla="*/ 543 h 543"/>
                  <a:gd name="T2" fmla="*/ 37 w 193"/>
                  <a:gd name="T3" fmla="*/ 227 h 543"/>
                  <a:gd name="T4" fmla="*/ 193 w 193"/>
                  <a:gd name="T5" fmla="*/ 142 h 543"/>
                  <a:gd name="T6" fmla="*/ 193 w 193"/>
                  <a:gd name="T7" fmla="*/ 0 h 543"/>
                  <a:gd name="T8" fmla="*/ 0 w 193"/>
                  <a:gd name="T9" fmla="*/ 85 h 543"/>
                  <a:gd name="T10" fmla="*/ 0 w 193"/>
                  <a:gd name="T11" fmla="*/ 520 h 543"/>
                  <a:gd name="T12" fmla="*/ 37 w 193"/>
                  <a:gd name="T13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543">
                    <a:moveTo>
                      <a:pt x="37" y="543"/>
                    </a:moveTo>
                    <a:lnTo>
                      <a:pt x="37" y="227"/>
                    </a:lnTo>
                    <a:lnTo>
                      <a:pt x="193" y="142"/>
                    </a:lnTo>
                    <a:lnTo>
                      <a:pt x="193" y="0"/>
                    </a:lnTo>
                    <a:lnTo>
                      <a:pt x="0" y="85"/>
                    </a:lnTo>
                    <a:lnTo>
                      <a:pt x="0" y="520"/>
                    </a:lnTo>
                    <a:lnTo>
                      <a:pt x="37" y="5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803236" y="2432853"/>
              <a:ext cx="97099" cy="136464"/>
              <a:chOff x="4255303" y="477015"/>
              <a:chExt cx="179030" cy="251611"/>
            </a:xfrm>
          </p:grpSpPr>
          <p:sp>
            <p:nvSpPr>
              <p:cNvPr id="186" name="Freeform 53"/>
              <p:cNvSpPr>
                <a:spLocks/>
              </p:cNvSpPr>
              <p:nvPr/>
            </p:nvSpPr>
            <p:spPr bwMode="auto">
              <a:xfrm>
                <a:off x="4255303" y="631046"/>
                <a:ext cx="131450" cy="97580"/>
              </a:xfrm>
              <a:custGeom>
                <a:avLst/>
                <a:gdLst>
                  <a:gd name="T0" fmla="*/ 64 w 69"/>
                  <a:gd name="T1" fmla="*/ 13 h 51"/>
                  <a:gd name="T2" fmla="*/ 42 w 69"/>
                  <a:gd name="T3" fmla="*/ 44 h 51"/>
                  <a:gd name="T4" fmla="*/ 5 w 69"/>
                  <a:gd name="T5" fmla="*/ 38 h 51"/>
                  <a:gd name="T6" fmla="*/ 27 w 69"/>
                  <a:gd name="T7" fmla="*/ 6 h 51"/>
                  <a:gd name="T8" fmla="*/ 64 w 69"/>
                  <a:gd name="T9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1">
                    <a:moveTo>
                      <a:pt x="64" y="13"/>
                    </a:moveTo>
                    <a:cubicBezTo>
                      <a:pt x="69" y="24"/>
                      <a:pt x="59" y="38"/>
                      <a:pt x="42" y="44"/>
                    </a:cubicBezTo>
                    <a:cubicBezTo>
                      <a:pt x="26" y="51"/>
                      <a:pt x="9" y="48"/>
                      <a:pt x="5" y="38"/>
                    </a:cubicBezTo>
                    <a:cubicBezTo>
                      <a:pt x="0" y="27"/>
                      <a:pt x="10" y="13"/>
                      <a:pt x="27" y="6"/>
                    </a:cubicBezTo>
                    <a:cubicBezTo>
                      <a:pt x="43" y="0"/>
                      <a:pt x="60" y="3"/>
                      <a:pt x="64" y="13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54"/>
              <p:cNvSpPr>
                <a:spLocks/>
              </p:cNvSpPr>
              <p:nvPr/>
            </p:nvSpPr>
            <p:spPr bwMode="auto">
              <a:xfrm>
                <a:off x="4365785" y="477015"/>
                <a:ext cx="68548" cy="191934"/>
              </a:xfrm>
              <a:custGeom>
                <a:avLst/>
                <a:gdLst>
                  <a:gd name="T0" fmla="*/ 17 w 85"/>
                  <a:gd name="T1" fmla="*/ 238 h 238"/>
                  <a:gd name="T2" fmla="*/ 17 w 85"/>
                  <a:gd name="T3" fmla="*/ 99 h 238"/>
                  <a:gd name="T4" fmla="*/ 85 w 85"/>
                  <a:gd name="T5" fmla="*/ 61 h 238"/>
                  <a:gd name="T6" fmla="*/ 85 w 85"/>
                  <a:gd name="T7" fmla="*/ 0 h 238"/>
                  <a:gd name="T8" fmla="*/ 0 w 85"/>
                  <a:gd name="T9" fmla="*/ 38 h 238"/>
                  <a:gd name="T10" fmla="*/ 0 w 85"/>
                  <a:gd name="T11" fmla="*/ 229 h 238"/>
                  <a:gd name="T12" fmla="*/ 17 w 85"/>
                  <a:gd name="T1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8">
                    <a:moveTo>
                      <a:pt x="17" y="238"/>
                    </a:moveTo>
                    <a:lnTo>
                      <a:pt x="17" y="99"/>
                    </a:lnTo>
                    <a:lnTo>
                      <a:pt x="85" y="61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29"/>
                    </a:lnTo>
                    <a:lnTo>
                      <a:pt x="17" y="238"/>
                    </a:ln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6916081" y="2741646"/>
              <a:ext cx="97099" cy="137339"/>
              <a:chOff x="4463365" y="1046364"/>
              <a:chExt cx="179030" cy="253224"/>
            </a:xfrm>
            <a:solidFill>
              <a:schemeClr val="accent6"/>
            </a:solidFill>
          </p:grpSpPr>
          <p:sp>
            <p:nvSpPr>
              <p:cNvPr id="184" name="Freeform 55"/>
              <p:cNvSpPr>
                <a:spLocks/>
              </p:cNvSpPr>
              <p:nvPr/>
            </p:nvSpPr>
            <p:spPr bwMode="auto">
              <a:xfrm>
                <a:off x="4463365" y="1200395"/>
                <a:ext cx="129031" cy="99193"/>
              </a:xfrm>
              <a:custGeom>
                <a:avLst/>
                <a:gdLst>
                  <a:gd name="T0" fmla="*/ 64 w 68"/>
                  <a:gd name="T1" fmla="*/ 14 h 52"/>
                  <a:gd name="T2" fmla="*/ 42 w 68"/>
                  <a:gd name="T3" fmla="*/ 45 h 52"/>
                  <a:gd name="T4" fmla="*/ 4 w 68"/>
                  <a:gd name="T5" fmla="*/ 38 h 52"/>
                  <a:gd name="T6" fmla="*/ 26 w 68"/>
                  <a:gd name="T7" fmla="*/ 7 h 52"/>
                  <a:gd name="T8" fmla="*/ 64 w 68"/>
                  <a:gd name="T9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2">
                    <a:moveTo>
                      <a:pt x="64" y="14"/>
                    </a:moveTo>
                    <a:cubicBezTo>
                      <a:pt x="68" y="24"/>
                      <a:pt x="58" y="38"/>
                      <a:pt x="42" y="45"/>
                    </a:cubicBezTo>
                    <a:cubicBezTo>
                      <a:pt x="25" y="52"/>
                      <a:pt x="9" y="49"/>
                      <a:pt x="4" y="38"/>
                    </a:cubicBezTo>
                    <a:cubicBezTo>
                      <a:pt x="0" y="28"/>
                      <a:pt x="10" y="14"/>
                      <a:pt x="26" y="7"/>
                    </a:cubicBezTo>
                    <a:cubicBezTo>
                      <a:pt x="43" y="0"/>
                      <a:pt x="59" y="3"/>
                      <a:pt x="6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56"/>
              <p:cNvSpPr>
                <a:spLocks/>
              </p:cNvSpPr>
              <p:nvPr/>
            </p:nvSpPr>
            <p:spPr bwMode="auto">
              <a:xfrm>
                <a:off x="4573847" y="1046364"/>
                <a:ext cx="68548" cy="194353"/>
              </a:xfrm>
              <a:custGeom>
                <a:avLst/>
                <a:gdLst>
                  <a:gd name="T0" fmla="*/ 16 w 85"/>
                  <a:gd name="T1" fmla="*/ 241 h 241"/>
                  <a:gd name="T2" fmla="*/ 16 w 85"/>
                  <a:gd name="T3" fmla="*/ 102 h 241"/>
                  <a:gd name="T4" fmla="*/ 85 w 85"/>
                  <a:gd name="T5" fmla="*/ 64 h 241"/>
                  <a:gd name="T6" fmla="*/ 85 w 85"/>
                  <a:gd name="T7" fmla="*/ 0 h 241"/>
                  <a:gd name="T8" fmla="*/ 0 w 85"/>
                  <a:gd name="T9" fmla="*/ 38 h 241"/>
                  <a:gd name="T10" fmla="*/ 0 w 85"/>
                  <a:gd name="T11" fmla="*/ 232 h 241"/>
                  <a:gd name="T12" fmla="*/ 16 w 85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41">
                    <a:moveTo>
                      <a:pt x="16" y="241"/>
                    </a:moveTo>
                    <a:lnTo>
                      <a:pt x="16" y="102"/>
                    </a:lnTo>
                    <a:lnTo>
                      <a:pt x="85" y="64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32"/>
                    </a:lnTo>
                    <a:lnTo>
                      <a:pt x="16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311322" y="3492634"/>
              <a:ext cx="279925" cy="227439"/>
              <a:chOff x="1504527" y="2431028"/>
              <a:chExt cx="516123" cy="419350"/>
            </a:xfrm>
            <a:solidFill>
              <a:schemeClr val="accent5"/>
            </a:solidFill>
          </p:grpSpPr>
          <p:sp>
            <p:nvSpPr>
              <p:cNvPr id="180" name="Freeform 57"/>
              <p:cNvSpPr>
                <a:spLocks/>
              </p:cNvSpPr>
              <p:nvPr/>
            </p:nvSpPr>
            <p:spPr bwMode="auto">
              <a:xfrm>
                <a:off x="1799685" y="2440705"/>
                <a:ext cx="219352" cy="261288"/>
              </a:xfrm>
              <a:custGeom>
                <a:avLst/>
                <a:gdLst>
                  <a:gd name="T0" fmla="*/ 115 w 115"/>
                  <a:gd name="T1" fmla="*/ 137 h 137"/>
                  <a:gd name="T2" fmla="*/ 82 w 115"/>
                  <a:gd name="T3" fmla="*/ 8 h 137"/>
                  <a:gd name="T4" fmla="*/ 78 w 115"/>
                  <a:gd name="T5" fmla="*/ 0 h 137"/>
                  <a:gd name="T6" fmla="*/ 0 w 115"/>
                  <a:gd name="T7" fmla="*/ 92 h 137"/>
                  <a:gd name="T8" fmla="*/ 115 w 115"/>
                  <a:gd name="T9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37">
                    <a:moveTo>
                      <a:pt x="115" y="137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1" y="5"/>
                      <a:pt x="80" y="2"/>
                      <a:pt x="78" y="0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115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58"/>
              <p:cNvSpPr>
                <a:spLocks/>
              </p:cNvSpPr>
              <p:nvPr/>
            </p:nvSpPr>
            <p:spPr bwMode="auto">
              <a:xfrm>
                <a:off x="1504527" y="2553607"/>
                <a:ext cx="216933" cy="262094"/>
              </a:xfrm>
              <a:custGeom>
                <a:avLst/>
                <a:gdLst>
                  <a:gd name="T0" fmla="*/ 1 w 114"/>
                  <a:gd name="T1" fmla="*/ 0 h 138"/>
                  <a:gd name="T2" fmla="*/ 1 w 114"/>
                  <a:gd name="T3" fmla="*/ 9 h 138"/>
                  <a:gd name="T4" fmla="*/ 34 w 114"/>
                  <a:gd name="T5" fmla="*/ 138 h 138"/>
                  <a:gd name="T6" fmla="*/ 114 w 114"/>
                  <a:gd name="T7" fmla="*/ 44 h 138"/>
                  <a:gd name="T8" fmla="*/ 1 w 11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38">
                    <a:moveTo>
                      <a:pt x="1" y="0"/>
                    </a:moveTo>
                    <a:cubicBezTo>
                      <a:pt x="1" y="3"/>
                      <a:pt x="0" y="6"/>
                      <a:pt x="1" y="9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114" y="44"/>
                      <a:pt x="114" y="44"/>
                      <a:pt x="114" y="44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59"/>
              <p:cNvSpPr>
                <a:spLocks/>
              </p:cNvSpPr>
              <p:nvPr/>
            </p:nvSpPr>
            <p:spPr bwMode="auto">
              <a:xfrm>
                <a:off x="1523881" y="2431028"/>
                <a:ext cx="401608" cy="194353"/>
              </a:xfrm>
              <a:custGeom>
                <a:avLst/>
                <a:gdLst>
                  <a:gd name="T0" fmla="*/ 211 w 211"/>
                  <a:gd name="T1" fmla="*/ 0 h 102"/>
                  <a:gd name="T2" fmla="*/ 207 w 211"/>
                  <a:gd name="T3" fmla="*/ 1 h 102"/>
                  <a:gd name="T4" fmla="*/ 3 w 211"/>
                  <a:gd name="T5" fmla="*/ 53 h 102"/>
                  <a:gd name="T6" fmla="*/ 0 w 211"/>
                  <a:gd name="T7" fmla="*/ 54 h 102"/>
                  <a:gd name="T8" fmla="*/ 124 w 211"/>
                  <a:gd name="T9" fmla="*/ 102 h 102"/>
                  <a:gd name="T10" fmla="*/ 211 w 211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102">
                    <a:moveTo>
                      <a:pt x="211" y="0"/>
                    </a:moveTo>
                    <a:cubicBezTo>
                      <a:pt x="209" y="0"/>
                      <a:pt x="208" y="0"/>
                      <a:pt x="207" y="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1" y="53"/>
                      <a:pt x="0" y="54"/>
                    </a:cubicBezTo>
                    <a:cubicBezTo>
                      <a:pt x="124" y="102"/>
                      <a:pt x="124" y="102"/>
                      <a:pt x="124" y="102"/>
                    </a:cubicBezTo>
                    <a:lnTo>
                      <a:pt x="2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Freeform 60"/>
              <p:cNvSpPr>
                <a:spLocks/>
              </p:cNvSpPr>
              <p:nvPr/>
            </p:nvSpPr>
            <p:spPr bwMode="auto">
              <a:xfrm>
                <a:off x="1581139" y="2635058"/>
                <a:ext cx="439511" cy="215320"/>
              </a:xfrm>
              <a:custGeom>
                <a:avLst/>
                <a:gdLst>
                  <a:gd name="T0" fmla="*/ 102 w 231"/>
                  <a:gd name="T1" fmla="*/ 6 h 113"/>
                  <a:gd name="T2" fmla="*/ 100 w 231"/>
                  <a:gd name="T3" fmla="*/ 8 h 113"/>
                  <a:gd name="T4" fmla="*/ 99 w 231"/>
                  <a:gd name="T5" fmla="*/ 9 h 113"/>
                  <a:gd name="T6" fmla="*/ 98 w 231"/>
                  <a:gd name="T7" fmla="*/ 9 h 113"/>
                  <a:gd name="T8" fmla="*/ 98 w 231"/>
                  <a:gd name="T9" fmla="*/ 9 h 113"/>
                  <a:gd name="T10" fmla="*/ 98 w 231"/>
                  <a:gd name="T11" fmla="*/ 9 h 113"/>
                  <a:gd name="T12" fmla="*/ 97 w 231"/>
                  <a:gd name="T13" fmla="*/ 9 h 113"/>
                  <a:gd name="T14" fmla="*/ 96 w 231"/>
                  <a:gd name="T15" fmla="*/ 9 h 113"/>
                  <a:gd name="T16" fmla="*/ 94 w 231"/>
                  <a:gd name="T17" fmla="*/ 8 h 113"/>
                  <a:gd name="T18" fmla="*/ 87 w 231"/>
                  <a:gd name="T19" fmla="*/ 6 h 113"/>
                  <a:gd name="T20" fmla="*/ 0 w 231"/>
                  <a:gd name="T21" fmla="*/ 108 h 113"/>
                  <a:gd name="T22" fmla="*/ 15 w 231"/>
                  <a:gd name="T23" fmla="*/ 112 h 113"/>
                  <a:gd name="T24" fmla="*/ 219 w 231"/>
                  <a:gd name="T25" fmla="*/ 60 h 113"/>
                  <a:gd name="T26" fmla="*/ 231 w 231"/>
                  <a:gd name="T27" fmla="*/ 49 h 113"/>
                  <a:gd name="T28" fmla="*/ 107 w 231"/>
                  <a:gd name="T29" fmla="*/ 0 h 113"/>
                  <a:gd name="T30" fmla="*/ 102 w 231"/>
                  <a:gd name="T31" fmla="*/ 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113">
                    <a:moveTo>
                      <a:pt x="102" y="6"/>
                    </a:moveTo>
                    <a:cubicBezTo>
                      <a:pt x="101" y="7"/>
                      <a:pt x="100" y="8"/>
                      <a:pt x="100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7" y="9"/>
                      <a:pt x="97" y="9"/>
                    </a:cubicBezTo>
                    <a:cubicBezTo>
                      <a:pt x="97" y="9"/>
                      <a:pt x="96" y="9"/>
                      <a:pt x="96" y="9"/>
                    </a:cubicBezTo>
                    <a:cubicBezTo>
                      <a:pt x="95" y="9"/>
                      <a:pt x="94" y="9"/>
                      <a:pt x="94" y="8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4" y="112"/>
                      <a:pt x="10" y="113"/>
                      <a:pt x="15" y="112"/>
                    </a:cubicBezTo>
                    <a:cubicBezTo>
                      <a:pt x="219" y="60"/>
                      <a:pt x="219" y="60"/>
                      <a:pt x="219" y="60"/>
                    </a:cubicBezTo>
                    <a:cubicBezTo>
                      <a:pt x="225" y="59"/>
                      <a:pt x="229" y="54"/>
                      <a:pt x="231" y="49"/>
                    </a:cubicBezTo>
                    <a:cubicBezTo>
                      <a:pt x="107" y="0"/>
                      <a:pt x="107" y="0"/>
                      <a:pt x="107" y="0"/>
                    </a:cubicBezTo>
                    <a:lnTo>
                      <a:pt x="10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367165" y="2795445"/>
              <a:ext cx="294797" cy="297421"/>
              <a:chOff x="3451279" y="1145557"/>
              <a:chExt cx="543543" cy="548381"/>
            </a:xfrm>
            <a:solidFill>
              <a:schemeClr val="accent4"/>
            </a:solidFill>
          </p:grpSpPr>
          <p:sp>
            <p:nvSpPr>
              <p:cNvPr id="172" name="Freeform 61"/>
              <p:cNvSpPr>
                <a:spLocks/>
              </p:cNvSpPr>
              <p:nvPr/>
            </p:nvSpPr>
            <p:spPr bwMode="auto">
              <a:xfrm>
                <a:off x="3765792" y="1436683"/>
                <a:ext cx="229030" cy="233062"/>
              </a:xfrm>
              <a:custGeom>
                <a:avLst/>
                <a:gdLst>
                  <a:gd name="T0" fmla="*/ 49 w 120"/>
                  <a:gd name="T1" fmla="*/ 122 h 122"/>
                  <a:gd name="T2" fmla="*/ 117 w 120"/>
                  <a:gd name="T3" fmla="*/ 8 h 122"/>
                  <a:gd name="T4" fmla="*/ 120 w 120"/>
                  <a:gd name="T5" fmla="*/ 0 h 122"/>
                  <a:gd name="T6" fmla="*/ 0 w 120"/>
                  <a:gd name="T7" fmla="*/ 9 h 122"/>
                  <a:gd name="T8" fmla="*/ 49 w 120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2">
                    <a:moveTo>
                      <a:pt x="49" y="122"/>
                    </a:move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5"/>
                      <a:pt x="119" y="2"/>
                      <a:pt x="120" y="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49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62"/>
              <p:cNvSpPr>
                <a:spLocks/>
              </p:cNvSpPr>
              <p:nvPr/>
            </p:nvSpPr>
            <p:spPr bwMode="auto">
              <a:xfrm>
                <a:off x="3460957" y="1202814"/>
                <a:ext cx="234675" cy="230643"/>
              </a:xfrm>
              <a:custGeom>
                <a:avLst/>
                <a:gdLst>
                  <a:gd name="T0" fmla="*/ 74 w 123"/>
                  <a:gd name="T1" fmla="*/ 0 h 121"/>
                  <a:gd name="T2" fmla="*/ 68 w 123"/>
                  <a:gd name="T3" fmla="*/ 6 h 121"/>
                  <a:gd name="T4" fmla="*/ 0 w 123"/>
                  <a:gd name="T5" fmla="*/ 121 h 121"/>
                  <a:gd name="T6" fmla="*/ 123 w 123"/>
                  <a:gd name="T7" fmla="*/ 111 h 121"/>
                  <a:gd name="T8" fmla="*/ 74 w 123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1">
                    <a:moveTo>
                      <a:pt x="74" y="0"/>
                    </a:moveTo>
                    <a:cubicBezTo>
                      <a:pt x="72" y="2"/>
                      <a:pt x="70" y="4"/>
                      <a:pt x="68" y="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23" y="111"/>
                      <a:pt x="123" y="111"/>
                      <a:pt x="123" y="111"/>
                    </a:cubicBezTo>
                    <a:lnTo>
                      <a:pt x="7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3"/>
              <p:cNvSpPr>
                <a:spLocks/>
              </p:cNvSpPr>
              <p:nvPr/>
            </p:nvSpPr>
            <p:spPr bwMode="auto">
              <a:xfrm>
                <a:off x="3628697" y="1200395"/>
                <a:ext cx="354028" cy="233062"/>
              </a:xfrm>
              <a:custGeom>
                <a:avLst/>
                <a:gdLst>
                  <a:gd name="T0" fmla="*/ 186 w 186"/>
                  <a:gd name="T1" fmla="*/ 111 h 122"/>
                  <a:gd name="T2" fmla="*/ 184 w 186"/>
                  <a:gd name="T3" fmla="*/ 109 h 122"/>
                  <a:gd name="T4" fmla="*/ 3 w 186"/>
                  <a:gd name="T5" fmla="*/ 1 h 122"/>
                  <a:gd name="T6" fmla="*/ 0 w 186"/>
                  <a:gd name="T7" fmla="*/ 0 h 122"/>
                  <a:gd name="T8" fmla="*/ 54 w 186"/>
                  <a:gd name="T9" fmla="*/ 122 h 122"/>
                  <a:gd name="T10" fmla="*/ 186 w 186"/>
                  <a:gd name="T11" fmla="*/ 11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122">
                    <a:moveTo>
                      <a:pt x="186" y="111"/>
                    </a:moveTo>
                    <a:cubicBezTo>
                      <a:pt x="186" y="110"/>
                      <a:pt x="185" y="110"/>
                      <a:pt x="184" y="10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54" y="122"/>
                      <a:pt x="54" y="122"/>
                      <a:pt x="54" y="122"/>
                    </a:cubicBezTo>
                    <a:lnTo>
                      <a:pt x="186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64"/>
              <p:cNvSpPr>
                <a:spLocks/>
              </p:cNvSpPr>
              <p:nvPr/>
            </p:nvSpPr>
            <p:spPr bwMode="auto">
              <a:xfrm>
                <a:off x="3451279" y="1436683"/>
                <a:ext cx="391125" cy="257255"/>
              </a:xfrm>
              <a:custGeom>
                <a:avLst/>
                <a:gdLst>
                  <a:gd name="T0" fmla="*/ 144 w 205"/>
                  <a:gd name="T1" fmla="*/ 11 h 135"/>
                  <a:gd name="T2" fmla="*/ 141 w 205"/>
                  <a:gd name="T3" fmla="*/ 11 h 135"/>
                  <a:gd name="T4" fmla="*/ 140 w 205"/>
                  <a:gd name="T5" fmla="*/ 11 h 135"/>
                  <a:gd name="T6" fmla="*/ 139 w 205"/>
                  <a:gd name="T7" fmla="*/ 10 h 135"/>
                  <a:gd name="T8" fmla="*/ 139 w 205"/>
                  <a:gd name="T9" fmla="*/ 10 h 135"/>
                  <a:gd name="T10" fmla="*/ 139 w 205"/>
                  <a:gd name="T11" fmla="*/ 10 h 135"/>
                  <a:gd name="T12" fmla="*/ 139 w 205"/>
                  <a:gd name="T13" fmla="*/ 10 h 135"/>
                  <a:gd name="T14" fmla="*/ 138 w 205"/>
                  <a:gd name="T15" fmla="*/ 9 h 135"/>
                  <a:gd name="T16" fmla="*/ 136 w 205"/>
                  <a:gd name="T17" fmla="*/ 7 h 135"/>
                  <a:gd name="T18" fmla="*/ 133 w 205"/>
                  <a:gd name="T19" fmla="*/ 0 h 135"/>
                  <a:gd name="T20" fmla="*/ 0 w 205"/>
                  <a:gd name="T21" fmla="*/ 11 h 135"/>
                  <a:gd name="T22" fmla="*/ 8 w 205"/>
                  <a:gd name="T23" fmla="*/ 25 h 135"/>
                  <a:gd name="T24" fmla="*/ 189 w 205"/>
                  <a:gd name="T25" fmla="*/ 132 h 135"/>
                  <a:gd name="T26" fmla="*/ 205 w 205"/>
                  <a:gd name="T27" fmla="*/ 133 h 135"/>
                  <a:gd name="T28" fmla="*/ 151 w 205"/>
                  <a:gd name="T29" fmla="*/ 11 h 135"/>
                  <a:gd name="T30" fmla="*/ 144 w 205"/>
                  <a:gd name="T31" fmla="*/ 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5" h="135">
                    <a:moveTo>
                      <a:pt x="144" y="11"/>
                    </a:moveTo>
                    <a:cubicBezTo>
                      <a:pt x="143" y="11"/>
                      <a:pt x="142" y="11"/>
                      <a:pt x="141" y="11"/>
                    </a:cubicBezTo>
                    <a:cubicBezTo>
                      <a:pt x="141" y="11"/>
                      <a:pt x="140" y="11"/>
                      <a:pt x="140" y="11"/>
                    </a:cubicBezTo>
                    <a:cubicBezTo>
                      <a:pt x="140" y="11"/>
                      <a:pt x="140" y="11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8" y="10"/>
                      <a:pt x="138" y="9"/>
                      <a:pt x="138" y="9"/>
                    </a:cubicBezTo>
                    <a:cubicBezTo>
                      <a:pt x="137" y="8"/>
                      <a:pt x="137" y="8"/>
                      <a:pt x="136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3" y="22"/>
                      <a:pt x="8" y="25"/>
                    </a:cubicBezTo>
                    <a:cubicBezTo>
                      <a:pt x="189" y="132"/>
                      <a:pt x="189" y="132"/>
                      <a:pt x="189" y="132"/>
                    </a:cubicBezTo>
                    <a:cubicBezTo>
                      <a:pt x="194" y="135"/>
                      <a:pt x="200" y="135"/>
                      <a:pt x="205" y="133"/>
                    </a:cubicBezTo>
                    <a:cubicBezTo>
                      <a:pt x="151" y="11"/>
                      <a:pt x="151" y="11"/>
                      <a:pt x="151" y="11"/>
                    </a:cubicBezTo>
                    <a:lnTo>
                      <a:pt x="14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65"/>
              <p:cNvSpPr>
                <a:spLocks/>
              </p:cNvSpPr>
              <p:nvPr/>
            </p:nvSpPr>
            <p:spPr bwMode="auto">
              <a:xfrm>
                <a:off x="3860952" y="1149589"/>
                <a:ext cx="114515" cy="125805"/>
              </a:xfrm>
              <a:custGeom>
                <a:avLst/>
                <a:gdLst>
                  <a:gd name="T0" fmla="*/ 60 w 60"/>
                  <a:gd name="T1" fmla="*/ 66 h 66"/>
                  <a:gd name="T2" fmla="*/ 35 w 60"/>
                  <a:gd name="T3" fmla="*/ 4 h 66"/>
                  <a:gd name="T4" fmla="*/ 33 w 60"/>
                  <a:gd name="T5" fmla="*/ 0 h 66"/>
                  <a:gd name="T6" fmla="*/ 0 w 60"/>
                  <a:gd name="T7" fmla="*/ 51 h 66"/>
                  <a:gd name="T8" fmla="*/ 60 w 60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6">
                    <a:moveTo>
                      <a:pt x="60" y="66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4" y="1"/>
                      <a:pt x="33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60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66"/>
              <p:cNvSpPr>
                <a:spLocks/>
              </p:cNvSpPr>
              <p:nvPr/>
            </p:nvSpPr>
            <p:spPr bwMode="auto">
              <a:xfrm>
                <a:off x="3710954" y="1233459"/>
                <a:ext cx="112096" cy="125805"/>
              </a:xfrm>
              <a:custGeom>
                <a:avLst/>
                <a:gdLst>
                  <a:gd name="T0" fmla="*/ 0 w 59"/>
                  <a:gd name="T1" fmla="*/ 0 h 66"/>
                  <a:gd name="T2" fmla="*/ 0 w 59"/>
                  <a:gd name="T3" fmla="*/ 4 h 66"/>
                  <a:gd name="T4" fmla="*/ 25 w 59"/>
                  <a:gd name="T5" fmla="*/ 66 h 66"/>
                  <a:gd name="T6" fmla="*/ 59 w 59"/>
                  <a:gd name="T7" fmla="*/ 15 h 66"/>
                  <a:gd name="T8" fmla="*/ 0 w 5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6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59" y="15"/>
                      <a:pt x="59" y="15"/>
                      <a:pt x="59" y="1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7"/>
              <p:cNvSpPr>
                <a:spLocks/>
              </p:cNvSpPr>
              <p:nvPr/>
            </p:nvSpPr>
            <p:spPr bwMode="auto">
              <a:xfrm>
                <a:off x="3718212" y="1145557"/>
                <a:ext cx="192740" cy="106451"/>
              </a:xfrm>
              <a:custGeom>
                <a:avLst/>
                <a:gdLst>
                  <a:gd name="T0" fmla="*/ 101 w 101"/>
                  <a:gd name="T1" fmla="*/ 0 h 56"/>
                  <a:gd name="T2" fmla="*/ 100 w 101"/>
                  <a:gd name="T3" fmla="*/ 1 h 56"/>
                  <a:gd name="T4" fmla="*/ 1 w 101"/>
                  <a:gd name="T5" fmla="*/ 39 h 56"/>
                  <a:gd name="T6" fmla="*/ 0 w 101"/>
                  <a:gd name="T7" fmla="*/ 40 h 56"/>
                  <a:gd name="T8" fmla="*/ 65 w 101"/>
                  <a:gd name="T9" fmla="*/ 56 h 56"/>
                  <a:gd name="T10" fmla="*/ 101 w 101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56">
                    <a:moveTo>
                      <a:pt x="101" y="0"/>
                    </a:moveTo>
                    <a:cubicBezTo>
                      <a:pt x="101" y="1"/>
                      <a:pt x="100" y="1"/>
                      <a:pt x="100" y="1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40"/>
                      <a:pt x="0" y="40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68"/>
              <p:cNvSpPr>
                <a:spLocks/>
              </p:cNvSpPr>
              <p:nvPr/>
            </p:nvSpPr>
            <p:spPr bwMode="auto">
              <a:xfrm>
                <a:off x="3764179" y="1256040"/>
                <a:ext cx="212901" cy="117741"/>
              </a:xfrm>
              <a:custGeom>
                <a:avLst/>
                <a:gdLst>
                  <a:gd name="T0" fmla="*/ 45 w 112"/>
                  <a:gd name="T1" fmla="*/ 4 h 62"/>
                  <a:gd name="T2" fmla="*/ 44 w 112"/>
                  <a:gd name="T3" fmla="*/ 5 h 62"/>
                  <a:gd name="T4" fmla="*/ 44 w 112"/>
                  <a:gd name="T5" fmla="*/ 5 h 62"/>
                  <a:gd name="T6" fmla="*/ 43 w 112"/>
                  <a:gd name="T7" fmla="*/ 5 h 62"/>
                  <a:gd name="T8" fmla="*/ 43 w 112"/>
                  <a:gd name="T9" fmla="*/ 5 h 62"/>
                  <a:gd name="T10" fmla="*/ 43 w 112"/>
                  <a:gd name="T11" fmla="*/ 5 h 62"/>
                  <a:gd name="T12" fmla="*/ 43 w 112"/>
                  <a:gd name="T13" fmla="*/ 5 h 62"/>
                  <a:gd name="T14" fmla="*/ 42 w 112"/>
                  <a:gd name="T15" fmla="*/ 5 h 62"/>
                  <a:gd name="T16" fmla="*/ 41 w 112"/>
                  <a:gd name="T17" fmla="*/ 5 h 62"/>
                  <a:gd name="T18" fmla="*/ 37 w 112"/>
                  <a:gd name="T19" fmla="*/ 4 h 62"/>
                  <a:gd name="T20" fmla="*/ 0 w 112"/>
                  <a:gd name="T21" fmla="*/ 60 h 62"/>
                  <a:gd name="T22" fmla="*/ 8 w 112"/>
                  <a:gd name="T23" fmla="*/ 61 h 62"/>
                  <a:gd name="T24" fmla="*/ 107 w 112"/>
                  <a:gd name="T25" fmla="*/ 23 h 62"/>
                  <a:gd name="T26" fmla="*/ 112 w 112"/>
                  <a:gd name="T27" fmla="*/ 17 h 62"/>
                  <a:gd name="T28" fmla="*/ 47 w 112"/>
                  <a:gd name="T29" fmla="*/ 0 h 62"/>
                  <a:gd name="T30" fmla="*/ 45 w 112"/>
                  <a:gd name="T31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62">
                    <a:moveTo>
                      <a:pt x="45" y="4"/>
                    </a:moveTo>
                    <a:cubicBezTo>
                      <a:pt x="45" y="4"/>
                      <a:pt x="44" y="4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2" y="5"/>
                      <a:pt x="42" y="5"/>
                    </a:cubicBezTo>
                    <a:cubicBezTo>
                      <a:pt x="42" y="5"/>
                      <a:pt x="41" y="5"/>
                      <a:pt x="41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" y="62"/>
                      <a:pt x="6" y="62"/>
                      <a:pt x="8" y="61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10" y="22"/>
                      <a:pt x="111" y="20"/>
                      <a:pt x="112" y="17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4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6646216" y="3115609"/>
              <a:ext cx="291297" cy="241873"/>
              <a:chOff x="3965790" y="1735873"/>
              <a:chExt cx="537091" cy="445963"/>
            </a:xfrm>
            <a:solidFill>
              <a:schemeClr val="accent1"/>
            </a:solidFill>
          </p:grpSpPr>
          <p:sp>
            <p:nvSpPr>
              <p:cNvPr id="168" name="Freeform 69"/>
              <p:cNvSpPr>
                <a:spLocks/>
              </p:cNvSpPr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70"/>
              <p:cNvSpPr>
                <a:spLocks/>
              </p:cNvSpPr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71"/>
              <p:cNvSpPr>
                <a:spLocks/>
              </p:cNvSpPr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72"/>
              <p:cNvSpPr>
                <a:spLocks/>
              </p:cNvSpPr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5348499" y="2694409"/>
              <a:ext cx="231376" cy="192012"/>
              <a:chOff x="1573074" y="959268"/>
              <a:chExt cx="426608" cy="354029"/>
            </a:xfrm>
            <a:solidFill>
              <a:schemeClr val="accent6"/>
            </a:solidFill>
          </p:grpSpPr>
          <p:sp>
            <p:nvSpPr>
              <p:cNvPr id="164" name="Freeform 73"/>
              <p:cNvSpPr>
                <a:spLocks/>
              </p:cNvSpPr>
              <p:nvPr/>
            </p:nvSpPr>
            <p:spPr bwMode="auto">
              <a:xfrm>
                <a:off x="1573074" y="1093944"/>
                <a:ext cx="291932" cy="219353"/>
              </a:xfrm>
              <a:custGeom>
                <a:avLst/>
                <a:gdLst>
                  <a:gd name="T0" fmla="*/ 59 w 362"/>
                  <a:gd name="T1" fmla="*/ 0 h 272"/>
                  <a:gd name="T2" fmla="*/ 0 w 362"/>
                  <a:gd name="T3" fmla="*/ 272 h 272"/>
                  <a:gd name="T4" fmla="*/ 362 w 362"/>
                  <a:gd name="T5" fmla="*/ 272 h 272"/>
                  <a:gd name="T6" fmla="*/ 298 w 362"/>
                  <a:gd name="T7" fmla="*/ 0 h 272"/>
                  <a:gd name="T8" fmla="*/ 59 w 362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272">
                    <a:moveTo>
                      <a:pt x="59" y="0"/>
                    </a:moveTo>
                    <a:lnTo>
                      <a:pt x="0" y="272"/>
                    </a:lnTo>
                    <a:lnTo>
                      <a:pt x="362" y="272"/>
                    </a:lnTo>
                    <a:lnTo>
                      <a:pt x="298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74"/>
              <p:cNvSpPr>
                <a:spLocks/>
              </p:cNvSpPr>
              <p:nvPr/>
            </p:nvSpPr>
            <p:spPr bwMode="auto">
              <a:xfrm>
                <a:off x="1777104" y="1063300"/>
                <a:ext cx="222578" cy="198385"/>
              </a:xfrm>
              <a:custGeom>
                <a:avLst/>
                <a:gdLst>
                  <a:gd name="T0" fmla="*/ 109 w 276"/>
                  <a:gd name="T1" fmla="*/ 246 h 246"/>
                  <a:gd name="T2" fmla="*/ 276 w 276"/>
                  <a:gd name="T3" fmla="*/ 246 h 246"/>
                  <a:gd name="T4" fmla="*/ 220 w 276"/>
                  <a:gd name="T5" fmla="*/ 0 h 246"/>
                  <a:gd name="T6" fmla="*/ 5 w 276"/>
                  <a:gd name="T7" fmla="*/ 0 h 246"/>
                  <a:gd name="T8" fmla="*/ 0 w 276"/>
                  <a:gd name="T9" fmla="*/ 22 h 246"/>
                  <a:gd name="T10" fmla="*/ 57 w 276"/>
                  <a:gd name="T11" fmla="*/ 22 h 246"/>
                  <a:gd name="T12" fmla="*/ 109 w 276"/>
                  <a:gd name="T1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46">
                    <a:moveTo>
                      <a:pt x="109" y="246"/>
                    </a:moveTo>
                    <a:lnTo>
                      <a:pt x="276" y="246"/>
                    </a:lnTo>
                    <a:lnTo>
                      <a:pt x="220" y="0"/>
                    </a:lnTo>
                    <a:lnTo>
                      <a:pt x="5" y="0"/>
                    </a:lnTo>
                    <a:lnTo>
                      <a:pt x="0" y="22"/>
                    </a:lnTo>
                    <a:lnTo>
                      <a:pt x="57" y="22"/>
                    </a:lnTo>
                    <a:lnTo>
                      <a:pt x="109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75"/>
              <p:cNvSpPr>
                <a:spLocks/>
              </p:cNvSpPr>
              <p:nvPr/>
            </p:nvSpPr>
            <p:spPr bwMode="auto">
              <a:xfrm>
                <a:off x="1644041" y="991526"/>
                <a:ext cx="138708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7" y="0"/>
                      <a:pt x="37" y="0"/>
                    </a:cubicBezTo>
                    <a:cubicBezTo>
                      <a:pt x="57" y="0"/>
                      <a:pt x="73" y="12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76"/>
              <p:cNvSpPr>
                <a:spLocks/>
              </p:cNvSpPr>
              <p:nvPr/>
            </p:nvSpPr>
            <p:spPr bwMode="auto">
              <a:xfrm>
                <a:off x="1788394" y="959268"/>
                <a:ext cx="139515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7" y="0"/>
                      <a:pt x="37" y="0"/>
                    </a:cubicBezTo>
                    <a:cubicBezTo>
                      <a:pt x="57" y="0"/>
                      <a:pt x="73" y="11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5755703" y="2548323"/>
              <a:ext cx="246684" cy="321477"/>
              <a:chOff x="2323872" y="689916"/>
              <a:chExt cx="454834" cy="592736"/>
            </a:xfrm>
            <a:solidFill>
              <a:schemeClr val="accent3"/>
            </a:solidFill>
          </p:grpSpPr>
          <p:sp>
            <p:nvSpPr>
              <p:cNvPr id="162" name="Freeform 77"/>
              <p:cNvSpPr>
                <a:spLocks/>
              </p:cNvSpPr>
              <p:nvPr/>
            </p:nvSpPr>
            <p:spPr bwMode="auto">
              <a:xfrm>
                <a:off x="2323872" y="979429"/>
                <a:ext cx="454834" cy="303223"/>
              </a:xfrm>
              <a:custGeom>
                <a:avLst/>
                <a:gdLst>
                  <a:gd name="T0" fmla="*/ 239 w 239"/>
                  <a:gd name="T1" fmla="*/ 159 h 159"/>
                  <a:gd name="T2" fmla="*/ 119 w 239"/>
                  <a:gd name="T3" fmla="*/ 0 h 159"/>
                  <a:gd name="T4" fmla="*/ 0 w 239"/>
                  <a:gd name="T5" fmla="*/ 159 h 159"/>
                  <a:gd name="T6" fmla="*/ 239 w 239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159">
                    <a:moveTo>
                      <a:pt x="239" y="159"/>
                    </a:moveTo>
                    <a:cubicBezTo>
                      <a:pt x="239" y="71"/>
                      <a:pt x="185" y="0"/>
                      <a:pt x="119" y="0"/>
                    </a:cubicBezTo>
                    <a:cubicBezTo>
                      <a:pt x="53" y="0"/>
                      <a:pt x="0" y="71"/>
                      <a:pt x="0" y="159"/>
                    </a:cubicBezTo>
                    <a:lnTo>
                      <a:pt x="239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413388" y="689916"/>
                <a:ext cx="268545" cy="2693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993344" y="2338816"/>
              <a:ext cx="157021" cy="202508"/>
              <a:chOff x="918243" y="303630"/>
              <a:chExt cx="289513" cy="373383"/>
            </a:xfrm>
            <a:solidFill>
              <a:schemeClr val="accent3"/>
            </a:solidFill>
          </p:grpSpPr>
          <p:sp>
            <p:nvSpPr>
              <p:cNvPr id="160" name="Freeform 79"/>
              <p:cNvSpPr>
                <a:spLocks/>
              </p:cNvSpPr>
              <p:nvPr/>
            </p:nvSpPr>
            <p:spPr bwMode="auto">
              <a:xfrm>
                <a:off x="918243" y="486692"/>
                <a:ext cx="289513" cy="190321"/>
              </a:xfrm>
              <a:custGeom>
                <a:avLst/>
                <a:gdLst>
                  <a:gd name="T0" fmla="*/ 152 w 152"/>
                  <a:gd name="T1" fmla="*/ 100 h 100"/>
                  <a:gd name="T2" fmla="*/ 76 w 152"/>
                  <a:gd name="T3" fmla="*/ 0 h 100"/>
                  <a:gd name="T4" fmla="*/ 0 w 152"/>
                  <a:gd name="T5" fmla="*/ 100 h 100"/>
                  <a:gd name="T6" fmla="*/ 152 w 15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00">
                    <a:moveTo>
                      <a:pt x="152" y="100"/>
                    </a:moveTo>
                    <a:cubicBezTo>
                      <a:pt x="152" y="45"/>
                      <a:pt x="118" y="0"/>
                      <a:pt x="76" y="0"/>
                    </a:cubicBezTo>
                    <a:cubicBezTo>
                      <a:pt x="34" y="0"/>
                      <a:pt x="0" y="45"/>
                      <a:pt x="0" y="100"/>
                    </a:cubicBezTo>
                    <a:lnTo>
                      <a:pt x="152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Oval 80"/>
              <p:cNvSpPr>
                <a:spLocks noChangeArrowheads="1"/>
              </p:cNvSpPr>
              <p:nvPr/>
            </p:nvSpPr>
            <p:spPr bwMode="auto">
              <a:xfrm>
                <a:off x="974694" y="303630"/>
                <a:ext cx="170159" cy="1693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3" name="Freeform 81"/>
            <p:cNvSpPr>
              <a:spLocks noEditPoints="1"/>
            </p:cNvSpPr>
            <p:nvPr/>
          </p:nvSpPr>
          <p:spPr bwMode="auto">
            <a:xfrm>
              <a:off x="6185651" y="2432853"/>
              <a:ext cx="254994" cy="246684"/>
            </a:xfrm>
            <a:custGeom>
              <a:avLst/>
              <a:gdLst>
                <a:gd name="T0" fmla="*/ 210 w 247"/>
                <a:gd name="T1" fmla="*/ 176 h 239"/>
                <a:gd name="T2" fmla="*/ 157 w 247"/>
                <a:gd name="T3" fmla="*/ 196 h 239"/>
                <a:gd name="T4" fmla="*/ 142 w 247"/>
                <a:gd name="T5" fmla="*/ 187 h 239"/>
                <a:gd name="T6" fmla="*/ 120 w 247"/>
                <a:gd name="T7" fmla="*/ 189 h 239"/>
                <a:gd name="T8" fmla="*/ 97 w 247"/>
                <a:gd name="T9" fmla="*/ 194 h 239"/>
                <a:gd name="T10" fmla="*/ 65 w 247"/>
                <a:gd name="T11" fmla="*/ 176 h 239"/>
                <a:gd name="T12" fmla="*/ 62 w 247"/>
                <a:gd name="T13" fmla="*/ 129 h 239"/>
                <a:gd name="T14" fmla="*/ 100 w 247"/>
                <a:gd name="T15" fmla="*/ 68 h 239"/>
                <a:gd name="T16" fmla="*/ 146 w 247"/>
                <a:gd name="T17" fmla="*/ 52 h 239"/>
                <a:gd name="T18" fmla="*/ 165 w 247"/>
                <a:gd name="T19" fmla="*/ 62 h 239"/>
                <a:gd name="T20" fmla="*/ 181 w 247"/>
                <a:gd name="T21" fmla="*/ 58 h 239"/>
                <a:gd name="T22" fmla="*/ 168 w 247"/>
                <a:gd name="T23" fmla="*/ 154 h 239"/>
                <a:gd name="T24" fmla="*/ 163 w 247"/>
                <a:gd name="T25" fmla="*/ 172 h 239"/>
                <a:gd name="T26" fmla="*/ 170 w 247"/>
                <a:gd name="T27" fmla="*/ 179 h 239"/>
                <a:gd name="T28" fmla="*/ 213 w 247"/>
                <a:gd name="T29" fmla="*/ 153 h 239"/>
                <a:gd name="T30" fmla="*/ 206 w 247"/>
                <a:gd name="T31" fmla="*/ 40 h 239"/>
                <a:gd name="T32" fmla="*/ 143 w 247"/>
                <a:gd name="T33" fmla="*/ 17 h 239"/>
                <a:gd name="T34" fmla="*/ 133 w 247"/>
                <a:gd name="T35" fmla="*/ 17 h 239"/>
                <a:gd name="T36" fmla="*/ 21 w 247"/>
                <a:gd name="T37" fmla="*/ 133 h 239"/>
                <a:gd name="T38" fmla="*/ 125 w 247"/>
                <a:gd name="T39" fmla="*/ 223 h 239"/>
                <a:gd name="T40" fmla="*/ 216 w 247"/>
                <a:gd name="T41" fmla="*/ 193 h 239"/>
                <a:gd name="T42" fmla="*/ 180 w 247"/>
                <a:gd name="T43" fmla="*/ 228 h 239"/>
                <a:gd name="T44" fmla="*/ 38 w 247"/>
                <a:gd name="T45" fmla="*/ 211 h 239"/>
                <a:gd name="T46" fmla="*/ 37 w 247"/>
                <a:gd name="T47" fmla="*/ 45 h 239"/>
                <a:gd name="T48" fmla="*/ 215 w 247"/>
                <a:gd name="T49" fmla="*/ 27 h 239"/>
                <a:gd name="T50" fmla="*/ 242 w 247"/>
                <a:gd name="T51" fmla="*/ 130 h 239"/>
                <a:gd name="T52" fmla="*/ 145 w 247"/>
                <a:gd name="T53" fmla="*/ 65 h 239"/>
                <a:gd name="T54" fmla="*/ 95 w 247"/>
                <a:gd name="T55" fmla="*/ 116 h 239"/>
                <a:gd name="T56" fmla="*/ 83 w 247"/>
                <a:gd name="T57" fmla="*/ 161 h 239"/>
                <a:gd name="T58" fmla="*/ 93 w 247"/>
                <a:gd name="T59" fmla="*/ 179 h 239"/>
                <a:gd name="T60" fmla="*/ 136 w 247"/>
                <a:gd name="T61" fmla="*/ 158 h 239"/>
                <a:gd name="T62" fmla="*/ 149 w 247"/>
                <a:gd name="T63" fmla="*/ 132 h 239"/>
                <a:gd name="T64" fmla="*/ 164 w 247"/>
                <a:gd name="T65" fmla="*/ 85 h 239"/>
                <a:gd name="T66" fmla="*/ 153 w 247"/>
                <a:gd name="T67" fmla="*/ 6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239">
                  <a:moveTo>
                    <a:pt x="242" y="130"/>
                  </a:moveTo>
                  <a:cubicBezTo>
                    <a:pt x="236" y="148"/>
                    <a:pt x="226" y="163"/>
                    <a:pt x="210" y="176"/>
                  </a:cubicBezTo>
                  <a:cubicBezTo>
                    <a:pt x="195" y="190"/>
                    <a:pt x="179" y="197"/>
                    <a:pt x="163" y="197"/>
                  </a:cubicBezTo>
                  <a:cubicBezTo>
                    <a:pt x="157" y="196"/>
                    <a:pt x="157" y="196"/>
                    <a:pt x="157" y="196"/>
                  </a:cubicBezTo>
                  <a:cubicBezTo>
                    <a:pt x="156" y="196"/>
                    <a:pt x="153" y="196"/>
                    <a:pt x="150" y="195"/>
                  </a:cubicBezTo>
                  <a:cubicBezTo>
                    <a:pt x="147" y="194"/>
                    <a:pt x="144" y="191"/>
                    <a:pt x="142" y="187"/>
                  </a:cubicBezTo>
                  <a:cubicBezTo>
                    <a:pt x="139" y="176"/>
                    <a:pt x="139" y="176"/>
                    <a:pt x="139" y="176"/>
                  </a:cubicBezTo>
                  <a:cubicBezTo>
                    <a:pt x="133" y="181"/>
                    <a:pt x="126" y="186"/>
                    <a:pt x="120" y="189"/>
                  </a:cubicBezTo>
                  <a:cubicBezTo>
                    <a:pt x="116" y="190"/>
                    <a:pt x="113" y="191"/>
                    <a:pt x="109" y="192"/>
                  </a:cubicBezTo>
                  <a:cubicBezTo>
                    <a:pt x="105" y="193"/>
                    <a:pt x="101" y="194"/>
                    <a:pt x="97" y="194"/>
                  </a:cubicBezTo>
                  <a:cubicBezTo>
                    <a:pt x="92" y="194"/>
                    <a:pt x="86" y="193"/>
                    <a:pt x="81" y="191"/>
                  </a:cubicBezTo>
                  <a:cubicBezTo>
                    <a:pt x="73" y="188"/>
                    <a:pt x="68" y="183"/>
                    <a:pt x="65" y="176"/>
                  </a:cubicBezTo>
                  <a:cubicBezTo>
                    <a:pt x="61" y="169"/>
                    <a:pt x="59" y="161"/>
                    <a:pt x="59" y="151"/>
                  </a:cubicBezTo>
                  <a:cubicBezTo>
                    <a:pt x="59" y="143"/>
                    <a:pt x="60" y="136"/>
                    <a:pt x="62" y="129"/>
                  </a:cubicBezTo>
                  <a:cubicBezTo>
                    <a:pt x="64" y="122"/>
                    <a:pt x="67" y="115"/>
                    <a:pt x="70" y="109"/>
                  </a:cubicBezTo>
                  <a:cubicBezTo>
                    <a:pt x="79" y="92"/>
                    <a:pt x="89" y="78"/>
                    <a:pt x="100" y="68"/>
                  </a:cubicBezTo>
                  <a:cubicBezTo>
                    <a:pt x="113" y="58"/>
                    <a:pt x="126" y="52"/>
                    <a:pt x="139" y="52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50" y="53"/>
                    <a:pt x="150" y="53"/>
                    <a:pt x="150" y="53"/>
                  </a:cubicBezTo>
                  <a:cubicBezTo>
                    <a:pt x="156" y="55"/>
                    <a:pt x="160" y="57"/>
                    <a:pt x="165" y="62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168" y="154"/>
                    <a:pt x="168" y="154"/>
                    <a:pt x="168" y="15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63" y="167"/>
                    <a:pt x="163" y="170"/>
                    <a:pt x="163" y="172"/>
                  </a:cubicBezTo>
                  <a:cubicBezTo>
                    <a:pt x="163" y="175"/>
                    <a:pt x="164" y="177"/>
                    <a:pt x="166" y="178"/>
                  </a:cubicBezTo>
                  <a:cubicBezTo>
                    <a:pt x="170" y="179"/>
                    <a:pt x="170" y="179"/>
                    <a:pt x="170" y="179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86" y="179"/>
                    <a:pt x="200" y="170"/>
                    <a:pt x="213" y="153"/>
                  </a:cubicBezTo>
                  <a:cubicBezTo>
                    <a:pt x="226" y="135"/>
                    <a:pt x="233" y="116"/>
                    <a:pt x="233" y="96"/>
                  </a:cubicBezTo>
                  <a:cubicBezTo>
                    <a:pt x="233" y="74"/>
                    <a:pt x="224" y="55"/>
                    <a:pt x="206" y="40"/>
                  </a:cubicBezTo>
                  <a:cubicBezTo>
                    <a:pt x="197" y="32"/>
                    <a:pt x="187" y="26"/>
                    <a:pt x="177" y="22"/>
                  </a:cubicBezTo>
                  <a:cubicBezTo>
                    <a:pt x="166" y="19"/>
                    <a:pt x="155" y="17"/>
                    <a:pt x="143" y="17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02" y="19"/>
                    <a:pt x="76" y="32"/>
                    <a:pt x="54" y="55"/>
                  </a:cubicBezTo>
                  <a:cubicBezTo>
                    <a:pt x="32" y="78"/>
                    <a:pt x="21" y="104"/>
                    <a:pt x="21" y="133"/>
                  </a:cubicBezTo>
                  <a:cubicBezTo>
                    <a:pt x="21" y="159"/>
                    <a:pt x="30" y="181"/>
                    <a:pt x="48" y="197"/>
                  </a:cubicBezTo>
                  <a:cubicBezTo>
                    <a:pt x="67" y="214"/>
                    <a:pt x="93" y="223"/>
                    <a:pt x="125" y="223"/>
                  </a:cubicBezTo>
                  <a:cubicBezTo>
                    <a:pt x="146" y="223"/>
                    <a:pt x="166" y="219"/>
                    <a:pt x="184" y="211"/>
                  </a:cubicBezTo>
                  <a:cubicBezTo>
                    <a:pt x="193" y="208"/>
                    <a:pt x="203" y="201"/>
                    <a:pt x="216" y="193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10" y="212"/>
                    <a:pt x="195" y="222"/>
                    <a:pt x="180" y="228"/>
                  </a:cubicBezTo>
                  <a:cubicBezTo>
                    <a:pt x="163" y="236"/>
                    <a:pt x="144" y="239"/>
                    <a:pt x="125" y="239"/>
                  </a:cubicBezTo>
                  <a:cubicBezTo>
                    <a:pt x="91" y="239"/>
                    <a:pt x="62" y="230"/>
                    <a:pt x="38" y="211"/>
                  </a:cubicBezTo>
                  <a:cubicBezTo>
                    <a:pt x="13" y="191"/>
                    <a:pt x="0" y="165"/>
                    <a:pt x="0" y="135"/>
                  </a:cubicBezTo>
                  <a:cubicBezTo>
                    <a:pt x="0" y="103"/>
                    <a:pt x="12" y="73"/>
                    <a:pt x="37" y="45"/>
                  </a:cubicBezTo>
                  <a:cubicBezTo>
                    <a:pt x="64" y="15"/>
                    <a:pt x="96" y="0"/>
                    <a:pt x="134" y="0"/>
                  </a:cubicBezTo>
                  <a:cubicBezTo>
                    <a:pt x="166" y="0"/>
                    <a:pt x="193" y="9"/>
                    <a:pt x="215" y="27"/>
                  </a:cubicBezTo>
                  <a:cubicBezTo>
                    <a:pt x="236" y="45"/>
                    <a:pt x="247" y="68"/>
                    <a:pt x="247" y="97"/>
                  </a:cubicBezTo>
                  <a:cubicBezTo>
                    <a:pt x="247" y="107"/>
                    <a:pt x="245" y="119"/>
                    <a:pt x="242" y="130"/>
                  </a:cubicBezTo>
                  <a:close/>
                  <a:moveTo>
                    <a:pt x="153" y="66"/>
                  </a:moveTo>
                  <a:cubicBezTo>
                    <a:pt x="150" y="65"/>
                    <a:pt x="148" y="65"/>
                    <a:pt x="145" y="65"/>
                  </a:cubicBezTo>
                  <a:cubicBezTo>
                    <a:pt x="137" y="65"/>
                    <a:pt x="127" y="70"/>
                    <a:pt x="117" y="81"/>
                  </a:cubicBezTo>
                  <a:cubicBezTo>
                    <a:pt x="109" y="91"/>
                    <a:pt x="102" y="102"/>
                    <a:pt x="95" y="116"/>
                  </a:cubicBezTo>
                  <a:cubicBezTo>
                    <a:pt x="92" y="124"/>
                    <a:pt x="89" y="132"/>
                    <a:pt x="87" y="139"/>
                  </a:cubicBezTo>
                  <a:cubicBezTo>
                    <a:pt x="84" y="148"/>
                    <a:pt x="83" y="155"/>
                    <a:pt x="83" y="161"/>
                  </a:cubicBezTo>
                  <a:cubicBezTo>
                    <a:pt x="83" y="165"/>
                    <a:pt x="84" y="169"/>
                    <a:pt x="85" y="172"/>
                  </a:cubicBezTo>
                  <a:cubicBezTo>
                    <a:pt x="87" y="175"/>
                    <a:pt x="89" y="177"/>
                    <a:pt x="93" y="179"/>
                  </a:cubicBezTo>
                  <a:cubicBezTo>
                    <a:pt x="97" y="181"/>
                    <a:pt x="101" y="182"/>
                    <a:pt x="105" y="182"/>
                  </a:cubicBezTo>
                  <a:cubicBezTo>
                    <a:pt x="116" y="182"/>
                    <a:pt x="127" y="174"/>
                    <a:pt x="136" y="158"/>
                  </a:cubicBezTo>
                  <a:cubicBezTo>
                    <a:pt x="137" y="156"/>
                    <a:pt x="139" y="153"/>
                    <a:pt x="141" y="149"/>
                  </a:cubicBezTo>
                  <a:cubicBezTo>
                    <a:pt x="143" y="145"/>
                    <a:pt x="146" y="139"/>
                    <a:pt x="149" y="132"/>
                  </a:cubicBezTo>
                  <a:cubicBezTo>
                    <a:pt x="153" y="124"/>
                    <a:pt x="157" y="116"/>
                    <a:pt x="159" y="109"/>
                  </a:cubicBezTo>
                  <a:cubicBezTo>
                    <a:pt x="162" y="99"/>
                    <a:pt x="164" y="92"/>
                    <a:pt x="164" y="85"/>
                  </a:cubicBezTo>
                  <a:cubicBezTo>
                    <a:pt x="164" y="80"/>
                    <a:pt x="163" y="77"/>
                    <a:pt x="161" y="73"/>
                  </a:cubicBezTo>
                  <a:cubicBezTo>
                    <a:pt x="160" y="70"/>
                    <a:pt x="157" y="68"/>
                    <a:pt x="153" y="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82"/>
            <p:cNvSpPr>
              <a:spLocks noEditPoints="1"/>
            </p:cNvSpPr>
            <p:nvPr/>
          </p:nvSpPr>
          <p:spPr bwMode="auto">
            <a:xfrm>
              <a:off x="6031692" y="1885249"/>
              <a:ext cx="201197" cy="194198"/>
            </a:xfrm>
            <a:custGeom>
              <a:avLst/>
              <a:gdLst>
                <a:gd name="T0" fmla="*/ 166 w 195"/>
                <a:gd name="T1" fmla="*/ 139 h 188"/>
                <a:gd name="T2" fmla="*/ 124 w 195"/>
                <a:gd name="T3" fmla="*/ 155 h 188"/>
                <a:gd name="T4" fmla="*/ 112 w 195"/>
                <a:gd name="T5" fmla="*/ 147 h 188"/>
                <a:gd name="T6" fmla="*/ 95 w 195"/>
                <a:gd name="T7" fmla="*/ 149 h 188"/>
                <a:gd name="T8" fmla="*/ 77 w 195"/>
                <a:gd name="T9" fmla="*/ 153 h 188"/>
                <a:gd name="T10" fmla="*/ 51 w 195"/>
                <a:gd name="T11" fmla="*/ 139 h 188"/>
                <a:gd name="T12" fmla="*/ 49 w 195"/>
                <a:gd name="T13" fmla="*/ 102 h 188"/>
                <a:gd name="T14" fmla="*/ 79 w 195"/>
                <a:gd name="T15" fmla="*/ 54 h 188"/>
                <a:gd name="T16" fmla="*/ 115 w 195"/>
                <a:gd name="T17" fmla="*/ 41 h 188"/>
                <a:gd name="T18" fmla="*/ 130 w 195"/>
                <a:gd name="T19" fmla="*/ 49 h 188"/>
                <a:gd name="T20" fmla="*/ 143 w 195"/>
                <a:gd name="T21" fmla="*/ 46 h 188"/>
                <a:gd name="T22" fmla="*/ 132 w 195"/>
                <a:gd name="T23" fmla="*/ 121 h 188"/>
                <a:gd name="T24" fmla="*/ 129 w 195"/>
                <a:gd name="T25" fmla="*/ 135 h 188"/>
                <a:gd name="T26" fmla="*/ 134 w 195"/>
                <a:gd name="T27" fmla="*/ 141 h 188"/>
                <a:gd name="T28" fmla="*/ 168 w 195"/>
                <a:gd name="T29" fmla="*/ 120 h 188"/>
                <a:gd name="T30" fmla="*/ 162 w 195"/>
                <a:gd name="T31" fmla="*/ 31 h 188"/>
                <a:gd name="T32" fmla="*/ 113 w 195"/>
                <a:gd name="T33" fmla="*/ 13 h 188"/>
                <a:gd name="T34" fmla="*/ 105 w 195"/>
                <a:gd name="T35" fmla="*/ 13 h 188"/>
                <a:gd name="T36" fmla="*/ 17 w 195"/>
                <a:gd name="T37" fmla="*/ 105 h 188"/>
                <a:gd name="T38" fmla="*/ 99 w 195"/>
                <a:gd name="T39" fmla="*/ 176 h 188"/>
                <a:gd name="T40" fmla="*/ 170 w 195"/>
                <a:gd name="T41" fmla="*/ 152 h 188"/>
                <a:gd name="T42" fmla="*/ 142 w 195"/>
                <a:gd name="T43" fmla="*/ 180 h 188"/>
                <a:gd name="T44" fmla="*/ 30 w 195"/>
                <a:gd name="T45" fmla="*/ 166 h 188"/>
                <a:gd name="T46" fmla="*/ 29 w 195"/>
                <a:gd name="T47" fmla="*/ 36 h 188"/>
                <a:gd name="T48" fmla="*/ 169 w 195"/>
                <a:gd name="T49" fmla="*/ 22 h 188"/>
                <a:gd name="T50" fmla="*/ 191 w 195"/>
                <a:gd name="T51" fmla="*/ 103 h 188"/>
                <a:gd name="T52" fmla="*/ 115 w 195"/>
                <a:gd name="T53" fmla="*/ 51 h 188"/>
                <a:gd name="T54" fmla="*/ 75 w 195"/>
                <a:gd name="T55" fmla="*/ 92 h 188"/>
                <a:gd name="T56" fmla="*/ 66 w 195"/>
                <a:gd name="T57" fmla="*/ 127 h 188"/>
                <a:gd name="T58" fmla="*/ 74 w 195"/>
                <a:gd name="T59" fmla="*/ 141 h 188"/>
                <a:gd name="T60" fmla="*/ 107 w 195"/>
                <a:gd name="T61" fmla="*/ 124 h 188"/>
                <a:gd name="T62" fmla="*/ 118 w 195"/>
                <a:gd name="T63" fmla="*/ 104 h 188"/>
                <a:gd name="T64" fmla="*/ 129 w 195"/>
                <a:gd name="T65" fmla="*/ 67 h 188"/>
                <a:gd name="T66" fmla="*/ 121 w 195"/>
                <a:gd name="T67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" h="188">
                  <a:moveTo>
                    <a:pt x="191" y="103"/>
                  </a:moveTo>
                  <a:cubicBezTo>
                    <a:pt x="186" y="116"/>
                    <a:pt x="178" y="128"/>
                    <a:pt x="166" y="139"/>
                  </a:cubicBezTo>
                  <a:cubicBezTo>
                    <a:pt x="153" y="150"/>
                    <a:pt x="141" y="155"/>
                    <a:pt x="129" y="155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3" y="155"/>
                    <a:pt x="121" y="154"/>
                    <a:pt x="118" y="153"/>
                  </a:cubicBezTo>
                  <a:cubicBezTo>
                    <a:pt x="116" y="153"/>
                    <a:pt x="114" y="151"/>
                    <a:pt x="112" y="147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5" y="143"/>
                    <a:pt x="100" y="146"/>
                    <a:pt x="95" y="149"/>
                  </a:cubicBezTo>
                  <a:cubicBezTo>
                    <a:pt x="92" y="150"/>
                    <a:pt x="89" y="151"/>
                    <a:pt x="86" y="152"/>
                  </a:cubicBezTo>
                  <a:cubicBezTo>
                    <a:pt x="83" y="152"/>
                    <a:pt x="80" y="153"/>
                    <a:pt x="77" y="153"/>
                  </a:cubicBezTo>
                  <a:cubicBezTo>
                    <a:pt x="73" y="153"/>
                    <a:pt x="68" y="152"/>
                    <a:pt x="64" y="150"/>
                  </a:cubicBezTo>
                  <a:cubicBezTo>
                    <a:pt x="58" y="148"/>
                    <a:pt x="54" y="144"/>
                    <a:pt x="51" y="139"/>
                  </a:cubicBezTo>
                  <a:cubicBezTo>
                    <a:pt x="48" y="133"/>
                    <a:pt x="47" y="127"/>
                    <a:pt x="47" y="119"/>
                  </a:cubicBezTo>
                  <a:cubicBezTo>
                    <a:pt x="47" y="113"/>
                    <a:pt x="48" y="107"/>
                    <a:pt x="49" y="102"/>
                  </a:cubicBezTo>
                  <a:cubicBezTo>
                    <a:pt x="51" y="96"/>
                    <a:pt x="53" y="91"/>
                    <a:pt x="56" y="86"/>
                  </a:cubicBezTo>
                  <a:cubicBezTo>
                    <a:pt x="62" y="72"/>
                    <a:pt x="70" y="62"/>
                    <a:pt x="79" y="54"/>
                  </a:cubicBezTo>
                  <a:cubicBezTo>
                    <a:pt x="89" y="46"/>
                    <a:pt x="99" y="41"/>
                    <a:pt x="110" y="41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3" y="43"/>
                    <a:pt x="127" y="45"/>
                    <a:pt x="130" y="49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29" y="131"/>
                    <a:pt x="129" y="134"/>
                    <a:pt x="129" y="135"/>
                  </a:cubicBezTo>
                  <a:cubicBezTo>
                    <a:pt x="129" y="138"/>
                    <a:pt x="129" y="140"/>
                    <a:pt x="131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47" y="141"/>
                    <a:pt x="157" y="134"/>
                    <a:pt x="168" y="120"/>
                  </a:cubicBezTo>
                  <a:cubicBezTo>
                    <a:pt x="178" y="107"/>
                    <a:pt x="183" y="92"/>
                    <a:pt x="183" y="76"/>
                  </a:cubicBezTo>
                  <a:cubicBezTo>
                    <a:pt x="183" y="58"/>
                    <a:pt x="176" y="43"/>
                    <a:pt x="162" y="31"/>
                  </a:cubicBezTo>
                  <a:cubicBezTo>
                    <a:pt x="155" y="25"/>
                    <a:pt x="148" y="21"/>
                    <a:pt x="139" y="18"/>
                  </a:cubicBezTo>
                  <a:cubicBezTo>
                    <a:pt x="131" y="15"/>
                    <a:pt x="122" y="13"/>
                    <a:pt x="113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81" y="16"/>
                    <a:pt x="60" y="26"/>
                    <a:pt x="43" y="44"/>
                  </a:cubicBezTo>
                  <a:cubicBezTo>
                    <a:pt x="26" y="62"/>
                    <a:pt x="17" y="82"/>
                    <a:pt x="17" y="105"/>
                  </a:cubicBezTo>
                  <a:cubicBezTo>
                    <a:pt x="17" y="126"/>
                    <a:pt x="24" y="142"/>
                    <a:pt x="38" y="155"/>
                  </a:cubicBezTo>
                  <a:cubicBezTo>
                    <a:pt x="53" y="169"/>
                    <a:pt x="73" y="176"/>
                    <a:pt x="99" y="176"/>
                  </a:cubicBezTo>
                  <a:cubicBezTo>
                    <a:pt x="115" y="176"/>
                    <a:pt x="131" y="173"/>
                    <a:pt x="145" y="166"/>
                  </a:cubicBezTo>
                  <a:cubicBezTo>
                    <a:pt x="152" y="164"/>
                    <a:pt x="160" y="159"/>
                    <a:pt x="170" y="152"/>
                  </a:cubicBezTo>
                  <a:cubicBezTo>
                    <a:pt x="178" y="157"/>
                    <a:pt x="178" y="157"/>
                    <a:pt x="178" y="157"/>
                  </a:cubicBezTo>
                  <a:cubicBezTo>
                    <a:pt x="166" y="167"/>
                    <a:pt x="154" y="175"/>
                    <a:pt x="142" y="180"/>
                  </a:cubicBezTo>
                  <a:cubicBezTo>
                    <a:pt x="128" y="185"/>
                    <a:pt x="114" y="188"/>
                    <a:pt x="98" y="188"/>
                  </a:cubicBezTo>
                  <a:cubicBezTo>
                    <a:pt x="72" y="188"/>
                    <a:pt x="49" y="181"/>
                    <a:pt x="30" y="166"/>
                  </a:cubicBezTo>
                  <a:cubicBezTo>
                    <a:pt x="10" y="150"/>
                    <a:pt x="0" y="130"/>
                    <a:pt x="0" y="106"/>
                  </a:cubicBezTo>
                  <a:cubicBezTo>
                    <a:pt x="0" y="81"/>
                    <a:pt x="10" y="58"/>
                    <a:pt x="29" y="36"/>
                  </a:cubicBezTo>
                  <a:cubicBezTo>
                    <a:pt x="51" y="12"/>
                    <a:pt x="76" y="0"/>
                    <a:pt x="105" y="0"/>
                  </a:cubicBezTo>
                  <a:cubicBezTo>
                    <a:pt x="131" y="0"/>
                    <a:pt x="152" y="8"/>
                    <a:pt x="169" y="22"/>
                  </a:cubicBezTo>
                  <a:cubicBezTo>
                    <a:pt x="186" y="36"/>
                    <a:pt x="195" y="54"/>
                    <a:pt x="195" y="76"/>
                  </a:cubicBezTo>
                  <a:cubicBezTo>
                    <a:pt x="195" y="85"/>
                    <a:pt x="193" y="94"/>
                    <a:pt x="191" y="103"/>
                  </a:cubicBezTo>
                  <a:close/>
                  <a:moveTo>
                    <a:pt x="121" y="52"/>
                  </a:moveTo>
                  <a:cubicBezTo>
                    <a:pt x="119" y="51"/>
                    <a:pt x="117" y="51"/>
                    <a:pt x="115" y="51"/>
                  </a:cubicBezTo>
                  <a:cubicBezTo>
                    <a:pt x="108" y="51"/>
                    <a:pt x="101" y="55"/>
                    <a:pt x="93" y="64"/>
                  </a:cubicBezTo>
                  <a:cubicBezTo>
                    <a:pt x="86" y="72"/>
                    <a:pt x="80" y="81"/>
                    <a:pt x="75" y="92"/>
                  </a:cubicBezTo>
                  <a:cubicBezTo>
                    <a:pt x="73" y="98"/>
                    <a:pt x="71" y="104"/>
                    <a:pt x="69" y="109"/>
                  </a:cubicBezTo>
                  <a:cubicBezTo>
                    <a:pt x="67" y="116"/>
                    <a:pt x="66" y="122"/>
                    <a:pt x="66" y="127"/>
                  </a:cubicBezTo>
                  <a:cubicBezTo>
                    <a:pt x="66" y="130"/>
                    <a:pt x="66" y="133"/>
                    <a:pt x="67" y="136"/>
                  </a:cubicBezTo>
                  <a:cubicBezTo>
                    <a:pt x="69" y="138"/>
                    <a:pt x="71" y="140"/>
                    <a:pt x="74" y="141"/>
                  </a:cubicBezTo>
                  <a:cubicBezTo>
                    <a:pt x="77" y="142"/>
                    <a:pt x="80" y="143"/>
                    <a:pt x="83" y="143"/>
                  </a:cubicBezTo>
                  <a:cubicBezTo>
                    <a:pt x="92" y="143"/>
                    <a:pt x="100" y="137"/>
                    <a:pt x="107" y="124"/>
                  </a:cubicBezTo>
                  <a:cubicBezTo>
                    <a:pt x="108" y="123"/>
                    <a:pt x="109" y="121"/>
                    <a:pt x="111" y="118"/>
                  </a:cubicBezTo>
                  <a:cubicBezTo>
                    <a:pt x="113" y="114"/>
                    <a:pt x="115" y="110"/>
                    <a:pt x="118" y="104"/>
                  </a:cubicBezTo>
                  <a:cubicBezTo>
                    <a:pt x="121" y="98"/>
                    <a:pt x="124" y="92"/>
                    <a:pt x="126" y="86"/>
                  </a:cubicBezTo>
                  <a:cubicBezTo>
                    <a:pt x="128" y="78"/>
                    <a:pt x="129" y="72"/>
                    <a:pt x="129" y="67"/>
                  </a:cubicBezTo>
                  <a:cubicBezTo>
                    <a:pt x="129" y="63"/>
                    <a:pt x="129" y="60"/>
                    <a:pt x="127" y="58"/>
                  </a:cubicBezTo>
                  <a:cubicBezTo>
                    <a:pt x="126" y="55"/>
                    <a:pt x="124" y="54"/>
                    <a:pt x="121" y="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727710" y="3506193"/>
              <a:ext cx="379211" cy="320165"/>
              <a:chOff x="2272260" y="2456027"/>
              <a:chExt cx="699186" cy="590317"/>
            </a:xfrm>
            <a:solidFill>
              <a:schemeClr val="accent3"/>
            </a:solidFill>
          </p:grpSpPr>
          <p:sp>
            <p:nvSpPr>
              <p:cNvPr id="156" name="Freeform 83"/>
              <p:cNvSpPr>
                <a:spLocks/>
              </p:cNvSpPr>
              <p:nvPr/>
            </p:nvSpPr>
            <p:spPr bwMode="auto">
              <a:xfrm>
                <a:off x="2272260" y="2743928"/>
                <a:ext cx="455640" cy="302416"/>
              </a:xfrm>
              <a:custGeom>
                <a:avLst/>
                <a:gdLst>
                  <a:gd name="T0" fmla="*/ 239 w 239"/>
                  <a:gd name="T1" fmla="*/ 159 h 159"/>
                  <a:gd name="T2" fmla="*/ 120 w 239"/>
                  <a:gd name="T3" fmla="*/ 0 h 159"/>
                  <a:gd name="T4" fmla="*/ 0 w 239"/>
                  <a:gd name="T5" fmla="*/ 159 h 159"/>
                  <a:gd name="T6" fmla="*/ 239 w 239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159">
                    <a:moveTo>
                      <a:pt x="239" y="159"/>
                    </a:moveTo>
                    <a:cubicBezTo>
                      <a:pt x="239" y="71"/>
                      <a:pt x="186" y="0"/>
                      <a:pt x="120" y="0"/>
                    </a:cubicBezTo>
                    <a:cubicBezTo>
                      <a:pt x="54" y="0"/>
                      <a:pt x="0" y="71"/>
                      <a:pt x="0" y="159"/>
                    </a:cubicBezTo>
                    <a:lnTo>
                      <a:pt x="239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Oval 84"/>
              <p:cNvSpPr>
                <a:spLocks noChangeArrowheads="1"/>
              </p:cNvSpPr>
              <p:nvPr/>
            </p:nvSpPr>
            <p:spPr bwMode="auto">
              <a:xfrm>
                <a:off x="2363388" y="2456027"/>
                <a:ext cx="266933" cy="266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85"/>
              <p:cNvSpPr>
                <a:spLocks/>
              </p:cNvSpPr>
              <p:nvPr/>
            </p:nvSpPr>
            <p:spPr bwMode="auto">
              <a:xfrm>
                <a:off x="2659353" y="2743928"/>
                <a:ext cx="312093" cy="302416"/>
              </a:xfrm>
              <a:custGeom>
                <a:avLst/>
                <a:gdLst>
                  <a:gd name="T0" fmla="*/ 45 w 164"/>
                  <a:gd name="T1" fmla="*/ 0 h 159"/>
                  <a:gd name="T2" fmla="*/ 0 w 164"/>
                  <a:gd name="T3" fmla="*/ 11 h 159"/>
                  <a:gd name="T4" fmla="*/ 76 w 164"/>
                  <a:gd name="T5" fmla="*/ 159 h 159"/>
                  <a:gd name="T6" fmla="*/ 164 w 164"/>
                  <a:gd name="T7" fmla="*/ 159 h 159"/>
                  <a:gd name="T8" fmla="*/ 45 w 164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59">
                    <a:moveTo>
                      <a:pt x="45" y="0"/>
                    </a:moveTo>
                    <a:cubicBezTo>
                      <a:pt x="29" y="0"/>
                      <a:pt x="14" y="4"/>
                      <a:pt x="0" y="11"/>
                    </a:cubicBezTo>
                    <a:cubicBezTo>
                      <a:pt x="45" y="35"/>
                      <a:pt x="76" y="92"/>
                      <a:pt x="76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64" y="71"/>
                      <a:pt x="111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86"/>
              <p:cNvSpPr>
                <a:spLocks/>
              </p:cNvSpPr>
              <p:nvPr/>
            </p:nvSpPr>
            <p:spPr bwMode="auto">
              <a:xfrm>
                <a:off x="2656933" y="2456027"/>
                <a:ext cx="217740" cy="266933"/>
              </a:xfrm>
              <a:custGeom>
                <a:avLst/>
                <a:gdLst>
                  <a:gd name="T0" fmla="*/ 26 w 114"/>
                  <a:gd name="T1" fmla="*/ 70 h 140"/>
                  <a:gd name="T2" fmla="*/ 0 w 114"/>
                  <a:gd name="T3" fmla="*/ 124 h 140"/>
                  <a:gd name="T4" fmla="*/ 44 w 114"/>
                  <a:gd name="T5" fmla="*/ 140 h 140"/>
                  <a:gd name="T6" fmla="*/ 114 w 114"/>
                  <a:gd name="T7" fmla="*/ 70 h 140"/>
                  <a:gd name="T8" fmla="*/ 44 w 114"/>
                  <a:gd name="T9" fmla="*/ 0 h 140"/>
                  <a:gd name="T10" fmla="*/ 0 w 114"/>
                  <a:gd name="T11" fmla="*/ 15 h 140"/>
                  <a:gd name="T12" fmla="*/ 26 w 114"/>
                  <a:gd name="T13" fmla="*/ 7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40">
                    <a:moveTo>
                      <a:pt x="26" y="70"/>
                    </a:moveTo>
                    <a:cubicBezTo>
                      <a:pt x="26" y="92"/>
                      <a:pt x="16" y="111"/>
                      <a:pt x="0" y="124"/>
                    </a:cubicBezTo>
                    <a:cubicBezTo>
                      <a:pt x="12" y="134"/>
                      <a:pt x="27" y="140"/>
                      <a:pt x="44" y="140"/>
                    </a:cubicBezTo>
                    <a:cubicBezTo>
                      <a:pt x="83" y="140"/>
                      <a:pt x="114" y="108"/>
                      <a:pt x="114" y="70"/>
                    </a:cubicBezTo>
                    <a:cubicBezTo>
                      <a:pt x="114" y="31"/>
                      <a:pt x="83" y="0"/>
                      <a:pt x="44" y="0"/>
                    </a:cubicBezTo>
                    <a:cubicBezTo>
                      <a:pt x="27" y="0"/>
                      <a:pt x="12" y="5"/>
                      <a:pt x="0" y="15"/>
                    </a:cubicBezTo>
                    <a:cubicBezTo>
                      <a:pt x="16" y="28"/>
                      <a:pt x="26" y="48"/>
                      <a:pt x="2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7783702" y="1302301"/>
              <a:ext cx="547276" cy="429809"/>
              <a:chOff x="3239991" y="2406834"/>
              <a:chExt cx="649993" cy="510479"/>
            </a:xfrm>
          </p:grpSpPr>
          <p:sp>
            <p:nvSpPr>
              <p:cNvPr id="285" name="Freeform 29"/>
              <p:cNvSpPr>
                <a:spLocks/>
              </p:cNvSpPr>
              <p:nvPr/>
            </p:nvSpPr>
            <p:spPr bwMode="auto">
              <a:xfrm>
                <a:off x="3239991" y="2448769"/>
                <a:ext cx="455640" cy="468544"/>
              </a:xfrm>
              <a:custGeom>
                <a:avLst/>
                <a:gdLst>
                  <a:gd name="T0" fmla="*/ 190 w 239"/>
                  <a:gd name="T1" fmla="*/ 0 h 246"/>
                  <a:gd name="T2" fmla="*/ 49 w 239"/>
                  <a:gd name="T3" fmla="*/ 0 h 246"/>
                  <a:gd name="T4" fmla="*/ 0 w 239"/>
                  <a:gd name="T5" fmla="*/ 49 h 246"/>
                  <a:gd name="T6" fmla="*/ 0 w 239"/>
                  <a:gd name="T7" fmla="*/ 128 h 246"/>
                  <a:gd name="T8" fmla="*/ 49 w 239"/>
                  <a:gd name="T9" fmla="*/ 177 h 246"/>
                  <a:gd name="T10" fmla="*/ 56 w 239"/>
                  <a:gd name="T11" fmla="*/ 177 h 246"/>
                  <a:gd name="T12" fmla="*/ 31 w 239"/>
                  <a:gd name="T13" fmla="*/ 245 h 246"/>
                  <a:gd name="T14" fmla="*/ 120 w 239"/>
                  <a:gd name="T15" fmla="*/ 177 h 246"/>
                  <a:gd name="T16" fmla="*/ 190 w 239"/>
                  <a:gd name="T17" fmla="*/ 177 h 246"/>
                  <a:gd name="T18" fmla="*/ 239 w 239"/>
                  <a:gd name="T19" fmla="*/ 128 h 246"/>
                  <a:gd name="T20" fmla="*/ 239 w 239"/>
                  <a:gd name="T21" fmla="*/ 49 h 246"/>
                  <a:gd name="T22" fmla="*/ 190 w 239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46">
                    <a:moveTo>
                      <a:pt x="19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6" y="177"/>
                      <a:pt x="56" y="177"/>
                      <a:pt x="56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6" y="195"/>
                      <a:pt x="120" y="177"/>
                    </a:cubicBezTo>
                    <a:cubicBezTo>
                      <a:pt x="190" y="177"/>
                      <a:pt x="190" y="177"/>
                      <a:pt x="190" y="177"/>
                    </a:cubicBezTo>
                    <a:cubicBezTo>
                      <a:pt x="217" y="177"/>
                      <a:pt x="239" y="155"/>
                      <a:pt x="239" y="128"/>
                    </a:cubicBezTo>
                    <a:cubicBezTo>
                      <a:pt x="239" y="49"/>
                      <a:pt x="239" y="49"/>
                      <a:pt x="239" y="49"/>
                    </a:cubicBezTo>
                    <a:cubicBezTo>
                      <a:pt x="239" y="22"/>
                      <a:pt x="217" y="0"/>
                      <a:pt x="190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30"/>
              <p:cNvSpPr>
                <a:spLocks/>
              </p:cNvSpPr>
              <p:nvPr/>
            </p:nvSpPr>
            <p:spPr bwMode="auto">
              <a:xfrm>
                <a:off x="3558536" y="2406834"/>
                <a:ext cx="331448" cy="384674"/>
              </a:xfrm>
              <a:custGeom>
                <a:avLst/>
                <a:gdLst>
                  <a:gd name="T0" fmla="*/ 134 w 174"/>
                  <a:gd name="T1" fmla="*/ 0 h 202"/>
                  <a:gd name="T2" fmla="*/ 18 w 174"/>
                  <a:gd name="T3" fmla="*/ 0 h 202"/>
                  <a:gd name="T4" fmla="*/ 0 w 174"/>
                  <a:gd name="T5" fmla="*/ 5 h 202"/>
                  <a:gd name="T6" fmla="*/ 34 w 174"/>
                  <a:gd name="T7" fmla="*/ 5 h 202"/>
                  <a:gd name="T8" fmla="*/ 90 w 174"/>
                  <a:gd name="T9" fmla="*/ 61 h 202"/>
                  <a:gd name="T10" fmla="*/ 90 w 174"/>
                  <a:gd name="T11" fmla="*/ 151 h 202"/>
                  <a:gd name="T12" fmla="*/ 89 w 174"/>
                  <a:gd name="T13" fmla="*/ 156 h 202"/>
                  <a:gd name="T14" fmla="*/ 148 w 174"/>
                  <a:gd name="T15" fmla="*/ 201 h 202"/>
                  <a:gd name="T16" fmla="*/ 128 w 174"/>
                  <a:gd name="T17" fmla="*/ 145 h 202"/>
                  <a:gd name="T18" fmla="*/ 134 w 174"/>
                  <a:gd name="T19" fmla="*/ 145 h 202"/>
                  <a:gd name="T20" fmla="*/ 174 w 174"/>
                  <a:gd name="T21" fmla="*/ 105 h 202"/>
                  <a:gd name="T22" fmla="*/ 174 w 174"/>
                  <a:gd name="T23" fmla="*/ 40 h 202"/>
                  <a:gd name="T24" fmla="*/ 134 w 174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202">
                    <a:moveTo>
                      <a:pt x="13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2" y="0"/>
                      <a:pt x="6" y="2"/>
                      <a:pt x="0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65" y="5"/>
                      <a:pt x="90" y="30"/>
                      <a:pt x="90" y="6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3"/>
                      <a:pt x="90" y="154"/>
                      <a:pt x="89" y="156"/>
                    </a:cubicBezTo>
                    <a:cubicBezTo>
                      <a:pt x="113" y="173"/>
                      <a:pt x="148" y="200"/>
                      <a:pt x="148" y="201"/>
                    </a:cubicBezTo>
                    <a:cubicBezTo>
                      <a:pt x="149" y="202"/>
                      <a:pt x="134" y="162"/>
                      <a:pt x="128" y="145"/>
                    </a:cubicBezTo>
                    <a:cubicBezTo>
                      <a:pt x="134" y="145"/>
                      <a:pt x="134" y="145"/>
                      <a:pt x="134" y="145"/>
                    </a:cubicBezTo>
                    <a:cubicBezTo>
                      <a:pt x="156" y="145"/>
                      <a:pt x="174" y="127"/>
                      <a:pt x="174" y="105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8"/>
                      <a:pt x="156" y="0"/>
                      <a:pt x="134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5947001" y="776074"/>
              <a:ext cx="547276" cy="431167"/>
              <a:chOff x="1058564" y="1781841"/>
              <a:chExt cx="649993" cy="512092"/>
            </a:xfrm>
            <a:solidFill>
              <a:schemeClr val="accent1"/>
            </a:solidFill>
          </p:grpSpPr>
          <p:sp>
            <p:nvSpPr>
              <p:cNvPr id="283" name="Freeform 31"/>
              <p:cNvSpPr>
                <a:spLocks/>
              </p:cNvSpPr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32"/>
              <p:cNvSpPr>
                <a:spLocks/>
              </p:cNvSpPr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799149" y="649100"/>
              <a:ext cx="609065" cy="463759"/>
              <a:chOff x="2070649" y="1631036"/>
              <a:chExt cx="723379" cy="550800"/>
            </a:xfrm>
            <a:solidFill>
              <a:schemeClr val="accent2"/>
            </a:solidFill>
          </p:grpSpPr>
          <p:sp>
            <p:nvSpPr>
              <p:cNvPr id="277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Freeform 36"/>
              <p:cNvSpPr>
                <a:spLocks/>
              </p:cNvSpPr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7"/>
              <p:cNvSpPr>
                <a:spLocks/>
              </p:cNvSpPr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8"/>
              <p:cNvSpPr>
                <a:spLocks/>
              </p:cNvSpPr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618364" y="54293"/>
              <a:ext cx="341538" cy="481414"/>
              <a:chOff x="668246" y="924591"/>
              <a:chExt cx="405640" cy="571769"/>
            </a:xfrm>
            <a:solidFill>
              <a:schemeClr val="accent4"/>
            </a:solidFill>
          </p:grpSpPr>
          <p:sp>
            <p:nvSpPr>
              <p:cNvPr id="263" name="Freeform 51"/>
              <p:cNvSpPr>
                <a:spLocks/>
              </p:cNvSpPr>
              <p:nvPr/>
            </p:nvSpPr>
            <p:spPr bwMode="auto">
              <a:xfrm>
                <a:off x="668246" y="1272975"/>
                <a:ext cx="293545" cy="223385"/>
              </a:xfrm>
              <a:custGeom>
                <a:avLst/>
                <a:gdLst>
                  <a:gd name="T0" fmla="*/ 144 w 154"/>
                  <a:gd name="T1" fmla="*/ 31 h 117"/>
                  <a:gd name="T2" fmla="*/ 94 w 154"/>
                  <a:gd name="T3" fmla="*/ 101 h 117"/>
                  <a:gd name="T4" fmla="*/ 9 w 154"/>
                  <a:gd name="T5" fmla="*/ 86 h 117"/>
                  <a:gd name="T6" fmla="*/ 59 w 154"/>
                  <a:gd name="T7" fmla="*/ 16 h 117"/>
                  <a:gd name="T8" fmla="*/ 144 w 154"/>
                  <a:gd name="T9" fmla="*/ 3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17">
                    <a:moveTo>
                      <a:pt x="144" y="31"/>
                    </a:moveTo>
                    <a:cubicBezTo>
                      <a:pt x="154" y="54"/>
                      <a:pt x="132" y="86"/>
                      <a:pt x="94" y="101"/>
                    </a:cubicBezTo>
                    <a:cubicBezTo>
                      <a:pt x="57" y="117"/>
                      <a:pt x="19" y="110"/>
                      <a:pt x="9" y="86"/>
                    </a:cubicBezTo>
                    <a:cubicBezTo>
                      <a:pt x="0" y="63"/>
                      <a:pt x="22" y="31"/>
                      <a:pt x="59" y="16"/>
                    </a:cubicBezTo>
                    <a:cubicBezTo>
                      <a:pt x="96" y="0"/>
                      <a:pt x="134" y="7"/>
                      <a:pt x="14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52"/>
              <p:cNvSpPr>
                <a:spLocks/>
              </p:cNvSpPr>
              <p:nvPr/>
            </p:nvSpPr>
            <p:spPr bwMode="auto">
              <a:xfrm>
                <a:off x="918243" y="924591"/>
                <a:ext cx="155643" cy="437899"/>
              </a:xfrm>
              <a:custGeom>
                <a:avLst/>
                <a:gdLst>
                  <a:gd name="T0" fmla="*/ 37 w 193"/>
                  <a:gd name="T1" fmla="*/ 543 h 543"/>
                  <a:gd name="T2" fmla="*/ 37 w 193"/>
                  <a:gd name="T3" fmla="*/ 227 h 543"/>
                  <a:gd name="T4" fmla="*/ 193 w 193"/>
                  <a:gd name="T5" fmla="*/ 142 h 543"/>
                  <a:gd name="T6" fmla="*/ 193 w 193"/>
                  <a:gd name="T7" fmla="*/ 0 h 543"/>
                  <a:gd name="T8" fmla="*/ 0 w 193"/>
                  <a:gd name="T9" fmla="*/ 85 h 543"/>
                  <a:gd name="T10" fmla="*/ 0 w 193"/>
                  <a:gd name="T11" fmla="*/ 520 h 543"/>
                  <a:gd name="T12" fmla="*/ 37 w 193"/>
                  <a:gd name="T13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543">
                    <a:moveTo>
                      <a:pt x="37" y="543"/>
                    </a:moveTo>
                    <a:lnTo>
                      <a:pt x="37" y="227"/>
                    </a:lnTo>
                    <a:lnTo>
                      <a:pt x="193" y="142"/>
                    </a:lnTo>
                    <a:lnTo>
                      <a:pt x="193" y="0"/>
                    </a:lnTo>
                    <a:lnTo>
                      <a:pt x="0" y="85"/>
                    </a:lnTo>
                    <a:lnTo>
                      <a:pt x="0" y="520"/>
                    </a:lnTo>
                    <a:lnTo>
                      <a:pt x="37" y="5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8813750" y="156823"/>
              <a:ext cx="150738" cy="213208"/>
              <a:chOff x="4463365" y="1046364"/>
              <a:chExt cx="179030" cy="253224"/>
            </a:xfrm>
            <a:solidFill>
              <a:schemeClr val="accent6"/>
            </a:solidFill>
          </p:grpSpPr>
          <p:sp>
            <p:nvSpPr>
              <p:cNvPr id="259" name="Freeform 55"/>
              <p:cNvSpPr>
                <a:spLocks/>
              </p:cNvSpPr>
              <p:nvPr/>
            </p:nvSpPr>
            <p:spPr bwMode="auto">
              <a:xfrm>
                <a:off x="4463365" y="1200395"/>
                <a:ext cx="129031" cy="99193"/>
              </a:xfrm>
              <a:custGeom>
                <a:avLst/>
                <a:gdLst>
                  <a:gd name="T0" fmla="*/ 64 w 68"/>
                  <a:gd name="T1" fmla="*/ 14 h 52"/>
                  <a:gd name="T2" fmla="*/ 42 w 68"/>
                  <a:gd name="T3" fmla="*/ 45 h 52"/>
                  <a:gd name="T4" fmla="*/ 4 w 68"/>
                  <a:gd name="T5" fmla="*/ 38 h 52"/>
                  <a:gd name="T6" fmla="*/ 26 w 68"/>
                  <a:gd name="T7" fmla="*/ 7 h 52"/>
                  <a:gd name="T8" fmla="*/ 64 w 68"/>
                  <a:gd name="T9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2">
                    <a:moveTo>
                      <a:pt x="64" y="14"/>
                    </a:moveTo>
                    <a:cubicBezTo>
                      <a:pt x="68" y="24"/>
                      <a:pt x="58" y="38"/>
                      <a:pt x="42" y="45"/>
                    </a:cubicBezTo>
                    <a:cubicBezTo>
                      <a:pt x="25" y="52"/>
                      <a:pt x="9" y="49"/>
                      <a:pt x="4" y="38"/>
                    </a:cubicBezTo>
                    <a:cubicBezTo>
                      <a:pt x="0" y="28"/>
                      <a:pt x="10" y="14"/>
                      <a:pt x="26" y="7"/>
                    </a:cubicBezTo>
                    <a:cubicBezTo>
                      <a:pt x="43" y="0"/>
                      <a:pt x="59" y="3"/>
                      <a:pt x="6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56"/>
              <p:cNvSpPr>
                <a:spLocks/>
              </p:cNvSpPr>
              <p:nvPr/>
            </p:nvSpPr>
            <p:spPr bwMode="auto">
              <a:xfrm>
                <a:off x="4573847" y="1046364"/>
                <a:ext cx="68548" cy="194353"/>
              </a:xfrm>
              <a:custGeom>
                <a:avLst/>
                <a:gdLst>
                  <a:gd name="T0" fmla="*/ 16 w 85"/>
                  <a:gd name="T1" fmla="*/ 241 h 241"/>
                  <a:gd name="T2" fmla="*/ 16 w 85"/>
                  <a:gd name="T3" fmla="*/ 102 h 241"/>
                  <a:gd name="T4" fmla="*/ 85 w 85"/>
                  <a:gd name="T5" fmla="*/ 64 h 241"/>
                  <a:gd name="T6" fmla="*/ 85 w 85"/>
                  <a:gd name="T7" fmla="*/ 0 h 241"/>
                  <a:gd name="T8" fmla="*/ 0 w 85"/>
                  <a:gd name="T9" fmla="*/ 38 h 241"/>
                  <a:gd name="T10" fmla="*/ 0 w 85"/>
                  <a:gd name="T11" fmla="*/ 232 h 241"/>
                  <a:gd name="T12" fmla="*/ 16 w 85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41">
                    <a:moveTo>
                      <a:pt x="16" y="241"/>
                    </a:moveTo>
                    <a:lnTo>
                      <a:pt x="16" y="102"/>
                    </a:lnTo>
                    <a:lnTo>
                      <a:pt x="85" y="64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32"/>
                    </a:lnTo>
                    <a:lnTo>
                      <a:pt x="16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6322490" y="1322672"/>
              <a:ext cx="434561" cy="353081"/>
              <a:chOff x="1504527" y="2431028"/>
              <a:chExt cx="516123" cy="419350"/>
            </a:xfrm>
            <a:solidFill>
              <a:schemeClr val="accent5"/>
            </a:solidFill>
          </p:grpSpPr>
          <p:sp>
            <p:nvSpPr>
              <p:cNvPr id="255" name="Freeform 57"/>
              <p:cNvSpPr>
                <a:spLocks/>
              </p:cNvSpPr>
              <p:nvPr/>
            </p:nvSpPr>
            <p:spPr bwMode="auto">
              <a:xfrm>
                <a:off x="1799685" y="2440705"/>
                <a:ext cx="219352" cy="261288"/>
              </a:xfrm>
              <a:custGeom>
                <a:avLst/>
                <a:gdLst>
                  <a:gd name="T0" fmla="*/ 115 w 115"/>
                  <a:gd name="T1" fmla="*/ 137 h 137"/>
                  <a:gd name="T2" fmla="*/ 82 w 115"/>
                  <a:gd name="T3" fmla="*/ 8 h 137"/>
                  <a:gd name="T4" fmla="*/ 78 w 115"/>
                  <a:gd name="T5" fmla="*/ 0 h 137"/>
                  <a:gd name="T6" fmla="*/ 0 w 115"/>
                  <a:gd name="T7" fmla="*/ 92 h 137"/>
                  <a:gd name="T8" fmla="*/ 115 w 115"/>
                  <a:gd name="T9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37">
                    <a:moveTo>
                      <a:pt x="115" y="137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1" y="5"/>
                      <a:pt x="80" y="2"/>
                      <a:pt x="78" y="0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115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58"/>
              <p:cNvSpPr>
                <a:spLocks/>
              </p:cNvSpPr>
              <p:nvPr/>
            </p:nvSpPr>
            <p:spPr bwMode="auto">
              <a:xfrm>
                <a:off x="1504527" y="2553607"/>
                <a:ext cx="216933" cy="262094"/>
              </a:xfrm>
              <a:custGeom>
                <a:avLst/>
                <a:gdLst>
                  <a:gd name="T0" fmla="*/ 1 w 114"/>
                  <a:gd name="T1" fmla="*/ 0 h 138"/>
                  <a:gd name="T2" fmla="*/ 1 w 114"/>
                  <a:gd name="T3" fmla="*/ 9 h 138"/>
                  <a:gd name="T4" fmla="*/ 34 w 114"/>
                  <a:gd name="T5" fmla="*/ 138 h 138"/>
                  <a:gd name="T6" fmla="*/ 114 w 114"/>
                  <a:gd name="T7" fmla="*/ 44 h 138"/>
                  <a:gd name="T8" fmla="*/ 1 w 11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38">
                    <a:moveTo>
                      <a:pt x="1" y="0"/>
                    </a:moveTo>
                    <a:cubicBezTo>
                      <a:pt x="1" y="3"/>
                      <a:pt x="0" y="6"/>
                      <a:pt x="1" y="9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114" y="44"/>
                      <a:pt x="114" y="44"/>
                      <a:pt x="114" y="44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59"/>
              <p:cNvSpPr>
                <a:spLocks/>
              </p:cNvSpPr>
              <p:nvPr/>
            </p:nvSpPr>
            <p:spPr bwMode="auto">
              <a:xfrm>
                <a:off x="1523881" y="2431028"/>
                <a:ext cx="401608" cy="194353"/>
              </a:xfrm>
              <a:custGeom>
                <a:avLst/>
                <a:gdLst>
                  <a:gd name="T0" fmla="*/ 211 w 211"/>
                  <a:gd name="T1" fmla="*/ 0 h 102"/>
                  <a:gd name="T2" fmla="*/ 207 w 211"/>
                  <a:gd name="T3" fmla="*/ 1 h 102"/>
                  <a:gd name="T4" fmla="*/ 3 w 211"/>
                  <a:gd name="T5" fmla="*/ 53 h 102"/>
                  <a:gd name="T6" fmla="*/ 0 w 211"/>
                  <a:gd name="T7" fmla="*/ 54 h 102"/>
                  <a:gd name="T8" fmla="*/ 124 w 211"/>
                  <a:gd name="T9" fmla="*/ 102 h 102"/>
                  <a:gd name="T10" fmla="*/ 211 w 211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102">
                    <a:moveTo>
                      <a:pt x="211" y="0"/>
                    </a:moveTo>
                    <a:cubicBezTo>
                      <a:pt x="209" y="0"/>
                      <a:pt x="208" y="0"/>
                      <a:pt x="207" y="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1" y="53"/>
                      <a:pt x="0" y="54"/>
                    </a:cubicBezTo>
                    <a:cubicBezTo>
                      <a:pt x="124" y="102"/>
                      <a:pt x="124" y="102"/>
                      <a:pt x="124" y="102"/>
                    </a:cubicBezTo>
                    <a:lnTo>
                      <a:pt x="2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60"/>
              <p:cNvSpPr>
                <a:spLocks/>
              </p:cNvSpPr>
              <p:nvPr/>
            </p:nvSpPr>
            <p:spPr bwMode="auto">
              <a:xfrm>
                <a:off x="1581139" y="2635058"/>
                <a:ext cx="439511" cy="215320"/>
              </a:xfrm>
              <a:custGeom>
                <a:avLst/>
                <a:gdLst>
                  <a:gd name="T0" fmla="*/ 102 w 231"/>
                  <a:gd name="T1" fmla="*/ 6 h 113"/>
                  <a:gd name="T2" fmla="*/ 100 w 231"/>
                  <a:gd name="T3" fmla="*/ 8 h 113"/>
                  <a:gd name="T4" fmla="*/ 99 w 231"/>
                  <a:gd name="T5" fmla="*/ 9 h 113"/>
                  <a:gd name="T6" fmla="*/ 98 w 231"/>
                  <a:gd name="T7" fmla="*/ 9 h 113"/>
                  <a:gd name="T8" fmla="*/ 98 w 231"/>
                  <a:gd name="T9" fmla="*/ 9 h 113"/>
                  <a:gd name="T10" fmla="*/ 98 w 231"/>
                  <a:gd name="T11" fmla="*/ 9 h 113"/>
                  <a:gd name="T12" fmla="*/ 97 w 231"/>
                  <a:gd name="T13" fmla="*/ 9 h 113"/>
                  <a:gd name="T14" fmla="*/ 96 w 231"/>
                  <a:gd name="T15" fmla="*/ 9 h 113"/>
                  <a:gd name="T16" fmla="*/ 94 w 231"/>
                  <a:gd name="T17" fmla="*/ 8 h 113"/>
                  <a:gd name="T18" fmla="*/ 87 w 231"/>
                  <a:gd name="T19" fmla="*/ 6 h 113"/>
                  <a:gd name="T20" fmla="*/ 0 w 231"/>
                  <a:gd name="T21" fmla="*/ 108 h 113"/>
                  <a:gd name="T22" fmla="*/ 15 w 231"/>
                  <a:gd name="T23" fmla="*/ 112 h 113"/>
                  <a:gd name="T24" fmla="*/ 219 w 231"/>
                  <a:gd name="T25" fmla="*/ 60 h 113"/>
                  <a:gd name="T26" fmla="*/ 231 w 231"/>
                  <a:gd name="T27" fmla="*/ 49 h 113"/>
                  <a:gd name="T28" fmla="*/ 107 w 231"/>
                  <a:gd name="T29" fmla="*/ 0 h 113"/>
                  <a:gd name="T30" fmla="*/ 102 w 231"/>
                  <a:gd name="T31" fmla="*/ 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113">
                    <a:moveTo>
                      <a:pt x="102" y="6"/>
                    </a:moveTo>
                    <a:cubicBezTo>
                      <a:pt x="101" y="7"/>
                      <a:pt x="100" y="8"/>
                      <a:pt x="100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7" y="9"/>
                      <a:pt x="97" y="9"/>
                    </a:cubicBezTo>
                    <a:cubicBezTo>
                      <a:pt x="97" y="9"/>
                      <a:pt x="96" y="9"/>
                      <a:pt x="96" y="9"/>
                    </a:cubicBezTo>
                    <a:cubicBezTo>
                      <a:pt x="95" y="9"/>
                      <a:pt x="94" y="9"/>
                      <a:pt x="94" y="8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4" y="112"/>
                      <a:pt x="10" y="113"/>
                      <a:pt x="15" y="112"/>
                    </a:cubicBezTo>
                    <a:cubicBezTo>
                      <a:pt x="219" y="60"/>
                      <a:pt x="219" y="60"/>
                      <a:pt x="219" y="60"/>
                    </a:cubicBezTo>
                    <a:cubicBezTo>
                      <a:pt x="225" y="59"/>
                      <a:pt x="229" y="54"/>
                      <a:pt x="231" y="49"/>
                    </a:cubicBezTo>
                    <a:cubicBezTo>
                      <a:pt x="107" y="0"/>
                      <a:pt x="107" y="0"/>
                      <a:pt x="107" y="0"/>
                    </a:cubicBezTo>
                    <a:lnTo>
                      <a:pt x="10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7961601" y="240340"/>
              <a:ext cx="457648" cy="461722"/>
              <a:chOff x="3451279" y="1145557"/>
              <a:chExt cx="543543" cy="548381"/>
            </a:xfrm>
            <a:solidFill>
              <a:schemeClr val="accent4"/>
            </a:solidFill>
          </p:grpSpPr>
          <p:sp>
            <p:nvSpPr>
              <p:cNvPr id="247" name="Freeform 61"/>
              <p:cNvSpPr>
                <a:spLocks/>
              </p:cNvSpPr>
              <p:nvPr/>
            </p:nvSpPr>
            <p:spPr bwMode="auto">
              <a:xfrm>
                <a:off x="3765792" y="1436683"/>
                <a:ext cx="229030" cy="233062"/>
              </a:xfrm>
              <a:custGeom>
                <a:avLst/>
                <a:gdLst>
                  <a:gd name="T0" fmla="*/ 49 w 120"/>
                  <a:gd name="T1" fmla="*/ 122 h 122"/>
                  <a:gd name="T2" fmla="*/ 117 w 120"/>
                  <a:gd name="T3" fmla="*/ 8 h 122"/>
                  <a:gd name="T4" fmla="*/ 120 w 120"/>
                  <a:gd name="T5" fmla="*/ 0 h 122"/>
                  <a:gd name="T6" fmla="*/ 0 w 120"/>
                  <a:gd name="T7" fmla="*/ 9 h 122"/>
                  <a:gd name="T8" fmla="*/ 49 w 120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2">
                    <a:moveTo>
                      <a:pt x="49" y="122"/>
                    </a:move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5"/>
                      <a:pt x="119" y="2"/>
                      <a:pt x="120" y="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49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62"/>
              <p:cNvSpPr>
                <a:spLocks/>
              </p:cNvSpPr>
              <p:nvPr/>
            </p:nvSpPr>
            <p:spPr bwMode="auto">
              <a:xfrm>
                <a:off x="3460957" y="1202814"/>
                <a:ext cx="234675" cy="230643"/>
              </a:xfrm>
              <a:custGeom>
                <a:avLst/>
                <a:gdLst>
                  <a:gd name="T0" fmla="*/ 74 w 123"/>
                  <a:gd name="T1" fmla="*/ 0 h 121"/>
                  <a:gd name="T2" fmla="*/ 68 w 123"/>
                  <a:gd name="T3" fmla="*/ 6 h 121"/>
                  <a:gd name="T4" fmla="*/ 0 w 123"/>
                  <a:gd name="T5" fmla="*/ 121 h 121"/>
                  <a:gd name="T6" fmla="*/ 123 w 123"/>
                  <a:gd name="T7" fmla="*/ 111 h 121"/>
                  <a:gd name="T8" fmla="*/ 74 w 123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1">
                    <a:moveTo>
                      <a:pt x="74" y="0"/>
                    </a:moveTo>
                    <a:cubicBezTo>
                      <a:pt x="72" y="2"/>
                      <a:pt x="70" y="4"/>
                      <a:pt x="68" y="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23" y="111"/>
                      <a:pt x="123" y="111"/>
                      <a:pt x="123" y="111"/>
                    </a:cubicBezTo>
                    <a:lnTo>
                      <a:pt x="7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63"/>
              <p:cNvSpPr>
                <a:spLocks/>
              </p:cNvSpPr>
              <p:nvPr/>
            </p:nvSpPr>
            <p:spPr bwMode="auto">
              <a:xfrm>
                <a:off x="3628697" y="1200395"/>
                <a:ext cx="354028" cy="233062"/>
              </a:xfrm>
              <a:custGeom>
                <a:avLst/>
                <a:gdLst>
                  <a:gd name="T0" fmla="*/ 186 w 186"/>
                  <a:gd name="T1" fmla="*/ 111 h 122"/>
                  <a:gd name="T2" fmla="*/ 184 w 186"/>
                  <a:gd name="T3" fmla="*/ 109 h 122"/>
                  <a:gd name="T4" fmla="*/ 3 w 186"/>
                  <a:gd name="T5" fmla="*/ 1 h 122"/>
                  <a:gd name="T6" fmla="*/ 0 w 186"/>
                  <a:gd name="T7" fmla="*/ 0 h 122"/>
                  <a:gd name="T8" fmla="*/ 54 w 186"/>
                  <a:gd name="T9" fmla="*/ 122 h 122"/>
                  <a:gd name="T10" fmla="*/ 186 w 186"/>
                  <a:gd name="T11" fmla="*/ 11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122">
                    <a:moveTo>
                      <a:pt x="186" y="111"/>
                    </a:moveTo>
                    <a:cubicBezTo>
                      <a:pt x="186" y="110"/>
                      <a:pt x="185" y="110"/>
                      <a:pt x="184" y="10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54" y="122"/>
                      <a:pt x="54" y="122"/>
                      <a:pt x="54" y="122"/>
                    </a:cubicBezTo>
                    <a:lnTo>
                      <a:pt x="186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64"/>
              <p:cNvSpPr>
                <a:spLocks/>
              </p:cNvSpPr>
              <p:nvPr/>
            </p:nvSpPr>
            <p:spPr bwMode="auto">
              <a:xfrm>
                <a:off x="3451279" y="1436683"/>
                <a:ext cx="391125" cy="257255"/>
              </a:xfrm>
              <a:custGeom>
                <a:avLst/>
                <a:gdLst>
                  <a:gd name="T0" fmla="*/ 144 w 205"/>
                  <a:gd name="T1" fmla="*/ 11 h 135"/>
                  <a:gd name="T2" fmla="*/ 141 w 205"/>
                  <a:gd name="T3" fmla="*/ 11 h 135"/>
                  <a:gd name="T4" fmla="*/ 140 w 205"/>
                  <a:gd name="T5" fmla="*/ 11 h 135"/>
                  <a:gd name="T6" fmla="*/ 139 w 205"/>
                  <a:gd name="T7" fmla="*/ 10 h 135"/>
                  <a:gd name="T8" fmla="*/ 139 w 205"/>
                  <a:gd name="T9" fmla="*/ 10 h 135"/>
                  <a:gd name="T10" fmla="*/ 139 w 205"/>
                  <a:gd name="T11" fmla="*/ 10 h 135"/>
                  <a:gd name="T12" fmla="*/ 139 w 205"/>
                  <a:gd name="T13" fmla="*/ 10 h 135"/>
                  <a:gd name="T14" fmla="*/ 138 w 205"/>
                  <a:gd name="T15" fmla="*/ 9 h 135"/>
                  <a:gd name="T16" fmla="*/ 136 w 205"/>
                  <a:gd name="T17" fmla="*/ 7 h 135"/>
                  <a:gd name="T18" fmla="*/ 133 w 205"/>
                  <a:gd name="T19" fmla="*/ 0 h 135"/>
                  <a:gd name="T20" fmla="*/ 0 w 205"/>
                  <a:gd name="T21" fmla="*/ 11 h 135"/>
                  <a:gd name="T22" fmla="*/ 8 w 205"/>
                  <a:gd name="T23" fmla="*/ 25 h 135"/>
                  <a:gd name="T24" fmla="*/ 189 w 205"/>
                  <a:gd name="T25" fmla="*/ 132 h 135"/>
                  <a:gd name="T26" fmla="*/ 205 w 205"/>
                  <a:gd name="T27" fmla="*/ 133 h 135"/>
                  <a:gd name="T28" fmla="*/ 151 w 205"/>
                  <a:gd name="T29" fmla="*/ 11 h 135"/>
                  <a:gd name="T30" fmla="*/ 144 w 205"/>
                  <a:gd name="T31" fmla="*/ 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5" h="135">
                    <a:moveTo>
                      <a:pt x="144" y="11"/>
                    </a:moveTo>
                    <a:cubicBezTo>
                      <a:pt x="143" y="11"/>
                      <a:pt x="142" y="11"/>
                      <a:pt x="141" y="11"/>
                    </a:cubicBezTo>
                    <a:cubicBezTo>
                      <a:pt x="141" y="11"/>
                      <a:pt x="140" y="11"/>
                      <a:pt x="140" y="11"/>
                    </a:cubicBezTo>
                    <a:cubicBezTo>
                      <a:pt x="140" y="11"/>
                      <a:pt x="140" y="11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8" y="10"/>
                      <a:pt x="138" y="9"/>
                      <a:pt x="138" y="9"/>
                    </a:cubicBezTo>
                    <a:cubicBezTo>
                      <a:pt x="137" y="8"/>
                      <a:pt x="137" y="8"/>
                      <a:pt x="136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3" y="22"/>
                      <a:pt x="8" y="25"/>
                    </a:cubicBezTo>
                    <a:cubicBezTo>
                      <a:pt x="189" y="132"/>
                      <a:pt x="189" y="132"/>
                      <a:pt x="189" y="132"/>
                    </a:cubicBezTo>
                    <a:cubicBezTo>
                      <a:pt x="194" y="135"/>
                      <a:pt x="200" y="135"/>
                      <a:pt x="205" y="133"/>
                    </a:cubicBezTo>
                    <a:cubicBezTo>
                      <a:pt x="151" y="11"/>
                      <a:pt x="151" y="11"/>
                      <a:pt x="151" y="11"/>
                    </a:cubicBezTo>
                    <a:lnTo>
                      <a:pt x="14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65"/>
              <p:cNvSpPr>
                <a:spLocks/>
              </p:cNvSpPr>
              <p:nvPr/>
            </p:nvSpPr>
            <p:spPr bwMode="auto">
              <a:xfrm>
                <a:off x="3860952" y="1149589"/>
                <a:ext cx="114515" cy="125805"/>
              </a:xfrm>
              <a:custGeom>
                <a:avLst/>
                <a:gdLst>
                  <a:gd name="T0" fmla="*/ 60 w 60"/>
                  <a:gd name="T1" fmla="*/ 66 h 66"/>
                  <a:gd name="T2" fmla="*/ 35 w 60"/>
                  <a:gd name="T3" fmla="*/ 4 h 66"/>
                  <a:gd name="T4" fmla="*/ 33 w 60"/>
                  <a:gd name="T5" fmla="*/ 0 h 66"/>
                  <a:gd name="T6" fmla="*/ 0 w 60"/>
                  <a:gd name="T7" fmla="*/ 51 h 66"/>
                  <a:gd name="T8" fmla="*/ 60 w 60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6">
                    <a:moveTo>
                      <a:pt x="60" y="66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4" y="1"/>
                      <a:pt x="33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60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66"/>
              <p:cNvSpPr>
                <a:spLocks/>
              </p:cNvSpPr>
              <p:nvPr/>
            </p:nvSpPr>
            <p:spPr bwMode="auto">
              <a:xfrm>
                <a:off x="3710954" y="1233459"/>
                <a:ext cx="112096" cy="125805"/>
              </a:xfrm>
              <a:custGeom>
                <a:avLst/>
                <a:gdLst>
                  <a:gd name="T0" fmla="*/ 0 w 59"/>
                  <a:gd name="T1" fmla="*/ 0 h 66"/>
                  <a:gd name="T2" fmla="*/ 0 w 59"/>
                  <a:gd name="T3" fmla="*/ 4 h 66"/>
                  <a:gd name="T4" fmla="*/ 25 w 59"/>
                  <a:gd name="T5" fmla="*/ 66 h 66"/>
                  <a:gd name="T6" fmla="*/ 59 w 59"/>
                  <a:gd name="T7" fmla="*/ 15 h 66"/>
                  <a:gd name="T8" fmla="*/ 0 w 5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6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59" y="15"/>
                      <a:pt x="59" y="15"/>
                      <a:pt x="59" y="1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67"/>
              <p:cNvSpPr>
                <a:spLocks/>
              </p:cNvSpPr>
              <p:nvPr/>
            </p:nvSpPr>
            <p:spPr bwMode="auto">
              <a:xfrm>
                <a:off x="3718212" y="1145557"/>
                <a:ext cx="192740" cy="106451"/>
              </a:xfrm>
              <a:custGeom>
                <a:avLst/>
                <a:gdLst>
                  <a:gd name="T0" fmla="*/ 101 w 101"/>
                  <a:gd name="T1" fmla="*/ 0 h 56"/>
                  <a:gd name="T2" fmla="*/ 100 w 101"/>
                  <a:gd name="T3" fmla="*/ 1 h 56"/>
                  <a:gd name="T4" fmla="*/ 1 w 101"/>
                  <a:gd name="T5" fmla="*/ 39 h 56"/>
                  <a:gd name="T6" fmla="*/ 0 w 101"/>
                  <a:gd name="T7" fmla="*/ 40 h 56"/>
                  <a:gd name="T8" fmla="*/ 65 w 101"/>
                  <a:gd name="T9" fmla="*/ 56 h 56"/>
                  <a:gd name="T10" fmla="*/ 101 w 101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56">
                    <a:moveTo>
                      <a:pt x="101" y="0"/>
                    </a:moveTo>
                    <a:cubicBezTo>
                      <a:pt x="101" y="1"/>
                      <a:pt x="100" y="1"/>
                      <a:pt x="100" y="1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40"/>
                      <a:pt x="0" y="40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68"/>
              <p:cNvSpPr>
                <a:spLocks/>
              </p:cNvSpPr>
              <p:nvPr/>
            </p:nvSpPr>
            <p:spPr bwMode="auto">
              <a:xfrm>
                <a:off x="3764179" y="1256040"/>
                <a:ext cx="212901" cy="117741"/>
              </a:xfrm>
              <a:custGeom>
                <a:avLst/>
                <a:gdLst>
                  <a:gd name="T0" fmla="*/ 45 w 112"/>
                  <a:gd name="T1" fmla="*/ 4 h 62"/>
                  <a:gd name="T2" fmla="*/ 44 w 112"/>
                  <a:gd name="T3" fmla="*/ 5 h 62"/>
                  <a:gd name="T4" fmla="*/ 44 w 112"/>
                  <a:gd name="T5" fmla="*/ 5 h 62"/>
                  <a:gd name="T6" fmla="*/ 43 w 112"/>
                  <a:gd name="T7" fmla="*/ 5 h 62"/>
                  <a:gd name="T8" fmla="*/ 43 w 112"/>
                  <a:gd name="T9" fmla="*/ 5 h 62"/>
                  <a:gd name="T10" fmla="*/ 43 w 112"/>
                  <a:gd name="T11" fmla="*/ 5 h 62"/>
                  <a:gd name="T12" fmla="*/ 43 w 112"/>
                  <a:gd name="T13" fmla="*/ 5 h 62"/>
                  <a:gd name="T14" fmla="*/ 42 w 112"/>
                  <a:gd name="T15" fmla="*/ 5 h 62"/>
                  <a:gd name="T16" fmla="*/ 41 w 112"/>
                  <a:gd name="T17" fmla="*/ 5 h 62"/>
                  <a:gd name="T18" fmla="*/ 37 w 112"/>
                  <a:gd name="T19" fmla="*/ 4 h 62"/>
                  <a:gd name="T20" fmla="*/ 0 w 112"/>
                  <a:gd name="T21" fmla="*/ 60 h 62"/>
                  <a:gd name="T22" fmla="*/ 8 w 112"/>
                  <a:gd name="T23" fmla="*/ 61 h 62"/>
                  <a:gd name="T24" fmla="*/ 107 w 112"/>
                  <a:gd name="T25" fmla="*/ 23 h 62"/>
                  <a:gd name="T26" fmla="*/ 112 w 112"/>
                  <a:gd name="T27" fmla="*/ 17 h 62"/>
                  <a:gd name="T28" fmla="*/ 47 w 112"/>
                  <a:gd name="T29" fmla="*/ 0 h 62"/>
                  <a:gd name="T30" fmla="*/ 45 w 112"/>
                  <a:gd name="T31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62">
                    <a:moveTo>
                      <a:pt x="45" y="4"/>
                    </a:moveTo>
                    <a:cubicBezTo>
                      <a:pt x="45" y="4"/>
                      <a:pt x="44" y="4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2" y="5"/>
                      <a:pt x="42" y="5"/>
                    </a:cubicBezTo>
                    <a:cubicBezTo>
                      <a:pt x="42" y="5"/>
                      <a:pt x="41" y="5"/>
                      <a:pt x="41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" y="62"/>
                      <a:pt x="6" y="62"/>
                      <a:pt x="8" y="61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10" y="22"/>
                      <a:pt x="111" y="20"/>
                      <a:pt x="112" y="17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4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8394805" y="737370"/>
              <a:ext cx="452216" cy="375489"/>
              <a:chOff x="3965790" y="1735873"/>
              <a:chExt cx="537091" cy="445963"/>
            </a:xfrm>
            <a:solidFill>
              <a:schemeClr val="accent1"/>
            </a:solidFill>
          </p:grpSpPr>
          <p:sp>
            <p:nvSpPr>
              <p:cNvPr id="243" name="Freeform 69"/>
              <p:cNvSpPr>
                <a:spLocks/>
              </p:cNvSpPr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70"/>
              <p:cNvSpPr>
                <a:spLocks/>
              </p:cNvSpPr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71"/>
              <p:cNvSpPr>
                <a:spLocks/>
              </p:cNvSpPr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72"/>
              <p:cNvSpPr>
                <a:spLocks/>
              </p:cNvSpPr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6380204" y="83490"/>
              <a:ext cx="359192" cy="298083"/>
              <a:chOff x="1573074" y="959268"/>
              <a:chExt cx="426608" cy="354029"/>
            </a:xfrm>
            <a:solidFill>
              <a:schemeClr val="accent6"/>
            </a:solidFill>
          </p:grpSpPr>
          <p:sp>
            <p:nvSpPr>
              <p:cNvPr id="239" name="Freeform 73"/>
              <p:cNvSpPr>
                <a:spLocks/>
              </p:cNvSpPr>
              <p:nvPr/>
            </p:nvSpPr>
            <p:spPr bwMode="auto">
              <a:xfrm>
                <a:off x="1573074" y="1093944"/>
                <a:ext cx="291932" cy="219353"/>
              </a:xfrm>
              <a:custGeom>
                <a:avLst/>
                <a:gdLst>
                  <a:gd name="T0" fmla="*/ 59 w 362"/>
                  <a:gd name="T1" fmla="*/ 0 h 272"/>
                  <a:gd name="T2" fmla="*/ 0 w 362"/>
                  <a:gd name="T3" fmla="*/ 272 h 272"/>
                  <a:gd name="T4" fmla="*/ 362 w 362"/>
                  <a:gd name="T5" fmla="*/ 272 h 272"/>
                  <a:gd name="T6" fmla="*/ 298 w 362"/>
                  <a:gd name="T7" fmla="*/ 0 h 272"/>
                  <a:gd name="T8" fmla="*/ 59 w 362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272">
                    <a:moveTo>
                      <a:pt x="59" y="0"/>
                    </a:moveTo>
                    <a:lnTo>
                      <a:pt x="0" y="272"/>
                    </a:lnTo>
                    <a:lnTo>
                      <a:pt x="362" y="272"/>
                    </a:lnTo>
                    <a:lnTo>
                      <a:pt x="298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74"/>
              <p:cNvSpPr>
                <a:spLocks/>
              </p:cNvSpPr>
              <p:nvPr/>
            </p:nvSpPr>
            <p:spPr bwMode="auto">
              <a:xfrm>
                <a:off x="1777104" y="1063300"/>
                <a:ext cx="222578" cy="198385"/>
              </a:xfrm>
              <a:custGeom>
                <a:avLst/>
                <a:gdLst>
                  <a:gd name="T0" fmla="*/ 109 w 276"/>
                  <a:gd name="T1" fmla="*/ 246 h 246"/>
                  <a:gd name="T2" fmla="*/ 276 w 276"/>
                  <a:gd name="T3" fmla="*/ 246 h 246"/>
                  <a:gd name="T4" fmla="*/ 220 w 276"/>
                  <a:gd name="T5" fmla="*/ 0 h 246"/>
                  <a:gd name="T6" fmla="*/ 5 w 276"/>
                  <a:gd name="T7" fmla="*/ 0 h 246"/>
                  <a:gd name="T8" fmla="*/ 0 w 276"/>
                  <a:gd name="T9" fmla="*/ 22 h 246"/>
                  <a:gd name="T10" fmla="*/ 57 w 276"/>
                  <a:gd name="T11" fmla="*/ 22 h 246"/>
                  <a:gd name="T12" fmla="*/ 109 w 276"/>
                  <a:gd name="T1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46">
                    <a:moveTo>
                      <a:pt x="109" y="246"/>
                    </a:moveTo>
                    <a:lnTo>
                      <a:pt x="276" y="246"/>
                    </a:lnTo>
                    <a:lnTo>
                      <a:pt x="220" y="0"/>
                    </a:lnTo>
                    <a:lnTo>
                      <a:pt x="5" y="0"/>
                    </a:lnTo>
                    <a:lnTo>
                      <a:pt x="0" y="22"/>
                    </a:lnTo>
                    <a:lnTo>
                      <a:pt x="57" y="22"/>
                    </a:lnTo>
                    <a:lnTo>
                      <a:pt x="109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75"/>
              <p:cNvSpPr>
                <a:spLocks/>
              </p:cNvSpPr>
              <p:nvPr/>
            </p:nvSpPr>
            <p:spPr bwMode="auto">
              <a:xfrm>
                <a:off x="1644041" y="991526"/>
                <a:ext cx="138708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7" y="0"/>
                      <a:pt x="37" y="0"/>
                    </a:cubicBezTo>
                    <a:cubicBezTo>
                      <a:pt x="57" y="0"/>
                      <a:pt x="73" y="12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76"/>
              <p:cNvSpPr>
                <a:spLocks/>
              </p:cNvSpPr>
              <p:nvPr/>
            </p:nvSpPr>
            <p:spPr bwMode="auto">
              <a:xfrm>
                <a:off x="1788394" y="959268"/>
                <a:ext cx="139515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7" y="0"/>
                      <a:pt x="37" y="0"/>
                    </a:cubicBezTo>
                    <a:cubicBezTo>
                      <a:pt x="57" y="0"/>
                      <a:pt x="73" y="11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6968900" y="1343720"/>
              <a:ext cx="588695" cy="497031"/>
              <a:chOff x="2272260" y="2456027"/>
              <a:chExt cx="699186" cy="590317"/>
            </a:xfrm>
            <a:solidFill>
              <a:schemeClr val="accent3"/>
            </a:solidFill>
          </p:grpSpPr>
          <p:sp>
            <p:nvSpPr>
              <p:cNvPr id="231" name="Freeform 83"/>
              <p:cNvSpPr>
                <a:spLocks/>
              </p:cNvSpPr>
              <p:nvPr/>
            </p:nvSpPr>
            <p:spPr bwMode="auto">
              <a:xfrm>
                <a:off x="2272260" y="2743928"/>
                <a:ext cx="455640" cy="302416"/>
              </a:xfrm>
              <a:custGeom>
                <a:avLst/>
                <a:gdLst>
                  <a:gd name="T0" fmla="*/ 239 w 239"/>
                  <a:gd name="T1" fmla="*/ 159 h 159"/>
                  <a:gd name="T2" fmla="*/ 120 w 239"/>
                  <a:gd name="T3" fmla="*/ 0 h 159"/>
                  <a:gd name="T4" fmla="*/ 0 w 239"/>
                  <a:gd name="T5" fmla="*/ 159 h 159"/>
                  <a:gd name="T6" fmla="*/ 239 w 239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159">
                    <a:moveTo>
                      <a:pt x="239" y="159"/>
                    </a:moveTo>
                    <a:cubicBezTo>
                      <a:pt x="239" y="71"/>
                      <a:pt x="186" y="0"/>
                      <a:pt x="120" y="0"/>
                    </a:cubicBezTo>
                    <a:cubicBezTo>
                      <a:pt x="54" y="0"/>
                      <a:pt x="0" y="71"/>
                      <a:pt x="0" y="159"/>
                    </a:cubicBezTo>
                    <a:lnTo>
                      <a:pt x="239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84"/>
              <p:cNvSpPr>
                <a:spLocks noChangeArrowheads="1"/>
              </p:cNvSpPr>
              <p:nvPr/>
            </p:nvSpPr>
            <p:spPr bwMode="auto">
              <a:xfrm>
                <a:off x="2363388" y="2456027"/>
                <a:ext cx="266933" cy="266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85"/>
              <p:cNvSpPr>
                <a:spLocks/>
              </p:cNvSpPr>
              <p:nvPr/>
            </p:nvSpPr>
            <p:spPr bwMode="auto">
              <a:xfrm>
                <a:off x="2659353" y="2743928"/>
                <a:ext cx="312093" cy="302416"/>
              </a:xfrm>
              <a:custGeom>
                <a:avLst/>
                <a:gdLst>
                  <a:gd name="T0" fmla="*/ 45 w 164"/>
                  <a:gd name="T1" fmla="*/ 0 h 159"/>
                  <a:gd name="T2" fmla="*/ 0 w 164"/>
                  <a:gd name="T3" fmla="*/ 11 h 159"/>
                  <a:gd name="T4" fmla="*/ 76 w 164"/>
                  <a:gd name="T5" fmla="*/ 159 h 159"/>
                  <a:gd name="T6" fmla="*/ 164 w 164"/>
                  <a:gd name="T7" fmla="*/ 159 h 159"/>
                  <a:gd name="T8" fmla="*/ 45 w 164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59">
                    <a:moveTo>
                      <a:pt x="45" y="0"/>
                    </a:moveTo>
                    <a:cubicBezTo>
                      <a:pt x="29" y="0"/>
                      <a:pt x="14" y="4"/>
                      <a:pt x="0" y="11"/>
                    </a:cubicBezTo>
                    <a:cubicBezTo>
                      <a:pt x="45" y="35"/>
                      <a:pt x="76" y="92"/>
                      <a:pt x="76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64" y="71"/>
                      <a:pt x="111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86"/>
              <p:cNvSpPr>
                <a:spLocks/>
              </p:cNvSpPr>
              <p:nvPr/>
            </p:nvSpPr>
            <p:spPr bwMode="auto">
              <a:xfrm>
                <a:off x="2656933" y="2456027"/>
                <a:ext cx="217740" cy="266933"/>
              </a:xfrm>
              <a:custGeom>
                <a:avLst/>
                <a:gdLst>
                  <a:gd name="T0" fmla="*/ 26 w 114"/>
                  <a:gd name="T1" fmla="*/ 70 h 140"/>
                  <a:gd name="T2" fmla="*/ 0 w 114"/>
                  <a:gd name="T3" fmla="*/ 124 h 140"/>
                  <a:gd name="T4" fmla="*/ 44 w 114"/>
                  <a:gd name="T5" fmla="*/ 140 h 140"/>
                  <a:gd name="T6" fmla="*/ 114 w 114"/>
                  <a:gd name="T7" fmla="*/ 70 h 140"/>
                  <a:gd name="T8" fmla="*/ 44 w 114"/>
                  <a:gd name="T9" fmla="*/ 0 h 140"/>
                  <a:gd name="T10" fmla="*/ 0 w 114"/>
                  <a:gd name="T11" fmla="*/ 15 h 140"/>
                  <a:gd name="T12" fmla="*/ 26 w 114"/>
                  <a:gd name="T13" fmla="*/ 7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40">
                    <a:moveTo>
                      <a:pt x="26" y="70"/>
                    </a:moveTo>
                    <a:cubicBezTo>
                      <a:pt x="26" y="92"/>
                      <a:pt x="16" y="111"/>
                      <a:pt x="0" y="124"/>
                    </a:cubicBezTo>
                    <a:cubicBezTo>
                      <a:pt x="12" y="134"/>
                      <a:pt x="27" y="140"/>
                      <a:pt x="44" y="140"/>
                    </a:cubicBezTo>
                    <a:cubicBezTo>
                      <a:pt x="83" y="140"/>
                      <a:pt x="114" y="108"/>
                      <a:pt x="114" y="70"/>
                    </a:cubicBezTo>
                    <a:cubicBezTo>
                      <a:pt x="114" y="31"/>
                      <a:pt x="83" y="0"/>
                      <a:pt x="44" y="0"/>
                    </a:cubicBezTo>
                    <a:cubicBezTo>
                      <a:pt x="27" y="0"/>
                      <a:pt x="12" y="5"/>
                      <a:pt x="0" y="15"/>
                    </a:cubicBezTo>
                    <a:cubicBezTo>
                      <a:pt x="16" y="28"/>
                      <a:pt x="26" y="48"/>
                      <a:pt x="2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1226324" y="1226663"/>
              <a:ext cx="255757" cy="200862"/>
              <a:chOff x="3239991" y="2406834"/>
              <a:chExt cx="649993" cy="510479"/>
            </a:xfrm>
          </p:grpSpPr>
          <p:sp>
            <p:nvSpPr>
              <p:cNvPr id="360" name="Freeform 29"/>
              <p:cNvSpPr>
                <a:spLocks/>
              </p:cNvSpPr>
              <p:nvPr/>
            </p:nvSpPr>
            <p:spPr bwMode="auto">
              <a:xfrm>
                <a:off x="3239991" y="2448769"/>
                <a:ext cx="455640" cy="468544"/>
              </a:xfrm>
              <a:custGeom>
                <a:avLst/>
                <a:gdLst>
                  <a:gd name="T0" fmla="*/ 190 w 239"/>
                  <a:gd name="T1" fmla="*/ 0 h 246"/>
                  <a:gd name="T2" fmla="*/ 49 w 239"/>
                  <a:gd name="T3" fmla="*/ 0 h 246"/>
                  <a:gd name="T4" fmla="*/ 0 w 239"/>
                  <a:gd name="T5" fmla="*/ 49 h 246"/>
                  <a:gd name="T6" fmla="*/ 0 w 239"/>
                  <a:gd name="T7" fmla="*/ 128 h 246"/>
                  <a:gd name="T8" fmla="*/ 49 w 239"/>
                  <a:gd name="T9" fmla="*/ 177 h 246"/>
                  <a:gd name="T10" fmla="*/ 56 w 239"/>
                  <a:gd name="T11" fmla="*/ 177 h 246"/>
                  <a:gd name="T12" fmla="*/ 31 w 239"/>
                  <a:gd name="T13" fmla="*/ 245 h 246"/>
                  <a:gd name="T14" fmla="*/ 120 w 239"/>
                  <a:gd name="T15" fmla="*/ 177 h 246"/>
                  <a:gd name="T16" fmla="*/ 190 w 239"/>
                  <a:gd name="T17" fmla="*/ 177 h 246"/>
                  <a:gd name="T18" fmla="*/ 239 w 239"/>
                  <a:gd name="T19" fmla="*/ 128 h 246"/>
                  <a:gd name="T20" fmla="*/ 239 w 239"/>
                  <a:gd name="T21" fmla="*/ 49 h 246"/>
                  <a:gd name="T22" fmla="*/ 190 w 239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46">
                    <a:moveTo>
                      <a:pt x="19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6" y="177"/>
                      <a:pt x="56" y="177"/>
                      <a:pt x="56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6" y="195"/>
                      <a:pt x="120" y="177"/>
                    </a:cubicBezTo>
                    <a:cubicBezTo>
                      <a:pt x="190" y="177"/>
                      <a:pt x="190" y="177"/>
                      <a:pt x="190" y="177"/>
                    </a:cubicBezTo>
                    <a:cubicBezTo>
                      <a:pt x="217" y="177"/>
                      <a:pt x="239" y="155"/>
                      <a:pt x="239" y="128"/>
                    </a:cubicBezTo>
                    <a:cubicBezTo>
                      <a:pt x="239" y="49"/>
                      <a:pt x="239" y="49"/>
                      <a:pt x="239" y="49"/>
                    </a:cubicBezTo>
                    <a:cubicBezTo>
                      <a:pt x="239" y="22"/>
                      <a:pt x="217" y="0"/>
                      <a:pt x="190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30"/>
              <p:cNvSpPr>
                <a:spLocks/>
              </p:cNvSpPr>
              <p:nvPr/>
            </p:nvSpPr>
            <p:spPr bwMode="auto">
              <a:xfrm>
                <a:off x="3558536" y="2406834"/>
                <a:ext cx="331448" cy="384674"/>
              </a:xfrm>
              <a:custGeom>
                <a:avLst/>
                <a:gdLst>
                  <a:gd name="T0" fmla="*/ 134 w 174"/>
                  <a:gd name="T1" fmla="*/ 0 h 202"/>
                  <a:gd name="T2" fmla="*/ 18 w 174"/>
                  <a:gd name="T3" fmla="*/ 0 h 202"/>
                  <a:gd name="T4" fmla="*/ 0 w 174"/>
                  <a:gd name="T5" fmla="*/ 5 h 202"/>
                  <a:gd name="T6" fmla="*/ 34 w 174"/>
                  <a:gd name="T7" fmla="*/ 5 h 202"/>
                  <a:gd name="T8" fmla="*/ 90 w 174"/>
                  <a:gd name="T9" fmla="*/ 61 h 202"/>
                  <a:gd name="T10" fmla="*/ 90 w 174"/>
                  <a:gd name="T11" fmla="*/ 151 h 202"/>
                  <a:gd name="T12" fmla="*/ 89 w 174"/>
                  <a:gd name="T13" fmla="*/ 156 h 202"/>
                  <a:gd name="T14" fmla="*/ 148 w 174"/>
                  <a:gd name="T15" fmla="*/ 201 h 202"/>
                  <a:gd name="T16" fmla="*/ 128 w 174"/>
                  <a:gd name="T17" fmla="*/ 145 h 202"/>
                  <a:gd name="T18" fmla="*/ 134 w 174"/>
                  <a:gd name="T19" fmla="*/ 145 h 202"/>
                  <a:gd name="T20" fmla="*/ 174 w 174"/>
                  <a:gd name="T21" fmla="*/ 105 h 202"/>
                  <a:gd name="T22" fmla="*/ 174 w 174"/>
                  <a:gd name="T23" fmla="*/ 40 h 202"/>
                  <a:gd name="T24" fmla="*/ 134 w 174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202">
                    <a:moveTo>
                      <a:pt x="13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2" y="0"/>
                      <a:pt x="6" y="2"/>
                      <a:pt x="0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65" y="5"/>
                      <a:pt x="90" y="30"/>
                      <a:pt x="90" y="6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3"/>
                      <a:pt x="90" y="154"/>
                      <a:pt x="89" y="156"/>
                    </a:cubicBezTo>
                    <a:cubicBezTo>
                      <a:pt x="113" y="173"/>
                      <a:pt x="148" y="200"/>
                      <a:pt x="148" y="201"/>
                    </a:cubicBezTo>
                    <a:cubicBezTo>
                      <a:pt x="149" y="202"/>
                      <a:pt x="134" y="162"/>
                      <a:pt x="128" y="145"/>
                    </a:cubicBezTo>
                    <a:cubicBezTo>
                      <a:pt x="134" y="145"/>
                      <a:pt x="134" y="145"/>
                      <a:pt x="134" y="145"/>
                    </a:cubicBezTo>
                    <a:cubicBezTo>
                      <a:pt x="156" y="145"/>
                      <a:pt x="174" y="127"/>
                      <a:pt x="174" y="105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8"/>
                      <a:pt x="156" y="0"/>
                      <a:pt x="134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367984" y="980743"/>
              <a:ext cx="255757" cy="201496"/>
              <a:chOff x="1058564" y="1781841"/>
              <a:chExt cx="649993" cy="512092"/>
            </a:xfrm>
            <a:solidFill>
              <a:schemeClr val="accent1"/>
            </a:solidFill>
          </p:grpSpPr>
          <p:sp>
            <p:nvSpPr>
              <p:cNvPr id="358" name="Freeform 31"/>
              <p:cNvSpPr>
                <a:spLocks/>
              </p:cNvSpPr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32"/>
              <p:cNvSpPr>
                <a:spLocks/>
              </p:cNvSpPr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757966" y="327070"/>
              <a:ext cx="255440" cy="200862"/>
              <a:chOff x="2049682" y="120567"/>
              <a:chExt cx="649187" cy="510479"/>
            </a:xfrm>
          </p:grpSpPr>
          <p:sp>
            <p:nvSpPr>
              <p:cNvPr id="356" name="Freeform 33"/>
              <p:cNvSpPr>
                <a:spLocks/>
              </p:cNvSpPr>
              <p:nvPr/>
            </p:nvSpPr>
            <p:spPr bwMode="auto">
              <a:xfrm>
                <a:off x="2049682" y="162502"/>
                <a:ext cx="457253" cy="468544"/>
              </a:xfrm>
              <a:custGeom>
                <a:avLst/>
                <a:gdLst>
                  <a:gd name="T0" fmla="*/ 191 w 240"/>
                  <a:gd name="T1" fmla="*/ 0 h 246"/>
                  <a:gd name="T2" fmla="*/ 49 w 240"/>
                  <a:gd name="T3" fmla="*/ 0 h 246"/>
                  <a:gd name="T4" fmla="*/ 0 w 240"/>
                  <a:gd name="T5" fmla="*/ 49 h 246"/>
                  <a:gd name="T6" fmla="*/ 0 w 240"/>
                  <a:gd name="T7" fmla="*/ 128 h 246"/>
                  <a:gd name="T8" fmla="*/ 49 w 240"/>
                  <a:gd name="T9" fmla="*/ 177 h 246"/>
                  <a:gd name="T10" fmla="*/ 57 w 240"/>
                  <a:gd name="T11" fmla="*/ 177 h 246"/>
                  <a:gd name="T12" fmla="*/ 31 w 240"/>
                  <a:gd name="T13" fmla="*/ 245 h 246"/>
                  <a:gd name="T14" fmla="*/ 121 w 240"/>
                  <a:gd name="T15" fmla="*/ 177 h 246"/>
                  <a:gd name="T16" fmla="*/ 191 w 240"/>
                  <a:gd name="T17" fmla="*/ 177 h 246"/>
                  <a:gd name="T18" fmla="*/ 240 w 240"/>
                  <a:gd name="T19" fmla="*/ 128 h 246"/>
                  <a:gd name="T20" fmla="*/ 240 w 240"/>
                  <a:gd name="T21" fmla="*/ 49 h 246"/>
                  <a:gd name="T22" fmla="*/ 191 w 24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6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7" y="177"/>
                      <a:pt x="57" y="177"/>
                      <a:pt x="57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7" y="195"/>
                      <a:pt x="121" y="177"/>
                    </a:cubicBezTo>
                    <a:cubicBezTo>
                      <a:pt x="191" y="177"/>
                      <a:pt x="191" y="177"/>
                      <a:pt x="191" y="177"/>
                    </a:cubicBezTo>
                    <a:cubicBezTo>
                      <a:pt x="218" y="177"/>
                      <a:pt x="240" y="155"/>
                      <a:pt x="240" y="128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34"/>
              <p:cNvSpPr>
                <a:spLocks/>
              </p:cNvSpPr>
              <p:nvPr/>
            </p:nvSpPr>
            <p:spPr bwMode="auto">
              <a:xfrm>
                <a:off x="2369840" y="120567"/>
                <a:ext cx="329029" cy="383061"/>
              </a:xfrm>
              <a:custGeom>
                <a:avLst/>
                <a:gdLst>
                  <a:gd name="T0" fmla="*/ 133 w 173"/>
                  <a:gd name="T1" fmla="*/ 0 h 201"/>
                  <a:gd name="T2" fmla="*/ 17 w 173"/>
                  <a:gd name="T3" fmla="*/ 0 h 201"/>
                  <a:gd name="T4" fmla="*/ 0 w 173"/>
                  <a:gd name="T5" fmla="*/ 4 h 201"/>
                  <a:gd name="T6" fmla="*/ 33 w 173"/>
                  <a:gd name="T7" fmla="*/ 4 h 201"/>
                  <a:gd name="T8" fmla="*/ 89 w 173"/>
                  <a:gd name="T9" fmla="*/ 60 h 201"/>
                  <a:gd name="T10" fmla="*/ 89 w 173"/>
                  <a:gd name="T11" fmla="*/ 151 h 201"/>
                  <a:gd name="T12" fmla="*/ 89 w 173"/>
                  <a:gd name="T13" fmla="*/ 155 h 201"/>
                  <a:gd name="T14" fmla="*/ 148 w 173"/>
                  <a:gd name="T15" fmla="*/ 200 h 201"/>
                  <a:gd name="T16" fmla="*/ 127 w 173"/>
                  <a:gd name="T17" fmla="*/ 145 h 201"/>
                  <a:gd name="T18" fmla="*/ 133 w 173"/>
                  <a:gd name="T19" fmla="*/ 145 h 201"/>
                  <a:gd name="T20" fmla="*/ 173 w 173"/>
                  <a:gd name="T21" fmla="*/ 105 h 201"/>
                  <a:gd name="T22" fmla="*/ 173 w 173"/>
                  <a:gd name="T23" fmla="*/ 40 h 201"/>
                  <a:gd name="T24" fmla="*/ 133 w 173"/>
                  <a:gd name="T25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1">
                    <a:moveTo>
                      <a:pt x="133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1" y="0"/>
                      <a:pt x="5" y="1"/>
                      <a:pt x="0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64" y="4"/>
                      <a:pt x="89" y="29"/>
                      <a:pt x="89" y="60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2"/>
                      <a:pt x="89" y="154"/>
                      <a:pt x="89" y="155"/>
                    </a:cubicBezTo>
                    <a:cubicBezTo>
                      <a:pt x="112" y="173"/>
                      <a:pt x="147" y="199"/>
                      <a:pt x="148" y="200"/>
                    </a:cubicBezTo>
                    <a:cubicBezTo>
                      <a:pt x="148" y="201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0"/>
                      <a:pt x="173" y="40"/>
                      <a:pt x="173" y="40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766216" y="921404"/>
              <a:ext cx="284633" cy="216727"/>
              <a:chOff x="2070649" y="1631036"/>
              <a:chExt cx="723379" cy="550800"/>
            </a:xfrm>
            <a:solidFill>
              <a:schemeClr val="accent2"/>
            </a:solidFill>
          </p:grpSpPr>
          <p:sp>
            <p:nvSpPr>
              <p:cNvPr id="352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36"/>
              <p:cNvSpPr>
                <a:spLocks/>
              </p:cNvSpPr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37"/>
              <p:cNvSpPr>
                <a:spLocks/>
              </p:cNvSpPr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38"/>
              <p:cNvSpPr>
                <a:spLocks/>
              </p:cNvSpPr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510459" y="156354"/>
              <a:ext cx="216727" cy="164687"/>
              <a:chOff x="1420657" y="-313299"/>
              <a:chExt cx="550800" cy="418544"/>
            </a:xfrm>
            <a:solidFill>
              <a:schemeClr val="accent1"/>
            </a:solidFill>
          </p:grpSpPr>
          <p:sp>
            <p:nvSpPr>
              <p:cNvPr id="348" name="Oval 39"/>
              <p:cNvSpPr>
                <a:spLocks noChangeArrowheads="1"/>
              </p:cNvSpPr>
              <p:nvPr/>
            </p:nvSpPr>
            <p:spPr bwMode="auto">
              <a:xfrm>
                <a:off x="1630332" y="-20560"/>
                <a:ext cx="125805" cy="1258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Freeform 40"/>
              <p:cNvSpPr>
                <a:spLocks/>
              </p:cNvSpPr>
              <p:nvPr/>
            </p:nvSpPr>
            <p:spPr bwMode="auto">
              <a:xfrm>
                <a:off x="1540817" y="-138301"/>
                <a:ext cx="308868" cy="129837"/>
              </a:xfrm>
              <a:custGeom>
                <a:avLst/>
                <a:gdLst>
                  <a:gd name="T0" fmla="*/ 80 w 162"/>
                  <a:gd name="T1" fmla="*/ 23 h 68"/>
                  <a:gd name="T2" fmla="*/ 146 w 162"/>
                  <a:gd name="T3" fmla="*/ 68 h 68"/>
                  <a:gd name="T4" fmla="*/ 162 w 162"/>
                  <a:gd name="T5" fmla="*/ 49 h 68"/>
                  <a:gd name="T6" fmla="*/ 80 w 162"/>
                  <a:gd name="T7" fmla="*/ 0 h 68"/>
                  <a:gd name="T8" fmla="*/ 0 w 162"/>
                  <a:gd name="T9" fmla="*/ 45 h 68"/>
                  <a:gd name="T10" fmla="*/ 16 w 162"/>
                  <a:gd name="T11" fmla="*/ 63 h 68"/>
                  <a:gd name="T12" fmla="*/ 80 w 162"/>
                  <a:gd name="T13" fmla="*/ 2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68">
                    <a:moveTo>
                      <a:pt x="80" y="23"/>
                    </a:moveTo>
                    <a:cubicBezTo>
                      <a:pt x="110" y="23"/>
                      <a:pt x="135" y="42"/>
                      <a:pt x="146" y="68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46" y="20"/>
                      <a:pt x="115" y="0"/>
                      <a:pt x="80" y="0"/>
                    </a:cubicBezTo>
                    <a:cubicBezTo>
                      <a:pt x="46" y="0"/>
                      <a:pt x="17" y="18"/>
                      <a:pt x="0" y="45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28" y="39"/>
                      <a:pt x="52" y="23"/>
                      <a:pt x="8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Freeform 41"/>
              <p:cNvSpPr>
                <a:spLocks/>
              </p:cNvSpPr>
              <p:nvPr/>
            </p:nvSpPr>
            <p:spPr bwMode="auto">
              <a:xfrm>
                <a:off x="1487591" y="-223784"/>
                <a:ext cx="416931" cy="148386"/>
              </a:xfrm>
              <a:custGeom>
                <a:avLst/>
                <a:gdLst>
                  <a:gd name="T0" fmla="*/ 108 w 219"/>
                  <a:gd name="T1" fmla="*/ 26 h 78"/>
                  <a:gd name="T2" fmla="*/ 201 w 219"/>
                  <a:gd name="T3" fmla="*/ 78 h 78"/>
                  <a:gd name="T4" fmla="*/ 219 w 219"/>
                  <a:gd name="T5" fmla="*/ 58 h 78"/>
                  <a:gd name="T6" fmla="*/ 108 w 219"/>
                  <a:gd name="T7" fmla="*/ 0 h 78"/>
                  <a:gd name="T8" fmla="*/ 0 w 219"/>
                  <a:gd name="T9" fmla="*/ 54 h 78"/>
                  <a:gd name="T10" fmla="*/ 18 w 219"/>
                  <a:gd name="T11" fmla="*/ 74 h 78"/>
                  <a:gd name="T12" fmla="*/ 108 w 219"/>
                  <a:gd name="T13" fmla="*/ 2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78">
                    <a:moveTo>
                      <a:pt x="108" y="26"/>
                    </a:moveTo>
                    <a:cubicBezTo>
                      <a:pt x="147" y="26"/>
                      <a:pt x="182" y="47"/>
                      <a:pt x="201" y="78"/>
                    </a:cubicBezTo>
                    <a:cubicBezTo>
                      <a:pt x="219" y="58"/>
                      <a:pt x="219" y="58"/>
                      <a:pt x="219" y="58"/>
                    </a:cubicBezTo>
                    <a:cubicBezTo>
                      <a:pt x="195" y="23"/>
                      <a:pt x="154" y="0"/>
                      <a:pt x="108" y="0"/>
                    </a:cubicBezTo>
                    <a:cubicBezTo>
                      <a:pt x="64" y="0"/>
                      <a:pt x="24" y="21"/>
                      <a:pt x="0" y="5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7" y="45"/>
                      <a:pt x="70" y="26"/>
                      <a:pt x="10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Freeform 42"/>
              <p:cNvSpPr>
                <a:spLocks/>
              </p:cNvSpPr>
              <p:nvPr/>
            </p:nvSpPr>
            <p:spPr bwMode="auto">
              <a:xfrm>
                <a:off x="1420657" y="-313299"/>
                <a:ext cx="550800" cy="173385"/>
              </a:xfrm>
              <a:custGeom>
                <a:avLst/>
                <a:gdLst>
                  <a:gd name="T0" fmla="*/ 143 w 289"/>
                  <a:gd name="T1" fmla="*/ 28 h 91"/>
                  <a:gd name="T2" fmla="*/ 270 w 289"/>
                  <a:gd name="T3" fmla="*/ 91 h 91"/>
                  <a:gd name="T4" fmla="*/ 289 w 289"/>
                  <a:gd name="T5" fmla="*/ 71 h 91"/>
                  <a:gd name="T6" fmla="*/ 143 w 289"/>
                  <a:gd name="T7" fmla="*/ 0 h 91"/>
                  <a:gd name="T8" fmla="*/ 0 w 289"/>
                  <a:gd name="T9" fmla="*/ 67 h 91"/>
                  <a:gd name="T10" fmla="*/ 19 w 289"/>
                  <a:gd name="T11" fmla="*/ 87 h 91"/>
                  <a:gd name="T12" fmla="*/ 143 w 289"/>
                  <a:gd name="T13" fmla="*/ 2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91">
                    <a:moveTo>
                      <a:pt x="143" y="28"/>
                    </a:moveTo>
                    <a:cubicBezTo>
                      <a:pt x="195" y="28"/>
                      <a:pt x="241" y="53"/>
                      <a:pt x="270" y="91"/>
                    </a:cubicBezTo>
                    <a:cubicBezTo>
                      <a:pt x="289" y="71"/>
                      <a:pt x="289" y="71"/>
                      <a:pt x="289" y="71"/>
                    </a:cubicBezTo>
                    <a:cubicBezTo>
                      <a:pt x="255" y="28"/>
                      <a:pt x="202" y="0"/>
                      <a:pt x="143" y="0"/>
                    </a:cubicBezTo>
                    <a:cubicBezTo>
                      <a:pt x="85" y="0"/>
                      <a:pt x="34" y="26"/>
                      <a:pt x="0" y="67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48" y="51"/>
                      <a:pt x="92" y="28"/>
                      <a:pt x="14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1418300" y="235049"/>
              <a:ext cx="215775" cy="166908"/>
              <a:chOff x="3727889" y="-113301"/>
              <a:chExt cx="548381" cy="424189"/>
            </a:xfrm>
            <a:solidFill>
              <a:schemeClr val="accent2"/>
            </a:solidFill>
          </p:grpSpPr>
          <p:sp>
            <p:nvSpPr>
              <p:cNvPr id="340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44"/>
              <p:cNvSpPr>
                <a:spLocks/>
              </p:cNvSpPr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45"/>
              <p:cNvSpPr>
                <a:spLocks/>
              </p:cNvSpPr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46"/>
              <p:cNvSpPr>
                <a:spLocks/>
              </p:cNvSpPr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48"/>
              <p:cNvSpPr>
                <a:spLocks/>
              </p:cNvSpPr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Freeform 49"/>
              <p:cNvSpPr>
                <a:spLocks/>
              </p:cNvSpPr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Freeform 50"/>
              <p:cNvSpPr>
                <a:spLocks/>
              </p:cNvSpPr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214403" y="643435"/>
              <a:ext cx="159610" cy="224978"/>
              <a:chOff x="668246" y="924591"/>
              <a:chExt cx="405640" cy="571769"/>
            </a:xfrm>
            <a:solidFill>
              <a:schemeClr val="accent4"/>
            </a:solidFill>
          </p:grpSpPr>
          <p:sp>
            <p:nvSpPr>
              <p:cNvPr id="338" name="Freeform 51"/>
              <p:cNvSpPr>
                <a:spLocks/>
              </p:cNvSpPr>
              <p:nvPr/>
            </p:nvSpPr>
            <p:spPr bwMode="auto">
              <a:xfrm>
                <a:off x="668246" y="1272975"/>
                <a:ext cx="293545" cy="223385"/>
              </a:xfrm>
              <a:custGeom>
                <a:avLst/>
                <a:gdLst>
                  <a:gd name="T0" fmla="*/ 144 w 154"/>
                  <a:gd name="T1" fmla="*/ 31 h 117"/>
                  <a:gd name="T2" fmla="*/ 94 w 154"/>
                  <a:gd name="T3" fmla="*/ 101 h 117"/>
                  <a:gd name="T4" fmla="*/ 9 w 154"/>
                  <a:gd name="T5" fmla="*/ 86 h 117"/>
                  <a:gd name="T6" fmla="*/ 59 w 154"/>
                  <a:gd name="T7" fmla="*/ 16 h 117"/>
                  <a:gd name="T8" fmla="*/ 144 w 154"/>
                  <a:gd name="T9" fmla="*/ 3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17">
                    <a:moveTo>
                      <a:pt x="144" y="31"/>
                    </a:moveTo>
                    <a:cubicBezTo>
                      <a:pt x="154" y="54"/>
                      <a:pt x="132" y="86"/>
                      <a:pt x="94" y="101"/>
                    </a:cubicBezTo>
                    <a:cubicBezTo>
                      <a:pt x="57" y="117"/>
                      <a:pt x="19" y="110"/>
                      <a:pt x="9" y="86"/>
                    </a:cubicBezTo>
                    <a:cubicBezTo>
                      <a:pt x="0" y="63"/>
                      <a:pt x="22" y="31"/>
                      <a:pt x="59" y="16"/>
                    </a:cubicBezTo>
                    <a:cubicBezTo>
                      <a:pt x="96" y="0"/>
                      <a:pt x="134" y="7"/>
                      <a:pt x="14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52"/>
              <p:cNvSpPr>
                <a:spLocks/>
              </p:cNvSpPr>
              <p:nvPr/>
            </p:nvSpPr>
            <p:spPr bwMode="auto">
              <a:xfrm>
                <a:off x="918243" y="924591"/>
                <a:ext cx="155643" cy="437899"/>
              </a:xfrm>
              <a:custGeom>
                <a:avLst/>
                <a:gdLst>
                  <a:gd name="T0" fmla="*/ 37 w 193"/>
                  <a:gd name="T1" fmla="*/ 543 h 543"/>
                  <a:gd name="T2" fmla="*/ 37 w 193"/>
                  <a:gd name="T3" fmla="*/ 227 h 543"/>
                  <a:gd name="T4" fmla="*/ 193 w 193"/>
                  <a:gd name="T5" fmla="*/ 142 h 543"/>
                  <a:gd name="T6" fmla="*/ 193 w 193"/>
                  <a:gd name="T7" fmla="*/ 0 h 543"/>
                  <a:gd name="T8" fmla="*/ 0 w 193"/>
                  <a:gd name="T9" fmla="*/ 85 h 543"/>
                  <a:gd name="T10" fmla="*/ 0 w 193"/>
                  <a:gd name="T11" fmla="*/ 520 h 543"/>
                  <a:gd name="T12" fmla="*/ 37 w 193"/>
                  <a:gd name="T13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543">
                    <a:moveTo>
                      <a:pt x="37" y="543"/>
                    </a:moveTo>
                    <a:lnTo>
                      <a:pt x="37" y="227"/>
                    </a:lnTo>
                    <a:lnTo>
                      <a:pt x="193" y="142"/>
                    </a:lnTo>
                    <a:lnTo>
                      <a:pt x="193" y="0"/>
                    </a:lnTo>
                    <a:lnTo>
                      <a:pt x="0" y="85"/>
                    </a:lnTo>
                    <a:lnTo>
                      <a:pt x="0" y="520"/>
                    </a:lnTo>
                    <a:lnTo>
                      <a:pt x="37" y="5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1625825" y="467324"/>
              <a:ext cx="70444" cy="99003"/>
              <a:chOff x="4255303" y="477015"/>
              <a:chExt cx="179030" cy="251611"/>
            </a:xfrm>
          </p:grpSpPr>
          <p:sp>
            <p:nvSpPr>
              <p:cNvPr id="336" name="Freeform 53"/>
              <p:cNvSpPr>
                <a:spLocks/>
              </p:cNvSpPr>
              <p:nvPr/>
            </p:nvSpPr>
            <p:spPr bwMode="auto">
              <a:xfrm>
                <a:off x="4255303" y="631046"/>
                <a:ext cx="131450" cy="97580"/>
              </a:xfrm>
              <a:custGeom>
                <a:avLst/>
                <a:gdLst>
                  <a:gd name="T0" fmla="*/ 64 w 69"/>
                  <a:gd name="T1" fmla="*/ 13 h 51"/>
                  <a:gd name="T2" fmla="*/ 42 w 69"/>
                  <a:gd name="T3" fmla="*/ 44 h 51"/>
                  <a:gd name="T4" fmla="*/ 5 w 69"/>
                  <a:gd name="T5" fmla="*/ 38 h 51"/>
                  <a:gd name="T6" fmla="*/ 27 w 69"/>
                  <a:gd name="T7" fmla="*/ 6 h 51"/>
                  <a:gd name="T8" fmla="*/ 64 w 69"/>
                  <a:gd name="T9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1">
                    <a:moveTo>
                      <a:pt x="64" y="13"/>
                    </a:moveTo>
                    <a:cubicBezTo>
                      <a:pt x="69" y="24"/>
                      <a:pt x="59" y="38"/>
                      <a:pt x="42" y="44"/>
                    </a:cubicBezTo>
                    <a:cubicBezTo>
                      <a:pt x="26" y="51"/>
                      <a:pt x="9" y="48"/>
                      <a:pt x="5" y="38"/>
                    </a:cubicBezTo>
                    <a:cubicBezTo>
                      <a:pt x="0" y="27"/>
                      <a:pt x="10" y="13"/>
                      <a:pt x="27" y="6"/>
                    </a:cubicBezTo>
                    <a:cubicBezTo>
                      <a:pt x="43" y="0"/>
                      <a:pt x="60" y="3"/>
                      <a:pt x="64" y="13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54"/>
              <p:cNvSpPr>
                <a:spLocks/>
              </p:cNvSpPr>
              <p:nvPr/>
            </p:nvSpPr>
            <p:spPr bwMode="auto">
              <a:xfrm>
                <a:off x="4365785" y="477015"/>
                <a:ext cx="68548" cy="191934"/>
              </a:xfrm>
              <a:custGeom>
                <a:avLst/>
                <a:gdLst>
                  <a:gd name="T0" fmla="*/ 17 w 85"/>
                  <a:gd name="T1" fmla="*/ 238 h 238"/>
                  <a:gd name="T2" fmla="*/ 17 w 85"/>
                  <a:gd name="T3" fmla="*/ 99 h 238"/>
                  <a:gd name="T4" fmla="*/ 85 w 85"/>
                  <a:gd name="T5" fmla="*/ 61 h 238"/>
                  <a:gd name="T6" fmla="*/ 85 w 85"/>
                  <a:gd name="T7" fmla="*/ 0 h 238"/>
                  <a:gd name="T8" fmla="*/ 0 w 85"/>
                  <a:gd name="T9" fmla="*/ 38 h 238"/>
                  <a:gd name="T10" fmla="*/ 0 w 85"/>
                  <a:gd name="T11" fmla="*/ 229 h 238"/>
                  <a:gd name="T12" fmla="*/ 17 w 85"/>
                  <a:gd name="T1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8">
                    <a:moveTo>
                      <a:pt x="17" y="238"/>
                    </a:moveTo>
                    <a:lnTo>
                      <a:pt x="17" y="99"/>
                    </a:lnTo>
                    <a:lnTo>
                      <a:pt x="85" y="61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29"/>
                    </a:lnTo>
                    <a:lnTo>
                      <a:pt x="17" y="238"/>
                    </a:ln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707693" y="691350"/>
              <a:ext cx="70444" cy="99638"/>
              <a:chOff x="4463365" y="1046364"/>
              <a:chExt cx="179030" cy="253224"/>
            </a:xfrm>
            <a:solidFill>
              <a:schemeClr val="accent6"/>
            </a:solidFill>
          </p:grpSpPr>
          <p:sp>
            <p:nvSpPr>
              <p:cNvPr id="334" name="Freeform 55"/>
              <p:cNvSpPr>
                <a:spLocks/>
              </p:cNvSpPr>
              <p:nvPr/>
            </p:nvSpPr>
            <p:spPr bwMode="auto">
              <a:xfrm>
                <a:off x="4463365" y="1200395"/>
                <a:ext cx="129031" cy="99193"/>
              </a:xfrm>
              <a:custGeom>
                <a:avLst/>
                <a:gdLst>
                  <a:gd name="T0" fmla="*/ 64 w 68"/>
                  <a:gd name="T1" fmla="*/ 14 h 52"/>
                  <a:gd name="T2" fmla="*/ 42 w 68"/>
                  <a:gd name="T3" fmla="*/ 45 h 52"/>
                  <a:gd name="T4" fmla="*/ 4 w 68"/>
                  <a:gd name="T5" fmla="*/ 38 h 52"/>
                  <a:gd name="T6" fmla="*/ 26 w 68"/>
                  <a:gd name="T7" fmla="*/ 7 h 52"/>
                  <a:gd name="T8" fmla="*/ 64 w 68"/>
                  <a:gd name="T9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2">
                    <a:moveTo>
                      <a:pt x="64" y="14"/>
                    </a:moveTo>
                    <a:cubicBezTo>
                      <a:pt x="68" y="24"/>
                      <a:pt x="58" y="38"/>
                      <a:pt x="42" y="45"/>
                    </a:cubicBezTo>
                    <a:cubicBezTo>
                      <a:pt x="25" y="52"/>
                      <a:pt x="9" y="49"/>
                      <a:pt x="4" y="38"/>
                    </a:cubicBezTo>
                    <a:cubicBezTo>
                      <a:pt x="0" y="28"/>
                      <a:pt x="10" y="14"/>
                      <a:pt x="26" y="7"/>
                    </a:cubicBezTo>
                    <a:cubicBezTo>
                      <a:pt x="43" y="0"/>
                      <a:pt x="59" y="3"/>
                      <a:pt x="6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Freeform 56"/>
              <p:cNvSpPr>
                <a:spLocks/>
              </p:cNvSpPr>
              <p:nvPr/>
            </p:nvSpPr>
            <p:spPr bwMode="auto">
              <a:xfrm>
                <a:off x="4573847" y="1046364"/>
                <a:ext cx="68548" cy="194353"/>
              </a:xfrm>
              <a:custGeom>
                <a:avLst/>
                <a:gdLst>
                  <a:gd name="T0" fmla="*/ 16 w 85"/>
                  <a:gd name="T1" fmla="*/ 241 h 241"/>
                  <a:gd name="T2" fmla="*/ 16 w 85"/>
                  <a:gd name="T3" fmla="*/ 102 h 241"/>
                  <a:gd name="T4" fmla="*/ 85 w 85"/>
                  <a:gd name="T5" fmla="*/ 64 h 241"/>
                  <a:gd name="T6" fmla="*/ 85 w 85"/>
                  <a:gd name="T7" fmla="*/ 0 h 241"/>
                  <a:gd name="T8" fmla="*/ 0 w 85"/>
                  <a:gd name="T9" fmla="*/ 38 h 241"/>
                  <a:gd name="T10" fmla="*/ 0 w 85"/>
                  <a:gd name="T11" fmla="*/ 232 h 241"/>
                  <a:gd name="T12" fmla="*/ 16 w 85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41">
                    <a:moveTo>
                      <a:pt x="16" y="241"/>
                    </a:moveTo>
                    <a:lnTo>
                      <a:pt x="16" y="102"/>
                    </a:lnTo>
                    <a:lnTo>
                      <a:pt x="85" y="64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32"/>
                    </a:lnTo>
                    <a:lnTo>
                      <a:pt x="16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543460" y="1236183"/>
              <a:ext cx="203082" cy="165004"/>
              <a:chOff x="1504527" y="2431028"/>
              <a:chExt cx="516123" cy="419350"/>
            </a:xfrm>
            <a:solidFill>
              <a:schemeClr val="accent5"/>
            </a:solidFill>
          </p:grpSpPr>
          <p:sp>
            <p:nvSpPr>
              <p:cNvPr id="330" name="Freeform 57"/>
              <p:cNvSpPr>
                <a:spLocks/>
              </p:cNvSpPr>
              <p:nvPr/>
            </p:nvSpPr>
            <p:spPr bwMode="auto">
              <a:xfrm>
                <a:off x="1799685" y="2440705"/>
                <a:ext cx="219352" cy="261288"/>
              </a:xfrm>
              <a:custGeom>
                <a:avLst/>
                <a:gdLst>
                  <a:gd name="T0" fmla="*/ 115 w 115"/>
                  <a:gd name="T1" fmla="*/ 137 h 137"/>
                  <a:gd name="T2" fmla="*/ 82 w 115"/>
                  <a:gd name="T3" fmla="*/ 8 h 137"/>
                  <a:gd name="T4" fmla="*/ 78 w 115"/>
                  <a:gd name="T5" fmla="*/ 0 h 137"/>
                  <a:gd name="T6" fmla="*/ 0 w 115"/>
                  <a:gd name="T7" fmla="*/ 92 h 137"/>
                  <a:gd name="T8" fmla="*/ 115 w 115"/>
                  <a:gd name="T9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37">
                    <a:moveTo>
                      <a:pt x="115" y="137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1" y="5"/>
                      <a:pt x="80" y="2"/>
                      <a:pt x="78" y="0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115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Freeform 58"/>
              <p:cNvSpPr>
                <a:spLocks/>
              </p:cNvSpPr>
              <p:nvPr/>
            </p:nvSpPr>
            <p:spPr bwMode="auto">
              <a:xfrm>
                <a:off x="1504527" y="2553607"/>
                <a:ext cx="216933" cy="262094"/>
              </a:xfrm>
              <a:custGeom>
                <a:avLst/>
                <a:gdLst>
                  <a:gd name="T0" fmla="*/ 1 w 114"/>
                  <a:gd name="T1" fmla="*/ 0 h 138"/>
                  <a:gd name="T2" fmla="*/ 1 w 114"/>
                  <a:gd name="T3" fmla="*/ 9 h 138"/>
                  <a:gd name="T4" fmla="*/ 34 w 114"/>
                  <a:gd name="T5" fmla="*/ 138 h 138"/>
                  <a:gd name="T6" fmla="*/ 114 w 114"/>
                  <a:gd name="T7" fmla="*/ 44 h 138"/>
                  <a:gd name="T8" fmla="*/ 1 w 11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38">
                    <a:moveTo>
                      <a:pt x="1" y="0"/>
                    </a:moveTo>
                    <a:cubicBezTo>
                      <a:pt x="1" y="3"/>
                      <a:pt x="0" y="6"/>
                      <a:pt x="1" y="9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114" y="44"/>
                      <a:pt x="114" y="44"/>
                      <a:pt x="114" y="44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Freeform 59"/>
              <p:cNvSpPr>
                <a:spLocks/>
              </p:cNvSpPr>
              <p:nvPr/>
            </p:nvSpPr>
            <p:spPr bwMode="auto">
              <a:xfrm>
                <a:off x="1523881" y="2431028"/>
                <a:ext cx="401608" cy="194353"/>
              </a:xfrm>
              <a:custGeom>
                <a:avLst/>
                <a:gdLst>
                  <a:gd name="T0" fmla="*/ 211 w 211"/>
                  <a:gd name="T1" fmla="*/ 0 h 102"/>
                  <a:gd name="T2" fmla="*/ 207 w 211"/>
                  <a:gd name="T3" fmla="*/ 1 h 102"/>
                  <a:gd name="T4" fmla="*/ 3 w 211"/>
                  <a:gd name="T5" fmla="*/ 53 h 102"/>
                  <a:gd name="T6" fmla="*/ 0 w 211"/>
                  <a:gd name="T7" fmla="*/ 54 h 102"/>
                  <a:gd name="T8" fmla="*/ 124 w 211"/>
                  <a:gd name="T9" fmla="*/ 102 h 102"/>
                  <a:gd name="T10" fmla="*/ 211 w 211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102">
                    <a:moveTo>
                      <a:pt x="211" y="0"/>
                    </a:moveTo>
                    <a:cubicBezTo>
                      <a:pt x="209" y="0"/>
                      <a:pt x="208" y="0"/>
                      <a:pt x="207" y="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1" y="53"/>
                      <a:pt x="0" y="54"/>
                    </a:cubicBezTo>
                    <a:cubicBezTo>
                      <a:pt x="124" y="102"/>
                      <a:pt x="124" y="102"/>
                      <a:pt x="124" y="102"/>
                    </a:cubicBezTo>
                    <a:lnTo>
                      <a:pt x="2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Freeform 60"/>
              <p:cNvSpPr>
                <a:spLocks/>
              </p:cNvSpPr>
              <p:nvPr/>
            </p:nvSpPr>
            <p:spPr bwMode="auto">
              <a:xfrm>
                <a:off x="1581139" y="2635058"/>
                <a:ext cx="439511" cy="215320"/>
              </a:xfrm>
              <a:custGeom>
                <a:avLst/>
                <a:gdLst>
                  <a:gd name="T0" fmla="*/ 102 w 231"/>
                  <a:gd name="T1" fmla="*/ 6 h 113"/>
                  <a:gd name="T2" fmla="*/ 100 w 231"/>
                  <a:gd name="T3" fmla="*/ 8 h 113"/>
                  <a:gd name="T4" fmla="*/ 99 w 231"/>
                  <a:gd name="T5" fmla="*/ 9 h 113"/>
                  <a:gd name="T6" fmla="*/ 98 w 231"/>
                  <a:gd name="T7" fmla="*/ 9 h 113"/>
                  <a:gd name="T8" fmla="*/ 98 w 231"/>
                  <a:gd name="T9" fmla="*/ 9 h 113"/>
                  <a:gd name="T10" fmla="*/ 98 w 231"/>
                  <a:gd name="T11" fmla="*/ 9 h 113"/>
                  <a:gd name="T12" fmla="*/ 97 w 231"/>
                  <a:gd name="T13" fmla="*/ 9 h 113"/>
                  <a:gd name="T14" fmla="*/ 96 w 231"/>
                  <a:gd name="T15" fmla="*/ 9 h 113"/>
                  <a:gd name="T16" fmla="*/ 94 w 231"/>
                  <a:gd name="T17" fmla="*/ 8 h 113"/>
                  <a:gd name="T18" fmla="*/ 87 w 231"/>
                  <a:gd name="T19" fmla="*/ 6 h 113"/>
                  <a:gd name="T20" fmla="*/ 0 w 231"/>
                  <a:gd name="T21" fmla="*/ 108 h 113"/>
                  <a:gd name="T22" fmla="*/ 15 w 231"/>
                  <a:gd name="T23" fmla="*/ 112 h 113"/>
                  <a:gd name="T24" fmla="*/ 219 w 231"/>
                  <a:gd name="T25" fmla="*/ 60 h 113"/>
                  <a:gd name="T26" fmla="*/ 231 w 231"/>
                  <a:gd name="T27" fmla="*/ 49 h 113"/>
                  <a:gd name="T28" fmla="*/ 107 w 231"/>
                  <a:gd name="T29" fmla="*/ 0 h 113"/>
                  <a:gd name="T30" fmla="*/ 102 w 231"/>
                  <a:gd name="T31" fmla="*/ 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113">
                    <a:moveTo>
                      <a:pt x="102" y="6"/>
                    </a:moveTo>
                    <a:cubicBezTo>
                      <a:pt x="101" y="7"/>
                      <a:pt x="100" y="8"/>
                      <a:pt x="100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7" y="9"/>
                      <a:pt x="97" y="9"/>
                    </a:cubicBezTo>
                    <a:cubicBezTo>
                      <a:pt x="97" y="9"/>
                      <a:pt x="96" y="9"/>
                      <a:pt x="96" y="9"/>
                    </a:cubicBezTo>
                    <a:cubicBezTo>
                      <a:pt x="95" y="9"/>
                      <a:pt x="94" y="9"/>
                      <a:pt x="94" y="8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4" y="112"/>
                      <a:pt x="10" y="113"/>
                      <a:pt x="15" y="112"/>
                    </a:cubicBezTo>
                    <a:cubicBezTo>
                      <a:pt x="219" y="60"/>
                      <a:pt x="219" y="60"/>
                      <a:pt x="219" y="60"/>
                    </a:cubicBezTo>
                    <a:cubicBezTo>
                      <a:pt x="225" y="59"/>
                      <a:pt x="229" y="54"/>
                      <a:pt x="231" y="49"/>
                    </a:cubicBezTo>
                    <a:cubicBezTo>
                      <a:pt x="107" y="0"/>
                      <a:pt x="107" y="0"/>
                      <a:pt x="107" y="0"/>
                    </a:cubicBezTo>
                    <a:lnTo>
                      <a:pt x="10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1309461" y="730380"/>
              <a:ext cx="213871" cy="215775"/>
              <a:chOff x="3451279" y="1145557"/>
              <a:chExt cx="543543" cy="548381"/>
            </a:xfrm>
            <a:solidFill>
              <a:schemeClr val="accent4"/>
            </a:solidFill>
          </p:grpSpPr>
          <p:sp>
            <p:nvSpPr>
              <p:cNvPr id="322" name="Freeform 61"/>
              <p:cNvSpPr>
                <a:spLocks/>
              </p:cNvSpPr>
              <p:nvPr/>
            </p:nvSpPr>
            <p:spPr bwMode="auto">
              <a:xfrm>
                <a:off x="3765792" y="1436683"/>
                <a:ext cx="229030" cy="233062"/>
              </a:xfrm>
              <a:custGeom>
                <a:avLst/>
                <a:gdLst>
                  <a:gd name="T0" fmla="*/ 49 w 120"/>
                  <a:gd name="T1" fmla="*/ 122 h 122"/>
                  <a:gd name="T2" fmla="*/ 117 w 120"/>
                  <a:gd name="T3" fmla="*/ 8 h 122"/>
                  <a:gd name="T4" fmla="*/ 120 w 120"/>
                  <a:gd name="T5" fmla="*/ 0 h 122"/>
                  <a:gd name="T6" fmla="*/ 0 w 120"/>
                  <a:gd name="T7" fmla="*/ 9 h 122"/>
                  <a:gd name="T8" fmla="*/ 49 w 120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2">
                    <a:moveTo>
                      <a:pt x="49" y="122"/>
                    </a:move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5"/>
                      <a:pt x="119" y="2"/>
                      <a:pt x="120" y="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49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62"/>
              <p:cNvSpPr>
                <a:spLocks/>
              </p:cNvSpPr>
              <p:nvPr/>
            </p:nvSpPr>
            <p:spPr bwMode="auto">
              <a:xfrm>
                <a:off x="3460957" y="1202814"/>
                <a:ext cx="234675" cy="230643"/>
              </a:xfrm>
              <a:custGeom>
                <a:avLst/>
                <a:gdLst>
                  <a:gd name="T0" fmla="*/ 74 w 123"/>
                  <a:gd name="T1" fmla="*/ 0 h 121"/>
                  <a:gd name="T2" fmla="*/ 68 w 123"/>
                  <a:gd name="T3" fmla="*/ 6 h 121"/>
                  <a:gd name="T4" fmla="*/ 0 w 123"/>
                  <a:gd name="T5" fmla="*/ 121 h 121"/>
                  <a:gd name="T6" fmla="*/ 123 w 123"/>
                  <a:gd name="T7" fmla="*/ 111 h 121"/>
                  <a:gd name="T8" fmla="*/ 74 w 123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1">
                    <a:moveTo>
                      <a:pt x="74" y="0"/>
                    </a:moveTo>
                    <a:cubicBezTo>
                      <a:pt x="72" y="2"/>
                      <a:pt x="70" y="4"/>
                      <a:pt x="68" y="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23" y="111"/>
                      <a:pt x="123" y="111"/>
                      <a:pt x="123" y="111"/>
                    </a:cubicBezTo>
                    <a:lnTo>
                      <a:pt x="7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63"/>
              <p:cNvSpPr>
                <a:spLocks/>
              </p:cNvSpPr>
              <p:nvPr/>
            </p:nvSpPr>
            <p:spPr bwMode="auto">
              <a:xfrm>
                <a:off x="3628697" y="1200395"/>
                <a:ext cx="354028" cy="233062"/>
              </a:xfrm>
              <a:custGeom>
                <a:avLst/>
                <a:gdLst>
                  <a:gd name="T0" fmla="*/ 186 w 186"/>
                  <a:gd name="T1" fmla="*/ 111 h 122"/>
                  <a:gd name="T2" fmla="*/ 184 w 186"/>
                  <a:gd name="T3" fmla="*/ 109 h 122"/>
                  <a:gd name="T4" fmla="*/ 3 w 186"/>
                  <a:gd name="T5" fmla="*/ 1 h 122"/>
                  <a:gd name="T6" fmla="*/ 0 w 186"/>
                  <a:gd name="T7" fmla="*/ 0 h 122"/>
                  <a:gd name="T8" fmla="*/ 54 w 186"/>
                  <a:gd name="T9" fmla="*/ 122 h 122"/>
                  <a:gd name="T10" fmla="*/ 186 w 186"/>
                  <a:gd name="T11" fmla="*/ 11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122">
                    <a:moveTo>
                      <a:pt x="186" y="111"/>
                    </a:moveTo>
                    <a:cubicBezTo>
                      <a:pt x="186" y="110"/>
                      <a:pt x="185" y="110"/>
                      <a:pt x="184" y="10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54" y="122"/>
                      <a:pt x="54" y="122"/>
                      <a:pt x="54" y="122"/>
                    </a:cubicBezTo>
                    <a:lnTo>
                      <a:pt x="186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64"/>
              <p:cNvSpPr>
                <a:spLocks/>
              </p:cNvSpPr>
              <p:nvPr/>
            </p:nvSpPr>
            <p:spPr bwMode="auto">
              <a:xfrm>
                <a:off x="3451279" y="1436683"/>
                <a:ext cx="391125" cy="257255"/>
              </a:xfrm>
              <a:custGeom>
                <a:avLst/>
                <a:gdLst>
                  <a:gd name="T0" fmla="*/ 144 w 205"/>
                  <a:gd name="T1" fmla="*/ 11 h 135"/>
                  <a:gd name="T2" fmla="*/ 141 w 205"/>
                  <a:gd name="T3" fmla="*/ 11 h 135"/>
                  <a:gd name="T4" fmla="*/ 140 w 205"/>
                  <a:gd name="T5" fmla="*/ 11 h 135"/>
                  <a:gd name="T6" fmla="*/ 139 w 205"/>
                  <a:gd name="T7" fmla="*/ 10 h 135"/>
                  <a:gd name="T8" fmla="*/ 139 w 205"/>
                  <a:gd name="T9" fmla="*/ 10 h 135"/>
                  <a:gd name="T10" fmla="*/ 139 w 205"/>
                  <a:gd name="T11" fmla="*/ 10 h 135"/>
                  <a:gd name="T12" fmla="*/ 139 w 205"/>
                  <a:gd name="T13" fmla="*/ 10 h 135"/>
                  <a:gd name="T14" fmla="*/ 138 w 205"/>
                  <a:gd name="T15" fmla="*/ 9 h 135"/>
                  <a:gd name="T16" fmla="*/ 136 w 205"/>
                  <a:gd name="T17" fmla="*/ 7 h 135"/>
                  <a:gd name="T18" fmla="*/ 133 w 205"/>
                  <a:gd name="T19" fmla="*/ 0 h 135"/>
                  <a:gd name="T20" fmla="*/ 0 w 205"/>
                  <a:gd name="T21" fmla="*/ 11 h 135"/>
                  <a:gd name="T22" fmla="*/ 8 w 205"/>
                  <a:gd name="T23" fmla="*/ 25 h 135"/>
                  <a:gd name="T24" fmla="*/ 189 w 205"/>
                  <a:gd name="T25" fmla="*/ 132 h 135"/>
                  <a:gd name="T26" fmla="*/ 205 w 205"/>
                  <a:gd name="T27" fmla="*/ 133 h 135"/>
                  <a:gd name="T28" fmla="*/ 151 w 205"/>
                  <a:gd name="T29" fmla="*/ 11 h 135"/>
                  <a:gd name="T30" fmla="*/ 144 w 205"/>
                  <a:gd name="T31" fmla="*/ 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5" h="135">
                    <a:moveTo>
                      <a:pt x="144" y="11"/>
                    </a:moveTo>
                    <a:cubicBezTo>
                      <a:pt x="143" y="11"/>
                      <a:pt x="142" y="11"/>
                      <a:pt x="141" y="11"/>
                    </a:cubicBezTo>
                    <a:cubicBezTo>
                      <a:pt x="141" y="11"/>
                      <a:pt x="140" y="11"/>
                      <a:pt x="140" y="11"/>
                    </a:cubicBezTo>
                    <a:cubicBezTo>
                      <a:pt x="140" y="11"/>
                      <a:pt x="140" y="11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8" y="10"/>
                      <a:pt x="138" y="9"/>
                      <a:pt x="138" y="9"/>
                    </a:cubicBezTo>
                    <a:cubicBezTo>
                      <a:pt x="137" y="8"/>
                      <a:pt x="137" y="8"/>
                      <a:pt x="136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3" y="22"/>
                      <a:pt x="8" y="25"/>
                    </a:cubicBezTo>
                    <a:cubicBezTo>
                      <a:pt x="189" y="132"/>
                      <a:pt x="189" y="132"/>
                      <a:pt x="189" y="132"/>
                    </a:cubicBezTo>
                    <a:cubicBezTo>
                      <a:pt x="194" y="135"/>
                      <a:pt x="200" y="135"/>
                      <a:pt x="205" y="133"/>
                    </a:cubicBezTo>
                    <a:cubicBezTo>
                      <a:pt x="151" y="11"/>
                      <a:pt x="151" y="11"/>
                      <a:pt x="151" y="11"/>
                    </a:cubicBezTo>
                    <a:lnTo>
                      <a:pt x="14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65"/>
              <p:cNvSpPr>
                <a:spLocks/>
              </p:cNvSpPr>
              <p:nvPr/>
            </p:nvSpPr>
            <p:spPr bwMode="auto">
              <a:xfrm>
                <a:off x="3860952" y="1149589"/>
                <a:ext cx="114515" cy="125805"/>
              </a:xfrm>
              <a:custGeom>
                <a:avLst/>
                <a:gdLst>
                  <a:gd name="T0" fmla="*/ 60 w 60"/>
                  <a:gd name="T1" fmla="*/ 66 h 66"/>
                  <a:gd name="T2" fmla="*/ 35 w 60"/>
                  <a:gd name="T3" fmla="*/ 4 h 66"/>
                  <a:gd name="T4" fmla="*/ 33 w 60"/>
                  <a:gd name="T5" fmla="*/ 0 h 66"/>
                  <a:gd name="T6" fmla="*/ 0 w 60"/>
                  <a:gd name="T7" fmla="*/ 51 h 66"/>
                  <a:gd name="T8" fmla="*/ 60 w 60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6">
                    <a:moveTo>
                      <a:pt x="60" y="66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4" y="1"/>
                      <a:pt x="33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60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Freeform 66"/>
              <p:cNvSpPr>
                <a:spLocks/>
              </p:cNvSpPr>
              <p:nvPr/>
            </p:nvSpPr>
            <p:spPr bwMode="auto">
              <a:xfrm>
                <a:off x="3710954" y="1233459"/>
                <a:ext cx="112096" cy="125805"/>
              </a:xfrm>
              <a:custGeom>
                <a:avLst/>
                <a:gdLst>
                  <a:gd name="T0" fmla="*/ 0 w 59"/>
                  <a:gd name="T1" fmla="*/ 0 h 66"/>
                  <a:gd name="T2" fmla="*/ 0 w 59"/>
                  <a:gd name="T3" fmla="*/ 4 h 66"/>
                  <a:gd name="T4" fmla="*/ 25 w 59"/>
                  <a:gd name="T5" fmla="*/ 66 h 66"/>
                  <a:gd name="T6" fmla="*/ 59 w 59"/>
                  <a:gd name="T7" fmla="*/ 15 h 66"/>
                  <a:gd name="T8" fmla="*/ 0 w 5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6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59" y="15"/>
                      <a:pt x="59" y="15"/>
                      <a:pt x="59" y="1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Freeform 67"/>
              <p:cNvSpPr>
                <a:spLocks/>
              </p:cNvSpPr>
              <p:nvPr/>
            </p:nvSpPr>
            <p:spPr bwMode="auto">
              <a:xfrm>
                <a:off x="3718212" y="1145557"/>
                <a:ext cx="192740" cy="106451"/>
              </a:xfrm>
              <a:custGeom>
                <a:avLst/>
                <a:gdLst>
                  <a:gd name="T0" fmla="*/ 101 w 101"/>
                  <a:gd name="T1" fmla="*/ 0 h 56"/>
                  <a:gd name="T2" fmla="*/ 100 w 101"/>
                  <a:gd name="T3" fmla="*/ 1 h 56"/>
                  <a:gd name="T4" fmla="*/ 1 w 101"/>
                  <a:gd name="T5" fmla="*/ 39 h 56"/>
                  <a:gd name="T6" fmla="*/ 0 w 101"/>
                  <a:gd name="T7" fmla="*/ 40 h 56"/>
                  <a:gd name="T8" fmla="*/ 65 w 101"/>
                  <a:gd name="T9" fmla="*/ 56 h 56"/>
                  <a:gd name="T10" fmla="*/ 101 w 101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56">
                    <a:moveTo>
                      <a:pt x="101" y="0"/>
                    </a:moveTo>
                    <a:cubicBezTo>
                      <a:pt x="101" y="1"/>
                      <a:pt x="100" y="1"/>
                      <a:pt x="100" y="1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40"/>
                      <a:pt x="0" y="40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Freeform 68"/>
              <p:cNvSpPr>
                <a:spLocks/>
              </p:cNvSpPr>
              <p:nvPr/>
            </p:nvSpPr>
            <p:spPr bwMode="auto">
              <a:xfrm>
                <a:off x="3764179" y="1256040"/>
                <a:ext cx="212901" cy="117741"/>
              </a:xfrm>
              <a:custGeom>
                <a:avLst/>
                <a:gdLst>
                  <a:gd name="T0" fmla="*/ 45 w 112"/>
                  <a:gd name="T1" fmla="*/ 4 h 62"/>
                  <a:gd name="T2" fmla="*/ 44 w 112"/>
                  <a:gd name="T3" fmla="*/ 5 h 62"/>
                  <a:gd name="T4" fmla="*/ 44 w 112"/>
                  <a:gd name="T5" fmla="*/ 5 h 62"/>
                  <a:gd name="T6" fmla="*/ 43 w 112"/>
                  <a:gd name="T7" fmla="*/ 5 h 62"/>
                  <a:gd name="T8" fmla="*/ 43 w 112"/>
                  <a:gd name="T9" fmla="*/ 5 h 62"/>
                  <a:gd name="T10" fmla="*/ 43 w 112"/>
                  <a:gd name="T11" fmla="*/ 5 h 62"/>
                  <a:gd name="T12" fmla="*/ 43 w 112"/>
                  <a:gd name="T13" fmla="*/ 5 h 62"/>
                  <a:gd name="T14" fmla="*/ 42 w 112"/>
                  <a:gd name="T15" fmla="*/ 5 h 62"/>
                  <a:gd name="T16" fmla="*/ 41 w 112"/>
                  <a:gd name="T17" fmla="*/ 5 h 62"/>
                  <a:gd name="T18" fmla="*/ 37 w 112"/>
                  <a:gd name="T19" fmla="*/ 4 h 62"/>
                  <a:gd name="T20" fmla="*/ 0 w 112"/>
                  <a:gd name="T21" fmla="*/ 60 h 62"/>
                  <a:gd name="T22" fmla="*/ 8 w 112"/>
                  <a:gd name="T23" fmla="*/ 61 h 62"/>
                  <a:gd name="T24" fmla="*/ 107 w 112"/>
                  <a:gd name="T25" fmla="*/ 23 h 62"/>
                  <a:gd name="T26" fmla="*/ 112 w 112"/>
                  <a:gd name="T27" fmla="*/ 17 h 62"/>
                  <a:gd name="T28" fmla="*/ 47 w 112"/>
                  <a:gd name="T29" fmla="*/ 0 h 62"/>
                  <a:gd name="T30" fmla="*/ 45 w 112"/>
                  <a:gd name="T31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62">
                    <a:moveTo>
                      <a:pt x="45" y="4"/>
                    </a:moveTo>
                    <a:cubicBezTo>
                      <a:pt x="45" y="4"/>
                      <a:pt x="44" y="4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2" y="5"/>
                      <a:pt x="42" y="5"/>
                    </a:cubicBezTo>
                    <a:cubicBezTo>
                      <a:pt x="42" y="5"/>
                      <a:pt x="41" y="5"/>
                      <a:pt x="41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" y="62"/>
                      <a:pt x="6" y="62"/>
                      <a:pt x="8" y="61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10" y="22"/>
                      <a:pt x="111" y="20"/>
                      <a:pt x="112" y="17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4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1511909" y="962655"/>
              <a:ext cx="211333" cy="175476"/>
              <a:chOff x="3965790" y="1735873"/>
              <a:chExt cx="537091" cy="445963"/>
            </a:xfrm>
            <a:solidFill>
              <a:schemeClr val="accent1"/>
            </a:solidFill>
          </p:grpSpPr>
          <p:sp>
            <p:nvSpPr>
              <p:cNvPr id="318" name="Freeform 69"/>
              <p:cNvSpPr>
                <a:spLocks/>
              </p:cNvSpPr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70"/>
              <p:cNvSpPr>
                <a:spLocks/>
              </p:cNvSpPr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71"/>
              <p:cNvSpPr>
                <a:spLocks/>
              </p:cNvSpPr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72"/>
              <p:cNvSpPr>
                <a:spLocks/>
              </p:cNvSpPr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70432" y="657080"/>
              <a:ext cx="167860" cy="139302"/>
              <a:chOff x="1573074" y="959268"/>
              <a:chExt cx="426608" cy="354029"/>
            </a:xfrm>
            <a:solidFill>
              <a:schemeClr val="accent6"/>
            </a:solidFill>
          </p:grpSpPr>
          <p:sp>
            <p:nvSpPr>
              <p:cNvPr id="314" name="Freeform 73"/>
              <p:cNvSpPr>
                <a:spLocks/>
              </p:cNvSpPr>
              <p:nvPr/>
            </p:nvSpPr>
            <p:spPr bwMode="auto">
              <a:xfrm>
                <a:off x="1573074" y="1093944"/>
                <a:ext cx="291932" cy="219353"/>
              </a:xfrm>
              <a:custGeom>
                <a:avLst/>
                <a:gdLst>
                  <a:gd name="T0" fmla="*/ 59 w 362"/>
                  <a:gd name="T1" fmla="*/ 0 h 272"/>
                  <a:gd name="T2" fmla="*/ 0 w 362"/>
                  <a:gd name="T3" fmla="*/ 272 h 272"/>
                  <a:gd name="T4" fmla="*/ 362 w 362"/>
                  <a:gd name="T5" fmla="*/ 272 h 272"/>
                  <a:gd name="T6" fmla="*/ 298 w 362"/>
                  <a:gd name="T7" fmla="*/ 0 h 272"/>
                  <a:gd name="T8" fmla="*/ 59 w 362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272">
                    <a:moveTo>
                      <a:pt x="59" y="0"/>
                    </a:moveTo>
                    <a:lnTo>
                      <a:pt x="0" y="272"/>
                    </a:lnTo>
                    <a:lnTo>
                      <a:pt x="362" y="272"/>
                    </a:lnTo>
                    <a:lnTo>
                      <a:pt x="298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74"/>
              <p:cNvSpPr>
                <a:spLocks/>
              </p:cNvSpPr>
              <p:nvPr/>
            </p:nvSpPr>
            <p:spPr bwMode="auto">
              <a:xfrm>
                <a:off x="1777104" y="1063300"/>
                <a:ext cx="222578" cy="198385"/>
              </a:xfrm>
              <a:custGeom>
                <a:avLst/>
                <a:gdLst>
                  <a:gd name="T0" fmla="*/ 109 w 276"/>
                  <a:gd name="T1" fmla="*/ 246 h 246"/>
                  <a:gd name="T2" fmla="*/ 276 w 276"/>
                  <a:gd name="T3" fmla="*/ 246 h 246"/>
                  <a:gd name="T4" fmla="*/ 220 w 276"/>
                  <a:gd name="T5" fmla="*/ 0 h 246"/>
                  <a:gd name="T6" fmla="*/ 5 w 276"/>
                  <a:gd name="T7" fmla="*/ 0 h 246"/>
                  <a:gd name="T8" fmla="*/ 0 w 276"/>
                  <a:gd name="T9" fmla="*/ 22 h 246"/>
                  <a:gd name="T10" fmla="*/ 57 w 276"/>
                  <a:gd name="T11" fmla="*/ 22 h 246"/>
                  <a:gd name="T12" fmla="*/ 109 w 276"/>
                  <a:gd name="T1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46">
                    <a:moveTo>
                      <a:pt x="109" y="246"/>
                    </a:moveTo>
                    <a:lnTo>
                      <a:pt x="276" y="246"/>
                    </a:lnTo>
                    <a:lnTo>
                      <a:pt x="220" y="0"/>
                    </a:lnTo>
                    <a:lnTo>
                      <a:pt x="5" y="0"/>
                    </a:lnTo>
                    <a:lnTo>
                      <a:pt x="0" y="22"/>
                    </a:lnTo>
                    <a:lnTo>
                      <a:pt x="57" y="22"/>
                    </a:lnTo>
                    <a:lnTo>
                      <a:pt x="109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Freeform 75"/>
              <p:cNvSpPr>
                <a:spLocks/>
              </p:cNvSpPr>
              <p:nvPr/>
            </p:nvSpPr>
            <p:spPr bwMode="auto">
              <a:xfrm>
                <a:off x="1644041" y="991526"/>
                <a:ext cx="138708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7" y="0"/>
                      <a:pt x="37" y="0"/>
                    </a:cubicBezTo>
                    <a:cubicBezTo>
                      <a:pt x="57" y="0"/>
                      <a:pt x="73" y="12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76"/>
              <p:cNvSpPr>
                <a:spLocks/>
              </p:cNvSpPr>
              <p:nvPr/>
            </p:nvSpPr>
            <p:spPr bwMode="auto">
              <a:xfrm>
                <a:off x="1788394" y="959268"/>
                <a:ext cx="139515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7" y="0"/>
                      <a:pt x="37" y="0"/>
                    </a:cubicBezTo>
                    <a:cubicBezTo>
                      <a:pt x="57" y="0"/>
                      <a:pt x="73" y="11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865853" y="551096"/>
              <a:ext cx="178966" cy="233228"/>
              <a:chOff x="2323872" y="689916"/>
              <a:chExt cx="454834" cy="592736"/>
            </a:xfrm>
            <a:solidFill>
              <a:schemeClr val="accent3"/>
            </a:solidFill>
          </p:grpSpPr>
          <p:sp>
            <p:nvSpPr>
              <p:cNvPr id="312" name="Freeform 77"/>
              <p:cNvSpPr>
                <a:spLocks/>
              </p:cNvSpPr>
              <p:nvPr/>
            </p:nvSpPr>
            <p:spPr bwMode="auto">
              <a:xfrm>
                <a:off x="2323872" y="979429"/>
                <a:ext cx="454834" cy="303223"/>
              </a:xfrm>
              <a:custGeom>
                <a:avLst/>
                <a:gdLst>
                  <a:gd name="T0" fmla="*/ 239 w 239"/>
                  <a:gd name="T1" fmla="*/ 159 h 159"/>
                  <a:gd name="T2" fmla="*/ 119 w 239"/>
                  <a:gd name="T3" fmla="*/ 0 h 159"/>
                  <a:gd name="T4" fmla="*/ 0 w 239"/>
                  <a:gd name="T5" fmla="*/ 159 h 159"/>
                  <a:gd name="T6" fmla="*/ 239 w 239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159">
                    <a:moveTo>
                      <a:pt x="239" y="159"/>
                    </a:moveTo>
                    <a:cubicBezTo>
                      <a:pt x="239" y="71"/>
                      <a:pt x="185" y="0"/>
                      <a:pt x="119" y="0"/>
                    </a:cubicBezTo>
                    <a:cubicBezTo>
                      <a:pt x="53" y="0"/>
                      <a:pt x="0" y="71"/>
                      <a:pt x="0" y="159"/>
                    </a:cubicBezTo>
                    <a:lnTo>
                      <a:pt x="239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Oval 78"/>
              <p:cNvSpPr>
                <a:spLocks noChangeArrowheads="1"/>
              </p:cNvSpPr>
              <p:nvPr/>
            </p:nvSpPr>
            <p:spPr bwMode="auto">
              <a:xfrm>
                <a:off x="2413388" y="689916"/>
                <a:ext cx="268545" cy="2693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312771" y="399101"/>
              <a:ext cx="113917" cy="146917"/>
              <a:chOff x="918243" y="303630"/>
              <a:chExt cx="289513" cy="373383"/>
            </a:xfrm>
            <a:solidFill>
              <a:schemeClr val="accent3"/>
            </a:solidFill>
          </p:grpSpPr>
          <p:sp>
            <p:nvSpPr>
              <p:cNvPr id="310" name="Freeform 79"/>
              <p:cNvSpPr>
                <a:spLocks/>
              </p:cNvSpPr>
              <p:nvPr/>
            </p:nvSpPr>
            <p:spPr bwMode="auto">
              <a:xfrm>
                <a:off x="918243" y="486692"/>
                <a:ext cx="289513" cy="190321"/>
              </a:xfrm>
              <a:custGeom>
                <a:avLst/>
                <a:gdLst>
                  <a:gd name="T0" fmla="*/ 152 w 152"/>
                  <a:gd name="T1" fmla="*/ 100 h 100"/>
                  <a:gd name="T2" fmla="*/ 76 w 152"/>
                  <a:gd name="T3" fmla="*/ 0 h 100"/>
                  <a:gd name="T4" fmla="*/ 0 w 152"/>
                  <a:gd name="T5" fmla="*/ 100 h 100"/>
                  <a:gd name="T6" fmla="*/ 152 w 15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00">
                    <a:moveTo>
                      <a:pt x="152" y="100"/>
                    </a:moveTo>
                    <a:cubicBezTo>
                      <a:pt x="152" y="45"/>
                      <a:pt x="118" y="0"/>
                      <a:pt x="76" y="0"/>
                    </a:cubicBezTo>
                    <a:cubicBezTo>
                      <a:pt x="34" y="0"/>
                      <a:pt x="0" y="45"/>
                      <a:pt x="0" y="100"/>
                    </a:cubicBezTo>
                    <a:lnTo>
                      <a:pt x="152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Oval 80"/>
              <p:cNvSpPr>
                <a:spLocks noChangeArrowheads="1"/>
              </p:cNvSpPr>
              <p:nvPr/>
            </p:nvSpPr>
            <p:spPr bwMode="auto">
              <a:xfrm>
                <a:off x="974694" y="303630"/>
                <a:ext cx="170159" cy="1693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03" name="Freeform 81"/>
            <p:cNvSpPr>
              <a:spLocks noEditPoints="1"/>
            </p:cNvSpPr>
            <p:nvPr/>
          </p:nvSpPr>
          <p:spPr bwMode="auto">
            <a:xfrm>
              <a:off x="1177775" y="467324"/>
              <a:ext cx="184995" cy="178967"/>
            </a:xfrm>
            <a:custGeom>
              <a:avLst/>
              <a:gdLst>
                <a:gd name="T0" fmla="*/ 210 w 247"/>
                <a:gd name="T1" fmla="*/ 176 h 239"/>
                <a:gd name="T2" fmla="*/ 157 w 247"/>
                <a:gd name="T3" fmla="*/ 196 h 239"/>
                <a:gd name="T4" fmla="*/ 142 w 247"/>
                <a:gd name="T5" fmla="*/ 187 h 239"/>
                <a:gd name="T6" fmla="*/ 120 w 247"/>
                <a:gd name="T7" fmla="*/ 189 h 239"/>
                <a:gd name="T8" fmla="*/ 97 w 247"/>
                <a:gd name="T9" fmla="*/ 194 h 239"/>
                <a:gd name="T10" fmla="*/ 65 w 247"/>
                <a:gd name="T11" fmla="*/ 176 h 239"/>
                <a:gd name="T12" fmla="*/ 62 w 247"/>
                <a:gd name="T13" fmla="*/ 129 h 239"/>
                <a:gd name="T14" fmla="*/ 100 w 247"/>
                <a:gd name="T15" fmla="*/ 68 h 239"/>
                <a:gd name="T16" fmla="*/ 146 w 247"/>
                <a:gd name="T17" fmla="*/ 52 h 239"/>
                <a:gd name="T18" fmla="*/ 165 w 247"/>
                <a:gd name="T19" fmla="*/ 62 h 239"/>
                <a:gd name="T20" fmla="*/ 181 w 247"/>
                <a:gd name="T21" fmla="*/ 58 h 239"/>
                <a:gd name="T22" fmla="*/ 168 w 247"/>
                <a:gd name="T23" fmla="*/ 154 h 239"/>
                <a:gd name="T24" fmla="*/ 163 w 247"/>
                <a:gd name="T25" fmla="*/ 172 h 239"/>
                <a:gd name="T26" fmla="*/ 170 w 247"/>
                <a:gd name="T27" fmla="*/ 179 h 239"/>
                <a:gd name="T28" fmla="*/ 213 w 247"/>
                <a:gd name="T29" fmla="*/ 153 h 239"/>
                <a:gd name="T30" fmla="*/ 206 w 247"/>
                <a:gd name="T31" fmla="*/ 40 h 239"/>
                <a:gd name="T32" fmla="*/ 143 w 247"/>
                <a:gd name="T33" fmla="*/ 17 h 239"/>
                <a:gd name="T34" fmla="*/ 133 w 247"/>
                <a:gd name="T35" fmla="*/ 17 h 239"/>
                <a:gd name="T36" fmla="*/ 21 w 247"/>
                <a:gd name="T37" fmla="*/ 133 h 239"/>
                <a:gd name="T38" fmla="*/ 125 w 247"/>
                <a:gd name="T39" fmla="*/ 223 h 239"/>
                <a:gd name="T40" fmla="*/ 216 w 247"/>
                <a:gd name="T41" fmla="*/ 193 h 239"/>
                <a:gd name="T42" fmla="*/ 180 w 247"/>
                <a:gd name="T43" fmla="*/ 228 h 239"/>
                <a:gd name="T44" fmla="*/ 38 w 247"/>
                <a:gd name="T45" fmla="*/ 211 h 239"/>
                <a:gd name="T46" fmla="*/ 37 w 247"/>
                <a:gd name="T47" fmla="*/ 45 h 239"/>
                <a:gd name="T48" fmla="*/ 215 w 247"/>
                <a:gd name="T49" fmla="*/ 27 h 239"/>
                <a:gd name="T50" fmla="*/ 242 w 247"/>
                <a:gd name="T51" fmla="*/ 130 h 239"/>
                <a:gd name="T52" fmla="*/ 145 w 247"/>
                <a:gd name="T53" fmla="*/ 65 h 239"/>
                <a:gd name="T54" fmla="*/ 95 w 247"/>
                <a:gd name="T55" fmla="*/ 116 h 239"/>
                <a:gd name="T56" fmla="*/ 83 w 247"/>
                <a:gd name="T57" fmla="*/ 161 h 239"/>
                <a:gd name="T58" fmla="*/ 93 w 247"/>
                <a:gd name="T59" fmla="*/ 179 h 239"/>
                <a:gd name="T60" fmla="*/ 136 w 247"/>
                <a:gd name="T61" fmla="*/ 158 h 239"/>
                <a:gd name="T62" fmla="*/ 149 w 247"/>
                <a:gd name="T63" fmla="*/ 132 h 239"/>
                <a:gd name="T64" fmla="*/ 164 w 247"/>
                <a:gd name="T65" fmla="*/ 85 h 239"/>
                <a:gd name="T66" fmla="*/ 153 w 247"/>
                <a:gd name="T67" fmla="*/ 6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239">
                  <a:moveTo>
                    <a:pt x="242" y="130"/>
                  </a:moveTo>
                  <a:cubicBezTo>
                    <a:pt x="236" y="148"/>
                    <a:pt x="226" y="163"/>
                    <a:pt x="210" y="176"/>
                  </a:cubicBezTo>
                  <a:cubicBezTo>
                    <a:pt x="195" y="190"/>
                    <a:pt x="179" y="197"/>
                    <a:pt x="163" y="197"/>
                  </a:cubicBezTo>
                  <a:cubicBezTo>
                    <a:pt x="157" y="196"/>
                    <a:pt x="157" y="196"/>
                    <a:pt x="157" y="196"/>
                  </a:cubicBezTo>
                  <a:cubicBezTo>
                    <a:pt x="156" y="196"/>
                    <a:pt x="153" y="196"/>
                    <a:pt x="150" y="195"/>
                  </a:cubicBezTo>
                  <a:cubicBezTo>
                    <a:pt x="147" y="194"/>
                    <a:pt x="144" y="191"/>
                    <a:pt x="142" y="187"/>
                  </a:cubicBezTo>
                  <a:cubicBezTo>
                    <a:pt x="139" y="176"/>
                    <a:pt x="139" y="176"/>
                    <a:pt x="139" y="176"/>
                  </a:cubicBezTo>
                  <a:cubicBezTo>
                    <a:pt x="133" y="181"/>
                    <a:pt x="126" y="186"/>
                    <a:pt x="120" y="189"/>
                  </a:cubicBezTo>
                  <a:cubicBezTo>
                    <a:pt x="116" y="190"/>
                    <a:pt x="113" y="191"/>
                    <a:pt x="109" y="192"/>
                  </a:cubicBezTo>
                  <a:cubicBezTo>
                    <a:pt x="105" y="193"/>
                    <a:pt x="101" y="194"/>
                    <a:pt x="97" y="194"/>
                  </a:cubicBezTo>
                  <a:cubicBezTo>
                    <a:pt x="92" y="194"/>
                    <a:pt x="86" y="193"/>
                    <a:pt x="81" y="191"/>
                  </a:cubicBezTo>
                  <a:cubicBezTo>
                    <a:pt x="73" y="188"/>
                    <a:pt x="68" y="183"/>
                    <a:pt x="65" y="176"/>
                  </a:cubicBezTo>
                  <a:cubicBezTo>
                    <a:pt x="61" y="169"/>
                    <a:pt x="59" y="161"/>
                    <a:pt x="59" y="151"/>
                  </a:cubicBezTo>
                  <a:cubicBezTo>
                    <a:pt x="59" y="143"/>
                    <a:pt x="60" y="136"/>
                    <a:pt x="62" y="129"/>
                  </a:cubicBezTo>
                  <a:cubicBezTo>
                    <a:pt x="64" y="122"/>
                    <a:pt x="67" y="115"/>
                    <a:pt x="70" y="109"/>
                  </a:cubicBezTo>
                  <a:cubicBezTo>
                    <a:pt x="79" y="92"/>
                    <a:pt x="89" y="78"/>
                    <a:pt x="100" y="68"/>
                  </a:cubicBezTo>
                  <a:cubicBezTo>
                    <a:pt x="113" y="58"/>
                    <a:pt x="126" y="52"/>
                    <a:pt x="139" y="52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50" y="53"/>
                    <a:pt x="150" y="53"/>
                    <a:pt x="150" y="53"/>
                  </a:cubicBezTo>
                  <a:cubicBezTo>
                    <a:pt x="156" y="55"/>
                    <a:pt x="160" y="57"/>
                    <a:pt x="165" y="62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168" y="154"/>
                    <a:pt x="168" y="154"/>
                    <a:pt x="168" y="15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63" y="167"/>
                    <a:pt x="163" y="170"/>
                    <a:pt x="163" y="172"/>
                  </a:cubicBezTo>
                  <a:cubicBezTo>
                    <a:pt x="163" y="175"/>
                    <a:pt x="164" y="177"/>
                    <a:pt x="166" y="178"/>
                  </a:cubicBezTo>
                  <a:cubicBezTo>
                    <a:pt x="170" y="179"/>
                    <a:pt x="170" y="179"/>
                    <a:pt x="170" y="179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86" y="179"/>
                    <a:pt x="200" y="170"/>
                    <a:pt x="213" y="153"/>
                  </a:cubicBezTo>
                  <a:cubicBezTo>
                    <a:pt x="226" y="135"/>
                    <a:pt x="233" y="116"/>
                    <a:pt x="233" y="96"/>
                  </a:cubicBezTo>
                  <a:cubicBezTo>
                    <a:pt x="233" y="74"/>
                    <a:pt x="224" y="55"/>
                    <a:pt x="206" y="40"/>
                  </a:cubicBezTo>
                  <a:cubicBezTo>
                    <a:pt x="197" y="32"/>
                    <a:pt x="187" y="26"/>
                    <a:pt x="177" y="22"/>
                  </a:cubicBezTo>
                  <a:cubicBezTo>
                    <a:pt x="166" y="19"/>
                    <a:pt x="155" y="17"/>
                    <a:pt x="143" y="17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02" y="19"/>
                    <a:pt x="76" y="32"/>
                    <a:pt x="54" y="55"/>
                  </a:cubicBezTo>
                  <a:cubicBezTo>
                    <a:pt x="32" y="78"/>
                    <a:pt x="21" y="104"/>
                    <a:pt x="21" y="133"/>
                  </a:cubicBezTo>
                  <a:cubicBezTo>
                    <a:pt x="21" y="159"/>
                    <a:pt x="30" y="181"/>
                    <a:pt x="48" y="197"/>
                  </a:cubicBezTo>
                  <a:cubicBezTo>
                    <a:pt x="67" y="214"/>
                    <a:pt x="93" y="223"/>
                    <a:pt x="125" y="223"/>
                  </a:cubicBezTo>
                  <a:cubicBezTo>
                    <a:pt x="146" y="223"/>
                    <a:pt x="166" y="219"/>
                    <a:pt x="184" y="211"/>
                  </a:cubicBezTo>
                  <a:cubicBezTo>
                    <a:pt x="193" y="208"/>
                    <a:pt x="203" y="201"/>
                    <a:pt x="216" y="193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10" y="212"/>
                    <a:pt x="195" y="222"/>
                    <a:pt x="180" y="228"/>
                  </a:cubicBezTo>
                  <a:cubicBezTo>
                    <a:pt x="163" y="236"/>
                    <a:pt x="144" y="239"/>
                    <a:pt x="125" y="239"/>
                  </a:cubicBezTo>
                  <a:cubicBezTo>
                    <a:pt x="91" y="239"/>
                    <a:pt x="62" y="230"/>
                    <a:pt x="38" y="211"/>
                  </a:cubicBezTo>
                  <a:cubicBezTo>
                    <a:pt x="13" y="191"/>
                    <a:pt x="0" y="165"/>
                    <a:pt x="0" y="135"/>
                  </a:cubicBezTo>
                  <a:cubicBezTo>
                    <a:pt x="0" y="103"/>
                    <a:pt x="12" y="73"/>
                    <a:pt x="37" y="45"/>
                  </a:cubicBezTo>
                  <a:cubicBezTo>
                    <a:pt x="64" y="15"/>
                    <a:pt x="96" y="0"/>
                    <a:pt x="134" y="0"/>
                  </a:cubicBezTo>
                  <a:cubicBezTo>
                    <a:pt x="166" y="0"/>
                    <a:pt x="193" y="9"/>
                    <a:pt x="215" y="27"/>
                  </a:cubicBezTo>
                  <a:cubicBezTo>
                    <a:pt x="236" y="45"/>
                    <a:pt x="247" y="68"/>
                    <a:pt x="247" y="97"/>
                  </a:cubicBezTo>
                  <a:cubicBezTo>
                    <a:pt x="247" y="107"/>
                    <a:pt x="245" y="119"/>
                    <a:pt x="242" y="130"/>
                  </a:cubicBezTo>
                  <a:close/>
                  <a:moveTo>
                    <a:pt x="153" y="66"/>
                  </a:moveTo>
                  <a:cubicBezTo>
                    <a:pt x="150" y="65"/>
                    <a:pt x="148" y="65"/>
                    <a:pt x="145" y="65"/>
                  </a:cubicBezTo>
                  <a:cubicBezTo>
                    <a:pt x="137" y="65"/>
                    <a:pt x="127" y="70"/>
                    <a:pt x="117" y="81"/>
                  </a:cubicBezTo>
                  <a:cubicBezTo>
                    <a:pt x="109" y="91"/>
                    <a:pt x="102" y="102"/>
                    <a:pt x="95" y="116"/>
                  </a:cubicBezTo>
                  <a:cubicBezTo>
                    <a:pt x="92" y="124"/>
                    <a:pt x="89" y="132"/>
                    <a:pt x="87" y="139"/>
                  </a:cubicBezTo>
                  <a:cubicBezTo>
                    <a:pt x="84" y="148"/>
                    <a:pt x="83" y="155"/>
                    <a:pt x="83" y="161"/>
                  </a:cubicBezTo>
                  <a:cubicBezTo>
                    <a:pt x="83" y="165"/>
                    <a:pt x="84" y="169"/>
                    <a:pt x="85" y="172"/>
                  </a:cubicBezTo>
                  <a:cubicBezTo>
                    <a:pt x="87" y="175"/>
                    <a:pt x="89" y="177"/>
                    <a:pt x="93" y="179"/>
                  </a:cubicBezTo>
                  <a:cubicBezTo>
                    <a:pt x="97" y="181"/>
                    <a:pt x="101" y="182"/>
                    <a:pt x="105" y="182"/>
                  </a:cubicBezTo>
                  <a:cubicBezTo>
                    <a:pt x="116" y="182"/>
                    <a:pt x="127" y="174"/>
                    <a:pt x="136" y="158"/>
                  </a:cubicBezTo>
                  <a:cubicBezTo>
                    <a:pt x="137" y="156"/>
                    <a:pt x="139" y="153"/>
                    <a:pt x="141" y="149"/>
                  </a:cubicBezTo>
                  <a:cubicBezTo>
                    <a:pt x="143" y="145"/>
                    <a:pt x="146" y="139"/>
                    <a:pt x="149" y="132"/>
                  </a:cubicBezTo>
                  <a:cubicBezTo>
                    <a:pt x="153" y="124"/>
                    <a:pt x="157" y="116"/>
                    <a:pt x="159" y="109"/>
                  </a:cubicBezTo>
                  <a:cubicBezTo>
                    <a:pt x="162" y="99"/>
                    <a:pt x="164" y="92"/>
                    <a:pt x="164" y="85"/>
                  </a:cubicBezTo>
                  <a:cubicBezTo>
                    <a:pt x="164" y="80"/>
                    <a:pt x="163" y="77"/>
                    <a:pt x="161" y="73"/>
                  </a:cubicBezTo>
                  <a:cubicBezTo>
                    <a:pt x="160" y="70"/>
                    <a:pt x="157" y="68"/>
                    <a:pt x="153" y="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82"/>
            <p:cNvSpPr>
              <a:spLocks noEditPoints="1"/>
            </p:cNvSpPr>
            <p:nvPr/>
          </p:nvSpPr>
          <p:spPr bwMode="auto">
            <a:xfrm>
              <a:off x="1066080" y="70044"/>
              <a:ext cx="145966" cy="140889"/>
            </a:xfrm>
            <a:custGeom>
              <a:avLst/>
              <a:gdLst>
                <a:gd name="T0" fmla="*/ 166 w 195"/>
                <a:gd name="T1" fmla="*/ 139 h 188"/>
                <a:gd name="T2" fmla="*/ 124 w 195"/>
                <a:gd name="T3" fmla="*/ 155 h 188"/>
                <a:gd name="T4" fmla="*/ 112 w 195"/>
                <a:gd name="T5" fmla="*/ 147 h 188"/>
                <a:gd name="T6" fmla="*/ 95 w 195"/>
                <a:gd name="T7" fmla="*/ 149 h 188"/>
                <a:gd name="T8" fmla="*/ 77 w 195"/>
                <a:gd name="T9" fmla="*/ 153 h 188"/>
                <a:gd name="T10" fmla="*/ 51 w 195"/>
                <a:gd name="T11" fmla="*/ 139 h 188"/>
                <a:gd name="T12" fmla="*/ 49 w 195"/>
                <a:gd name="T13" fmla="*/ 102 h 188"/>
                <a:gd name="T14" fmla="*/ 79 w 195"/>
                <a:gd name="T15" fmla="*/ 54 h 188"/>
                <a:gd name="T16" fmla="*/ 115 w 195"/>
                <a:gd name="T17" fmla="*/ 41 h 188"/>
                <a:gd name="T18" fmla="*/ 130 w 195"/>
                <a:gd name="T19" fmla="*/ 49 h 188"/>
                <a:gd name="T20" fmla="*/ 143 w 195"/>
                <a:gd name="T21" fmla="*/ 46 h 188"/>
                <a:gd name="T22" fmla="*/ 132 w 195"/>
                <a:gd name="T23" fmla="*/ 121 h 188"/>
                <a:gd name="T24" fmla="*/ 129 w 195"/>
                <a:gd name="T25" fmla="*/ 135 h 188"/>
                <a:gd name="T26" fmla="*/ 134 w 195"/>
                <a:gd name="T27" fmla="*/ 141 h 188"/>
                <a:gd name="T28" fmla="*/ 168 w 195"/>
                <a:gd name="T29" fmla="*/ 120 h 188"/>
                <a:gd name="T30" fmla="*/ 162 w 195"/>
                <a:gd name="T31" fmla="*/ 31 h 188"/>
                <a:gd name="T32" fmla="*/ 113 w 195"/>
                <a:gd name="T33" fmla="*/ 13 h 188"/>
                <a:gd name="T34" fmla="*/ 105 w 195"/>
                <a:gd name="T35" fmla="*/ 13 h 188"/>
                <a:gd name="T36" fmla="*/ 17 w 195"/>
                <a:gd name="T37" fmla="*/ 105 h 188"/>
                <a:gd name="T38" fmla="*/ 99 w 195"/>
                <a:gd name="T39" fmla="*/ 176 h 188"/>
                <a:gd name="T40" fmla="*/ 170 w 195"/>
                <a:gd name="T41" fmla="*/ 152 h 188"/>
                <a:gd name="T42" fmla="*/ 142 w 195"/>
                <a:gd name="T43" fmla="*/ 180 h 188"/>
                <a:gd name="T44" fmla="*/ 30 w 195"/>
                <a:gd name="T45" fmla="*/ 166 h 188"/>
                <a:gd name="T46" fmla="*/ 29 w 195"/>
                <a:gd name="T47" fmla="*/ 36 h 188"/>
                <a:gd name="T48" fmla="*/ 169 w 195"/>
                <a:gd name="T49" fmla="*/ 22 h 188"/>
                <a:gd name="T50" fmla="*/ 191 w 195"/>
                <a:gd name="T51" fmla="*/ 103 h 188"/>
                <a:gd name="T52" fmla="*/ 115 w 195"/>
                <a:gd name="T53" fmla="*/ 51 h 188"/>
                <a:gd name="T54" fmla="*/ 75 w 195"/>
                <a:gd name="T55" fmla="*/ 92 h 188"/>
                <a:gd name="T56" fmla="*/ 66 w 195"/>
                <a:gd name="T57" fmla="*/ 127 h 188"/>
                <a:gd name="T58" fmla="*/ 74 w 195"/>
                <a:gd name="T59" fmla="*/ 141 h 188"/>
                <a:gd name="T60" fmla="*/ 107 w 195"/>
                <a:gd name="T61" fmla="*/ 124 h 188"/>
                <a:gd name="T62" fmla="*/ 118 w 195"/>
                <a:gd name="T63" fmla="*/ 104 h 188"/>
                <a:gd name="T64" fmla="*/ 129 w 195"/>
                <a:gd name="T65" fmla="*/ 67 h 188"/>
                <a:gd name="T66" fmla="*/ 121 w 195"/>
                <a:gd name="T67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" h="188">
                  <a:moveTo>
                    <a:pt x="191" y="103"/>
                  </a:moveTo>
                  <a:cubicBezTo>
                    <a:pt x="186" y="116"/>
                    <a:pt x="178" y="128"/>
                    <a:pt x="166" y="139"/>
                  </a:cubicBezTo>
                  <a:cubicBezTo>
                    <a:pt x="153" y="150"/>
                    <a:pt x="141" y="155"/>
                    <a:pt x="129" y="155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3" y="155"/>
                    <a:pt x="121" y="154"/>
                    <a:pt x="118" y="153"/>
                  </a:cubicBezTo>
                  <a:cubicBezTo>
                    <a:pt x="116" y="153"/>
                    <a:pt x="114" y="151"/>
                    <a:pt x="112" y="147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5" y="143"/>
                    <a:pt x="100" y="146"/>
                    <a:pt x="95" y="149"/>
                  </a:cubicBezTo>
                  <a:cubicBezTo>
                    <a:pt x="92" y="150"/>
                    <a:pt x="89" y="151"/>
                    <a:pt x="86" y="152"/>
                  </a:cubicBezTo>
                  <a:cubicBezTo>
                    <a:pt x="83" y="152"/>
                    <a:pt x="80" y="153"/>
                    <a:pt x="77" y="153"/>
                  </a:cubicBezTo>
                  <a:cubicBezTo>
                    <a:pt x="73" y="153"/>
                    <a:pt x="68" y="152"/>
                    <a:pt x="64" y="150"/>
                  </a:cubicBezTo>
                  <a:cubicBezTo>
                    <a:pt x="58" y="148"/>
                    <a:pt x="54" y="144"/>
                    <a:pt x="51" y="139"/>
                  </a:cubicBezTo>
                  <a:cubicBezTo>
                    <a:pt x="48" y="133"/>
                    <a:pt x="47" y="127"/>
                    <a:pt x="47" y="119"/>
                  </a:cubicBezTo>
                  <a:cubicBezTo>
                    <a:pt x="47" y="113"/>
                    <a:pt x="48" y="107"/>
                    <a:pt x="49" y="102"/>
                  </a:cubicBezTo>
                  <a:cubicBezTo>
                    <a:pt x="51" y="96"/>
                    <a:pt x="53" y="91"/>
                    <a:pt x="56" y="86"/>
                  </a:cubicBezTo>
                  <a:cubicBezTo>
                    <a:pt x="62" y="72"/>
                    <a:pt x="70" y="62"/>
                    <a:pt x="79" y="54"/>
                  </a:cubicBezTo>
                  <a:cubicBezTo>
                    <a:pt x="89" y="46"/>
                    <a:pt x="99" y="41"/>
                    <a:pt x="110" y="41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3" y="43"/>
                    <a:pt x="127" y="45"/>
                    <a:pt x="130" y="49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29" y="131"/>
                    <a:pt x="129" y="134"/>
                    <a:pt x="129" y="135"/>
                  </a:cubicBezTo>
                  <a:cubicBezTo>
                    <a:pt x="129" y="138"/>
                    <a:pt x="129" y="140"/>
                    <a:pt x="131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47" y="141"/>
                    <a:pt x="157" y="134"/>
                    <a:pt x="168" y="120"/>
                  </a:cubicBezTo>
                  <a:cubicBezTo>
                    <a:pt x="178" y="107"/>
                    <a:pt x="183" y="92"/>
                    <a:pt x="183" y="76"/>
                  </a:cubicBezTo>
                  <a:cubicBezTo>
                    <a:pt x="183" y="58"/>
                    <a:pt x="176" y="43"/>
                    <a:pt x="162" y="31"/>
                  </a:cubicBezTo>
                  <a:cubicBezTo>
                    <a:pt x="155" y="25"/>
                    <a:pt x="148" y="21"/>
                    <a:pt x="139" y="18"/>
                  </a:cubicBezTo>
                  <a:cubicBezTo>
                    <a:pt x="131" y="15"/>
                    <a:pt x="122" y="13"/>
                    <a:pt x="113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81" y="16"/>
                    <a:pt x="60" y="26"/>
                    <a:pt x="43" y="44"/>
                  </a:cubicBezTo>
                  <a:cubicBezTo>
                    <a:pt x="26" y="62"/>
                    <a:pt x="17" y="82"/>
                    <a:pt x="17" y="105"/>
                  </a:cubicBezTo>
                  <a:cubicBezTo>
                    <a:pt x="17" y="126"/>
                    <a:pt x="24" y="142"/>
                    <a:pt x="38" y="155"/>
                  </a:cubicBezTo>
                  <a:cubicBezTo>
                    <a:pt x="53" y="169"/>
                    <a:pt x="73" y="176"/>
                    <a:pt x="99" y="176"/>
                  </a:cubicBezTo>
                  <a:cubicBezTo>
                    <a:pt x="115" y="176"/>
                    <a:pt x="131" y="173"/>
                    <a:pt x="145" y="166"/>
                  </a:cubicBezTo>
                  <a:cubicBezTo>
                    <a:pt x="152" y="164"/>
                    <a:pt x="160" y="159"/>
                    <a:pt x="170" y="152"/>
                  </a:cubicBezTo>
                  <a:cubicBezTo>
                    <a:pt x="178" y="157"/>
                    <a:pt x="178" y="157"/>
                    <a:pt x="178" y="157"/>
                  </a:cubicBezTo>
                  <a:cubicBezTo>
                    <a:pt x="166" y="167"/>
                    <a:pt x="154" y="175"/>
                    <a:pt x="142" y="180"/>
                  </a:cubicBezTo>
                  <a:cubicBezTo>
                    <a:pt x="128" y="185"/>
                    <a:pt x="114" y="188"/>
                    <a:pt x="98" y="188"/>
                  </a:cubicBezTo>
                  <a:cubicBezTo>
                    <a:pt x="72" y="188"/>
                    <a:pt x="49" y="181"/>
                    <a:pt x="30" y="166"/>
                  </a:cubicBezTo>
                  <a:cubicBezTo>
                    <a:pt x="10" y="150"/>
                    <a:pt x="0" y="130"/>
                    <a:pt x="0" y="106"/>
                  </a:cubicBezTo>
                  <a:cubicBezTo>
                    <a:pt x="0" y="81"/>
                    <a:pt x="10" y="58"/>
                    <a:pt x="29" y="36"/>
                  </a:cubicBezTo>
                  <a:cubicBezTo>
                    <a:pt x="51" y="12"/>
                    <a:pt x="76" y="0"/>
                    <a:pt x="105" y="0"/>
                  </a:cubicBezTo>
                  <a:cubicBezTo>
                    <a:pt x="131" y="0"/>
                    <a:pt x="152" y="8"/>
                    <a:pt x="169" y="22"/>
                  </a:cubicBezTo>
                  <a:cubicBezTo>
                    <a:pt x="186" y="36"/>
                    <a:pt x="195" y="54"/>
                    <a:pt x="195" y="76"/>
                  </a:cubicBezTo>
                  <a:cubicBezTo>
                    <a:pt x="195" y="85"/>
                    <a:pt x="193" y="94"/>
                    <a:pt x="191" y="103"/>
                  </a:cubicBezTo>
                  <a:close/>
                  <a:moveTo>
                    <a:pt x="121" y="52"/>
                  </a:moveTo>
                  <a:cubicBezTo>
                    <a:pt x="119" y="51"/>
                    <a:pt x="117" y="51"/>
                    <a:pt x="115" y="51"/>
                  </a:cubicBezTo>
                  <a:cubicBezTo>
                    <a:pt x="108" y="51"/>
                    <a:pt x="101" y="55"/>
                    <a:pt x="93" y="64"/>
                  </a:cubicBezTo>
                  <a:cubicBezTo>
                    <a:pt x="86" y="72"/>
                    <a:pt x="80" y="81"/>
                    <a:pt x="75" y="92"/>
                  </a:cubicBezTo>
                  <a:cubicBezTo>
                    <a:pt x="73" y="98"/>
                    <a:pt x="71" y="104"/>
                    <a:pt x="69" y="109"/>
                  </a:cubicBezTo>
                  <a:cubicBezTo>
                    <a:pt x="67" y="116"/>
                    <a:pt x="66" y="122"/>
                    <a:pt x="66" y="127"/>
                  </a:cubicBezTo>
                  <a:cubicBezTo>
                    <a:pt x="66" y="130"/>
                    <a:pt x="66" y="133"/>
                    <a:pt x="67" y="136"/>
                  </a:cubicBezTo>
                  <a:cubicBezTo>
                    <a:pt x="69" y="138"/>
                    <a:pt x="71" y="140"/>
                    <a:pt x="74" y="141"/>
                  </a:cubicBezTo>
                  <a:cubicBezTo>
                    <a:pt x="77" y="142"/>
                    <a:pt x="80" y="143"/>
                    <a:pt x="83" y="143"/>
                  </a:cubicBezTo>
                  <a:cubicBezTo>
                    <a:pt x="92" y="143"/>
                    <a:pt x="100" y="137"/>
                    <a:pt x="107" y="124"/>
                  </a:cubicBezTo>
                  <a:cubicBezTo>
                    <a:pt x="108" y="123"/>
                    <a:pt x="109" y="121"/>
                    <a:pt x="111" y="118"/>
                  </a:cubicBezTo>
                  <a:cubicBezTo>
                    <a:pt x="113" y="114"/>
                    <a:pt x="115" y="110"/>
                    <a:pt x="118" y="104"/>
                  </a:cubicBezTo>
                  <a:cubicBezTo>
                    <a:pt x="121" y="98"/>
                    <a:pt x="124" y="92"/>
                    <a:pt x="126" y="86"/>
                  </a:cubicBezTo>
                  <a:cubicBezTo>
                    <a:pt x="128" y="78"/>
                    <a:pt x="129" y="72"/>
                    <a:pt x="129" y="67"/>
                  </a:cubicBezTo>
                  <a:cubicBezTo>
                    <a:pt x="129" y="63"/>
                    <a:pt x="129" y="60"/>
                    <a:pt x="127" y="58"/>
                  </a:cubicBezTo>
                  <a:cubicBezTo>
                    <a:pt x="126" y="55"/>
                    <a:pt x="124" y="54"/>
                    <a:pt x="121" y="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845545" y="1246019"/>
              <a:ext cx="275113" cy="232276"/>
              <a:chOff x="2272260" y="2456027"/>
              <a:chExt cx="699186" cy="590317"/>
            </a:xfrm>
            <a:solidFill>
              <a:schemeClr val="accent3"/>
            </a:solidFill>
          </p:grpSpPr>
          <p:sp>
            <p:nvSpPr>
              <p:cNvPr id="306" name="Freeform 83"/>
              <p:cNvSpPr>
                <a:spLocks/>
              </p:cNvSpPr>
              <p:nvPr/>
            </p:nvSpPr>
            <p:spPr bwMode="auto">
              <a:xfrm>
                <a:off x="2272260" y="2743928"/>
                <a:ext cx="455640" cy="302416"/>
              </a:xfrm>
              <a:custGeom>
                <a:avLst/>
                <a:gdLst>
                  <a:gd name="T0" fmla="*/ 239 w 239"/>
                  <a:gd name="T1" fmla="*/ 159 h 159"/>
                  <a:gd name="T2" fmla="*/ 120 w 239"/>
                  <a:gd name="T3" fmla="*/ 0 h 159"/>
                  <a:gd name="T4" fmla="*/ 0 w 239"/>
                  <a:gd name="T5" fmla="*/ 159 h 159"/>
                  <a:gd name="T6" fmla="*/ 239 w 239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159">
                    <a:moveTo>
                      <a:pt x="239" y="159"/>
                    </a:moveTo>
                    <a:cubicBezTo>
                      <a:pt x="239" y="71"/>
                      <a:pt x="186" y="0"/>
                      <a:pt x="120" y="0"/>
                    </a:cubicBezTo>
                    <a:cubicBezTo>
                      <a:pt x="54" y="0"/>
                      <a:pt x="0" y="71"/>
                      <a:pt x="0" y="159"/>
                    </a:cubicBezTo>
                    <a:lnTo>
                      <a:pt x="239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Oval 84"/>
              <p:cNvSpPr>
                <a:spLocks noChangeArrowheads="1"/>
              </p:cNvSpPr>
              <p:nvPr/>
            </p:nvSpPr>
            <p:spPr bwMode="auto">
              <a:xfrm>
                <a:off x="2363388" y="2456027"/>
                <a:ext cx="266933" cy="266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85"/>
              <p:cNvSpPr>
                <a:spLocks/>
              </p:cNvSpPr>
              <p:nvPr/>
            </p:nvSpPr>
            <p:spPr bwMode="auto">
              <a:xfrm>
                <a:off x="2659353" y="2743928"/>
                <a:ext cx="312093" cy="302416"/>
              </a:xfrm>
              <a:custGeom>
                <a:avLst/>
                <a:gdLst>
                  <a:gd name="T0" fmla="*/ 45 w 164"/>
                  <a:gd name="T1" fmla="*/ 0 h 159"/>
                  <a:gd name="T2" fmla="*/ 0 w 164"/>
                  <a:gd name="T3" fmla="*/ 11 h 159"/>
                  <a:gd name="T4" fmla="*/ 76 w 164"/>
                  <a:gd name="T5" fmla="*/ 159 h 159"/>
                  <a:gd name="T6" fmla="*/ 164 w 164"/>
                  <a:gd name="T7" fmla="*/ 159 h 159"/>
                  <a:gd name="T8" fmla="*/ 45 w 164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59">
                    <a:moveTo>
                      <a:pt x="45" y="0"/>
                    </a:moveTo>
                    <a:cubicBezTo>
                      <a:pt x="29" y="0"/>
                      <a:pt x="14" y="4"/>
                      <a:pt x="0" y="11"/>
                    </a:cubicBezTo>
                    <a:cubicBezTo>
                      <a:pt x="45" y="35"/>
                      <a:pt x="76" y="92"/>
                      <a:pt x="76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64" y="71"/>
                      <a:pt x="111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86"/>
              <p:cNvSpPr>
                <a:spLocks/>
              </p:cNvSpPr>
              <p:nvPr/>
            </p:nvSpPr>
            <p:spPr bwMode="auto">
              <a:xfrm>
                <a:off x="2656933" y="2456027"/>
                <a:ext cx="217740" cy="266933"/>
              </a:xfrm>
              <a:custGeom>
                <a:avLst/>
                <a:gdLst>
                  <a:gd name="T0" fmla="*/ 26 w 114"/>
                  <a:gd name="T1" fmla="*/ 70 h 140"/>
                  <a:gd name="T2" fmla="*/ 0 w 114"/>
                  <a:gd name="T3" fmla="*/ 124 h 140"/>
                  <a:gd name="T4" fmla="*/ 44 w 114"/>
                  <a:gd name="T5" fmla="*/ 140 h 140"/>
                  <a:gd name="T6" fmla="*/ 114 w 114"/>
                  <a:gd name="T7" fmla="*/ 70 h 140"/>
                  <a:gd name="T8" fmla="*/ 44 w 114"/>
                  <a:gd name="T9" fmla="*/ 0 h 140"/>
                  <a:gd name="T10" fmla="*/ 0 w 114"/>
                  <a:gd name="T11" fmla="*/ 15 h 140"/>
                  <a:gd name="T12" fmla="*/ 26 w 114"/>
                  <a:gd name="T13" fmla="*/ 7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40">
                    <a:moveTo>
                      <a:pt x="26" y="70"/>
                    </a:moveTo>
                    <a:cubicBezTo>
                      <a:pt x="26" y="92"/>
                      <a:pt x="16" y="111"/>
                      <a:pt x="0" y="124"/>
                    </a:cubicBezTo>
                    <a:cubicBezTo>
                      <a:pt x="12" y="134"/>
                      <a:pt x="27" y="140"/>
                      <a:pt x="44" y="140"/>
                    </a:cubicBezTo>
                    <a:cubicBezTo>
                      <a:pt x="83" y="140"/>
                      <a:pt x="114" y="108"/>
                      <a:pt x="114" y="70"/>
                    </a:cubicBezTo>
                    <a:cubicBezTo>
                      <a:pt x="114" y="31"/>
                      <a:pt x="83" y="0"/>
                      <a:pt x="44" y="0"/>
                    </a:cubicBezTo>
                    <a:cubicBezTo>
                      <a:pt x="27" y="0"/>
                      <a:pt x="12" y="5"/>
                      <a:pt x="0" y="15"/>
                    </a:cubicBezTo>
                    <a:cubicBezTo>
                      <a:pt x="16" y="28"/>
                      <a:pt x="26" y="48"/>
                      <a:pt x="2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7868241" y="4401714"/>
              <a:ext cx="281190" cy="220835"/>
              <a:chOff x="3239991" y="2406834"/>
              <a:chExt cx="649993" cy="510479"/>
            </a:xfrm>
          </p:grpSpPr>
          <p:sp>
            <p:nvSpPr>
              <p:cNvPr id="435" name="Freeform 29"/>
              <p:cNvSpPr>
                <a:spLocks/>
              </p:cNvSpPr>
              <p:nvPr/>
            </p:nvSpPr>
            <p:spPr bwMode="auto">
              <a:xfrm>
                <a:off x="3239991" y="2448769"/>
                <a:ext cx="455640" cy="468544"/>
              </a:xfrm>
              <a:custGeom>
                <a:avLst/>
                <a:gdLst>
                  <a:gd name="T0" fmla="*/ 190 w 239"/>
                  <a:gd name="T1" fmla="*/ 0 h 246"/>
                  <a:gd name="T2" fmla="*/ 49 w 239"/>
                  <a:gd name="T3" fmla="*/ 0 h 246"/>
                  <a:gd name="T4" fmla="*/ 0 w 239"/>
                  <a:gd name="T5" fmla="*/ 49 h 246"/>
                  <a:gd name="T6" fmla="*/ 0 w 239"/>
                  <a:gd name="T7" fmla="*/ 128 h 246"/>
                  <a:gd name="T8" fmla="*/ 49 w 239"/>
                  <a:gd name="T9" fmla="*/ 177 h 246"/>
                  <a:gd name="T10" fmla="*/ 56 w 239"/>
                  <a:gd name="T11" fmla="*/ 177 h 246"/>
                  <a:gd name="T12" fmla="*/ 31 w 239"/>
                  <a:gd name="T13" fmla="*/ 245 h 246"/>
                  <a:gd name="T14" fmla="*/ 120 w 239"/>
                  <a:gd name="T15" fmla="*/ 177 h 246"/>
                  <a:gd name="T16" fmla="*/ 190 w 239"/>
                  <a:gd name="T17" fmla="*/ 177 h 246"/>
                  <a:gd name="T18" fmla="*/ 239 w 239"/>
                  <a:gd name="T19" fmla="*/ 128 h 246"/>
                  <a:gd name="T20" fmla="*/ 239 w 239"/>
                  <a:gd name="T21" fmla="*/ 49 h 246"/>
                  <a:gd name="T22" fmla="*/ 190 w 239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46">
                    <a:moveTo>
                      <a:pt x="19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6" y="177"/>
                      <a:pt x="56" y="177"/>
                      <a:pt x="56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6" y="195"/>
                      <a:pt x="120" y="177"/>
                    </a:cubicBezTo>
                    <a:cubicBezTo>
                      <a:pt x="190" y="177"/>
                      <a:pt x="190" y="177"/>
                      <a:pt x="190" y="177"/>
                    </a:cubicBezTo>
                    <a:cubicBezTo>
                      <a:pt x="217" y="177"/>
                      <a:pt x="239" y="155"/>
                      <a:pt x="239" y="128"/>
                    </a:cubicBezTo>
                    <a:cubicBezTo>
                      <a:pt x="239" y="49"/>
                      <a:pt x="239" y="49"/>
                      <a:pt x="239" y="49"/>
                    </a:cubicBezTo>
                    <a:cubicBezTo>
                      <a:pt x="239" y="22"/>
                      <a:pt x="217" y="0"/>
                      <a:pt x="190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30"/>
              <p:cNvSpPr>
                <a:spLocks/>
              </p:cNvSpPr>
              <p:nvPr/>
            </p:nvSpPr>
            <p:spPr bwMode="auto">
              <a:xfrm>
                <a:off x="3558536" y="2406834"/>
                <a:ext cx="331448" cy="384674"/>
              </a:xfrm>
              <a:custGeom>
                <a:avLst/>
                <a:gdLst>
                  <a:gd name="T0" fmla="*/ 134 w 174"/>
                  <a:gd name="T1" fmla="*/ 0 h 202"/>
                  <a:gd name="T2" fmla="*/ 18 w 174"/>
                  <a:gd name="T3" fmla="*/ 0 h 202"/>
                  <a:gd name="T4" fmla="*/ 0 w 174"/>
                  <a:gd name="T5" fmla="*/ 5 h 202"/>
                  <a:gd name="T6" fmla="*/ 34 w 174"/>
                  <a:gd name="T7" fmla="*/ 5 h 202"/>
                  <a:gd name="T8" fmla="*/ 90 w 174"/>
                  <a:gd name="T9" fmla="*/ 61 h 202"/>
                  <a:gd name="T10" fmla="*/ 90 w 174"/>
                  <a:gd name="T11" fmla="*/ 151 h 202"/>
                  <a:gd name="T12" fmla="*/ 89 w 174"/>
                  <a:gd name="T13" fmla="*/ 156 h 202"/>
                  <a:gd name="T14" fmla="*/ 148 w 174"/>
                  <a:gd name="T15" fmla="*/ 201 h 202"/>
                  <a:gd name="T16" fmla="*/ 128 w 174"/>
                  <a:gd name="T17" fmla="*/ 145 h 202"/>
                  <a:gd name="T18" fmla="*/ 134 w 174"/>
                  <a:gd name="T19" fmla="*/ 145 h 202"/>
                  <a:gd name="T20" fmla="*/ 174 w 174"/>
                  <a:gd name="T21" fmla="*/ 105 h 202"/>
                  <a:gd name="T22" fmla="*/ 174 w 174"/>
                  <a:gd name="T23" fmla="*/ 40 h 202"/>
                  <a:gd name="T24" fmla="*/ 134 w 174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202">
                    <a:moveTo>
                      <a:pt x="13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2" y="0"/>
                      <a:pt x="6" y="2"/>
                      <a:pt x="0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65" y="5"/>
                      <a:pt x="90" y="30"/>
                      <a:pt x="90" y="6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3"/>
                      <a:pt x="90" y="154"/>
                      <a:pt x="89" y="156"/>
                    </a:cubicBezTo>
                    <a:cubicBezTo>
                      <a:pt x="113" y="173"/>
                      <a:pt x="148" y="200"/>
                      <a:pt x="148" y="201"/>
                    </a:cubicBezTo>
                    <a:cubicBezTo>
                      <a:pt x="149" y="202"/>
                      <a:pt x="134" y="162"/>
                      <a:pt x="128" y="145"/>
                    </a:cubicBezTo>
                    <a:cubicBezTo>
                      <a:pt x="134" y="145"/>
                      <a:pt x="134" y="145"/>
                      <a:pt x="134" y="145"/>
                    </a:cubicBezTo>
                    <a:cubicBezTo>
                      <a:pt x="156" y="145"/>
                      <a:pt x="174" y="127"/>
                      <a:pt x="174" y="105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8"/>
                      <a:pt x="156" y="0"/>
                      <a:pt x="134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6924546" y="4131340"/>
              <a:ext cx="281190" cy="221533"/>
              <a:chOff x="1058564" y="1781841"/>
              <a:chExt cx="649993" cy="512092"/>
            </a:xfrm>
            <a:solidFill>
              <a:schemeClr val="accent1"/>
            </a:solidFill>
          </p:grpSpPr>
          <p:sp>
            <p:nvSpPr>
              <p:cNvPr id="433" name="Freeform 31"/>
              <p:cNvSpPr>
                <a:spLocks/>
              </p:cNvSpPr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Freeform 32"/>
              <p:cNvSpPr>
                <a:spLocks/>
              </p:cNvSpPr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7353308" y="3412665"/>
              <a:ext cx="280841" cy="220835"/>
              <a:chOff x="2049682" y="120567"/>
              <a:chExt cx="649187" cy="510479"/>
            </a:xfrm>
          </p:grpSpPr>
          <p:sp>
            <p:nvSpPr>
              <p:cNvPr id="431" name="Freeform 33"/>
              <p:cNvSpPr>
                <a:spLocks/>
              </p:cNvSpPr>
              <p:nvPr/>
            </p:nvSpPr>
            <p:spPr bwMode="auto">
              <a:xfrm>
                <a:off x="2049682" y="162502"/>
                <a:ext cx="457253" cy="468544"/>
              </a:xfrm>
              <a:custGeom>
                <a:avLst/>
                <a:gdLst>
                  <a:gd name="T0" fmla="*/ 191 w 240"/>
                  <a:gd name="T1" fmla="*/ 0 h 246"/>
                  <a:gd name="T2" fmla="*/ 49 w 240"/>
                  <a:gd name="T3" fmla="*/ 0 h 246"/>
                  <a:gd name="T4" fmla="*/ 0 w 240"/>
                  <a:gd name="T5" fmla="*/ 49 h 246"/>
                  <a:gd name="T6" fmla="*/ 0 w 240"/>
                  <a:gd name="T7" fmla="*/ 128 h 246"/>
                  <a:gd name="T8" fmla="*/ 49 w 240"/>
                  <a:gd name="T9" fmla="*/ 177 h 246"/>
                  <a:gd name="T10" fmla="*/ 57 w 240"/>
                  <a:gd name="T11" fmla="*/ 177 h 246"/>
                  <a:gd name="T12" fmla="*/ 31 w 240"/>
                  <a:gd name="T13" fmla="*/ 245 h 246"/>
                  <a:gd name="T14" fmla="*/ 121 w 240"/>
                  <a:gd name="T15" fmla="*/ 177 h 246"/>
                  <a:gd name="T16" fmla="*/ 191 w 240"/>
                  <a:gd name="T17" fmla="*/ 177 h 246"/>
                  <a:gd name="T18" fmla="*/ 240 w 240"/>
                  <a:gd name="T19" fmla="*/ 128 h 246"/>
                  <a:gd name="T20" fmla="*/ 240 w 240"/>
                  <a:gd name="T21" fmla="*/ 49 h 246"/>
                  <a:gd name="T22" fmla="*/ 191 w 24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6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5"/>
                      <a:pt x="22" y="177"/>
                      <a:pt x="49" y="177"/>
                    </a:cubicBezTo>
                    <a:cubicBezTo>
                      <a:pt x="57" y="177"/>
                      <a:pt x="57" y="177"/>
                      <a:pt x="57" y="177"/>
                    </a:cubicBezTo>
                    <a:cubicBezTo>
                      <a:pt x="49" y="198"/>
                      <a:pt x="31" y="246"/>
                      <a:pt x="31" y="245"/>
                    </a:cubicBezTo>
                    <a:cubicBezTo>
                      <a:pt x="32" y="244"/>
                      <a:pt x="97" y="195"/>
                      <a:pt x="121" y="177"/>
                    </a:cubicBezTo>
                    <a:cubicBezTo>
                      <a:pt x="191" y="177"/>
                      <a:pt x="191" y="177"/>
                      <a:pt x="191" y="177"/>
                    </a:cubicBezTo>
                    <a:cubicBezTo>
                      <a:pt x="218" y="177"/>
                      <a:pt x="240" y="155"/>
                      <a:pt x="240" y="128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34"/>
              <p:cNvSpPr>
                <a:spLocks/>
              </p:cNvSpPr>
              <p:nvPr/>
            </p:nvSpPr>
            <p:spPr bwMode="auto">
              <a:xfrm>
                <a:off x="2369840" y="120567"/>
                <a:ext cx="329029" cy="383061"/>
              </a:xfrm>
              <a:custGeom>
                <a:avLst/>
                <a:gdLst>
                  <a:gd name="T0" fmla="*/ 133 w 173"/>
                  <a:gd name="T1" fmla="*/ 0 h 201"/>
                  <a:gd name="T2" fmla="*/ 17 w 173"/>
                  <a:gd name="T3" fmla="*/ 0 h 201"/>
                  <a:gd name="T4" fmla="*/ 0 w 173"/>
                  <a:gd name="T5" fmla="*/ 4 h 201"/>
                  <a:gd name="T6" fmla="*/ 33 w 173"/>
                  <a:gd name="T7" fmla="*/ 4 h 201"/>
                  <a:gd name="T8" fmla="*/ 89 w 173"/>
                  <a:gd name="T9" fmla="*/ 60 h 201"/>
                  <a:gd name="T10" fmla="*/ 89 w 173"/>
                  <a:gd name="T11" fmla="*/ 151 h 201"/>
                  <a:gd name="T12" fmla="*/ 89 w 173"/>
                  <a:gd name="T13" fmla="*/ 155 h 201"/>
                  <a:gd name="T14" fmla="*/ 148 w 173"/>
                  <a:gd name="T15" fmla="*/ 200 h 201"/>
                  <a:gd name="T16" fmla="*/ 127 w 173"/>
                  <a:gd name="T17" fmla="*/ 145 h 201"/>
                  <a:gd name="T18" fmla="*/ 133 w 173"/>
                  <a:gd name="T19" fmla="*/ 145 h 201"/>
                  <a:gd name="T20" fmla="*/ 173 w 173"/>
                  <a:gd name="T21" fmla="*/ 105 h 201"/>
                  <a:gd name="T22" fmla="*/ 173 w 173"/>
                  <a:gd name="T23" fmla="*/ 40 h 201"/>
                  <a:gd name="T24" fmla="*/ 133 w 173"/>
                  <a:gd name="T25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1">
                    <a:moveTo>
                      <a:pt x="133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1" y="0"/>
                      <a:pt x="5" y="1"/>
                      <a:pt x="0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64" y="4"/>
                      <a:pt x="89" y="29"/>
                      <a:pt x="89" y="60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2"/>
                      <a:pt x="89" y="154"/>
                      <a:pt x="89" y="155"/>
                    </a:cubicBezTo>
                    <a:cubicBezTo>
                      <a:pt x="112" y="173"/>
                      <a:pt x="147" y="199"/>
                      <a:pt x="148" y="200"/>
                    </a:cubicBezTo>
                    <a:cubicBezTo>
                      <a:pt x="148" y="201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0"/>
                      <a:pt x="173" y="40"/>
                      <a:pt x="173" y="40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7362379" y="4066101"/>
              <a:ext cx="312937" cy="238278"/>
              <a:chOff x="2070649" y="1631036"/>
              <a:chExt cx="723379" cy="550800"/>
            </a:xfrm>
            <a:solidFill>
              <a:schemeClr val="accent2"/>
            </a:solidFill>
          </p:grpSpPr>
          <p:sp>
            <p:nvSpPr>
              <p:cNvPr id="427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Freeform 36"/>
              <p:cNvSpPr>
                <a:spLocks/>
              </p:cNvSpPr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37"/>
              <p:cNvSpPr>
                <a:spLocks/>
              </p:cNvSpPr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38"/>
              <p:cNvSpPr>
                <a:spLocks/>
              </p:cNvSpPr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7081189" y="3224973"/>
              <a:ext cx="238278" cy="181064"/>
              <a:chOff x="1420657" y="-313299"/>
              <a:chExt cx="550800" cy="418544"/>
            </a:xfrm>
            <a:solidFill>
              <a:schemeClr val="accent1"/>
            </a:solidFill>
          </p:grpSpPr>
          <p:sp>
            <p:nvSpPr>
              <p:cNvPr id="423" name="Oval 39"/>
              <p:cNvSpPr>
                <a:spLocks noChangeArrowheads="1"/>
              </p:cNvSpPr>
              <p:nvPr/>
            </p:nvSpPr>
            <p:spPr bwMode="auto">
              <a:xfrm>
                <a:off x="1630332" y="-20560"/>
                <a:ext cx="125805" cy="1258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40"/>
              <p:cNvSpPr>
                <a:spLocks/>
              </p:cNvSpPr>
              <p:nvPr/>
            </p:nvSpPr>
            <p:spPr bwMode="auto">
              <a:xfrm>
                <a:off x="1540817" y="-138301"/>
                <a:ext cx="308868" cy="129837"/>
              </a:xfrm>
              <a:custGeom>
                <a:avLst/>
                <a:gdLst>
                  <a:gd name="T0" fmla="*/ 80 w 162"/>
                  <a:gd name="T1" fmla="*/ 23 h 68"/>
                  <a:gd name="T2" fmla="*/ 146 w 162"/>
                  <a:gd name="T3" fmla="*/ 68 h 68"/>
                  <a:gd name="T4" fmla="*/ 162 w 162"/>
                  <a:gd name="T5" fmla="*/ 49 h 68"/>
                  <a:gd name="T6" fmla="*/ 80 w 162"/>
                  <a:gd name="T7" fmla="*/ 0 h 68"/>
                  <a:gd name="T8" fmla="*/ 0 w 162"/>
                  <a:gd name="T9" fmla="*/ 45 h 68"/>
                  <a:gd name="T10" fmla="*/ 16 w 162"/>
                  <a:gd name="T11" fmla="*/ 63 h 68"/>
                  <a:gd name="T12" fmla="*/ 80 w 162"/>
                  <a:gd name="T13" fmla="*/ 2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68">
                    <a:moveTo>
                      <a:pt x="80" y="23"/>
                    </a:moveTo>
                    <a:cubicBezTo>
                      <a:pt x="110" y="23"/>
                      <a:pt x="135" y="42"/>
                      <a:pt x="146" y="68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46" y="20"/>
                      <a:pt x="115" y="0"/>
                      <a:pt x="80" y="0"/>
                    </a:cubicBezTo>
                    <a:cubicBezTo>
                      <a:pt x="46" y="0"/>
                      <a:pt x="17" y="18"/>
                      <a:pt x="0" y="45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28" y="39"/>
                      <a:pt x="52" y="23"/>
                      <a:pt x="8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Freeform 41"/>
              <p:cNvSpPr>
                <a:spLocks/>
              </p:cNvSpPr>
              <p:nvPr/>
            </p:nvSpPr>
            <p:spPr bwMode="auto">
              <a:xfrm>
                <a:off x="1487591" y="-223784"/>
                <a:ext cx="416931" cy="148386"/>
              </a:xfrm>
              <a:custGeom>
                <a:avLst/>
                <a:gdLst>
                  <a:gd name="T0" fmla="*/ 108 w 219"/>
                  <a:gd name="T1" fmla="*/ 26 h 78"/>
                  <a:gd name="T2" fmla="*/ 201 w 219"/>
                  <a:gd name="T3" fmla="*/ 78 h 78"/>
                  <a:gd name="T4" fmla="*/ 219 w 219"/>
                  <a:gd name="T5" fmla="*/ 58 h 78"/>
                  <a:gd name="T6" fmla="*/ 108 w 219"/>
                  <a:gd name="T7" fmla="*/ 0 h 78"/>
                  <a:gd name="T8" fmla="*/ 0 w 219"/>
                  <a:gd name="T9" fmla="*/ 54 h 78"/>
                  <a:gd name="T10" fmla="*/ 18 w 219"/>
                  <a:gd name="T11" fmla="*/ 74 h 78"/>
                  <a:gd name="T12" fmla="*/ 108 w 219"/>
                  <a:gd name="T13" fmla="*/ 2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78">
                    <a:moveTo>
                      <a:pt x="108" y="26"/>
                    </a:moveTo>
                    <a:cubicBezTo>
                      <a:pt x="147" y="26"/>
                      <a:pt x="182" y="47"/>
                      <a:pt x="201" y="78"/>
                    </a:cubicBezTo>
                    <a:cubicBezTo>
                      <a:pt x="219" y="58"/>
                      <a:pt x="219" y="58"/>
                      <a:pt x="219" y="58"/>
                    </a:cubicBezTo>
                    <a:cubicBezTo>
                      <a:pt x="195" y="23"/>
                      <a:pt x="154" y="0"/>
                      <a:pt x="108" y="0"/>
                    </a:cubicBezTo>
                    <a:cubicBezTo>
                      <a:pt x="64" y="0"/>
                      <a:pt x="24" y="21"/>
                      <a:pt x="0" y="5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7" y="45"/>
                      <a:pt x="70" y="26"/>
                      <a:pt x="10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Freeform 42"/>
              <p:cNvSpPr>
                <a:spLocks/>
              </p:cNvSpPr>
              <p:nvPr/>
            </p:nvSpPr>
            <p:spPr bwMode="auto">
              <a:xfrm>
                <a:off x="1420657" y="-313299"/>
                <a:ext cx="550800" cy="173385"/>
              </a:xfrm>
              <a:custGeom>
                <a:avLst/>
                <a:gdLst>
                  <a:gd name="T0" fmla="*/ 143 w 289"/>
                  <a:gd name="T1" fmla="*/ 28 h 91"/>
                  <a:gd name="T2" fmla="*/ 270 w 289"/>
                  <a:gd name="T3" fmla="*/ 91 h 91"/>
                  <a:gd name="T4" fmla="*/ 289 w 289"/>
                  <a:gd name="T5" fmla="*/ 71 h 91"/>
                  <a:gd name="T6" fmla="*/ 143 w 289"/>
                  <a:gd name="T7" fmla="*/ 0 h 91"/>
                  <a:gd name="T8" fmla="*/ 0 w 289"/>
                  <a:gd name="T9" fmla="*/ 67 h 91"/>
                  <a:gd name="T10" fmla="*/ 19 w 289"/>
                  <a:gd name="T11" fmla="*/ 87 h 91"/>
                  <a:gd name="T12" fmla="*/ 143 w 289"/>
                  <a:gd name="T13" fmla="*/ 2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91">
                    <a:moveTo>
                      <a:pt x="143" y="28"/>
                    </a:moveTo>
                    <a:cubicBezTo>
                      <a:pt x="195" y="28"/>
                      <a:pt x="241" y="53"/>
                      <a:pt x="270" y="91"/>
                    </a:cubicBezTo>
                    <a:cubicBezTo>
                      <a:pt x="289" y="71"/>
                      <a:pt x="289" y="71"/>
                      <a:pt x="289" y="71"/>
                    </a:cubicBezTo>
                    <a:cubicBezTo>
                      <a:pt x="255" y="28"/>
                      <a:pt x="202" y="0"/>
                      <a:pt x="143" y="0"/>
                    </a:cubicBezTo>
                    <a:cubicBezTo>
                      <a:pt x="85" y="0"/>
                      <a:pt x="34" y="26"/>
                      <a:pt x="0" y="67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48" y="51"/>
                      <a:pt x="92" y="28"/>
                      <a:pt x="14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8079308" y="3311493"/>
              <a:ext cx="237232" cy="183506"/>
              <a:chOff x="3727889" y="-113301"/>
              <a:chExt cx="548381" cy="424189"/>
            </a:xfrm>
            <a:solidFill>
              <a:schemeClr val="accent2"/>
            </a:solidFill>
          </p:grpSpPr>
          <p:sp>
            <p:nvSpPr>
              <p:cNvPr id="41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44"/>
              <p:cNvSpPr>
                <a:spLocks/>
              </p:cNvSpPr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45"/>
              <p:cNvSpPr>
                <a:spLocks/>
              </p:cNvSpPr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46"/>
              <p:cNvSpPr>
                <a:spLocks/>
              </p:cNvSpPr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48"/>
              <p:cNvSpPr>
                <a:spLocks/>
              </p:cNvSpPr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49"/>
              <p:cNvSpPr>
                <a:spLocks/>
              </p:cNvSpPr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50"/>
              <p:cNvSpPr>
                <a:spLocks/>
              </p:cNvSpPr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6755693" y="3760490"/>
              <a:ext cx="175482" cy="247350"/>
              <a:chOff x="668246" y="924591"/>
              <a:chExt cx="405640" cy="571769"/>
            </a:xfrm>
            <a:solidFill>
              <a:schemeClr val="accent4"/>
            </a:solidFill>
          </p:grpSpPr>
          <p:sp>
            <p:nvSpPr>
              <p:cNvPr id="413" name="Freeform 51"/>
              <p:cNvSpPr>
                <a:spLocks/>
              </p:cNvSpPr>
              <p:nvPr/>
            </p:nvSpPr>
            <p:spPr bwMode="auto">
              <a:xfrm>
                <a:off x="668246" y="1272975"/>
                <a:ext cx="293545" cy="223385"/>
              </a:xfrm>
              <a:custGeom>
                <a:avLst/>
                <a:gdLst>
                  <a:gd name="T0" fmla="*/ 144 w 154"/>
                  <a:gd name="T1" fmla="*/ 31 h 117"/>
                  <a:gd name="T2" fmla="*/ 94 w 154"/>
                  <a:gd name="T3" fmla="*/ 101 h 117"/>
                  <a:gd name="T4" fmla="*/ 9 w 154"/>
                  <a:gd name="T5" fmla="*/ 86 h 117"/>
                  <a:gd name="T6" fmla="*/ 59 w 154"/>
                  <a:gd name="T7" fmla="*/ 16 h 117"/>
                  <a:gd name="T8" fmla="*/ 144 w 154"/>
                  <a:gd name="T9" fmla="*/ 3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17">
                    <a:moveTo>
                      <a:pt x="144" y="31"/>
                    </a:moveTo>
                    <a:cubicBezTo>
                      <a:pt x="154" y="54"/>
                      <a:pt x="132" y="86"/>
                      <a:pt x="94" y="101"/>
                    </a:cubicBezTo>
                    <a:cubicBezTo>
                      <a:pt x="57" y="117"/>
                      <a:pt x="19" y="110"/>
                      <a:pt x="9" y="86"/>
                    </a:cubicBezTo>
                    <a:cubicBezTo>
                      <a:pt x="0" y="63"/>
                      <a:pt x="22" y="31"/>
                      <a:pt x="59" y="16"/>
                    </a:cubicBezTo>
                    <a:cubicBezTo>
                      <a:pt x="96" y="0"/>
                      <a:pt x="134" y="7"/>
                      <a:pt x="14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52"/>
              <p:cNvSpPr>
                <a:spLocks/>
              </p:cNvSpPr>
              <p:nvPr/>
            </p:nvSpPr>
            <p:spPr bwMode="auto">
              <a:xfrm>
                <a:off x="918243" y="924591"/>
                <a:ext cx="155643" cy="437899"/>
              </a:xfrm>
              <a:custGeom>
                <a:avLst/>
                <a:gdLst>
                  <a:gd name="T0" fmla="*/ 37 w 193"/>
                  <a:gd name="T1" fmla="*/ 543 h 543"/>
                  <a:gd name="T2" fmla="*/ 37 w 193"/>
                  <a:gd name="T3" fmla="*/ 227 h 543"/>
                  <a:gd name="T4" fmla="*/ 193 w 193"/>
                  <a:gd name="T5" fmla="*/ 142 h 543"/>
                  <a:gd name="T6" fmla="*/ 193 w 193"/>
                  <a:gd name="T7" fmla="*/ 0 h 543"/>
                  <a:gd name="T8" fmla="*/ 0 w 193"/>
                  <a:gd name="T9" fmla="*/ 85 h 543"/>
                  <a:gd name="T10" fmla="*/ 0 w 193"/>
                  <a:gd name="T11" fmla="*/ 520 h 543"/>
                  <a:gd name="T12" fmla="*/ 37 w 193"/>
                  <a:gd name="T13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543">
                    <a:moveTo>
                      <a:pt x="37" y="543"/>
                    </a:moveTo>
                    <a:lnTo>
                      <a:pt x="37" y="227"/>
                    </a:lnTo>
                    <a:lnTo>
                      <a:pt x="193" y="142"/>
                    </a:lnTo>
                    <a:lnTo>
                      <a:pt x="193" y="0"/>
                    </a:lnTo>
                    <a:lnTo>
                      <a:pt x="0" y="85"/>
                    </a:lnTo>
                    <a:lnTo>
                      <a:pt x="0" y="520"/>
                    </a:lnTo>
                    <a:lnTo>
                      <a:pt x="37" y="5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8307469" y="3566866"/>
              <a:ext cx="77449" cy="108848"/>
              <a:chOff x="4255303" y="477015"/>
              <a:chExt cx="179030" cy="251611"/>
            </a:xfrm>
          </p:grpSpPr>
          <p:sp>
            <p:nvSpPr>
              <p:cNvPr id="411" name="Freeform 53"/>
              <p:cNvSpPr>
                <a:spLocks/>
              </p:cNvSpPr>
              <p:nvPr/>
            </p:nvSpPr>
            <p:spPr bwMode="auto">
              <a:xfrm>
                <a:off x="4255303" y="631046"/>
                <a:ext cx="131450" cy="97580"/>
              </a:xfrm>
              <a:custGeom>
                <a:avLst/>
                <a:gdLst>
                  <a:gd name="T0" fmla="*/ 64 w 69"/>
                  <a:gd name="T1" fmla="*/ 13 h 51"/>
                  <a:gd name="T2" fmla="*/ 42 w 69"/>
                  <a:gd name="T3" fmla="*/ 44 h 51"/>
                  <a:gd name="T4" fmla="*/ 5 w 69"/>
                  <a:gd name="T5" fmla="*/ 38 h 51"/>
                  <a:gd name="T6" fmla="*/ 27 w 69"/>
                  <a:gd name="T7" fmla="*/ 6 h 51"/>
                  <a:gd name="T8" fmla="*/ 64 w 69"/>
                  <a:gd name="T9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1">
                    <a:moveTo>
                      <a:pt x="64" y="13"/>
                    </a:moveTo>
                    <a:cubicBezTo>
                      <a:pt x="69" y="24"/>
                      <a:pt x="59" y="38"/>
                      <a:pt x="42" y="44"/>
                    </a:cubicBezTo>
                    <a:cubicBezTo>
                      <a:pt x="26" y="51"/>
                      <a:pt x="9" y="48"/>
                      <a:pt x="5" y="38"/>
                    </a:cubicBezTo>
                    <a:cubicBezTo>
                      <a:pt x="0" y="27"/>
                      <a:pt x="10" y="13"/>
                      <a:pt x="27" y="6"/>
                    </a:cubicBezTo>
                    <a:cubicBezTo>
                      <a:pt x="43" y="0"/>
                      <a:pt x="60" y="3"/>
                      <a:pt x="64" y="13"/>
                    </a:cubicBez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54"/>
              <p:cNvSpPr>
                <a:spLocks/>
              </p:cNvSpPr>
              <p:nvPr/>
            </p:nvSpPr>
            <p:spPr bwMode="auto">
              <a:xfrm>
                <a:off x="4365785" y="477015"/>
                <a:ext cx="68548" cy="191934"/>
              </a:xfrm>
              <a:custGeom>
                <a:avLst/>
                <a:gdLst>
                  <a:gd name="T0" fmla="*/ 17 w 85"/>
                  <a:gd name="T1" fmla="*/ 238 h 238"/>
                  <a:gd name="T2" fmla="*/ 17 w 85"/>
                  <a:gd name="T3" fmla="*/ 99 h 238"/>
                  <a:gd name="T4" fmla="*/ 85 w 85"/>
                  <a:gd name="T5" fmla="*/ 61 h 238"/>
                  <a:gd name="T6" fmla="*/ 85 w 85"/>
                  <a:gd name="T7" fmla="*/ 0 h 238"/>
                  <a:gd name="T8" fmla="*/ 0 w 85"/>
                  <a:gd name="T9" fmla="*/ 38 h 238"/>
                  <a:gd name="T10" fmla="*/ 0 w 85"/>
                  <a:gd name="T11" fmla="*/ 229 h 238"/>
                  <a:gd name="T12" fmla="*/ 17 w 85"/>
                  <a:gd name="T1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8">
                    <a:moveTo>
                      <a:pt x="17" y="238"/>
                    </a:moveTo>
                    <a:lnTo>
                      <a:pt x="17" y="99"/>
                    </a:lnTo>
                    <a:lnTo>
                      <a:pt x="85" y="61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29"/>
                    </a:lnTo>
                    <a:lnTo>
                      <a:pt x="17" y="238"/>
                    </a:lnTo>
                    <a:close/>
                  </a:path>
                </a:pathLst>
              </a:custGeom>
              <a:solidFill>
                <a:srgbClr val="70C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8397478" y="3813169"/>
              <a:ext cx="77449" cy="109546"/>
              <a:chOff x="4463365" y="1046364"/>
              <a:chExt cx="179030" cy="253224"/>
            </a:xfrm>
            <a:solidFill>
              <a:schemeClr val="accent6"/>
            </a:solidFill>
          </p:grpSpPr>
          <p:sp>
            <p:nvSpPr>
              <p:cNvPr id="409" name="Freeform 55"/>
              <p:cNvSpPr>
                <a:spLocks/>
              </p:cNvSpPr>
              <p:nvPr/>
            </p:nvSpPr>
            <p:spPr bwMode="auto">
              <a:xfrm>
                <a:off x="4463365" y="1200395"/>
                <a:ext cx="129031" cy="99193"/>
              </a:xfrm>
              <a:custGeom>
                <a:avLst/>
                <a:gdLst>
                  <a:gd name="T0" fmla="*/ 64 w 68"/>
                  <a:gd name="T1" fmla="*/ 14 h 52"/>
                  <a:gd name="T2" fmla="*/ 42 w 68"/>
                  <a:gd name="T3" fmla="*/ 45 h 52"/>
                  <a:gd name="T4" fmla="*/ 4 w 68"/>
                  <a:gd name="T5" fmla="*/ 38 h 52"/>
                  <a:gd name="T6" fmla="*/ 26 w 68"/>
                  <a:gd name="T7" fmla="*/ 7 h 52"/>
                  <a:gd name="T8" fmla="*/ 64 w 68"/>
                  <a:gd name="T9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2">
                    <a:moveTo>
                      <a:pt x="64" y="14"/>
                    </a:moveTo>
                    <a:cubicBezTo>
                      <a:pt x="68" y="24"/>
                      <a:pt x="58" y="38"/>
                      <a:pt x="42" y="45"/>
                    </a:cubicBezTo>
                    <a:cubicBezTo>
                      <a:pt x="25" y="52"/>
                      <a:pt x="9" y="49"/>
                      <a:pt x="4" y="38"/>
                    </a:cubicBezTo>
                    <a:cubicBezTo>
                      <a:pt x="0" y="28"/>
                      <a:pt x="10" y="14"/>
                      <a:pt x="26" y="7"/>
                    </a:cubicBezTo>
                    <a:cubicBezTo>
                      <a:pt x="43" y="0"/>
                      <a:pt x="59" y="3"/>
                      <a:pt x="6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56"/>
              <p:cNvSpPr>
                <a:spLocks/>
              </p:cNvSpPr>
              <p:nvPr/>
            </p:nvSpPr>
            <p:spPr bwMode="auto">
              <a:xfrm>
                <a:off x="4573847" y="1046364"/>
                <a:ext cx="68548" cy="194353"/>
              </a:xfrm>
              <a:custGeom>
                <a:avLst/>
                <a:gdLst>
                  <a:gd name="T0" fmla="*/ 16 w 85"/>
                  <a:gd name="T1" fmla="*/ 241 h 241"/>
                  <a:gd name="T2" fmla="*/ 16 w 85"/>
                  <a:gd name="T3" fmla="*/ 102 h 241"/>
                  <a:gd name="T4" fmla="*/ 85 w 85"/>
                  <a:gd name="T5" fmla="*/ 64 h 241"/>
                  <a:gd name="T6" fmla="*/ 85 w 85"/>
                  <a:gd name="T7" fmla="*/ 0 h 241"/>
                  <a:gd name="T8" fmla="*/ 0 w 85"/>
                  <a:gd name="T9" fmla="*/ 38 h 241"/>
                  <a:gd name="T10" fmla="*/ 0 w 85"/>
                  <a:gd name="T11" fmla="*/ 232 h 241"/>
                  <a:gd name="T12" fmla="*/ 16 w 85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41">
                    <a:moveTo>
                      <a:pt x="16" y="241"/>
                    </a:moveTo>
                    <a:lnTo>
                      <a:pt x="16" y="102"/>
                    </a:lnTo>
                    <a:lnTo>
                      <a:pt x="85" y="64"/>
                    </a:lnTo>
                    <a:lnTo>
                      <a:pt x="85" y="0"/>
                    </a:lnTo>
                    <a:lnTo>
                      <a:pt x="0" y="38"/>
                    </a:lnTo>
                    <a:lnTo>
                      <a:pt x="0" y="232"/>
                    </a:lnTo>
                    <a:lnTo>
                      <a:pt x="16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>
              <a:off x="7117472" y="4412181"/>
              <a:ext cx="223277" cy="181413"/>
              <a:chOff x="1504527" y="2431028"/>
              <a:chExt cx="516123" cy="419350"/>
            </a:xfrm>
            <a:solidFill>
              <a:schemeClr val="accent5"/>
            </a:solidFill>
          </p:grpSpPr>
          <p:sp>
            <p:nvSpPr>
              <p:cNvPr id="405" name="Freeform 57"/>
              <p:cNvSpPr>
                <a:spLocks/>
              </p:cNvSpPr>
              <p:nvPr/>
            </p:nvSpPr>
            <p:spPr bwMode="auto">
              <a:xfrm>
                <a:off x="1799685" y="2440705"/>
                <a:ext cx="219352" cy="261288"/>
              </a:xfrm>
              <a:custGeom>
                <a:avLst/>
                <a:gdLst>
                  <a:gd name="T0" fmla="*/ 115 w 115"/>
                  <a:gd name="T1" fmla="*/ 137 h 137"/>
                  <a:gd name="T2" fmla="*/ 82 w 115"/>
                  <a:gd name="T3" fmla="*/ 8 h 137"/>
                  <a:gd name="T4" fmla="*/ 78 w 115"/>
                  <a:gd name="T5" fmla="*/ 0 h 137"/>
                  <a:gd name="T6" fmla="*/ 0 w 115"/>
                  <a:gd name="T7" fmla="*/ 92 h 137"/>
                  <a:gd name="T8" fmla="*/ 115 w 115"/>
                  <a:gd name="T9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37">
                    <a:moveTo>
                      <a:pt x="115" y="137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1" y="5"/>
                      <a:pt x="80" y="2"/>
                      <a:pt x="78" y="0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115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Freeform 58"/>
              <p:cNvSpPr>
                <a:spLocks/>
              </p:cNvSpPr>
              <p:nvPr/>
            </p:nvSpPr>
            <p:spPr bwMode="auto">
              <a:xfrm>
                <a:off x="1504527" y="2553607"/>
                <a:ext cx="216933" cy="262094"/>
              </a:xfrm>
              <a:custGeom>
                <a:avLst/>
                <a:gdLst>
                  <a:gd name="T0" fmla="*/ 1 w 114"/>
                  <a:gd name="T1" fmla="*/ 0 h 138"/>
                  <a:gd name="T2" fmla="*/ 1 w 114"/>
                  <a:gd name="T3" fmla="*/ 9 h 138"/>
                  <a:gd name="T4" fmla="*/ 34 w 114"/>
                  <a:gd name="T5" fmla="*/ 138 h 138"/>
                  <a:gd name="T6" fmla="*/ 114 w 114"/>
                  <a:gd name="T7" fmla="*/ 44 h 138"/>
                  <a:gd name="T8" fmla="*/ 1 w 11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38">
                    <a:moveTo>
                      <a:pt x="1" y="0"/>
                    </a:moveTo>
                    <a:cubicBezTo>
                      <a:pt x="1" y="3"/>
                      <a:pt x="0" y="6"/>
                      <a:pt x="1" y="9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114" y="44"/>
                      <a:pt x="114" y="44"/>
                      <a:pt x="114" y="44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Freeform 59"/>
              <p:cNvSpPr>
                <a:spLocks/>
              </p:cNvSpPr>
              <p:nvPr/>
            </p:nvSpPr>
            <p:spPr bwMode="auto">
              <a:xfrm>
                <a:off x="1523881" y="2431028"/>
                <a:ext cx="401608" cy="194353"/>
              </a:xfrm>
              <a:custGeom>
                <a:avLst/>
                <a:gdLst>
                  <a:gd name="T0" fmla="*/ 211 w 211"/>
                  <a:gd name="T1" fmla="*/ 0 h 102"/>
                  <a:gd name="T2" fmla="*/ 207 w 211"/>
                  <a:gd name="T3" fmla="*/ 1 h 102"/>
                  <a:gd name="T4" fmla="*/ 3 w 211"/>
                  <a:gd name="T5" fmla="*/ 53 h 102"/>
                  <a:gd name="T6" fmla="*/ 0 w 211"/>
                  <a:gd name="T7" fmla="*/ 54 h 102"/>
                  <a:gd name="T8" fmla="*/ 124 w 211"/>
                  <a:gd name="T9" fmla="*/ 102 h 102"/>
                  <a:gd name="T10" fmla="*/ 211 w 211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102">
                    <a:moveTo>
                      <a:pt x="211" y="0"/>
                    </a:moveTo>
                    <a:cubicBezTo>
                      <a:pt x="209" y="0"/>
                      <a:pt x="208" y="0"/>
                      <a:pt x="207" y="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1" y="53"/>
                      <a:pt x="0" y="54"/>
                    </a:cubicBezTo>
                    <a:cubicBezTo>
                      <a:pt x="124" y="102"/>
                      <a:pt x="124" y="102"/>
                      <a:pt x="124" y="102"/>
                    </a:cubicBezTo>
                    <a:lnTo>
                      <a:pt x="2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60"/>
              <p:cNvSpPr>
                <a:spLocks/>
              </p:cNvSpPr>
              <p:nvPr/>
            </p:nvSpPr>
            <p:spPr bwMode="auto">
              <a:xfrm>
                <a:off x="1581139" y="2635058"/>
                <a:ext cx="439511" cy="215320"/>
              </a:xfrm>
              <a:custGeom>
                <a:avLst/>
                <a:gdLst>
                  <a:gd name="T0" fmla="*/ 102 w 231"/>
                  <a:gd name="T1" fmla="*/ 6 h 113"/>
                  <a:gd name="T2" fmla="*/ 100 w 231"/>
                  <a:gd name="T3" fmla="*/ 8 h 113"/>
                  <a:gd name="T4" fmla="*/ 99 w 231"/>
                  <a:gd name="T5" fmla="*/ 9 h 113"/>
                  <a:gd name="T6" fmla="*/ 98 w 231"/>
                  <a:gd name="T7" fmla="*/ 9 h 113"/>
                  <a:gd name="T8" fmla="*/ 98 w 231"/>
                  <a:gd name="T9" fmla="*/ 9 h 113"/>
                  <a:gd name="T10" fmla="*/ 98 w 231"/>
                  <a:gd name="T11" fmla="*/ 9 h 113"/>
                  <a:gd name="T12" fmla="*/ 97 w 231"/>
                  <a:gd name="T13" fmla="*/ 9 h 113"/>
                  <a:gd name="T14" fmla="*/ 96 w 231"/>
                  <a:gd name="T15" fmla="*/ 9 h 113"/>
                  <a:gd name="T16" fmla="*/ 94 w 231"/>
                  <a:gd name="T17" fmla="*/ 8 h 113"/>
                  <a:gd name="T18" fmla="*/ 87 w 231"/>
                  <a:gd name="T19" fmla="*/ 6 h 113"/>
                  <a:gd name="T20" fmla="*/ 0 w 231"/>
                  <a:gd name="T21" fmla="*/ 108 h 113"/>
                  <a:gd name="T22" fmla="*/ 15 w 231"/>
                  <a:gd name="T23" fmla="*/ 112 h 113"/>
                  <a:gd name="T24" fmla="*/ 219 w 231"/>
                  <a:gd name="T25" fmla="*/ 60 h 113"/>
                  <a:gd name="T26" fmla="*/ 231 w 231"/>
                  <a:gd name="T27" fmla="*/ 49 h 113"/>
                  <a:gd name="T28" fmla="*/ 107 w 231"/>
                  <a:gd name="T29" fmla="*/ 0 h 113"/>
                  <a:gd name="T30" fmla="*/ 102 w 231"/>
                  <a:gd name="T31" fmla="*/ 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113">
                    <a:moveTo>
                      <a:pt x="102" y="6"/>
                    </a:moveTo>
                    <a:cubicBezTo>
                      <a:pt x="101" y="7"/>
                      <a:pt x="100" y="8"/>
                      <a:pt x="100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9"/>
                      <a:pt x="97" y="9"/>
                      <a:pt x="97" y="9"/>
                    </a:cubicBezTo>
                    <a:cubicBezTo>
                      <a:pt x="97" y="9"/>
                      <a:pt x="96" y="9"/>
                      <a:pt x="96" y="9"/>
                    </a:cubicBezTo>
                    <a:cubicBezTo>
                      <a:pt x="95" y="9"/>
                      <a:pt x="94" y="9"/>
                      <a:pt x="94" y="8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4" y="112"/>
                      <a:pt x="10" y="113"/>
                      <a:pt x="15" y="112"/>
                    </a:cubicBezTo>
                    <a:cubicBezTo>
                      <a:pt x="219" y="60"/>
                      <a:pt x="219" y="60"/>
                      <a:pt x="219" y="60"/>
                    </a:cubicBezTo>
                    <a:cubicBezTo>
                      <a:pt x="225" y="59"/>
                      <a:pt x="229" y="54"/>
                      <a:pt x="231" y="49"/>
                    </a:cubicBezTo>
                    <a:cubicBezTo>
                      <a:pt x="107" y="0"/>
                      <a:pt x="107" y="0"/>
                      <a:pt x="107" y="0"/>
                    </a:cubicBezTo>
                    <a:lnTo>
                      <a:pt x="10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7959645" y="3856080"/>
              <a:ext cx="235139" cy="237232"/>
              <a:chOff x="3451279" y="1145557"/>
              <a:chExt cx="543543" cy="548381"/>
            </a:xfrm>
            <a:solidFill>
              <a:schemeClr val="accent4"/>
            </a:solidFill>
          </p:grpSpPr>
          <p:sp>
            <p:nvSpPr>
              <p:cNvPr id="397" name="Freeform 61"/>
              <p:cNvSpPr>
                <a:spLocks/>
              </p:cNvSpPr>
              <p:nvPr/>
            </p:nvSpPr>
            <p:spPr bwMode="auto">
              <a:xfrm>
                <a:off x="3765792" y="1436683"/>
                <a:ext cx="229030" cy="233062"/>
              </a:xfrm>
              <a:custGeom>
                <a:avLst/>
                <a:gdLst>
                  <a:gd name="T0" fmla="*/ 49 w 120"/>
                  <a:gd name="T1" fmla="*/ 122 h 122"/>
                  <a:gd name="T2" fmla="*/ 117 w 120"/>
                  <a:gd name="T3" fmla="*/ 8 h 122"/>
                  <a:gd name="T4" fmla="*/ 120 w 120"/>
                  <a:gd name="T5" fmla="*/ 0 h 122"/>
                  <a:gd name="T6" fmla="*/ 0 w 120"/>
                  <a:gd name="T7" fmla="*/ 9 h 122"/>
                  <a:gd name="T8" fmla="*/ 49 w 120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2">
                    <a:moveTo>
                      <a:pt x="49" y="122"/>
                    </a:move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5"/>
                      <a:pt x="119" y="2"/>
                      <a:pt x="120" y="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49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62"/>
              <p:cNvSpPr>
                <a:spLocks/>
              </p:cNvSpPr>
              <p:nvPr/>
            </p:nvSpPr>
            <p:spPr bwMode="auto">
              <a:xfrm>
                <a:off x="3460957" y="1202814"/>
                <a:ext cx="234675" cy="230643"/>
              </a:xfrm>
              <a:custGeom>
                <a:avLst/>
                <a:gdLst>
                  <a:gd name="T0" fmla="*/ 74 w 123"/>
                  <a:gd name="T1" fmla="*/ 0 h 121"/>
                  <a:gd name="T2" fmla="*/ 68 w 123"/>
                  <a:gd name="T3" fmla="*/ 6 h 121"/>
                  <a:gd name="T4" fmla="*/ 0 w 123"/>
                  <a:gd name="T5" fmla="*/ 121 h 121"/>
                  <a:gd name="T6" fmla="*/ 123 w 123"/>
                  <a:gd name="T7" fmla="*/ 111 h 121"/>
                  <a:gd name="T8" fmla="*/ 74 w 123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1">
                    <a:moveTo>
                      <a:pt x="74" y="0"/>
                    </a:moveTo>
                    <a:cubicBezTo>
                      <a:pt x="72" y="2"/>
                      <a:pt x="70" y="4"/>
                      <a:pt x="68" y="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23" y="111"/>
                      <a:pt x="123" y="111"/>
                      <a:pt x="123" y="111"/>
                    </a:cubicBezTo>
                    <a:lnTo>
                      <a:pt x="7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63"/>
              <p:cNvSpPr>
                <a:spLocks/>
              </p:cNvSpPr>
              <p:nvPr/>
            </p:nvSpPr>
            <p:spPr bwMode="auto">
              <a:xfrm>
                <a:off x="3628697" y="1200395"/>
                <a:ext cx="354028" cy="233062"/>
              </a:xfrm>
              <a:custGeom>
                <a:avLst/>
                <a:gdLst>
                  <a:gd name="T0" fmla="*/ 186 w 186"/>
                  <a:gd name="T1" fmla="*/ 111 h 122"/>
                  <a:gd name="T2" fmla="*/ 184 w 186"/>
                  <a:gd name="T3" fmla="*/ 109 h 122"/>
                  <a:gd name="T4" fmla="*/ 3 w 186"/>
                  <a:gd name="T5" fmla="*/ 1 h 122"/>
                  <a:gd name="T6" fmla="*/ 0 w 186"/>
                  <a:gd name="T7" fmla="*/ 0 h 122"/>
                  <a:gd name="T8" fmla="*/ 54 w 186"/>
                  <a:gd name="T9" fmla="*/ 122 h 122"/>
                  <a:gd name="T10" fmla="*/ 186 w 186"/>
                  <a:gd name="T11" fmla="*/ 11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122">
                    <a:moveTo>
                      <a:pt x="186" y="111"/>
                    </a:moveTo>
                    <a:cubicBezTo>
                      <a:pt x="186" y="110"/>
                      <a:pt x="185" y="110"/>
                      <a:pt x="184" y="10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54" y="122"/>
                      <a:pt x="54" y="122"/>
                      <a:pt x="54" y="122"/>
                    </a:cubicBezTo>
                    <a:lnTo>
                      <a:pt x="186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64"/>
              <p:cNvSpPr>
                <a:spLocks/>
              </p:cNvSpPr>
              <p:nvPr/>
            </p:nvSpPr>
            <p:spPr bwMode="auto">
              <a:xfrm>
                <a:off x="3451279" y="1436683"/>
                <a:ext cx="391125" cy="257255"/>
              </a:xfrm>
              <a:custGeom>
                <a:avLst/>
                <a:gdLst>
                  <a:gd name="T0" fmla="*/ 144 w 205"/>
                  <a:gd name="T1" fmla="*/ 11 h 135"/>
                  <a:gd name="T2" fmla="*/ 141 w 205"/>
                  <a:gd name="T3" fmla="*/ 11 h 135"/>
                  <a:gd name="T4" fmla="*/ 140 w 205"/>
                  <a:gd name="T5" fmla="*/ 11 h 135"/>
                  <a:gd name="T6" fmla="*/ 139 w 205"/>
                  <a:gd name="T7" fmla="*/ 10 h 135"/>
                  <a:gd name="T8" fmla="*/ 139 w 205"/>
                  <a:gd name="T9" fmla="*/ 10 h 135"/>
                  <a:gd name="T10" fmla="*/ 139 w 205"/>
                  <a:gd name="T11" fmla="*/ 10 h 135"/>
                  <a:gd name="T12" fmla="*/ 139 w 205"/>
                  <a:gd name="T13" fmla="*/ 10 h 135"/>
                  <a:gd name="T14" fmla="*/ 138 w 205"/>
                  <a:gd name="T15" fmla="*/ 9 h 135"/>
                  <a:gd name="T16" fmla="*/ 136 w 205"/>
                  <a:gd name="T17" fmla="*/ 7 h 135"/>
                  <a:gd name="T18" fmla="*/ 133 w 205"/>
                  <a:gd name="T19" fmla="*/ 0 h 135"/>
                  <a:gd name="T20" fmla="*/ 0 w 205"/>
                  <a:gd name="T21" fmla="*/ 11 h 135"/>
                  <a:gd name="T22" fmla="*/ 8 w 205"/>
                  <a:gd name="T23" fmla="*/ 25 h 135"/>
                  <a:gd name="T24" fmla="*/ 189 w 205"/>
                  <a:gd name="T25" fmla="*/ 132 h 135"/>
                  <a:gd name="T26" fmla="*/ 205 w 205"/>
                  <a:gd name="T27" fmla="*/ 133 h 135"/>
                  <a:gd name="T28" fmla="*/ 151 w 205"/>
                  <a:gd name="T29" fmla="*/ 11 h 135"/>
                  <a:gd name="T30" fmla="*/ 144 w 205"/>
                  <a:gd name="T31" fmla="*/ 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5" h="135">
                    <a:moveTo>
                      <a:pt x="144" y="11"/>
                    </a:moveTo>
                    <a:cubicBezTo>
                      <a:pt x="143" y="11"/>
                      <a:pt x="142" y="11"/>
                      <a:pt x="141" y="11"/>
                    </a:cubicBezTo>
                    <a:cubicBezTo>
                      <a:pt x="141" y="11"/>
                      <a:pt x="140" y="11"/>
                      <a:pt x="140" y="11"/>
                    </a:cubicBezTo>
                    <a:cubicBezTo>
                      <a:pt x="140" y="11"/>
                      <a:pt x="140" y="11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8" y="10"/>
                      <a:pt x="138" y="9"/>
                      <a:pt x="138" y="9"/>
                    </a:cubicBezTo>
                    <a:cubicBezTo>
                      <a:pt x="137" y="8"/>
                      <a:pt x="137" y="8"/>
                      <a:pt x="136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3" y="22"/>
                      <a:pt x="8" y="25"/>
                    </a:cubicBezTo>
                    <a:cubicBezTo>
                      <a:pt x="189" y="132"/>
                      <a:pt x="189" y="132"/>
                      <a:pt x="189" y="132"/>
                    </a:cubicBezTo>
                    <a:cubicBezTo>
                      <a:pt x="194" y="135"/>
                      <a:pt x="200" y="135"/>
                      <a:pt x="205" y="133"/>
                    </a:cubicBezTo>
                    <a:cubicBezTo>
                      <a:pt x="151" y="11"/>
                      <a:pt x="151" y="11"/>
                      <a:pt x="151" y="11"/>
                    </a:cubicBezTo>
                    <a:lnTo>
                      <a:pt x="14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Freeform 65"/>
              <p:cNvSpPr>
                <a:spLocks/>
              </p:cNvSpPr>
              <p:nvPr/>
            </p:nvSpPr>
            <p:spPr bwMode="auto">
              <a:xfrm>
                <a:off x="3860952" y="1149589"/>
                <a:ext cx="114515" cy="125805"/>
              </a:xfrm>
              <a:custGeom>
                <a:avLst/>
                <a:gdLst>
                  <a:gd name="T0" fmla="*/ 60 w 60"/>
                  <a:gd name="T1" fmla="*/ 66 h 66"/>
                  <a:gd name="T2" fmla="*/ 35 w 60"/>
                  <a:gd name="T3" fmla="*/ 4 h 66"/>
                  <a:gd name="T4" fmla="*/ 33 w 60"/>
                  <a:gd name="T5" fmla="*/ 0 h 66"/>
                  <a:gd name="T6" fmla="*/ 0 w 60"/>
                  <a:gd name="T7" fmla="*/ 51 h 66"/>
                  <a:gd name="T8" fmla="*/ 60 w 60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6">
                    <a:moveTo>
                      <a:pt x="60" y="66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4" y="1"/>
                      <a:pt x="33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60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Freeform 66"/>
              <p:cNvSpPr>
                <a:spLocks/>
              </p:cNvSpPr>
              <p:nvPr/>
            </p:nvSpPr>
            <p:spPr bwMode="auto">
              <a:xfrm>
                <a:off x="3710954" y="1233459"/>
                <a:ext cx="112096" cy="125805"/>
              </a:xfrm>
              <a:custGeom>
                <a:avLst/>
                <a:gdLst>
                  <a:gd name="T0" fmla="*/ 0 w 59"/>
                  <a:gd name="T1" fmla="*/ 0 h 66"/>
                  <a:gd name="T2" fmla="*/ 0 w 59"/>
                  <a:gd name="T3" fmla="*/ 4 h 66"/>
                  <a:gd name="T4" fmla="*/ 25 w 59"/>
                  <a:gd name="T5" fmla="*/ 66 h 66"/>
                  <a:gd name="T6" fmla="*/ 59 w 59"/>
                  <a:gd name="T7" fmla="*/ 15 h 66"/>
                  <a:gd name="T8" fmla="*/ 0 w 5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6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59" y="15"/>
                      <a:pt x="59" y="15"/>
                      <a:pt x="59" y="1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Freeform 67"/>
              <p:cNvSpPr>
                <a:spLocks/>
              </p:cNvSpPr>
              <p:nvPr/>
            </p:nvSpPr>
            <p:spPr bwMode="auto">
              <a:xfrm>
                <a:off x="3718212" y="1145557"/>
                <a:ext cx="192740" cy="106451"/>
              </a:xfrm>
              <a:custGeom>
                <a:avLst/>
                <a:gdLst>
                  <a:gd name="T0" fmla="*/ 101 w 101"/>
                  <a:gd name="T1" fmla="*/ 0 h 56"/>
                  <a:gd name="T2" fmla="*/ 100 w 101"/>
                  <a:gd name="T3" fmla="*/ 1 h 56"/>
                  <a:gd name="T4" fmla="*/ 1 w 101"/>
                  <a:gd name="T5" fmla="*/ 39 h 56"/>
                  <a:gd name="T6" fmla="*/ 0 w 101"/>
                  <a:gd name="T7" fmla="*/ 40 h 56"/>
                  <a:gd name="T8" fmla="*/ 65 w 101"/>
                  <a:gd name="T9" fmla="*/ 56 h 56"/>
                  <a:gd name="T10" fmla="*/ 101 w 101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56">
                    <a:moveTo>
                      <a:pt x="101" y="0"/>
                    </a:moveTo>
                    <a:cubicBezTo>
                      <a:pt x="101" y="1"/>
                      <a:pt x="100" y="1"/>
                      <a:pt x="100" y="1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40"/>
                      <a:pt x="0" y="40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68"/>
              <p:cNvSpPr>
                <a:spLocks/>
              </p:cNvSpPr>
              <p:nvPr/>
            </p:nvSpPr>
            <p:spPr bwMode="auto">
              <a:xfrm>
                <a:off x="3764179" y="1256040"/>
                <a:ext cx="212901" cy="117741"/>
              </a:xfrm>
              <a:custGeom>
                <a:avLst/>
                <a:gdLst>
                  <a:gd name="T0" fmla="*/ 45 w 112"/>
                  <a:gd name="T1" fmla="*/ 4 h 62"/>
                  <a:gd name="T2" fmla="*/ 44 w 112"/>
                  <a:gd name="T3" fmla="*/ 5 h 62"/>
                  <a:gd name="T4" fmla="*/ 44 w 112"/>
                  <a:gd name="T5" fmla="*/ 5 h 62"/>
                  <a:gd name="T6" fmla="*/ 43 w 112"/>
                  <a:gd name="T7" fmla="*/ 5 h 62"/>
                  <a:gd name="T8" fmla="*/ 43 w 112"/>
                  <a:gd name="T9" fmla="*/ 5 h 62"/>
                  <a:gd name="T10" fmla="*/ 43 w 112"/>
                  <a:gd name="T11" fmla="*/ 5 h 62"/>
                  <a:gd name="T12" fmla="*/ 43 w 112"/>
                  <a:gd name="T13" fmla="*/ 5 h 62"/>
                  <a:gd name="T14" fmla="*/ 42 w 112"/>
                  <a:gd name="T15" fmla="*/ 5 h 62"/>
                  <a:gd name="T16" fmla="*/ 41 w 112"/>
                  <a:gd name="T17" fmla="*/ 5 h 62"/>
                  <a:gd name="T18" fmla="*/ 37 w 112"/>
                  <a:gd name="T19" fmla="*/ 4 h 62"/>
                  <a:gd name="T20" fmla="*/ 0 w 112"/>
                  <a:gd name="T21" fmla="*/ 60 h 62"/>
                  <a:gd name="T22" fmla="*/ 8 w 112"/>
                  <a:gd name="T23" fmla="*/ 61 h 62"/>
                  <a:gd name="T24" fmla="*/ 107 w 112"/>
                  <a:gd name="T25" fmla="*/ 23 h 62"/>
                  <a:gd name="T26" fmla="*/ 112 w 112"/>
                  <a:gd name="T27" fmla="*/ 17 h 62"/>
                  <a:gd name="T28" fmla="*/ 47 w 112"/>
                  <a:gd name="T29" fmla="*/ 0 h 62"/>
                  <a:gd name="T30" fmla="*/ 45 w 112"/>
                  <a:gd name="T31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62">
                    <a:moveTo>
                      <a:pt x="45" y="4"/>
                    </a:moveTo>
                    <a:cubicBezTo>
                      <a:pt x="45" y="4"/>
                      <a:pt x="44" y="4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2" y="5"/>
                      <a:pt x="42" y="5"/>
                    </a:cubicBezTo>
                    <a:cubicBezTo>
                      <a:pt x="42" y="5"/>
                      <a:pt x="41" y="5"/>
                      <a:pt x="41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" y="62"/>
                      <a:pt x="6" y="62"/>
                      <a:pt x="8" y="61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10" y="22"/>
                      <a:pt x="111" y="20"/>
                      <a:pt x="112" y="17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4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8182225" y="4111454"/>
              <a:ext cx="232348" cy="192926"/>
              <a:chOff x="3965790" y="1735873"/>
              <a:chExt cx="537091" cy="445963"/>
            </a:xfrm>
            <a:solidFill>
              <a:schemeClr val="accent1"/>
            </a:solidFill>
          </p:grpSpPr>
          <p:sp>
            <p:nvSpPr>
              <p:cNvPr id="393" name="Freeform 69"/>
              <p:cNvSpPr>
                <a:spLocks/>
              </p:cNvSpPr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Freeform 70"/>
              <p:cNvSpPr>
                <a:spLocks/>
              </p:cNvSpPr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Freeform 71"/>
              <p:cNvSpPr>
                <a:spLocks/>
              </p:cNvSpPr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Freeform 72"/>
              <p:cNvSpPr>
                <a:spLocks/>
              </p:cNvSpPr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7147125" y="3775491"/>
              <a:ext cx="184552" cy="153154"/>
              <a:chOff x="1573074" y="959268"/>
              <a:chExt cx="426608" cy="354029"/>
            </a:xfrm>
            <a:solidFill>
              <a:schemeClr val="accent6"/>
            </a:solidFill>
          </p:grpSpPr>
          <p:sp>
            <p:nvSpPr>
              <p:cNvPr id="389" name="Freeform 73"/>
              <p:cNvSpPr>
                <a:spLocks/>
              </p:cNvSpPr>
              <p:nvPr/>
            </p:nvSpPr>
            <p:spPr bwMode="auto">
              <a:xfrm>
                <a:off x="1573074" y="1093944"/>
                <a:ext cx="291932" cy="219353"/>
              </a:xfrm>
              <a:custGeom>
                <a:avLst/>
                <a:gdLst>
                  <a:gd name="T0" fmla="*/ 59 w 362"/>
                  <a:gd name="T1" fmla="*/ 0 h 272"/>
                  <a:gd name="T2" fmla="*/ 0 w 362"/>
                  <a:gd name="T3" fmla="*/ 272 h 272"/>
                  <a:gd name="T4" fmla="*/ 362 w 362"/>
                  <a:gd name="T5" fmla="*/ 272 h 272"/>
                  <a:gd name="T6" fmla="*/ 298 w 362"/>
                  <a:gd name="T7" fmla="*/ 0 h 272"/>
                  <a:gd name="T8" fmla="*/ 59 w 362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272">
                    <a:moveTo>
                      <a:pt x="59" y="0"/>
                    </a:moveTo>
                    <a:lnTo>
                      <a:pt x="0" y="272"/>
                    </a:lnTo>
                    <a:lnTo>
                      <a:pt x="362" y="272"/>
                    </a:lnTo>
                    <a:lnTo>
                      <a:pt x="298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Freeform 74"/>
              <p:cNvSpPr>
                <a:spLocks/>
              </p:cNvSpPr>
              <p:nvPr/>
            </p:nvSpPr>
            <p:spPr bwMode="auto">
              <a:xfrm>
                <a:off x="1777104" y="1063300"/>
                <a:ext cx="222578" cy="198385"/>
              </a:xfrm>
              <a:custGeom>
                <a:avLst/>
                <a:gdLst>
                  <a:gd name="T0" fmla="*/ 109 w 276"/>
                  <a:gd name="T1" fmla="*/ 246 h 246"/>
                  <a:gd name="T2" fmla="*/ 276 w 276"/>
                  <a:gd name="T3" fmla="*/ 246 h 246"/>
                  <a:gd name="T4" fmla="*/ 220 w 276"/>
                  <a:gd name="T5" fmla="*/ 0 h 246"/>
                  <a:gd name="T6" fmla="*/ 5 w 276"/>
                  <a:gd name="T7" fmla="*/ 0 h 246"/>
                  <a:gd name="T8" fmla="*/ 0 w 276"/>
                  <a:gd name="T9" fmla="*/ 22 h 246"/>
                  <a:gd name="T10" fmla="*/ 57 w 276"/>
                  <a:gd name="T11" fmla="*/ 22 h 246"/>
                  <a:gd name="T12" fmla="*/ 109 w 276"/>
                  <a:gd name="T1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46">
                    <a:moveTo>
                      <a:pt x="109" y="246"/>
                    </a:moveTo>
                    <a:lnTo>
                      <a:pt x="276" y="246"/>
                    </a:lnTo>
                    <a:lnTo>
                      <a:pt x="220" y="0"/>
                    </a:lnTo>
                    <a:lnTo>
                      <a:pt x="5" y="0"/>
                    </a:lnTo>
                    <a:lnTo>
                      <a:pt x="0" y="22"/>
                    </a:lnTo>
                    <a:lnTo>
                      <a:pt x="57" y="22"/>
                    </a:lnTo>
                    <a:lnTo>
                      <a:pt x="109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75"/>
              <p:cNvSpPr>
                <a:spLocks/>
              </p:cNvSpPr>
              <p:nvPr/>
            </p:nvSpPr>
            <p:spPr bwMode="auto">
              <a:xfrm>
                <a:off x="1644041" y="991526"/>
                <a:ext cx="138708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7" y="0"/>
                      <a:pt x="37" y="0"/>
                    </a:cubicBezTo>
                    <a:cubicBezTo>
                      <a:pt x="57" y="0"/>
                      <a:pt x="73" y="12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Freeform 76"/>
              <p:cNvSpPr>
                <a:spLocks/>
              </p:cNvSpPr>
              <p:nvPr/>
            </p:nvSpPr>
            <p:spPr bwMode="auto">
              <a:xfrm>
                <a:off x="1788394" y="959268"/>
                <a:ext cx="139515" cy="113709"/>
              </a:xfrm>
              <a:custGeom>
                <a:avLst/>
                <a:gdLst>
                  <a:gd name="T0" fmla="*/ 73 w 73"/>
                  <a:gd name="T1" fmla="*/ 60 h 60"/>
                  <a:gd name="T2" fmla="*/ 65 w 73"/>
                  <a:gd name="T3" fmla="*/ 60 h 60"/>
                  <a:gd name="T4" fmla="*/ 65 w 73"/>
                  <a:gd name="T5" fmla="*/ 26 h 60"/>
                  <a:gd name="T6" fmla="*/ 37 w 73"/>
                  <a:gd name="T7" fmla="*/ 6 h 60"/>
                  <a:gd name="T8" fmla="*/ 9 w 73"/>
                  <a:gd name="T9" fmla="*/ 26 h 60"/>
                  <a:gd name="T10" fmla="*/ 9 w 73"/>
                  <a:gd name="T11" fmla="*/ 60 h 60"/>
                  <a:gd name="T12" fmla="*/ 0 w 73"/>
                  <a:gd name="T13" fmla="*/ 60 h 60"/>
                  <a:gd name="T14" fmla="*/ 0 w 73"/>
                  <a:gd name="T15" fmla="*/ 26 h 60"/>
                  <a:gd name="T16" fmla="*/ 37 w 73"/>
                  <a:gd name="T17" fmla="*/ 0 h 60"/>
                  <a:gd name="T18" fmla="*/ 73 w 73"/>
                  <a:gd name="T19" fmla="*/ 26 h 60"/>
                  <a:gd name="T20" fmla="*/ 73 w 73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60">
                    <a:moveTo>
                      <a:pt x="73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15"/>
                      <a:pt x="52" y="6"/>
                      <a:pt x="37" y="6"/>
                    </a:cubicBezTo>
                    <a:cubicBezTo>
                      <a:pt x="21" y="6"/>
                      <a:pt x="9" y="15"/>
                      <a:pt x="9" y="2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7" y="0"/>
                      <a:pt x="37" y="0"/>
                    </a:cubicBezTo>
                    <a:cubicBezTo>
                      <a:pt x="57" y="0"/>
                      <a:pt x="73" y="11"/>
                      <a:pt x="73" y="26"/>
                    </a:cubicBezTo>
                    <a:lnTo>
                      <a:pt x="7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7471924" y="3658968"/>
              <a:ext cx="196763" cy="256420"/>
              <a:chOff x="2323872" y="689916"/>
              <a:chExt cx="454834" cy="592736"/>
            </a:xfrm>
            <a:solidFill>
              <a:schemeClr val="accent3"/>
            </a:solidFill>
          </p:grpSpPr>
          <p:sp>
            <p:nvSpPr>
              <p:cNvPr id="387" name="Freeform 77"/>
              <p:cNvSpPr>
                <a:spLocks/>
              </p:cNvSpPr>
              <p:nvPr/>
            </p:nvSpPr>
            <p:spPr bwMode="auto">
              <a:xfrm>
                <a:off x="2323872" y="979429"/>
                <a:ext cx="454834" cy="303223"/>
              </a:xfrm>
              <a:custGeom>
                <a:avLst/>
                <a:gdLst>
                  <a:gd name="T0" fmla="*/ 239 w 239"/>
                  <a:gd name="T1" fmla="*/ 159 h 159"/>
                  <a:gd name="T2" fmla="*/ 119 w 239"/>
                  <a:gd name="T3" fmla="*/ 0 h 159"/>
                  <a:gd name="T4" fmla="*/ 0 w 239"/>
                  <a:gd name="T5" fmla="*/ 159 h 159"/>
                  <a:gd name="T6" fmla="*/ 239 w 239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159">
                    <a:moveTo>
                      <a:pt x="239" y="159"/>
                    </a:moveTo>
                    <a:cubicBezTo>
                      <a:pt x="239" y="71"/>
                      <a:pt x="185" y="0"/>
                      <a:pt x="119" y="0"/>
                    </a:cubicBezTo>
                    <a:cubicBezTo>
                      <a:pt x="53" y="0"/>
                      <a:pt x="0" y="71"/>
                      <a:pt x="0" y="159"/>
                    </a:cubicBezTo>
                    <a:lnTo>
                      <a:pt x="239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78"/>
              <p:cNvSpPr>
                <a:spLocks noChangeArrowheads="1"/>
              </p:cNvSpPr>
              <p:nvPr/>
            </p:nvSpPr>
            <p:spPr bwMode="auto">
              <a:xfrm>
                <a:off x="2413388" y="689916"/>
                <a:ext cx="268545" cy="2693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6863843" y="3491859"/>
              <a:ext cx="125245" cy="161527"/>
              <a:chOff x="918243" y="303630"/>
              <a:chExt cx="289513" cy="373383"/>
            </a:xfrm>
            <a:solidFill>
              <a:schemeClr val="accent3"/>
            </a:solidFill>
          </p:grpSpPr>
          <p:sp>
            <p:nvSpPr>
              <p:cNvPr id="385" name="Freeform 79"/>
              <p:cNvSpPr>
                <a:spLocks/>
              </p:cNvSpPr>
              <p:nvPr/>
            </p:nvSpPr>
            <p:spPr bwMode="auto">
              <a:xfrm>
                <a:off x="918243" y="486692"/>
                <a:ext cx="289513" cy="190321"/>
              </a:xfrm>
              <a:custGeom>
                <a:avLst/>
                <a:gdLst>
                  <a:gd name="T0" fmla="*/ 152 w 152"/>
                  <a:gd name="T1" fmla="*/ 100 h 100"/>
                  <a:gd name="T2" fmla="*/ 76 w 152"/>
                  <a:gd name="T3" fmla="*/ 0 h 100"/>
                  <a:gd name="T4" fmla="*/ 0 w 152"/>
                  <a:gd name="T5" fmla="*/ 100 h 100"/>
                  <a:gd name="T6" fmla="*/ 152 w 15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00">
                    <a:moveTo>
                      <a:pt x="152" y="100"/>
                    </a:moveTo>
                    <a:cubicBezTo>
                      <a:pt x="152" y="45"/>
                      <a:pt x="118" y="0"/>
                      <a:pt x="76" y="0"/>
                    </a:cubicBezTo>
                    <a:cubicBezTo>
                      <a:pt x="34" y="0"/>
                      <a:pt x="0" y="45"/>
                      <a:pt x="0" y="100"/>
                    </a:cubicBezTo>
                    <a:lnTo>
                      <a:pt x="152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Oval 80"/>
              <p:cNvSpPr>
                <a:spLocks noChangeArrowheads="1"/>
              </p:cNvSpPr>
              <p:nvPr/>
            </p:nvSpPr>
            <p:spPr bwMode="auto">
              <a:xfrm>
                <a:off x="974694" y="303630"/>
                <a:ext cx="170159" cy="1693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8" name="Freeform 81"/>
            <p:cNvSpPr>
              <a:spLocks noEditPoints="1"/>
            </p:cNvSpPr>
            <p:nvPr/>
          </p:nvSpPr>
          <p:spPr bwMode="auto">
            <a:xfrm>
              <a:off x="7814864" y="3566866"/>
              <a:ext cx="203392" cy="196763"/>
            </a:xfrm>
            <a:custGeom>
              <a:avLst/>
              <a:gdLst>
                <a:gd name="T0" fmla="*/ 210 w 247"/>
                <a:gd name="T1" fmla="*/ 176 h 239"/>
                <a:gd name="T2" fmla="*/ 157 w 247"/>
                <a:gd name="T3" fmla="*/ 196 h 239"/>
                <a:gd name="T4" fmla="*/ 142 w 247"/>
                <a:gd name="T5" fmla="*/ 187 h 239"/>
                <a:gd name="T6" fmla="*/ 120 w 247"/>
                <a:gd name="T7" fmla="*/ 189 h 239"/>
                <a:gd name="T8" fmla="*/ 97 w 247"/>
                <a:gd name="T9" fmla="*/ 194 h 239"/>
                <a:gd name="T10" fmla="*/ 65 w 247"/>
                <a:gd name="T11" fmla="*/ 176 h 239"/>
                <a:gd name="T12" fmla="*/ 62 w 247"/>
                <a:gd name="T13" fmla="*/ 129 h 239"/>
                <a:gd name="T14" fmla="*/ 100 w 247"/>
                <a:gd name="T15" fmla="*/ 68 h 239"/>
                <a:gd name="T16" fmla="*/ 146 w 247"/>
                <a:gd name="T17" fmla="*/ 52 h 239"/>
                <a:gd name="T18" fmla="*/ 165 w 247"/>
                <a:gd name="T19" fmla="*/ 62 h 239"/>
                <a:gd name="T20" fmla="*/ 181 w 247"/>
                <a:gd name="T21" fmla="*/ 58 h 239"/>
                <a:gd name="T22" fmla="*/ 168 w 247"/>
                <a:gd name="T23" fmla="*/ 154 h 239"/>
                <a:gd name="T24" fmla="*/ 163 w 247"/>
                <a:gd name="T25" fmla="*/ 172 h 239"/>
                <a:gd name="T26" fmla="*/ 170 w 247"/>
                <a:gd name="T27" fmla="*/ 179 h 239"/>
                <a:gd name="T28" fmla="*/ 213 w 247"/>
                <a:gd name="T29" fmla="*/ 153 h 239"/>
                <a:gd name="T30" fmla="*/ 206 w 247"/>
                <a:gd name="T31" fmla="*/ 40 h 239"/>
                <a:gd name="T32" fmla="*/ 143 w 247"/>
                <a:gd name="T33" fmla="*/ 17 h 239"/>
                <a:gd name="T34" fmla="*/ 133 w 247"/>
                <a:gd name="T35" fmla="*/ 17 h 239"/>
                <a:gd name="T36" fmla="*/ 21 w 247"/>
                <a:gd name="T37" fmla="*/ 133 h 239"/>
                <a:gd name="T38" fmla="*/ 125 w 247"/>
                <a:gd name="T39" fmla="*/ 223 h 239"/>
                <a:gd name="T40" fmla="*/ 216 w 247"/>
                <a:gd name="T41" fmla="*/ 193 h 239"/>
                <a:gd name="T42" fmla="*/ 180 w 247"/>
                <a:gd name="T43" fmla="*/ 228 h 239"/>
                <a:gd name="T44" fmla="*/ 38 w 247"/>
                <a:gd name="T45" fmla="*/ 211 h 239"/>
                <a:gd name="T46" fmla="*/ 37 w 247"/>
                <a:gd name="T47" fmla="*/ 45 h 239"/>
                <a:gd name="T48" fmla="*/ 215 w 247"/>
                <a:gd name="T49" fmla="*/ 27 h 239"/>
                <a:gd name="T50" fmla="*/ 242 w 247"/>
                <a:gd name="T51" fmla="*/ 130 h 239"/>
                <a:gd name="T52" fmla="*/ 145 w 247"/>
                <a:gd name="T53" fmla="*/ 65 h 239"/>
                <a:gd name="T54" fmla="*/ 95 w 247"/>
                <a:gd name="T55" fmla="*/ 116 h 239"/>
                <a:gd name="T56" fmla="*/ 83 w 247"/>
                <a:gd name="T57" fmla="*/ 161 h 239"/>
                <a:gd name="T58" fmla="*/ 93 w 247"/>
                <a:gd name="T59" fmla="*/ 179 h 239"/>
                <a:gd name="T60" fmla="*/ 136 w 247"/>
                <a:gd name="T61" fmla="*/ 158 h 239"/>
                <a:gd name="T62" fmla="*/ 149 w 247"/>
                <a:gd name="T63" fmla="*/ 132 h 239"/>
                <a:gd name="T64" fmla="*/ 164 w 247"/>
                <a:gd name="T65" fmla="*/ 85 h 239"/>
                <a:gd name="T66" fmla="*/ 153 w 247"/>
                <a:gd name="T67" fmla="*/ 6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239">
                  <a:moveTo>
                    <a:pt x="242" y="130"/>
                  </a:moveTo>
                  <a:cubicBezTo>
                    <a:pt x="236" y="148"/>
                    <a:pt x="226" y="163"/>
                    <a:pt x="210" y="176"/>
                  </a:cubicBezTo>
                  <a:cubicBezTo>
                    <a:pt x="195" y="190"/>
                    <a:pt x="179" y="197"/>
                    <a:pt x="163" y="197"/>
                  </a:cubicBezTo>
                  <a:cubicBezTo>
                    <a:pt x="157" y="196"/>
                    <a:pt x="157" y="196"/>
                    <a:pt x="157" y="196"/>
                  </a:cubicBezTo>
                  <a:cubicBezTo>
                    <a:pt x="156" y="196"/>
                    <a:pt x="153" y="196"/>
                    <a:pt x="150" y="195"/>
                  </a:cubicBezTo>
                  <a:cubicBezTo>
                    <a:pt x="147" y="194"/>
                    <a:pt x="144" y="191"/>
                    <a:pt x="142" y="187"/>
                  </a:cubicBezTo>
                  <a:cubicBezTo>
                    <a:pt x="139" y="176"/>
                    <a:pt x="139" y="176"/>
                    <a:pt x="139" y="176"/>
                  </a:cubicBezTo>
                  <a:cubicBezTo>
                    <a:pt x="133" y="181"/>
                    <a:pt x="126" y="186"/>
                    <a:pt x="120" y="189"/>
                  </a:cubicBezTo>
                  <a:cubicBezTo>
                    <a:pt x="116" y="190"/>
                    <a:pt x="113" y="191"/>
                    <a:pt x="109" y="192"/>
                  </a:cubicBezTo>
                  <a:cubicBezTo>
                    <a:pt x="105" y="193"/>
                    <a:pt x="101" y="194"/>
                    <a:pt x="97" y="194"/>
                  </a:cubicBezTo>
                  <a:cubicBezTo>
                    <a:pt x="92" y="194"/>
                    <a:pt x="86" y="193"/>
                    <a:pt x="81" y="191"/>
                  </a:cubicBezTo>
                  <a:cubicBezTo>
                    <a:pt x="73" y="188"/>
                    <a:pt x="68" y="183"/>
                    <a:pt x="65" y="176"/>
                  </a:cubicBezTo>
                  <a:cubicBezTo>
                    <a:pt x="61" y="169"/>
                    <a:pt x="59" y="161"/>
                    <a:pt x="59" y="151"/>
                  </a:cubicBezTo>
                  <a:cubicBezTo>
                    <a:pt x="59" y="143"/>
                    <a:pt x="60" y="136"/>
                    <a:pt x="62" y="129"/>
                  </a:cubicBezTo>
                  <a:cubicBezTo>
                    <a:pt x="64" y="122"/>
                    <a:pt x="67" y="115"/>
                    <a:pt x="70" y="109"/>
                  </a:cubicBezTo>
                  <a:cubicBezTo>
                    <a:pt x="79" y="92"/>
                    <a:pt x="89" y="78"/>
                    <a:pt x="100" y="68"/>
                  </a:cubicBezTo>
                  <a:cubicBezTo>
                    <a:pt x="113" y="58"/>
                    <a:pt x="126" y="52"/>
                    <a:pt x="139" y="52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50" y="53"/>
                    <a:pt x="150" y="53"/>
                    <a:pt x="150" y="53"/>
                  </a:cubicBezTo>
                  <a:cubicBezTo>
                    <a:pt x="156" y="55"/>
                    <a:pt x="160" y="57"/>
                    <a:pt x="165" y="62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168" y="154"/>
                    <a:pt x="168" y="154"/>
                    <a:pt x="168" y="15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63" y="167"/>
                    <a:pt x="163" y="170"/>
                    <a:pt x="163" y="172"/>
                  </a:cubicBezTo>
                  <a:cubicBezTo>
                    <a:pt x="163" y="175"/>
                    <a:pt x="164" y="177"/>
                    <a:pt x="166" y="178"/>
                  </a:cubicBezTo>
                  <a:cubicBezTo>
                    <a:pt x="170" y="179"/>
                    <a:pt x="170" y="179"/>
                    <a:pt x="170" y="179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86" y="179"/>
                    <a:pt x="200" y="170"/>
                    <a:pt x="213" y="153"/>
                  </a:cubicBezTo>
                  <a:cubicBezTo>
                    <a:pt x="226" y="135"/>
                    <a:pt x="233" y="116"/>
                    <a:pt x="233" y="96"/>
                  </a:cubicBezTo>
                  <a:cubicBezTo>
                    <a:pt x="233" y="74"/>
                    <a:pt x="224" y="55"/>
                    <a:pt x="206" y="40"/>
                  </a:cubicBezTo>
                  <a:cubicBezTo>
                    <a:pt x="197" y="32"/>
                    <a:pt x="187" y="26"/>
                    <a:pt x="177" y="22"/>
                  </a:cubicBezTo>
                  <a:cubicBezTo>
                    <a:pt x="166" y="19"/>
                    <a:pt x="155" y="17"/>
                    <a:pt x="143" y="17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02" y="19"/>
                    <a:pt x="76" y="32"/>
                    <a:pt x="54" y="55"/>
                  </a:cubicBezTo>
                  <a:cubicBezTo>
                    <a:pt x="32" y="78"/>
                    <a:pt x="21" y="104"/>
                    <a:pt x="21" y="133"/>
                  </a:cubicBezTo>
                  <a:cubicBezTo>
                    <a:pt x="21" y="159"/>
                    <a:pt x="30" y="181"/>
                    <a:pt x="48" y="197"/>
                  </a:cubicBezTo>
                  <a:cubicBezTo>
                    <a:pt x="67" y="214"/>
                    <a:pt x="93" y="223"/>
                    <a:pt x="125" y="223"/>
                  </a:cubicBezTo>
                  <a:cubicBezTo>
                    <a:pt x="146" y="223"/>
                    <a:pt x="166" y="219"/>
                    <a:pt x="184" y="211"/>
                  </a:cubicBezTo>
                  <a:cubicBezTo>
                    <a:pt x="193" y="208"/>
                    <a:pt x="203" y="201"/>
                    <a:pt x="216" y="193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10" y="212"/>
                    <a:pt x="195" y="222"/>
                    <a:pt x="180" y="228"/>
                  </a:cubicBezTo>
                  <a:cubicBezTo>
                    <a:pt x="163" y="236"/>
                    <a:pt x="144" y="239"/>
                    <a:pt x="125" y="239"/>
                  </a:cubicBezTo>
                  <a:cubicBezTo>
                    <a:pt x="91" y="239"/>
                    <a:pt x="62" y="230"/>
                    <a:pt x="38" y="211"/>
                  </a:cubicBezTo>
                  <a:cubicBezTo>
                    <a:pt x="13" y="191"/>
                    <a:pt x="0" y="165"/>
                    <a:pt x="0" y="135"/>
                  </a:cubicBezTo>
                  <a:cubicBezTo>
                    <a:pt x="0" y="103"/>
                    <a:pt x="12" y="73"/>
                    <a:pt x="37" y="45"/>
                  </a:cubicBezTo>
                  <a:cubicBezTo>
                    <a:pt x="64" y="15"/>
                    <a:pt x="96" y="0"/>
                    <a:pt x="134" y="0"/>
                  </a:cubicBezTo>
                  <a:cubicBezTo>
                    <a:pt x="166" y="0"/>
                    <a:pt x="193" y="9"/>
                    <a:pt x="215" y="27"/>
                  </a:cubicBezTo>
                  <a:cubicBezTo>
                    <a:pt x="236" y="45"/>
                    <a:pt x="247" y="68"/>
                    <a:pt x="247" y="97"/>
                  </a:cubicBezTo>
                  <a:cubicBezTo>
                    <a:pt x="247" y="107"/>
                    <a:pt x="245" y="119"/>
                    <a:pt x="242" y="130"/>
                  </a:cubicBezTo>
                  <a:close/>
                  <a:moveTo>
                    <a:pt x="153" y="66"/>
                  </a:moveTo>
                  <a:cubicBezTo>
                    <a:pt x="150" y="65"/>
                    <a:pt x="148" y="65"/>
                    <a:pt x="145" y="65"/>
                  </a:cubicBezTo>
                  <a:cubicBezTo>
                    <a:pt x="137" y="65"/>
                    <a:pt x="127" y="70"/>
                    <a:pt x="117" y="81"/>
                  </a:cubicBezTo>
                  <a:cubicBezTo>
                    <a:pt x="109" y="91"/>
                    <a:pt x="102" y="102"/>
                    <a:pt x="95" y="116"/>
                  </a:cubicBezTo>
                  <a:cubicBezTo>
                    <a:pt x="92" y="124"/>
                    <a:pt x="89" y="132"/>
                    <a:pt x="87" y="139"/>
                  </a:cubicBezTo>
                  <a:cubicBezTo>
                    <a:pt x="84" y="148"/>
                    <a:pt x="83" y="155"/>
                    <a:pt x="83" y="161"/>
                  </a:cubicBezTo>
                  <a:cubicBezTo>
                    <a:pt x="83" y="165"/>
                    <a:pt x="84" y="169"/>
                    <a:pt x="85" y="172"/>
                  </a:cubicBezTo>
                  <a:cubicBezTo>
                    <a:pt x="87" y="175"/>
                    <a:pt x="89" y="177"/>
                    <a:pt x="93" y="179"/>
                  </a:cubicBezTo>
                  <a:cubicBezTo>
                    <a:pt x="97" y="181"/>
                    <a:pt x="101" y="182"/>
                    <a:pt x="105" y="182"/>
                  </a:cubicBezTo>
                  <a:cubicBezTo>
                    <a:pt x="116" y="182"/>
                    <a:pt x="127" y="174"/>
                    <a:pt x="136" y="158"/>
                  </a:cubicBezTo>
                  <a:cubicBezTo>
                    <a:pt x="137" y="156"/>
                    <a:pt x="139" y="153"/>
                    <a:pt x="141" y="149"/>
                  </a:cubicBezTo>
                  <a:cubicBezTo>
                    <a:pt x="143" y="145"/>
                    <a:pt x="146" y="139"/>
                    <a:pt x="149" y="132"/>
                  </a:cubicBezTo>
                  <a:cubicBezTo>
                    <a:pt x="153" y="124"/>
                    <a:pt x="157" y="116"/>
                    <a:pt x="159" y="109"/>
                  </a:cubicBezTo>
                  <a:cubicBezTo>
                    <a:pt x="162" y="99"/>
                    <a:pt x="164" y="92"/>
                    <a:pt x="164" y="85"/>
                  </a:cubicBezTo>
                  <a:cubicBezTo>
                    <a:pt x="164" y="80"/>
                    <a:pt x="163" y="77"/>
                    <a:pt x="161" y="73"/>
                  </a:cubicBezTo>
                  <a:cubicBezTo>
                    <a:pt x="160" y="70"/>
                    <a:pt x="157" y="68"/>
                    <a:pt x="153" y="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Freeform 82"/>
            <p:cNvSpPr>
              <a:spLocks noEditPoints="1"/>
            </p:cNvSpPr>
            <p:nvPr/>
          </p:nvSpPr>
          <p:spPr bwMode="auto">
            <a:xfrm>
              <a:off x="7692062" y="3130080"/>
              <a:ext cx="160481" cy="154899"/>
            </a:xfrm>
            <a:custGeom>
              <a:avLst/>
              <a:gdLst>
                <a:gd name="T0" fmla="*/ 166 w 195"/>
                <a:gd name="T1" fmla="*/ 139 h 188"/>
                <a:gd name="T2" fmla="*/ 124 w 195"/>
                <a:gd name="T3" fmla="*/ 155 h 188"/>
                <a:gd name="T4" fmla="*/ 112 w 195"/>
                <a:gd name="T5" fmla="*/ 147 h 188"/>
                <a:gd name="T6" fmla="*/ 95 w 195"/>
                <a:gd name="T7" fmla="*/ 149 h 188"/>
                <a:gd name="T8" fmla="*/ 77 w 195"/>
                <a:gd name="T9" fmla="*/ 153 h 188"/>
                <a:gd name="T10" fmla="*/ 51 w 195"/>
                <a:gd name="T11" fmla="*/ 139 h 188"/>
                <a:gd name="T12" fmla="*/ 49 w 195"/>
                <a:gd name="T13" fmla="*/ 102 h 188"/>
                <a:gd name="T14" fmla="*/ 79 w 195"/>
                <a:gd name="T15" fmla="*/ 54 h 188"/>
                <a:gd name="T16" fmla="*/ 115 w 195"/>
                <a:gd name="T17" fmla="*/ 41 h 188"/>
                <a:gd name="T18" fmla="*/ 130 w 195"/>
                <a:gd name="T19" fmla="*/ 49 h 188"/>
                <a:gd name="T20" fmla="*/ 143 w 195"/>
                <a:gd name="T21" fmla="*/ 46 h 188"/>
                <a:gd name="T22" fmla="*/ 132 w 195"/>
                <a:gd name="T23" fmla="*/ 121 h 188"/>
                <a:gd name="T24" fmla="*/ 129 w 195"/>
                <a:gd name="T25" fmla="*/ 135 h 188"/>
                <a:gd name="T26" fmla="*/ 134 w 195"/>
                <a:gd name="T27" fmla="*/ 141 h 188"/>
                <a:gd name="T28" fmla="*/ 168 w 195"/>
                <a:gd name="T29" fmla="*/ 120 h 188"/>
                <a:gd name="T30" fmla="*/ 162 w 195"/>
                <a:gd name="T31" fmla="*/ 31 h 188"/>
                <a:gd name="T32" fmla="*/ 113 w 195"/>
                <a:gd name="T33" fmla="*/ 13 h 188"/>
                <a:gd name="T34" fmla="*/ 105 w 195"/>
                <a:gd name="T35" fmla="*/ 13 h 188"/>
                <a:gd name="T36" fmla="*/ 17 w 195"/>
                <a:gd name="T37" fmla="*/ 105 h 188"/>
                <a:gd name="T38" fmla="*/ 99 w 195"/>
                <a:gd name="T39" fmla="*/ 176 h 188"/>
                <a:gd name="T40" fmla="*/ 170 w 195"/>
                <a:gd name="T41" fmla="*/ 152 h 188"/>
                <a:gd name="T42" fmla="*/ 142 w 195"/>
                <a:gd name="T43" fmla="*/ 180 h 188"/>
                <a:gd name="T44" fmla="*/ 30 w 195"/>
                <a:gd name="T45" fmla="*/ 166 h 188"/>
                <a:gd name="T46" fmla="*/ 29 w 195"/>
                <a:gd name="T47" fmla="*/ 36 h 188"/>
                <a:gd name="T48" fmla="*/ 169 w 195"/>
                <a:gd name="T49" fmla="*/ 22 h 188"/>
                <a:gd name="T50" fmla="*/ 191 w 195"/>
                <a:gd name="T51" fmla="*/ 103 h 188"/>
                <a:gd name="T52" fmla="*/ 115 w 195"/>
                <a:gd name="T53" fmla="*/ 51 h 188"/>
                <a:gd name="T54" fmla="*/ 75 w 195"/>
                <a:gd name="T55" fmla="*/ 92 h 188"/>
                <a:gd name="T56" fmla="*/ 66 w 195"/>
                <a:gd name="T57" fmla="*/ 127 h 188"/>
                <a:gd name="T58" fmla="*/ 74 w 195"/>
                <a:gd name="T59" fmla="*/ 141 h 188"/>
                <a:gd name="T60" fmla="*/ 107 w 195"/>
                <a:gd name="T61" fmla="*/ 124 h 188"/>
                <a:gd name="T62" fmla="*/ 118 w 195"/>
                <a:gd name="T63" fmla="*/ 104 h 188"/>
                <a:gd name="T64" fmla="*/ 129 w 195"/>
                <a:gd name="T65" fmla="*/ 67 h 188"/>
                <a:gd name="T66" fmla="*/ 121 w 195"/>
                <a:gd name="T67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" h="188">
                  <a:moveTo>
                    <a:pt x="191" y="103"/>
                  </a:moveTo>
                  <a:cubicBezTo>
                    <a:pt x="186" y="116"/>
                    <a:pt x="178" y="128"/>
                    <a:pt x="166" y="139"/>
                  </a:cubicBezTo>
                  <a:cubicBezTo>
                    <a:pt x="153" y="150"/>
                    <a:pt x="141" y="155"/>
                    <a:pt x="129" y="155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3" y="155"/>
                    <a:pt x="121" y="154"/>
                    <a:pt x="118" y="153"/>
                  </a:cubicBezTo>
                  <a:cubicBezTo>
                    <a:pt x="116" y="153"/>
                    <a:pt x="114" y="151"/>
                    <a:pt x="112" y="147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5" y="143"/>
                    <a:pt x="100" y="146"/>
                    <a:pt x="95" y="149"/>
                  </a:cubicBezTo>
                  <a:cubicBezTo>
                    <a:pt x="92" y="150"/>
                    <a:pt x="89" y="151"/>
                    <a:pt x="86" y="152"/>
                  </a:cubicBezTo>
                  <a:cubicBezTo>
                    <a:pt x="83" y="152"/>
                    <a:pt x="80" y="153"/>
                    <a:pt x="77" y="153"/>
                  </a:cubicBezTo>
                  <a:cubicBezTo>
                    <a:pt x="73" y="153"/>
                    <a:pt x="68" y="152"/>
                    <a:pt x="64" y="150"/>
                  </a:cubicBezTo>
                  <a:cubicBezTo>
                    <a:pt x="58" y="148"/>
                    <a:pt x="54" y="144"/>
                    <a:pt x="51" y="139"/>
                  </a:cubicBezTo>
                  <a:cubicBezTo>
                    <a:pt x="48" y="133"/>
                    <a:pt x="47" y="127"/>
                    <a:pt x="47" y="119"/>
                  </a:cubicBezTo>
                  <a:cubicBezTo>
                    <a:pt x="47" y="113"/>
                    <a:pt x="48" y="107"/>
                    <a:pt x="49" y="102"/>
                  </a:cubicBezTo>
                  <a:cubicBezTo>
                    <a:pt x="51" y="96"/>
                    <a:pt x="53" y="91"/>
                    <a:pt x="56" y="86"/>
                  </a:cubicBezTo>
                  <a:cubicBezTo>
                    <a:pt x="62" y="72"/>
                    <a:pt x="70" y="62"/>
                    <a:pt x="79" y="54"/>
                  </a:cubicBezTo>
                  <a:cubicBezTo>
                    <a:pt x="89" y="46"/>
                    <a:pt x="99" y="41"/>
                    <a:pt x="110" y="41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3" y="43"/>
                    <a:pt x="127" y="45"/>
                    <a:pt x="130" y="49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29" y="131"/>
                    <a:pt x="129" y="134"/>
                    <a:pt x="129" y="135"/>
                  </a:cubicBezTo>
                  <a:cubicBezTo>
                    <a:pt x="129" y="138"/>
                    <a:pt x="129" y="140"/>
                    <a:pt x="131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47" y="141"/>
                    <a:pt x="157" y="134"/>
                    <a:pt x="168" y="120"/>
                  </a:cubicBezTo>
                  <a:cubicBezTo>
                    <a:pt x="178" y="107"/>
                    <a:pt x="183" y="92"/>
                    <a:pt x="183" y="76"/>
                  </a:cubicBezTo>
                  <a:cubicBezTo>
                    <a:pt x="183" y="58"/>
                    <a:pt x="176" y="43"/>
                    <a:pt x="162" y="31"/>
                  </a:cubicBezTo>
                  <a:cubicBezTo>
                    <a:pt x="155" y="25"/>
                    <a:pt x="148" y="21"/>
                    <a:pt x="139" y="18"/>
                  </a:cubicBezTo>
                  <a:cubicBezTo>
                    <a:pt x="131" y="15"/>
                    <a:pt x="122" y="13"/>
                    <a:pt x="113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81" y="16"/>
                    <a:pt x="60" y="26"/>
                    <a:pt x="43" y="44"/>
                  </a:cubicBezTo>
                  <a:cubicBezTo>
                    <a:pt x="26" y="62"/>
                    <a:pt x="17" y="82"/>
                    <a:pt x="17" y="105"/>
                  </a:cubicBezTo>
                  <a:cubicBezTo>
                    <a:pt x="17" y="126"/>
                    <a:pt x="24" y="142"/>
                    <a:pt x="38" y="155"/>
                  </a:cubicBezTo>
                  <a:cubicBezTo>
                    <a:pt x="53" y="169"/>
                    <a:pt x="73" y="176"/>
                    <a:pt x="99" y="176"/>
                  </a:cubicBezTo>
                  <a:cubicBezTo>
                    <a:pt x="115" y="176"/>
                    <a:pt x="131" y="173"/>
                    <a:pt x="145" y="166"/>
                  </a:cubicBezTo>
                  <a:cubicBezTo>
                    <a:pt x="152" y="164"/>
                    <a:pt x="160" y="159"/>
                    <a:pt x="170" y="152"/>
                  </a:cubicBezTo>
                  <a:cubicBezTo>
                    <a:pt x="178" y="157"/>
                    <a:pt x="178" y="157"/>
                    <a:pt x="178" y="157"/>
                  </a:cubicBezTo>
                  <a:cubicBezTo>
                    <a:pt x="166" y="167"/>
                    <a:pt x="154" y="175"/>
                    <a:pt x="142" y="180"/>
                  </a:cubicBezTo>
                  <a:cubicBezTo>
                    <a:pt x="128" y="185"/>
                    <a:pt x="114" y="188"/>
                    <a:pt x="98" y="188"/>
                  </a:cubicBezTo>
                  <a:cubicBezTo>
                    <a:pt x="72" y="188"/>
                    <a:pt x="49" y="181"/>
                    <a:pt x="30" y="166"/>
                  </a:cubicBezTo>
                  <a:cubicBezTo>
                    <a:pt x="10" y="150"/>
                    <a:pt x="0" y="130"/>
                    <a:pt x="0" y="106"/>
                  </a:cubicBezTo>
                  <a:cubicBezTo>
                    <a:pt x="0" y="81"/>
                    <a:pt x="10" y="58"/>
                    <a:pt x="29" y="36"/>
                  </a:cubicBezTo>
                  <a:cubicBezTo>
                    <a:pt x="51" y="12"/>
                    <a:pt x="76" y="0"/>
                    <a:pt x="105" y="0"/>
                  </a:cubicBezTo>
                  <a:cubicBezTo>
                    <a:pt x="131" y="0"/>
                    <a:pt x="152" y="8"/>
                    <a:pt x="169" y="22"/>
                  </a:cubicBezTo>
                  <a:cubicBezTo>
                    <a:pt x="186" y="36"/>
                    <a:pt x="195" y="54"/>
                    <a:pt x="195" y="76"/>
                  </a:cubicBezTo>
                  <a:cubicBezTo>
                    <a:pt x="195" y="85"/>
                    <a:pt x="193" y="94"/>
                    <a:pt x="191" y="103"/>
                  </a:cubicBezTo>
                  <a:close/>
                  <a:moveTo>
                    <a:pt x="121" y="52"/>
                  </a:moveTo>
                  <a:cubicBezTo>
                    <a:pt x="119" y="51"/>
                    <a:pt x="117" y="51"/>
                    <a:pt x="115" y="51"/>
                  </a:cubicBezTo>
                  <a:cubicBezTo>
                    <a:pt x="108" y="51"/>
                    <a:pt x="101" y="55"/>
                    <a:pt x="93" y="64"/>
                  </a:cubicBezTo>
                  <a:cubicBezTo>
                    <a:pt x="86" y="72"/>
                    <a:pt x="80" y="81"/>
                    <a:pt x="75" y="92"/>
                  </a:cubicBezTo>
                  <a:cubicBezTo>
                    <a:pt x="73" y="98"/>
                    <a:pt x="71" y="104"/>
                    <a:pt x="69" y="109"/>
                  </a:cubicBezTo>
                  <a:cubicBezTo>
                    <a:pt x="67" y="116"/>
                    <a:pt x="66" y="122"/>
                    <a:pt x="66" y="127"/>
                  </a:cubicBezTo>
                  <a:cubicBezTo>
                    <a:pt x="66" y="130"/>
                    <a:pt x="66" y="133"/>
                    <a:pt x="67" y="136"/>
                  </a:cubicBezTo>
                  <a:cubicBezTo>
                    <a:pt x="69" y="138"/>
                    <a:pt x="71" y="140"/>
                    <a:pt x="74" y="141"/>
                  </a:cubicBezTo>
                  <a:cubicBezTo>
                    <a:pt x="77" y="142"/>
                    <a:pt x="80" y="143"/>
                    <a:pt x="83" y="143"/>
                  </a:cubicBezTo>
                  <a:cubicBezTo>
                    <a:pt x="92" y="143"/>
                    <a:pt x="100" y="137"/>
                    <a:pt x="107" y="124"/>
                  </a:cubicBezTo>
                  <a:cubicBezTo>
                    <a:pt x="108" y="123"/>
                    <a:pt x="109" y="121"/>
                    <a:pt x="111" y="118"/>
                  </a:cubicBezTo>
                  <a:cubicBezTo>
                    <a:pt x="113" y="114"/>
                    <a:pt x="115" y="110"/>
                    <a:pt x="118" y="104"/>
                  </a:cubicBezTo>
                  <a:cubicBezTo>
                    <a:pt x="121" y="98"/>
                    <a:pt x="124" y="92"/>
                    <a:pt x="126" y="86"/>
                  </a:cubicBezTo>
                  <a:cubicBezTo>
                    <a:pt x="128" y="78"/>
                    <a:pt x="129" y="72"/>
                    <a:pt x="129" y="67"/>
                  </a:cubicBezTo>
                  <a:cubicBezTo>
                    <a:pt x="129" y="63"/>
                    <a:pt x="129" y="60"/>
                    <a:pt x="127" y="58"/>
                  </a:cubicBezTo>
                  <a:cubicBezTo>
                    <a:pt x="126" y="55"/>
                    <a:pt x="124" y="54"/>
                    <a:pt x="121" y="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80" name="Group 379"/>
            <p:cNvGrpSpPr/>
            <p:nvPr/>
          </p:nvGrpSpPr>
          <p:grpSpPr>
            <a:xfrm>
              <a:off x="7449596" y="4422995"/>
              <a:ext cx="302471" cy="255374"/>
              <a:chOff x="2272260" y="2456027"/>
              <a:chExt cx="699186" cy="590317"/>
            </a:xfrm>
            <a:solidFill>
              <a:schemeClr val="accent3"/>
            </a:solidFill>
          </p:grpSpPr>
          <p:sp>
            <p:nvSpPr>
              <p:cNvPr id="381" name="Freeform 83"/>
              <p:cNvSpPr>
                <a:spLocks/>
              </p:cNvSpPr>
              <p:nvPr/>
            </p:nvSpPr>
            <p:spPr bwMode="auto">
              <a:xfrm>
                <a:off x="2272260" y="2743928"/>
                <a:ext cx="455640" cy="302416"/>
              </a:xfrm>
              <a:custGeom>
                <a:avLst/>
                <a:gdLst>
                  <a:gd name="T0" fmla="*/ 239 w 239"/>
                  <a:gd name="T1" fmla="*/ 159 h 159"/>
                  <a:gd name="T2" fmla="*/ 120 w 239"/>
                  <a:gd name="T3" fmla="*/ 0 h 159"/>
                  <a:gd name="T4" fmla="*/ 0 w 239"/>
                  <a:gd name="T5" fmla="*/ 159 h 159"/>
                  <a:gd name="T6" fmla="*/ 239 w 239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159">
                    <a:moveTo>
                      <a:pt x="239" y="159"/>
                    </a:moveTo>
                    <a:cubicBezTo>
                      <a:pt x="239" y="71"/>
                      <a:pt x="186" y="0"/>
                      <a:pt x="120" y="0"/>
                    </a:cubicBezTo>
                    <a:cubicBezTo>
                      <a:pt x="54" y="0"/>
                      <a:pt x="0" y="71"/>
                      <a:pt x="0" y="159"/>
                    </a:cubicBezTo>
                    <a:lnTo>
                      <a:pt x="239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84"/>
              <p:cNvSpPr>
                <a:spLocks noChangeArrowheads="1"/>
              </p:cNvSpPr>
              <p:nvPr/>
            </p:nvSpPr>
            <p:spPr bwMode="auto">
              <a:xfrm>
                <a:off x="2363388" y="2456027"/>
                <a:ext cx="266933" cy="266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85"/>
              <p:cNvSpPr>
                <a:spLocks/>
              </p:cNvSpPr>
              <p:nvPr/>
            </p:nvSpPr>
            <p:spPr bwMode="auto">
              <a:xfrm>
                <a:off x="2659353" y="2743928"/>
                <a:ext cx="312093" cy="302416"/>
              </a:xfrm>
              <a:custGeom>
                <a:avLst/>
                <a:gdLst>
                  <a:gd name="T0" fmla="*/ 45 w 164"/>
                  <a:gd name="T1" fmla="*/ 0 h 159"/>
                  <a:gd name="T2" fmla="*/ 0 w 164"/>
                  <a:gd name="T3" fmla="*/ 11 h 159"/>
                  <a:gd name="T4" fmla="*/ 76 w 164"/>
                  <a:gd name="T5" fmla="*/ 159 h 159"/>
                  <a:gd name="T6" fmla="*/ 164 w 164"/>
                  <a:gd name="T7" fmla="*/ 159 h 159"/>
                  <a:gd name="T8" fmla="*/ 45 w 164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59">
                    <a:moveTo>
                      <a:pt x="45" y="0"/>
                    </a:moveTo>
                    <a:cubicBezTo>
                      <a:pt x="29" y="0"/>
                      <a:pt x="14" y="4"/>
                      <a:pt x="0" y="11"/>
                    </a:cubicBezTo>
                    <a:cubicBezTo>
                      <a:pt x="45" y="35"/>
                      <a:pt x="76" y="92"/>
                      <a:pt x="76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64" y="71"/>
                      <a:pt x="111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Freeform 86"/>
              <p:cNvSpPr>
                <a:spLocks/>
              </p:cNvSpPr>
              <p:nvPr/>
            </p:nvSpPr>
            <p:spPr bwMode="auto">
              <a:xfrm>
                <a:off x="2656933" y="2456027"/>
                <a:ext cx="217740" cy="266933"/>
              </a:xfrm>
              <a:custGeom>
                <a:avLst/>
                <a:gdLst>
                  <a:gd name="T0" fmla="*/ 26 w 114"/>
                  <a:gd name="T1" fmla="*/ 70 h 140"/>
                  <a:gd name="T2" fmla="*/ 0 w 114"/>
                  <a:gd name="T3" fmla="*/ 124 h 140"/>
                  <a:gd name="T4" fmla="*/ 44 w 114"/>
                  <a:gd name="T5" fmla="*/ 140 h 140"/>
                  <a:gd name="T6" fmla="*/ 114 w 114"/>
                  <a:gd name="T7" fmla="*/ 70 h 140"/>
                  <a:gd name="T8" fmla="*/ 44 w 114"/>
                  <a:gd name="T9" fmla="*/ 0 h 140"/>
                  <a:gd name="T10" fmla="*/ 0 w 114"/>
                  <a:gd name="T11" fmla="*/ 15 h 140"/>
                  <a:gd name="T12" fmla="*/ 26 w 114"/>
                  <a:gd name="T13" fmla="*/ 7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40">
                    <a:moveTo>
                      <a:pt x="26" y="70"/>
                    </a:moveTo>
                    <a:cubicBezTo>
                      <a:pt x="26" y="92"/>
                      <a:pt x="16" y="111"/>
                      <a:pt x="0" y="124"/>
                    </a:cubicBezTo>
                    <a:cubicBezTo>
                      <a:pt x="12" y="134"/>
                      <a:pt x="27" y="140"/>
                      <a:pt x="44" y="140"/>
                    </a:cubicBezTo>
                    <a:cubicBezTo>
                      <a:pt x="83" y="140"/>
                      <a:pt x="114" y="108"/>
                      <a:pt x="114" y="70"/>
                    </a:cubicBezTo>
                    <a:cubicBezTo>
                      <a:pt x="114" y="31"/>
                      <a:pt x="83" y="0"/>
                      <a:pt x="44" y="0"/>
                    </a:cubicBezTo>
                    <a:cubicBezTo>
                      <a:pt x="27" y="0"/>
                      <a:pt x="12" y="5"/>
                      <a:pt x="0" y="15"/>
                    </a:cubicBezTo>
                    <a:cubicBezTo>
                      <a:pt x="16" y="28"/>
                      <a:pt x="26" y="48"/>
                      <a:pt x="2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08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产品概述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9" y="3130825"/>
            <a:ext cx="6513487" cy="821182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“记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·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得“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APP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是一款记录型软件，支持上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传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语音、文字、照片等多种格式文件，并进行云存储。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"/>
          <p:cNvSpPr/>
          <p:nvPr/>
        </p:nvSpPr>
        <p:spPr>
          <a:xfrm>
            <a:off x="1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5"/>
          <p:cNvSpPr/>
          <p:nvPr/>
        </p:nvSpPr>
        <p:spPr>
          <a:xfrm>
            <a:off x="1829061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6"/>
          <p:cNvSpPr/>
          <p:nvPr/>
        </p:nvSpPr>
        <p:spPr>
          <a:xfrm>
            <a:off x="365682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8"/>
          <p:cNvSpPr/>
          <p:nvPr/>
        </p:nvSpPr>
        <p:spPr>
          <a:xfrm>
            <a:off x="5485880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8"/>
          <p:cNvSpPr/>
          <p:nvPr/>
        </p:nvSpPr>
        <p:spPr>
          <a:xfrm>
            <a:off x="731494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"/>
          <p:cNvSpPr/>
          <p:nvPr/>
        </p:nvSpPr>
        <p:spPr>
          <a:xfrm>
            <a:off x="1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5"/>
          <p:cNvSpPr/>
          <p:nvPr/>
        </p:nvSpPr>
        <p:spPr>
          <a:xfrm>
            <a:off x="1829061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365682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8"/>
          <p:cNvSpPr/>
          <p:nvPr/>
        </p:nvSpPr>
        <p:spPr>
          <a:xfrm>
            <a:off x="5485880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28"/>
          <p:cNvSpPr/>
          <p:nvPr/>
        </p:nvSpPr>
        <p:spPr>
          <a:xfrm>
            <a:off x="731494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1"/>
          <p:cNvSpPr/>
          <p:nvPr/>
        </p:nvSpPr>
        <p:spPr>
          <a:xfrm>
            <a:off x="16744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5"/>
          <p:cNvSpPr/>
          <p:nvPr/>
        </p:nvSpPr>
        <p:spPr>
          <a:xfrm>
            <a:off x="1845804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6"/>
          <p:cNvSpPr/>
          <p:nvPr/>
        </p:nvSpPr>
        <p:spPr>
          <a:xfrm>
            <a:off x="3673563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8"/>
          <p:cNvSpPr/>
          <p:nvPr/>
        </p:nvSpPr>
        <p:spPr>
          <a:xfrm>
            <a:off x="5502623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产品创意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9" y="3130825"/>
            <a:ext cx="6513487" cy="192917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区别于其他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APP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，以记录自己为主。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”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记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·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得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”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专注记录与亲密的人之间的故事。与他相恋时，我希望记下我们的甜蜜时刻，有了宝宝后，我希望记下宝宝成长的点滴。所以，我们的软件是按关系来划分模块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"/>
          <p:cNvSpPr/>
          <p:nvPr/>
        </p:nvSpPr>
        <p:spPr>
          <a:xfrm>
            <a:off x="1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5"/>
          <p:cNvSpPr/>
          <p:nvPr/>
        </p:nvSpPr>
        <p:spPr>
          <a:xfrm>
            <a:off x="1829061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6"/>
          <p:cNvSpPr/>
          <p:nvPr/>
        </p:nvSpPr>
        <p:spPr>
          <a:xfrm>
            <a:off x="365682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8"/>
          <p:cNvSpPr/>
          <p:nvPr/>
        </p:nvSpPr>
        <p:spPr>
          <a:xfrm>
            <a:off x="5485880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8"/>
          <p:cNvSpPr/>
          <p:nvPr/>
        </p:nvSpPr>
        <p:spPr>
          <a:xfrm>
            <a:off x="731494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"/>
          <p:cNvSpPr/>
          <p:nvPr/>
        </p:nvSpPr>
        <p:spPr>
          <a:xfrm>
            <a:off x="1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5"/>
          <p:cNvSpPr/>
          <p:nvPr/>
        </p:nvSpPr>
        <p:spPr>
          <a:xfrm>
            <a:off x="1829061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365682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8"/>
          <p:cNvSpPr/>
          <p:nvPr/>
        </p:nvSpPr>
        <p:spPr>
          <a:xfrm>
            <a:off x="5485880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28"/>
          <p:cNvSpPr/>
          <p:nvPr/>
        </p:nvSpPr>
        <p:spPr>
          <a:xfrm>
            <a:off x="731494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1"/>
          <p:cNvSpPr/>
          <p:nvPr/>
        </p:nvSpPr>
        <p:spPr>
          <a:xfrm>
            <a:off x="16744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5"/>
          <p:cNvSpPr/>
          <p:nvPr/>
        </p:nvSpPr>
        <p:spPr>
          <a:xfrm>
            <a:off x="1845804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6"/>
          <p:cNvSpPr/>
          <p:nvPr/>
        </p:nvSpPr>
        <p:spPr>
          <a:xfrm>
            <a:off x="3673563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8"/>
          <p:cNvSpPr/>
          <p:nvPr/>
        </p:nvSpPr>
        <p:spPr>
          <a:xfrm>
            <a:off x="5502623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产品功能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9" y="3130825"/>
            <a:ext cx="6513487" cy="45185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爱人和亲子模块功能展示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"/>
          <p:cNvSpPr/>
          <p:nvPr/>
        </p:nvSpPr>
        <p:spPr>
          <a:xfrm>
            <a:off x="1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5"/>
          <p:cNvSpPr/>
          <p:nvPr/>
        </p:nvSpPr>
        <p:spPr>
          <a:xfrm>
            <a:off x="1829061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6"/>
          <p:cNvSpPr/>
          <p:nvPr/>
        </p:nvSpPr>
        <p:spPr>
          <a:xfrm>
            <a:off x="365682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8"/>
          <p:cNvSpPr/>
          <p:nvPr/>
        </p:nvSpPr>
        <p:spPr>
          <a:xfrm>
            <a:off x="5485880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8"/>
          <p:cNvSpPr/>
          <p:nvPr/>
        </p:nvSpPr>
        <p:spPr>
          <a:xfrm>
            <a:off x="731494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"/>
          <p:cNvSpPr/>
          <p:nvPr/>
        </p:nvSpPr>
        <p:spPr>
          <a:xfrm>
            <a:off x="1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5"/>
          <p:cNvSpPr/>
          <p:nvPr/>
        </p:nvSpPr>
        <p:spPr>
          <a:xfrm>
            <a:off x="1829061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365682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8"/>
          <p:cNvSpPr/>
          <p:nvPr/>
        </p:nvSpPr>
        <p:spPr>
          <a:xfrm>
            <a:off x="5485880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28"/>
          <p:cNvSpPr/>
          <p:nvPr/>
        </p:nvSpPr>
        <p:spPr>
          <a:xfrm>
            <a:off x="7314940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1"/>
          <p:cNvSpPr/>
          <p:nvPr/>
        </p:nvSpPr>
        <p:spPr>
          <a:xfrm>
            <a:off x="16744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5"/>
          <p:cNvSpPr/>
          <p:nvPr/>
        </p:nvSpPr>
        <p:spPr>
          <a:xfrm>
            <a:off x="1845804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6"/>
          <p:cNvSpPr/>
          <p:nvPr/>
        </p:nvSpPr>
        <p:spPr>
          <a:xfrm>
            <a:off x="3673563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8"/>
          <p:cNvSpPr/>
          <p:nvPr/>
        </p:nvSpPr>
        <p:spPr>
          <a:xfrm>
            <a:off x="5502623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与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他相恋时，我希望记录下我的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zh-CN" altLang="en-US" sz="1700" b="1" dirty="0" smtClean="0">
                <a:solidFill>
                  <a:srgbClr val="FFC000"/>
                </a:solidFill>
                <a:latin typeface="+mn-lt"/>
              </a:rPr>
              <a:t>甜蜜瞬间</a:t>
            </a:r>
            <a:endParaRPr lang="en-US" sz="17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77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爱人模块</a:t>
            </a:r>
            <a:endParaRPr lang="en-US" sz="40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1903211" y="1984678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41987" y="2817309"/>
            <a:ext cx="1687989" cy="2154914"/>
            <a:chOff x="496564" y="1931335"/>
            <a:chExt cx="1534535" cy="1616186"/>
          </a:xfrm>
        </p:grpSpPr>
        <p:sp>
          <p:nvSpPr>
            <p:cNvPr id="75" name="Content Placeholder 2"/>
            <p:cNvSpPr txBox="1">
              <a:spLocks/>
            </p:cNvSpPr>
            <p:nvPr/>
          </p:nvSpPr>
          <p:spPr>
            <a:xfrm>
              <a:off x="496564" y="2741785"/>
              <a:ext cx="1534535" cy="5877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 smtClean="0"/>
                <a:t>创建相册，用照片记录美好</a:t>
              </a:r>
              <a:endParaRPr lang="en-US" sz="2000" dirty="0"/>
            </a:p>
          </p:txBody>
        </p: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556896" y="1931335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云相册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523574" y="3216728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7" name="Straight Connector 53"/>
          <p:cNvCxnSpPr/>
          <p:nvPr/>
        </p:nvCxnSpPr>
        <p:spPr>
          <a:xfrm>
            <a:off x="3569735" y="1984678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1908284" y="2817309"/>
            <a:ext cx="1687989" cy="2154914"/>
            <a:chOff x="496564" y="1931335"/>
            <a:chExt cx="1534535" cy="1616186"/>
          </a:xfrm>
        </p:grpSpPr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496564" y="2741785"/>
              <a:ext cx="1534535" cy="5877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 smtClean="0"/>
                <a:t>创建语音，记录美好</a:t>
              </a:r>
              <a:endParaRPr lang="en-US" sz="2000" dirty="0"/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556896" y="1931335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语音记事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523574" y="3216728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" name="Straight Connector 53"/>
          <p:cNvCxnSpPr/>
          <p:nvPr/>
        </p:nvCxnSpPr>
        <p:spPr>
          <a:xfrm>
            <a:off x="5226687" y="2005994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5"/>
          <p:cNvGrpSpPr/>
          <p:nvPr/>
        </p:nvGrpSpPr>
        <p:grpSpPr>
          <a:xfrm>
            <a:off x="3565463" y="2838625"/>
            <a:ext cx="1687989" cy="2154914"/>
            <a:chOff x="496564" y="1931335"/>
            <a:chExt cx="1534535" cy="1616186"/>
          </a:xfrm>
        </p:grpSpPr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496564" y="2741785"/>
              <a:ext cx="1534535" cy="5877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 smtClean="0"/>
                <a:t>生活不可能天天有惊喜，平淡才是真</a:t>
              </a:r>
              <a:endParaRPr lang="en-US" sz="2000" dirty="0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556896" y="1931335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日记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523574" y="3216728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9" name="Straight Connector 53"/>
          <p:cNvCxnSpPr/>
          <p:nvPr/>
        </p:nvCxnSpPr>
        <p:spPr>
          <a:xfrm>
            <a:off x="6887721" y="2043832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5"/>
          <p:cNvGrpSpPr/>
          <p:nvPr/>
        </p:nvGrpSpPr>
        <p:grpSpPr>
          <a:xfrm>
            <a:off x="5226497" y="2876463"/>
            <a:ext cx="1687989" cy="2154914"/>
            <a:chOff x="496564" y="1931335"/>
            <a:chExt cx="1534535" cy="1616186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496564" y="2741785"/>
              <a:ext cx="1534535" cy="5877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 smtClean="0"/>
                <a:t>谈恋爱像打怪升级会不会很有趣</a:t>
              </a:r>
              <a:endParaRPr lang="en-US" sz="2000" dirty="0"/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556896" y="1931335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恋爱清单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523574" y="3216728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50" name="Straight Connector 53"/>
          <p:cNvCxnSpPr/>
          <p:nvPr/>
        </p:nvCxnSpPr>
        <p:spPr>
          <a:xfrm>
            <a:off x="8550162" y="2046825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"/>
          <p:cNvGrpSpPr/>
          <p:nvPr/>
        </p:nvGrpSpPr>
        <p:grpSpPr>
          <a:xfrm>
            <a:off x="6888938" y="2879456"/>
            <a:ext cx="1687989" cy="2154914"/>
            <a:chOff x="496564" y="1931335"/>
            <a:chExt cx="1534535" cy="1616186"/>
          </a:xfrm>
        </p:grpSpPr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496564" y="2741785"/>
              <a:ext cx="1534535" cy="5877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dirty="0" smtClean="0"/>
                <a:t>记下我们的纪念日，等着你的礼物</a:t>
              </a:r>
              <a:endParaRPr lang="en-US" sz="2000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556896" y="1931335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纪念日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23574" y="3216728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2183340" y="1998856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28080" y="2142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语音记事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07381" y="1986701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44863" y="2133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云相册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840518" y="2009327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085684" y="2159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日记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484138" y="2028989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516493" y="2159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恋爱清单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163993" y="2036112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301475" y="2183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纪念日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26999" y="139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特色功能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宝宝成长的</a:t>
            </a:r>
            <a:r>
              <a:rPr lang="zh-CN" altLang="en-US" sz="1700" dirty="0" smtClean="0">
                <a:solidFill>
                  <a:srgbClr val="FFC000"/>
                </a:solidFill>
                <a:latin typeface="+mn-lt"/>
              </a:rPr>
              <a:t>点点滴滴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，我希望帮他记录</a:t>
            </a:r>
            <a:endParaRPr lang="en-US" sz="17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491284"/>
            <a:ext cx="8229600" cy="709713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亲子模块</a:t>
            </a:r>
            <a:endParaRPr lang="en-US" sz="40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15147" y="1916832"/>
            <a:ext cx="2952328" cy="1191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050" dirty="0"/>
          </a:p>
          <a:p>
            <a:pPr marL="0" indent="0">
              <a:buFont typeface="Arial" pitchFamily="34" charset="0"/>
              <a:buNone/>
            </a:pPr>
            <a:r>
              <a:rPr lang="zh-CN" altLang="en-US" sz="1600" dirty="0" smtClean="0"/>
              <a:t>创建相册，用照片记录美好</a:t>
            </a:r>
            <a:endParaRPr 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296594" y="2205457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1316" y="2328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云相册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15147" y="2968961"/>
            <a:ext cx="2952328" cy="1191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050" dirty="0"/>
          </a:p>
          <a:p>
            <a:pPr marL="0" indent="0">
              <a:buFont typeface="Arial" pitchFamily="34" charset="0"/>
              <a:buNone/>
            </a:pPr>
            <a:r>
              <a:rPr lang="zh-CN" altLang="en-US" sz="1600" dirty="0" smtClean="0"/>
              <a:t>创建语音，用声音记录美好</a:t>
            </a:r>
            <a:endParaRPr lang="en-US" sz="1600" dirty="0"/>
          </a:p>
        </p:txBody>
      </p:sp>
      <p:sp>
        <p:nvSpPr>
          <p:cNvPr id="30" name="圆角矩形 29"/>
          <p:cNvSpPr/>
          <p:nvPr/>
        </p:nvSpPr>
        <p:spPr>
          <a:xfrm>
            <a:off x="296594" y="3257586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40726" y="3382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语音记事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515147" y="4075874"/>
            <a:ext cx="2952328" cy="1191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050" dirty="0"/>
          </a:p>
          <a:p>
            <a:pPr marL="0" indent="0">
              <a:buFont typeface="Arial" pitchFamily="34" charset="0"/>
              <a:buNone/>
            </a:pPr>
            <a:r>
              <a:rPr lang="zh-CN" altLang="en-US" sz="1600" dirty="0" smtClean="0"/>
              <a:t>他的每一天成长，我都会记得</a:t>
            </a:r>
            <a:endParaRPr lang="en-US" sz="1600" dirty="0"/>
          </a:p>
        </p:txBody>
      </p:sp>
      <p:sp>
        <p:nvSpPr>
          <p:cNvPr id="42" name="圆角矩形 41"/>
          <p:cNvSpPr/>
          <p:nvPr/>
        </p:nvSpPr>
        <p:spPr>
          <a:xfrm>
            <a:off x="296594" y="4364499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49492" y="44871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日记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6047719" y="1916832"/>
            <a:ext cx="2952328" cy="1191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050" dirty="0"/>
          </a:p>
          <a:p>
            <a:pPr marL="0" indent="0">
              <a:buFont typeface="Arial" pitchFamily="34" charset="0"/>
              <a:buNone/>
            </a:pPr>
            <a:r>
              <a:rPr lang="zh-CN" altLang="en-US" sz="1600" dirty="0" smtClean="0"/>
              <a:t>健康</a:t>
            </a:r>
            <a:r>
              <a:rPr lang="zh-CN" altLang="en-US" sz="1600" dirty="0"/>
              <a:t>成长</a:t>
            </a:r>
            <a:r>
              <a:rPr lang="zh-CN" altLang="en-US" sz="1600" dirty="0" smtClean="0"/>
              <a:t>是个大问题</a:t>
            </a:r>
            <a:endParaRPr lang="en-US" sz="1600" dirty="0"/>
          </a:p>
        </p:txBody>
      </p:sp>
      <p:sp>
        <p:nvSpPr>
          <p:cNvPr id="45" name="圆角矩形 44"/>
          <p:cNvSpPr/>
          <p:nvPr/>
        </p:nvSpPr>
        <p:spPr>
          <a:xfrm>
            <a:off x="4829166" y="2205457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873298" y="2328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成长记录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047719" y="2968961"/>
            <a:ext cx="2952328" cy="1191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050" dirty="0"/>
          </a:p>
          <a:p>
            <a:pPr marL="0" indent="0">
              <a:buFont typeface="Arial" pitchFamily="34" charset="0"/>
              <a:buNone/>
            </a:pPr>
            <a:r>
              <a:rPr lang="zh-CN" altLang="en-US" sz="1600" dirty="0" smtClean="0"/>
              <a:t>学习曲线帮你查看成绩起伏</a:t>
            </a:r>
            <a:endParaRPr 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4829166" y="3257586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73298" y="3382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学业记录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6047719" y="4075874"/>
            <a:ext cx="2952328" cy="1191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050" dirty="0"/>
          </a:p>
          <a:p>
            <a:pPr marL="0" indent="0">
              <a:buFont typeface="Arial" pitchFamily="34" charset="0"/>
              <a:buNone/>
            </a:pPr>
            <a:r>
              <a:rPr lang="zh-CN" altLang="en-US" sz="1600" dirty="0" smtClean="0"/>
              <a:t>人生第一次</a:t>
            </a:r>
            <a:endParaRPr lang="en-US" sz="1600" dirty="0"/>
          </a:p>
        </p:txBody>
      </p:sp>
      <p:sp>
        <p:nvSpPr>
          <p:cNvPr id="51" name="圆角矩形 50"/>
          <p:cNvSpPr/>
          <p:nvPr/>
        </p:nvSpPr>
        <p:spPr>
          <a:xfrm>
            <a:off x="4829166" y="4364499"/>
            <a:ext cx="1152128" cy="61457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981500" y="448712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大事记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854291" y="18570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特色功能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5899" y="18514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3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产品分工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28"/>
          <p:cNvSpPr/>
          <p:nvPr/>
        </p:nvSpPr>
        <p:spPr>
          <a:xfrm>
            <a:off x="731494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"/>
          <p:cNvSpPr/>
          <p:nvPr/>
        </p:nvSpPr>
        <p:spPr>
          <a:xfrm>
            <a:off x="16744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5"/>
          <p:cNvSpPr/>
          <p:nvPr/>
        </p:nvSpPr>
        <p:spPr>
          <a:xfrm>
            <a:off x="1845804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6"/>
          <p:cNvSpPr/>
          <p:nvPr/>
        </p:nvSpPr>
        <p:spPr>
          <a:xfrm>
            <a:off x="3673563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8"/>
          <p:cNvSpPr/>
          <p:nvPr/>
        </p:nvSpPr>
        <p:spPr>
          <a:xfrm>
            <a:off x="5502623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8"/>
          <p:cNvSpPr/>
          <p:nvPr/>
        </p:nvSpPr>
        <p:spPr>
          <a:xfrm>
            <a:off x="7313639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"/>
          <p:cNvSpPr/>
          <p:nvPr/>
        </p:nvSpPr>
        <p:spPr>
          <a:xfrm>
            <a:off x="15443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5"/>
          <p:cNvSpPr/>
          <p:nvPr/>
        </p:nvSpPr>
        <p:spPr>
          <a:xfrm>
            <a:off x="1844503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6"/>
          <p:cNvSpPr/>
          <p:nvPr/>
        </p:nvSpPr>
        <p:spPr>
          <a:xfrm>
            <a:off x="3672262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8"/>
          <p:cNvSpPr/>
          <p:nvPr/>
        </p:nvSpPr>
        <p:spPr>
          <a:xfrm>
            <a:off x="5501322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6"/>
          <p:cNvSpPr txBox="1"/>
          <p:nvPr/>
        </p:nvSpPr>
        <p:spPr>
          <a:xfrm>
            <a:off x="2123729" y="3130825"/>
            <a:ext cx="6513487" cy="192917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前</a:t>
            </a:r>
            <a:r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后端分离，结对开发，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多沟通多试错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  <a:p>
            <a:pPr algn="just"/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  <a:p>
            <a:pPr algn="just"/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前端：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React</a:t>
            </a:r>
          </a:p>
          <a:p>
            <a:pPr algn="just"/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后端：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Node.js</a:t>
            </a:r>
          </a:p>
          <a:p>
            <a:pPr algn="just"/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数据库：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PostgreSQL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7524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产品分工</a:t>
            </a:r>
            <a:endParaRPr lang="en-US" sz="4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101157" y="2543814"/>
            <a:ext cx="1160556" cy="374444"/>
            <a:chOff x="1143699" y="0"/>
            <a:chExt cx="1160556" cy="374444"/>
          </a:xfrm>
          <a:solidFill>
            <a:srgbClr val="FFC000"/>
          </a:solidFill>
        </p:grpSpPr>
        <p:sp>
          <p:nvSpPr>
            <p:cNvPr id="19" name="燕尾形 18"/>
            <p:cNvSpPr/>
            <p:nvPr/>
          </p:nvSpPr>
          <p:spPr>
            <a:xfrm>
              <a:off x="1143699" y="0"/>
              <a:ext cx="1160556" cy="3744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燕尾形 4"/>
            <p:cNvSpPr txBox="1"/>
            <p:nvPr/>
          </p:nvSpPr>
          <p:spPr>
            <a:xfrm>
              <a:off x="1330921" y="0"/>
              <a:ext cx="786112" cy="3744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6985" rIns="0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kern="1200" dirty="0" smtClean="0">
                <a:solidFill>
                  <a:schemeClr val="bg1"/>
                </a:solidFill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kern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itle 13"/>
          <p:cNvSpPr txBox="1">
            <a:spLocks/>
          </p:cNvSpPr>
          <p:nvPr/>
        </p:nvSpPr>
        <p:spPr>
          <a:xfrm>
            <a:off x="5580112" y="2367938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皇甫玉茹</a:t>
            </a:r>
            <a:endParaRPr lang="en-US" sz="3600" dirty="0"/>
          </a:p>
        </p:txBody>
      </p:sp>
      <p:sp>
        <p:nvSpPr>
          <p:cNvPr id="23" name="Title 13"/>
          <p:cNvSpPr txBox="1">
            <a:spLocks/>
          </p:cNvSpPr>
          <p:nvPr/>
        </p:nvSpPr>
        <p:spPr>
          <a:xfrm>
            <a:off x="560657" y="2365648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亲子：</a:t>
            </a:r>
            <a:endParaRPr lang="en-US" sz="3600" dirty="0"/>
          </a:p>
        </p:txBody>
      </p:sp>
      <p:sp>
        <p:nvSpPr>
          <p:cNvPr id="24" name="Title 13"/>
          <p:cNvSpPr txBox="1">
            <a:spLocks/>
          </p:cNvSpPr>
          <p:nvPr/>
        </p:nvSpPr>
        <p:spPr>
          <a:xfrm>
            <a:off x="2140496" y="2365648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吴</a:t>
            </a:r>
            <a:r>
              <a:rPr lang="zh-CN" altLang="en-US" sz="3600" dirty="0" smtClean="0"/>
              <a:t>雪瑶</a:t>
            </a:r>
            <a:endParaRPr lang="en-US" sz="3600" dirty="0"/>
          </a:p>
        </p:txBody>
      </p:sp>
      <p:sp>
        <p:nvSpPr>
          <p:cNvPr id="25" name="Title 13"/>
          <p:cNvSpPr txBox="1">
            <a:spLocks/>
          </p:cNvSpPr>
          <p:nvPr/>
        </p:nvSpPr>
        <p:spPr>
          <a:xfrm>
            <a:off x="2157065" y="1595805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前端组</a:t>
            </a:r>
            <a:endParaRPr lang="en-US" sz="3600" dirty="0"/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5796136" y="1682150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后端组</a:t>
            </a:r>
            <a:endParaRPr lang="en-US" sz="3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101157" y="3556500"/>
            <a:ext cx="1160556" cy="374444"/>
            <a:chOff x="1143699" y="0"/>
            <a:chExt cx="1160556" cy="374444"/>
          </a:xfrm>
          <a:solidFill>
            <a:srgbClr val="FFC000"/>
          </a:solidFill>
        </p:grpSpPr>
        <p:sp>
          <p:nvSpPr>
            <p:cNvPr id="29" name="燕尾形 28"/>
            <p:cNvSpPr/>
            <p:nvPr/>
          </p:nvSpPr>
          <p:spPr>
            <a:xfrm>
              <a:off x="1143699" y="0"/>
              <a:ext cx="1160556" cy="3744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燕尾形 4"/>
            <p:cNvSpPr txBox="1"/>
            <p:nvPr/>
          </p:nvSpPr>
          <p:spPr>
            <a:xfrm>
              <a:off x="1330921" y="0"/>
              <a:ext cx="786112" cy="3744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6985" rIns="0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kern="1200" dirty="0" smtClean="0">
                <a:solidFill>
                  <a:schemeClr val="bg1"/>
                </a:solidFill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kern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itle 13"/>
          <p:cNvSpPr txBox="1">
            <a:spLocks/>
          </p:cNvSpPr>
          <p:nvPr/>
        </p:nvSpPr>
        <p:spPr>
          <a:xfrm>
            <a:off x="5580112" y="3380624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杨昕迪</a:t>
            </a:r>
            <a:endParaRPr lang="en-US" sz="3600" dirty="0"/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560657" y="3378334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爱人</a:t>
            </a:r>
            <a:r>
              <a:rPr lang="zh-CN" altLang="en-US" sz="3600" dirty="0" smtClean="0"/>
              <a:t>：</a:t>
            </a:r>
            <a:endParaRPr lang="en-US" sz="3600" dirty="0"/>
          </a:p>
        </p:txBody>
      </p:sp>
      <p:sp>
        <p:nvSpPr>
          <p:cNvPr id="33" name="Title 13"/>
          <p:cNvSpPr txBox="1">
            <a:spLocks/>
          </p:cNvSpPr>
          <p:nvPr/>
        </p:nvSpPr>
        <p:spPr>
          <a:xfrm>
            <a:off x="2140496" y="3378334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杨小云</a:t>
            </a:r>
            <a:endParaRPr lang="en-US" sz="36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101157" y="4613056"/>
            <a:ext cx="1160556" cy="374444"/>
            <a:chOff x="1143699" y="0"/>
            <a:chExt cx="1160556" cy="374444"/>
          </a:xfrm>
          <a:solidFill>
            <a:srgbClr val="FFC000"/>
          </a:solidFill>
        </p:grpSpPr>
        <p:sp>
          <p:nvSpPr>
            <p:cNvPr id="35" name="燕尾形 34"/>
            <p:cNvSpPr/>
            <p:nvPr/>
          </p:nvSpPr>
          <p:spPr>
            <a:xfrm>
              <a:off x="1143699" y="0"/>
              <a:ext cx="1160556" cy="3744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燕尾形 4"/>
            <p:cNvSpPr txBox="1"/>
            <p:nvPr/>
          </p:nvSpPr>
          <p:spPr>
            <a:xfrm>
              <a:off x="1330921" y="0"/>
              <a:ext cx="786112" cy="3744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6985" rIns="0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kern="1200" dirty="0" smtClean="0">
                <a:solidFill>
                  <a:schemeClr val="bg1"/>
                </a:solidFill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kern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itle 13"/>
          <p:cNvSpPr txBox="1">
            <a:spLocks/>
          </p:cNvSpPr>
          <p:nvPr/>
        </p:nvSpPr>
        <p:spPr>
          <a:xfrm>
            <a:off x="5580112" y="4437180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刘明瑛</a:t>
            </a:r>
            <a:endParaRPr lang="en-US" sz="3600" dirty="0"/>
          </a:p>
        </p:txBody>
      </p:sp>
      <p:sp>
        <p:nvSpPr>
          <p:cNvPr id="38" name="Title 13"/>
          <p:cNvSpPr txBox="1">
            <a:spLocks/>
          </p:cNvSpPr>
          <p:nvPr/>
        </p:nvSpPr>
        <p:spPr>
          <a:xfrm>
            <a:off x="560657" y="4434890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我的：</a:t>
            </a:r>
            <a:endParaRPr lang="en-US" sz="3600" dirty="0"/>
          </a:p>
        </p:txBody>
      </p:sp>
      <p:sp>
        <p:nvSpPr>
          <p:cNvPr id="39" name="Title 13"/>
          <p:cNvSpPr txBox="1">
            <a:spLocks/>
          </p:cNvSpPr>
          <p:nvPr/>
        </p:nvSpPr>
        <p:spPr>
          <a:xfrm>
            <a:off x="2140496" y="4434890"/>
            <a:ext cx="2404820" cy="68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王</a:t>
            </a:r>
            <a:r>
              <a:rPr lang="zh-CN" altLang="en-US" sz="3600" dirty="0" smtClean="0"/>
              <a:t>胜莹</a:t>
            </a:r>
            <a:endParaRPr lang="en-US" sz="3600" dirty="0"/>
          </a:p>
        </p:txBody>
      </p:sp>
      <p:graphicFrame>
        <p:nvGraphicFramePr>
          <p:cNvPr id="41" name="Diagram 7"/>
          <p:cNvGraphicFramePr/>
          <p:nvPr>
            <p:extLst>
              <p:ext uri="{D42A27DB-BD31-4B8C-83A1-F6EECF244321}">
                <p14:modId xmlns:p14="http://schemas.microsoft.com/office/powerpoint/2010/main" val="1403129116"/>
              </p:ext>
            </p:extLst>
          </p:nvPr>
        </p:nvGraphicFramePr>
        <p:xfrm>
          <a:off x="6760014" y="4628462"/>
          <a:ext cx="2156850" cy="222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3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产品</a:t>
            </a:r>
            <a:r>
              <a:rPr lang="zh-CN" altLang="en-US" sz="4000" dirty="0"/>
              <a:t>过程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28"/>
          <p:cNvSpPr/>
          <p:nvPr/>
        </p:nvSpPr>
        <p:spPr>
          <a:xfrm>
            <a:off x="7314940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"/>
          <p:cNvSpPr/>
          <p:nvPr/>
        </p:nvSpPr>
        <p:spPr>
          <a:xfrm>
            <a:off x="16744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5"/>
          <p:cNvSpPr/>
          <p:nvPr/>
        </p:nvSpPr>
        <p:spPr>
          <a:xfrm>
            <a:off x="1845804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6"/>
          <p:cNvSpPr/>
          <p:nvPr/>
        </p:nvSpPr>
        <p:spPr>
          <a:xfrm>
            <a:off x="3673563" y="-607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8"/>
          <p:cNvSpPr/>
          <p:nvPr/>
        </p:nvSpPr>
        <p:spPr>
          <a:xfrm>
            <a:off x="5502623" y="-607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8"/>
          <p:cNvSpPr/>
          <p:nvPr/>
        </p:nvSpPr>
        <p:spPr>
          <a:xfrm>
            <a:off x="7313639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"/>
          <p:cNvSpPr/>
          <p:nvPr/>
        </p:nvSpPr>
        <p:spPr>
          <a:xfrm>
            <a:off x="15443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5"/>
          <p:cNvSpPr/>
          <p:nvPr/>
        </p:nvSpPr>
        <p:spPr>
          <a:xfrm>
            <a:off x="1844503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6"/>
          <p:cNvSpPr/>
          <p:nvPr/>
        </p:nvSpPr>
        <p:spPr>
          <a:xfrm>
            <a:off x="3672262" y="6812281"/>
            <a:ext cx="18290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8"/>
          <p:cNvSpPr/>
          <p:nvPr/>
        </p:nvSpPr>
        <p:spPr>
          <a:xfrm>
            <a:off x="5501322" y="6812281"/>
            <a:ext cx="182906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6"/>
          <p:cNvSpPr txBox="1"/>
          <p:nvPr/>
        </p:nvSpPr>
        <p:spPr>
          <a:xfrm>
            <a:off x="2123729" y="3130825"/>
            <a:ext cx="6513487" cy="45185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使用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R</a:t>
            </a:r>
            <a:r>
              <a:rPr lang="en-US" altLang="zh-CN" sz="2400" b="1" dirty="0" err="1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edmine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进行过程控制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</TotalTime>
  <Words>302</Words>
  <Application>Microsoft Office PowerPoint</Application>
  <PresentationFormat>全屏显示(4:3)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Signika Negative</vt:lpstr>
      <vt:lpstr>Source Sans Pro Black</vt:lpstr>
      <vt:lpstr>Source Sans Pro Light</vt:lpstr>
      <vt:lpstr>Arial</vt:lpstr>
      <vt:lpstr>Calibri</vt:lpstr>
      <vt:lpstr>Office Theme</vt:lpstr>
      <vt:lpstr>PowerPoint 演示文稿</vt:lpstr>
      <vt:lpstr>产品概述</vt:lpstr>
      <vt:lpstr>产品创意</vt:lpstr>
      <vt:lpstr>产品功能</vt:lpstr>
      <vt:lpstr>爱人模块</vt:lpstr>
      <vt:lpstr>亲子模块</vt:lpstr>
      <vt:lpstr>产品分工</vt:lpstr>
      <vt:lpstr>产品分工</vt:lpstr>
      <vt:lpstr>产品过程</vt:lpstr>
      <vt:lpstr>PowerPoint 演示文稿</vt:lpstr>
      <vt:lpstr>产品展示</vt:lpstr>
      <vt:lpstr>产品下一阶段任务</vt:lpstr>
      <vt:lpstr>谢谢大家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omoa</dc:title>
  <dc:subject/>
  <dc:creator>哎呀小小草</dc:creator>
  <cp:keywords/>
  <dc:description/>
  <cp:lastModifiedBy>86159</cp:lastModifiedBy>
  <cp:revision>290</cp:revision>
  <dcterms:created xsi:type="dcterms:W3CDTF">2014-02-03T20:55:49Z</dcterms:created>
  <dcterms:modified xsi:type="dcterms:W3CDTF">2019-12-20T03:20:42Z</dcterms:modified>
  <cp:category/>
</cp:coreProperties>
</file>